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3.xml" ContentType="application/vnd.openxmlformats-officedocument.theme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theme/theme4.xml" ContentType="application/vnd.openxmlformats-officedocument.theme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theme/theme5.xml" ContentType="application/vnd.openxmlformats-officedocument.theme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theme/theme6.xml" ContentType="application/vnd.openxmlformats-officedocument.theme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theme/theme7.xml" ContentType="application/vnd.openxmlformats-officedocument.theme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theme/theme8.xml" ContentType="application/vnd.openxmlformats-officedocument.theme+xml"/>
  <Override PartName="/ppt/theme/theme9.xml" ContentType="application/vnd.openxmlformats-officedocument.theme+xml"/>
  <Override PartName="/ppt/theme/theme10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drawings/drawing1.xml" ContentType="application/vnd.openxmlformats-officedocument.drawingml.chartshapes+xml"/>
  <Override PartName="/ppt/charts/chart2.xml" ContentType="application/vnd.openxmlformats-officedocument.drawingml.chart+xml"/>
  <Override PartName="/ppt/theme/themeOverride2.xml" ContentType="application/vnd.openxmlformats-officedocument.themeOverride+xml"/>
  <Override PartName="/ppt/charts/chart3.xml" ContentType="application/vnd.openxmlformats-officedocument.drawingml.chart+xml"/>
  <Override PartName="/ppt/theme/themeOverride3.xml" ContentType="application/vnd.openxmlformats-officedocument.themeOverride+xml"/>
  <Override PartName="/ppt/charts/chart4.xml" ContentType="application/vnd.openxmlformats-officedocument.drawingml.chart+xml"/>
  <Override PartName="/ppt/theme/themeOverride4.xml" ContentType="application/vnd.openxmlformats-officedocument.themeOverride+xml"/>
  <Override PartName="/ppt/notesSlides/notesSlide3.xml" ContentType="application/vnd.openxmlformats-officedocument.presentationml.notesSlide+xml"/>
  <Override PartName="/ppt/charts/chart5.xml" ContentType="application/vnd.openxmlformats-officedocument.drawingml.chart+xml"/>
  <Override PartName="/ppt/theme/themeOverride5.xml" ContentType="application/vnd.openxmlformats-officedocument.themeOverride+xml"/>
  <Override PartName="/ppt/notesSlides/notesSlide4.xml" ContentType="application/vnd.openxmlformats-officedocument.presentationml.notesSlide+xml"/>
  <Override PartName="/ppt/charts/chart6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theme/themeOverride6.xml" ContentType="application/vnd.openxmlformats-officedocument.themeOverride+xml"/>
  <Override PartName="/ppt/charts/chart7.xml" ContentType="application/vnd.openxmlformats-officedocument.drawingml.chart+xml"/>
  <Override PartName="/ppt/theme/themeOverride7.xml" ContentType="application/vnd.openxmlformats-officedocument.themeOverride+xml"/>
  <Override PartName="/ppt/charts/chart8.xml" ContentType="application/vnd.openxmlformats-officedocument.drawingml.chart+xml"/>
  <Override PartName="/ppt/theme/themeOverride8.xml" ContentType="application/vnd.openxmlformats-officedocument.themeOverride+xml"/>
  <Override PartName="/ppt/charts/chart9.xml" ContentType="application/vnd.openxmlformats-officedocument.drawingml.chart+xml"/>
  <Override PartName="/ppt/theme/themeOverride9.xml" ContentType="application/vnd.openxmlformats-officedocument.themeOverride+xml"/>
  <Override PartName="/ppt/charts/chart10.xml" ContentType="application/vnd.openxmlformats-officedocument.drawingml.chart+xml"/>
  <Override PartName="/ppt/theme/themeOverride10.xml" ContentType="application/vnd.openxmlformats-officedocument.themeOverride+xml"/>
  <Override PartName="/ppt/charts/chart11.xml" ContentType="application/vnd.openxmlformats-officedocument.drawingml.chart+xml"/>
  <Override PartName="/ppt/theme/themeOverride11.xml" ContentType="application/vnd.openxmlformats-officedocument.themeOverride+xml"/>
  <Override PartName="/ppt/charts/chart12.xml" ContentType="application/vnd.openxmlformats-officedocument.drawingml.chart+xml"/>
  <Override PartName="/ppt/theme/themeOverride12.xml" ContentType="application/vnd.openxmlformats-officedocument.themeOverride+xml"/>
  <Override PartName="/ppt/charts/chart13.xml" ContentType="application/vnd.openxmlformats-officedocument.drawingml.chart+xml"/>
  <Override PartName="/ppt/theme/themeOverride13.xml" ContentType="application/vnd.openxmlformats-officedocument.themeOverride+xml"/>
  <Override PartName="/ppt/charts/chart14.xml" ContentType="application/vnd.openxmlformats-officedocument.drawingml.chart+xml"/>
  <Override PartName="/ppt/theme/themeOverride14.xml" ContentType="application/vnd.openxmlformats-officedocument.themeOverride+xml"/>
  <Override PartName="/ppt/notesSlides/notesSlide5.xml" ContentType="application/vnd.openxmlformats-officedocument.presentationml.notesSlide+xml"/>
  <Override PartName="/ppt/charts/chart15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theme/themeOverride15.xml" ContentType="application/vnd.openxmlformats-officedocument.themeOverride+xml"/>
  <Override PartName="/ppt/charts/chart16.xml" ContentType="application/vnd.openxmlformats-officedocument.drawingml.chart+xml"/>
  <Override PartName="/ppt/theme/themeOverride16.xml" ContentType="application/vnd.openxmlformats-officedocument.themeOverride+xml"/>
  <Override PartName="/ppt/notesSlides/notesSlide6.xml" ContentType="application/vnd.openxmlformats-officedocument.presentationml.notesSlide+xml"/>
  <Override PartName="/ppt/charts/chart17.xml" ContentType="application/vnd.openxmlformats-officedocument.drawingml.chart+xml"/>
  <Override PartName="/ppt/theme/themeOverride17.xml" ContentType="application/vnd.openxmlformats-officedocument.themeOverride+xml"/>
  <Override PartName="/ppt/charts/chart18.xml" ContentType="application/vnd.openxmlformats-officedocument.drawingml.chart+xml"/>
  <Override PartName="/ppt/theme/themeOverride18.xml" ContentType="application/vnd.openxmlformats-officedocument.themeOverride+xml"/>
  <Override PartName="/ppt/charts/chart19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theme/themeOverride19.xml" ContentType="application/vnd.openxmlformats-officedocument.themeOverride+xml"/>
  <Override PartName="/ppt/charts/chart20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theme/themeOverride20.xml" ContentType="application/vnd.openxmlformats-officedocument.themeOverride+xml"/>
  <Override PartName="/ppt/notesSlides/notesSlide7.xml" ContentType="application/vnd.openxmlformats-officedocument.presentationml.notesSlide+xml"/>
  <Override PartName="/ppt/charts/chart21.xml" ContentType="application/vnd.openxmlformats-officedocument.drawingml.chart+xml"/>
  <Override PartName="/ppt/theme/themeOverride21.xml" ContentType="application/vnd.openxmlformats-officedocument.themeOverride+xml"/>
  <Override PartName="/ppt/charts/chart22.xml" ContentType="application/vnd.openxmlformats-officedocument.drawingml.chart+xml"/>
  <Override PartName="/ppt/theme/themeOverride22.xml" ContentType="application/vnd.openxmlformats-officedocument.themeOverride+xml"/>
  <Override PartName="/ppt/notesSlides/notesSlide8.xml" ContentType="application/vnd.openxmlformats-officedocument.presentationml.notesSlide+xml"/>
  <Override PartName="/ppt/charts/chart23.xml" ContentType="application/vnd.openxmlformats-officedocument.drawingml.chart+xml"/>
  <Override PartName="/ppt/theme/themeOverride23.xml" ContentType="application/vnd.openxmlformats-officedocument.themeOverride+xml"/>
  <Override PartName="/ppt/charts/chart24.xml" ContentType="application/vnd.openxmlformats-officedocument.drawingml.chart+xml"/>
  <Override PartName="/ppt/theme/themeOverride24.xml" ContentType="application/vnd.openxmlformats-officedocument.themeOverride+xml"/>
  <Override PartName="/ppt/notesSlides/notesSlide9.xml" ContentType="application/vnd.openxmlformats-officedocument.presentationml.notesSlide+xml"/>
  <Override PartName="/ppt/charts/chart2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theme/themeOverride25.xml" ContentType="application/vnd.openxmlformats-officedocument.themeOverride+xml"/>
  <Override PartName="/ppt/charts/chart2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theme/themeOverride26.xml" ContentType="application/vnd.openxmlformats-officedocument.themeOverride+xml"/>
  <Override PartName="/ppt/charts/chart2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theme/themeOverride27.xml" ContentType="application/vnd.openxmlformats-officedocument.themeOverr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0" r:id="rId2"/>
    <p:sldMasterId id="2147483672" r:id="rId3"/>
    <p:sldMasterId id="2147483685" r:id="rId4"/>
    <p:sldMasterId id="2147483698" r:id="rId5"/>
    <p:sldMasterId id="2147483710" r:id="rId6"/>
    <p:sldMasterId id="2147483723" r:id="rId7"/>
    <p:sldMasterId id="2147483736" r:id="rId8"/>
  </p:sldMasterIdLst>
  <p:notesMasterIdLst>
    <p:notesMasterId r:id="rId27"/>
  </p:notesMasterIdLst>
  <p:handoutMasterIdLst>
    <p:handoutMasterId r:id="rId28"/>
  </p:handoutMasterIdLst>
  <p:sldIdLst>
    <p:sldId id="879" r:id="rId9"/>
    <p:sldId id="1102" r:id="rId10"/>
    <p:sldId id="1110" r:id="rId11"/>
    <p:sldId id="1111" r:id="rId12"/>
    <p:sldId id="1112" r:id="rId13"/>
    <p:sldId id="1113" r:id="rId14"/>
    <p:sldId id="1116" r:id="rId15"/>
    <p:sldId id="1117" r:id="rId16"/>
    <p:sldId id="1114" r:id="rId17"/>
    <p:sldId id="1022" r:id="rId18"/>
    <p:sldId id="914" r:id="rId19"/>
    <p:sldId id="1109" r:id="rId20"/>
    <p:sldId id="1118" r:id="rId21"/>
    <p:sldId id="1105" r:id="rId22"/>
    <p:sldId id="1108" r:id="rId23"/>
    <p:sldId id="1098" r:id="rId24"/>
    <p:sldId id="932" r:id="rId25"/>
    <p:sldId id="909" r:id="rId26"/>
  </p:sldIdLst>
  <p:sldSz cx="9144000" cy="6858000" type="screen4x3"/>
  <p:notesSz cx="6794500" cy="9931400"/>
  <p:defaultTextStyle>
    <a:defPPr>
      <a:defRPr lang="zh-CN"/>
    </a:defPPr>
    <a:lvl1pPr algn="l" rtl="0" eaLnBrk="0" fontAlgn="base" hangingPunct="0">
      <a:spcBef>
        <a:spcPct val="0"/>
      </a:spcBef>
      <a:spcAft>
        <a:spcPct val="0"/>
      </a:spcAft>
      <a:defRPr sz="1400" b="1" kern="1200">
        <a:solidFill>
          <a:schemeClr val="tx1"/>
        </a:solidFill>
        <a:latin typeface="Arial" panose="020B0604020202020204" pitchFamily="34" charset="0"/>
        <a:ea typeface="黑体" panose="02010609060101010101" pitchFamily="49" charset="-122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1400" b="1" kern="1200">
        <a:solidFill>
          <a:schemeClr val="tx1"/>
        </a:solidFill>
        <a:latin typeface="Arial" panose="020B0604020202020204" pitchFamily="34" charset="0"/>
        <a:ea typeface="黑体" panose="02010609060101010101" pitchFamily="49" charset="-122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1400" b="1" kern="1200">
        <a:solidFill>
          <a:schemeClr val="tx1"/>
        </a:solidFill>
        <a:latin typeface="Arial" panose="020B0604020202020204" pitchFamily="34" charset="0"/>
        <a:ea typeface="黑体" panose="02010609060101010101" pitchFamily="49" charset="-122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1400" b="1" kern="1200">
        <a:solidFill>
          <a:schemeClr val="tx1"/>
        </a:solidFill>
        <a:latin typeface="Arial" panose="020B0604020202020204" pitchFamily="34" charset="0"/>
        <a:ea typeface="黑体" panose="02010609060101010101" pitchFamily="49" charset="-122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1400" b="1" kern="1200">
        <a:solidFill>
          <a:schemeClr val="tx1"/>
        </a:solidFill>
        <a:latin typeface="Arial" panose="020B0604020202020204" pitchFamily="34" charset="0"/>
        <a:ea typeface="黑体" panose="02010609060101010101" pitchFamily="49" charset="-122"/>
        <a:cs typeface="+mn-cs"/>
      </a:defRPr>
    </a:lvl5pPr>
    <a:lvl6pPr marL="2286000" algn="l" defTabSz="914400" rtl="0" eaLnBrk="1" latinLnBrk="0" hangingPunct="1">
      <a:defRPr sz="1400" b="1" kern="1200">
        <a:solidFill>
          <a:schemeClr val="tx1"/>
        </a:solidFill>
        <a:latin typeface="Arial" panose="020B0604020202020204" pitchFamily="34" charset="0"/>
        <a:ea typeface="黑体" panose="02010609060101010101" pitchFamily="49" charset="-122"/>
        <a:cs typeface="+mn-cs"/>
      </a:defRPr>
    </a:lvl6pPr>
    <a:lvl7pPr marL="2743200" algn="l" defTabSz="914400" rtl="0" eaLnBrk="1" latinLnBrk="0" hangingPunct="1">
      <a:defRPr sz="1400" b="1" kern="1200">
        <a:solidFill>
          <a:schemeClr val="tx1"/>
        </a:solidFill>
        <a:latin typeface="Arial" panose="020B0604020202020204" pitchFamily="34" charset="0"/>
        <a:ea typeface="黑体" panose="02010609060101010101" pitchFamily="49" charset="-122"/>
        <a:cs typeface="+mn-cs"/>
      </a:defRPr>
    </a:lvl7pPr>
    <a:lvl8pPr marL="3200400" algn="l" defTabSz="914400" rtl="0" eaLnBrk="1" latinLnBrk="0" hangingPunct="1">
      <a:defRPr sz="1400" b="1" kern="1200">
        <a:solidFill>
          <a:schemeClr val="tx1"/>
        </a:solidFill>
        <a:latin typeface="Arial" panose="020B0604020202020204" pitchFamily="34" charset="0"/>
        <a:ea typeface="黑体" panose="02010609060101010101" pitchFamily="49" charset="-122"/>
        <a:cs typeface="+mn-cs"/>
      </a:defRPr>
    </a:lvl8pPr>
    <a:lvl9pPr marL="3657600" algn="l" defTabSz="914400" rtl="0" eaLnBrk="1" latinLnBrk="0" hangingPunct="1">
      <a:defRPr sz="1400" b="1" kern="1200">
        <a:solidFill>
          <a:schemeClr val="tx1"/>
        </a:solidFill>
        <a:latin typeface="Arial" panose="020B0604020202020204" pitchFamily="34" charset="0"/>
        <a:ea typeface="黑体" panose="02010609060101010101" pitchFamily="49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6">
          <p15:clr>
            <a:srgbClr val="A4A3A4"/>
          </p15:clr>
        </p15:guide>
        <p15:guide id="2" pos="2868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3399FF"/>
    <a:srgbClr val="FF0000"/>
    <a:srgbClr val="3366FF"/>
    <a:srgbClr val="1DC4FF"/>
    <a:srgbClr val="0099FF"/>
    <a:srgbClr val="FF5050"/>
    <a:srgbClr val="CCECFF"/>
    <a:srgbClr val="FF7C80"/>
    <a:srgbClr val="FF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5758FB7-9AC5-4552-8A53-C91805E547FA}" styleName="主题样式 1 - 强调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327F97BB-C833-4FB7-BDE5-3F7075034690}" styleName="主题样式 2 - 强调 5">
    <a:tblBg>
      <a:fillRef idx="3">
        <a:schemeClr val="accent5"/>
      </a:fillRef>
      <a:effectRef idx="3">
        <a:schemeClr val="accent5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5">
                <a:tint val="50000"/>
              </a:schemeClr>
            </a:lnRef>
          </a:left>
          <a:right>
            <a:lnRef idx="1">
              <a:schemeClr val="accent5">
                <a:tint val="50000"/>
              </a:schemeClr>
            </a:lnRef>
          </a:right>
          <a:top>
            <a:lnRef idx="1">
              <a:schemeClr val="accent5">
                <a:tint val="50000"/>
              </a:schemeClr>
            </a:lnRef>
          </a:top>
          <a:bottom>
            <a:lnRef idx="1">
              <a:schemeClr val="accent5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D113A9D2-9D6B-4929-AA2D-F23B5EE8CBE7}" styleName="主题样式 2 - 强调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3C2FFA5D-87B4-456A-9821-1D502468CF0F}" styleName="主题样式 1 - 强调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69CF1AB2-1976-4502-BF36-3FF5EA218861}" styleName="中度样式 4 - 强调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BC89EF96-8CEA-46FF-86C4-4CE0E7609802}" styleName="浅色样式 3 - 强调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125E5076-3810-47DD-B79F-674D7AD40C01}" styleName="深色样式 1 - 强调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00" autoAdjust="0"/>
    <p:restoredTop sz="92626" autoAdjust="0"/>
  </p:normalViewPr>
  <p:slideViewPr>
    <p:cSldViewPr snapToGrid="0">
      <p:cViewPr varScale="1">
        <p:scale>
          <a:sx n="108" d="100"/>
          <a:sy n="108" d="100"/>
        </p:scale>
        <p:origin x="1710" y="72"/>
      </p:cViewPr>
      <p:guideLst>
        <p:guide orient="horz" pos="2166"/>
        <p:guide pos="2868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>
        <p:scale>
          <a:sx n="130" d="100"/>
          <a:sy n="130" d="100"/>
        </p:scale>
        <p:origin x="2226" y="-336"/>
      </p:cViewPr>
      <p:guideLst/>
    </p:cSldViewPr>
  </p:notesViewPr>
  <p:gridSpacing cx="72033" cy="72033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" Target="slides/slide5.xml"/><Relationship Id="rId18" Type="http://schemas.openxmlformats.org/officeDocument/2006/relationships/slide" Target="slides/slide10.xml"/><Relationship Id="rId26" Type="http://schemas.openxmlformats.org/officeDocument/2006/relationships/slide" Target="slides/slide18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3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4.xml"/><Relationship Id="rId17" Type="http://schemas.openxmlformats.org/officeDocument/2006/relationships/slide" Target="slides/slide9.xml"/><Relationship Id="rId25" Type="http://schemas.openxmlformats.org/officeDocument/2006/relationships/slide" Target="slides/slide17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8.xml"/><Relationship Id="rId20" Type="http://schemas.openxmlformats.org/officeDocument/2006/relationships/slide" Target="slides/slide12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3.xml"/><Relationship Id="rId24" Type="http://schemas.openxmlformats.org/officeDocument/2006/relationships/slide" Target="slides/slide16.xml"/><Relationship Id="rId32" Type="http://schemas.openxmlformats.org/officeDocument/2006/relationships/tableStyles" Target="tableStyle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7.xml"/><Relationship Id="rId23" Type="http://schemas.openxmlformats.org/officeDocument/2006/relationships/slide" Target="slides/slide15.xml"/><Relationship Id="rId28" Type="http://schemas.openxmlformats.org/officeDocument/2006/relationships/handoutMaster" Target="handoutMasters/handoutMaster1.xml"/><Relationship Id="rId10" Type="http://schemas.openxmlformats.org/officeDocument/2006/relationships/slide" Target="slides/slide2.xml"/><Relationship Id="rId19" Type="http://schemas.openxmlformats.org/officeDocument/2006/relationships/slide" Target="slides/slide11.xml"/><Relationship Id="rId31" Type="http://schemas.openxmlformats.org/officeDocument/2006/relationships/theme" Target="theme/theme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1.xml"/><Relationship Id="rId14" Type="http://schemas.openxmlformats.org/officeDocument/2006/relationships/slide" Target="slides/slide6.xml"/><Relationship Id="rId22" Type="http://schemas.openxmlformats.org/officeDocument/2006/relationships/slide" Target="slides/slide14.xml"/><Relationship Id="rId27" Type="http://schemas.openxmlformats.org/officeDocument/2006/relationships/notesMaster" Target="notesMasters/notesMaster1.xml"/><Relationship Id="rId30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1.xml"/><Relationship Id="rId2" Type="http://schemas.openxmlformats.org/officeDocument/2006/relationships/oleObject" Target="file:///C:\Users\Administrator\AppData\Roaming\Microsoft\Excel\&#26825;&#33457;&#25968;&#25454;&#24211;%20(version%201).xls" TargetMode="External"/><Relationship Id="rId1" Type="http://schemas.openxmlformats.org/officeDocument/2006/relationships/themeOverride" Target="../theme/themeOverride1.xml"/></Relationships>
</file>

<file path=ppt/charts/_rels/chart10.xml.rels><?xml version="1.0" encoding="UTF-8" standalone="yes"?>
<Relationships xmlns="http://schemas.openxmlformats.org/package/2006/relationships"><Relationship Id="rId2" Type="http://schemas.openxmlformats.org/officeDocument/2006/relationships/oleObject" Target="file:///E:\&#26825;&#33457;&#25968;&#25454;&#24211;%20(&#33258;&#21160;&#20445;&#23384;&#30340;).xls" TargetMode="External"/><Relationship Id="rId1" Type="http://schemas.openxmlformats.org/officeDocument/2006/relationships/themeOverride" Target="../theme/themeOverride10.xml"/></Relationships>
</file>

<file path=ppt/charts/_rels/chart11.xml.rels><?xml version="1.0" encoding="UTF-8" standalone="yes"?>
<Relationships xmlns="http://schemas.openxmlformats.org/package/2006/relationships"><Relationship Id="rId2" Type="http://schemas.openxmlformats.org/officeDocument/2006/relationships/oleObject" Target="file:///E:\&#26825;&#33457;&#25968;&#25454;&#24211;%20(&#33258;&#21160;&#20445;&#23384;&#30340;).xls" TargetMode="External"/><Relationship Id="rId1" Type="http://schemas.openxmlformats.org/officeDocument/2006/relationships/themeOverride" Target="../theme/themeOverride11.xml"/></Relationships>
</file>

<file path=ppt/charts/_rels/chart12.xml.rels><?xml version="1.0" encoding="UTF-8" standalone="yes"?>
<Relationships xmlns="http://schemas.openxmlformats.org/package/2006/relationships"><Relationship Id="rId2" Type="http://schemas.openxmlformats.org/officeDocument/2006/relationships/oleObject" Target="file:///E:\&#26825;&#33457;&#25968;&#25454;&#24211;%20(&#33258;&#21160;&#20445;&#23384;&#30340;).xls" TargetMode="External"/><Relationship Id="rId1" Type="http://schemas.openxmlformats.org/officeDocument/2006/relationships/themeOverride" Target="../theme/themeOverride12.xml"/></Relationships>
</file>

<file path=ppt/charts/_rels/chart13.xml.rels><?xml version="1.0" encoding="UTF-8" standalone="yes"?>
<Relationships xmlns="http://schemas.openxmlformats.org/package/2006/relationships"><Relationship Id="rId2" Type="http://schemas.openxmlformats.org/officeDocument/2006/relationships/oleObject" Target="file:///E:\&#26825;&#33457;&#25968;&#25454;&#24211;%20(&#33258;&#21160;&#20445;&#23384;&#30340;).xls" TargetMode="External"/><Relationship Id="rId1" Type="http://schemas.openxmlformats.org/officeDocument/2006/relationships/themeOverride" Target="../theme/themeOverride13.xml"/></Relationships>
</file>

<file path=ppt/charts/_rels/chart14.xml.rels><?xml version="1.0" encoding="UTF-8" standalone="yes"?>
<Relationships xmlns="http://schemas.openxmlformats.org/package/2006/relationships"><Relationship Id="rId2" Type="http://schemas.openxmlformats.org/officeDocument/2006/relationships/oleObject" Target="file:///E:\&#26825;&#33457;&#25968;&#25454;&#24211;%20(&#33258;&#21160;&#20445;&#23384;&#30340;).xls" TargetMode="External"/><Relationship Id="rId1" Type="http://schemas.openxmlformats.org/officeDocument/2006/relationships/themeOverride" Target="../theme/themeOverride14.xml"/></Relationships>
</file>

<file path=ppt/charts/_rels/chart15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5.xml"/><Relationship Id="rId2" Type="http://schemas.microsoft.com/office/2011/relationships/chartColorStyle" Target="colors2.xml"/><Relationship Id="rId1" Type="http://schemas.microsoft.com/office/2011/relationships/chartStyle" Target="style2.xml"/><Relationship Id="rId4" Type="http://schemas.openxmlformats.org/officeDocument/2006/relationships/oleObject" Target="file:///E:\&#26825;&#33457;&#25968;&#25454;&#24211;%20(&#33258;&#21160;&#20445;&#23384;&#30340;).xls" TargetMode="External"/></Relationships>
</file>

<file path=ppt/charts/_rels/chart16.xml.rels><?xml version="1.0" encoding="UTF-8" standalone="yes"?>
<Relationships xmlns="http://schemas.openxmlformats.org/package/2006/relationships"><Relationship Id="rId2" Type="http://schemas.openxmlformats.org/officeDocument/2006/relationships/oleObject" Target="file:///E:\&#26825;&#33457;&#25968;&#25454;&#24211;%20(&#33258;&#21160;&#20445;&#23384;&#30340;).xls" TargetMode="External"/><Relationship Id="rId1" Type="http://schemas.openxmlformats.org/officeDocument/2006/relationships/themeOverride" Target="../theme/themeOverride16.xml"/></Relationships>
</file>

<file path=ppt/charts/_rels/chart17.xml.rels><?xml version="1.0" encoding="UTF-8" standalone="yes"?>
<Relationships xmlns="http://schemas.openxmlformats.org/package/2006/relationships"><Relationship Id="rId2" Type="http://schemas.openxmlformats.org/officeDocument/2006/relationships/oleObject" Target="file:///C:\Users\Administrator\Desktop\&#32440;&#27974;&#25968;&#25454;\&#32440;&#27974;&#24211;&#23384;\&#32440;&#27974;&#24211;&#23384;.xls" TargetMode="External"/><Relationship Id="rId1" Type="http://schemas.openxmlformats.org/officeDocument/2006/relationships/themeOverride" Target="../theme/themeOverride17.xml"/></Relationships>
</file>

<file path=ppt/charts/_rels/chart18.xml.rels><?xml version="1.0" encoding="UTF-8" standalone="yes"?>
<Relationships xmlns="http://schemas.openxmlformats.org/package/2006/relationships"><Relationship Id="rId2" Type="http://schemas.openxmlformats.org/officeDocument/2006/relationships/oleObject" Target="file:///C:\Users\Administrator\Desktop\&#32440;&#27974;&#25968;&#25454;\&#32440;&#27974;&#24211;&#23384;\&#32440;&#27974;&#24211;&#23384;%20(&#33258;&#21160;&#20445;&#23384;&#30340;).xls" TargetMode="External"/><Relationship Id="rId1" Type="http://schemas.openxmlformats.org/officeDocument/2006/relationships/themeOverride" Target="../theme/themeOverride18.xml"/></Relationships>
</file>

<file path=ppt/charts/_rels/chart19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9.xml"/><Relationship Id="rId2" Type="http://schemas.microsoft.com/office/2011/relationships/chartColorStyle" Target="colors3.xml"/><Relationship Id="rId1" Type="http://schemas.microsoft.com/office/2011/relationships/chartStyle" Target="style3.xml"/><Relationship Id="rId4" Type="http://schemas.openxmlformats.org/officeDocument/2006/relationships/oleObject" Target="file:///C:\Users\Administrator\Desktop\&#32440;&#27974;&#25968;&#25454;\&#36827;&#20986;&#21475;\&#26408;&#27974;&#36827;&#21475;&#37327;.xlsx" TargetMode="External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oleObject" Target="file:///E:\&#26825;&#33457;&#25968;&#25454;&#24211;%20(&#33258;&#21160;&#20445;&#23384;&#30340;).xls" TargetMode="External"/><Relationship Id="rId1" Type="http://schemas.openxmlformats.org/officeDocument/2006/relationships/themeOverride" Target="../theme/themeOverride2.xml"/></Relationships>
</file>

<file path=ppt/charts/_rels/chart20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20.xml"/><Relationship Id="rId2" Type="http://schemas.microsoft.com/office/2011/relationships/chartColorStyle" Target="colors4.xml"/><Relationship Id="rId1" Type="http://schemas.microsoft.com/office/2011/relationships/chartStyle" Target="style4.xml"/><Relationship Id="rId4" Type="http://schemas.openxmlformats.org/officeDocument/2006/relationships/oleObject" Target="file:///C:\Users\Administrator\Desktop\&#32440;&#27974;&#25968;&#25454;\&#36827;&#20986;&#21475;\&#26408;&#27974;&#36827;&#21475;&#37327;.xlsx" TargetMode="External"/></Relationships>
</file>

<file path=ppt/charts/_rels/chart21.xml.rels><?xml version="1.0" encoding="UTF-8" standalone="yes"?>
<Relationships xmlns="http://schemas.openxmlformats.org/package/2006/relationships"><Relationship Id="rId2" Type="http://schemas.openxmlformats.org/officeDocument/2006/relationships/oleObject" Target="file:///D:\&#32440;&#27974;&#25968;&#25454;(2)(1).xls" TargetMode="External"/><Relationship Id="rId1" Type="http://schemas.openxmlformats.org/officeDocument/2006/relationships/themeOverride" Target="../theme/themeOverride21.xml"/></Relationships>
</file>

<file path=ppt/charts/_rels/chart22.xml.rels><?xml version="1.0" encoding="UTF-8" standalone="yes"?>
<Relationships xmlns="http://schemas.openxmlformats.org/package/2006/relationships"><Relationship Id="rId2" Type="http://schemas.openxmlformats.org/officeDocument/2006/relationships/oleObject" Target="file:///D:\&#32440;&#27974;&#25968;&#25454;(2)(1).xls" TargetMode="External"/><Relationship Id="rId1" Type="http://schemas.openxmlformats.org/officeDocument/2006/relationships/themeOverride" Target="../theme/themeOverride22.xml"/></Relationships>
</file>

<file path=ppt/charts/_rels/chart23.xml.rels><?xml version="1.0" encoding="UTF-8" standalone="yes"?>
<Relationships xmlns="http://schemas.openxmlformats.org/package/2006/relationships"><Relationship Id="rId2" Type="http://schemas.openxmlformats.org/officeDocument/2006/relationships/oleObject" Target="file:///D:\&#32440;&#27974;&#25968;&#25454;(2)(1).xls" TargetMode="External"/><Relationship Id="rId1" Type="http://schemas.openxmlformats.org/officeDocument/2006/relationships/themeOverride" Target="../theme/themeOverride23.xml"/></Relationships>
</file>

<file path=ppt/charts/_rels/chart24.xml.rels><?xml version="1.0" encoding="UTF-8" standalone="yes"?>
<Relationships xmlns="http://schemas.openxmlformats.org/package/2006/relationships"><Relationship Id="rId2" Type="http://schemas.openxmlformats.org/officeDocument/2006/relationships/oleObject" Target="file:///D:\&#32440;&#27974;&#25968;&#25454;(2)(1).xls" TargetMode="External"/><Relationship Id="rId1" Type="http://schemas.openxmlformats.org/officeDocument/2006/relationships/themeOverride" Target="../theme/themeOverride24.xml"/></Relationships>
</file>

<file path=ppt/charts/_rels/chart25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25.xml"/><Relationship Id="rId2" Type="http://schemas.microsoft.com/office/2011/relationships/chartColorStyle" Target="colors5.xml"/><Relationship Id="rId1" Type="http://schemas.microsoft.com/office/2011/relationships/chartStyle" Target="style5.xml"/><Relationship Id="rId4" Type="http://schemas.openxmlformats.org/officeDocument/2006/relationships/oleObject" Target="file:///C:\Users\Administrator\Desktop\&#32440;&#27974;&#25968;&#25454;\&#19979;&#28216;&#25104;&#21697;&#32440;\&#21253;&#35013;&#32440;\&#30333;&#21345;&#32440;&#25104;&#26412;&#21033;&#28070;.xlsx" TargetMode="External"/></Relationships>
</file>

<file path=ppt/charts/_rels/chart26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26.xml"/><Relationship Id="rId2" Type="http://schemas.microsoft.com/office/2011/relationships/chartColorStyle" Target="colors6.xml"/><Relationship Id="rId1" Type="http://schemas.microsoft.com/office/2011/relationships/chartStyle" Target="style6.xml"/><Relationship Id="rId4" Type="http://schemas.openxmlformats.org/officeDocument/2006/relationships/oleObject" Target="file:///C:\Users\Administrator\Desktop\&#32440;&#27974;&#25968;&#25454;\&#19979;&#28216;&#25104;&#21697;&#32440;\&#25991;&#21270;&#32440;\&#25991;&#21270;&#32440;&#25104;&#26412;&#21033;&#28070;.xlsx" TargetMode="External"/></Relationships>
</file>

<file path=ppt/charts/_rels/chart27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27.xml"/><Relationship Id="rId2" Type="http://schemas.microsoft.com/office/2011/relationships/chartColorStyle" Target="colors7.xml"/><Relationship Id="rId1" Type="http://schemas.microsoft.com/office/2011/relationships/chartStyle" Target="style7.xml"/><Relationship Id="rId4" Type="http://schemas.openxmlformats.org/officeDocument/2006/relationships/oleObject" Target="file:///C:\Users\Administrator\Desktop\&#32440;&#27974;&#25968;&#25454;\&#19979;&#28216;&#25104;&#21697;&#32440;\&#29983;&#27963;&#32440;\&#29983;&#27963;&#32440;&#25104;&#26412;&#27611;&#21033;.xlsx" TargetMode="External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oleObject" Target="file:///E:\&#26825;&#33457;&#25968;&#25454;&#24211;%20(&#33258;&#21160;&#20445;&#23384;&#30340;).xls" TargetMode="External"/><Relationship Id="rId1" Type="http://schemas.openxmlformats.org/officeDocument/2006/relationships/themeOverride" Target="../theme/themeOverride3.xml"/></Relationships>
</file>

<file path=ppt/charts/_rels/chart4.xml.rels><?xml version="1.0" encoding="UTF-8" standalone="yes"?>
<Relationships xmlns="http://schemas.openxmlformats.org/package/2006/relationships"><Relationship Id="rId2" Type="http://schemas.openxmlformats.org/officeDocument/2006/relationships/oleObject" Target="file:///E:\&#26825;&#33457;&#25968;&#25454;&#24211;%20(&#33258;&#21160;&#20445;&#23384;&#30340;).xls" TargetMode="External"/><Relationship Id="rId1" Type="http://schemas.openxmlformats.org/officeDocument/2006/relationships/themeOverride" Target="../theme/themeOverride4.xml"/></Relationships>
</file>

<file path=ppt/charts/_rels/chart5.xml.rels><?xml version="1.0" encoding="UTF-8" standalone="yes"?>
<Relationships xmlns="http://schemas.openxmlformats.org/package/2006/relationships"><Relationship Id="rId2" Type="http://schemas.openxmlformats.org/officeDocument/2006/relationships/oleObject" Target="file:///E:\&#26825;&#33457;&#25968;&#25454;&#24211;%20(&#33258;&#21160;&#20445;&#23384;&#30340;).xls" TargetMode="External"/><Relationship Id="rId1" Type="http://schemas.openxmlformats.org/officeDocument/2006/relationships/themeOverride" Target="../theme/themeOverride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6.xml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oleObject" Target="file:///E:\&#26825;&#33457;&#25968;&#25454;&#24211;%20(&#33258;&#21160;&#20445;&#23384;&#30340;).xls" TargetMode="External"/></Relationships>
</file>

<file path=ppt/charts/_rels/chart7.xml.rels><?xml version="1.0" encoding="UTF-8" standalone="yes"?>
<Relationships xmlns="http://schemas.openxmlformats.org/package/2006/relationships"><Relationship Id="rId2" Type="http://schemas.openxmlformats.org/officeDocument/2006/relationships/oleObject" Target="file:///E:\&#26825;&#33457;&#25968;&#25454;&#24211;%20(&#33258;&#21160;&#20445;&#23384;&#30340;).xls" TargetMode="External"/><Relationship Id="rId1" Type="http://schemas.openxmlformats.org/officeDocument/2006/relationships/themeOverride" Target="../theme/themeOverride7.xml"/></Relationships>
</file>

<file path=ppt/charts/_rels/chart8.xml.rels><?xml version="1.0" encoding="UTF-8" standalone="yes"?>
<Relationships xmlns="http://schemas.openxmlformats.org/package/2006/relationships"><Relationship Id="rId2" Type="http://schemas.openxmlformats.org/officeDocument/2006/relationships/oleObject" Target="file:///E:\&#26825;&#33457;&#25968;&#25454;&#24211;%20(&#33258;&#21160;&#20445;&#23384;&#30340;).xls" TargetMode="External"/><Relationship Id="rId1" Type="http://schemas.openxmlformats.org/officeDocument/2006/relationships/themeOverride" Target="../theme/themeOverride8.xml"/></Relationships>
</file>

<file path=ppt/charts/_rels/chart9.xml.rels><?xml version="1.0" encoding="UTF-8" standalone="yes"?>
<Relationships xmlns="http://schemas.openxmlformats.org/package/2006/relationships"><Relationship Id="rId2" Type="http://schemas.openxmlformats.org/officeDocument/2006/relationships/oleObject" Target="file:///E:\&#26825;&#33457;&#25968;&#25454;&#24211;%20(&#33258;&#21160;&#20445;&#23384;&#30340;).xls" TargetMode="External"/><Relationship Id="rId1" Type="http://schemas.openxmlformats.org/officeDocument/2006/relationships/themeOverride" Target="../theme/themeOverride9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全球粮棉价格比!$E$2</c:f>
              <c:strCache>
                <c:ptCount val="1"/>
                <c:pt idx="0">
                  <c:v>粮棉价格比（美豆&amp;美棉）</c:v>
                </c:pt>
              </c:strCache>
            </c:strRef>
          </c:tx>
          <c:spPr>
            <a:ln w="19050" cap="rnd">
              <a:solidFill>
                <a:srgbClr val="C00000"/>
              </a:solidFill>
              <a:round/>
            </a:ln>
            <a:effectLst/>
          </c:spPr>
          <c:marker>
            <c:symbol val="none"/>
          </c:marker>
          <c:cat>
            <c:numRef>
              <c:f>全球粮棉价格比!$A$3:$A$1348</c:f>
              <c:numCache>
                <c:formatCode>yyyy\-mm\-dd;@</c:formatCode>
                <c:ptCount val="1346"/>
                <c:pt idx="0">
                  <c:v>42369</c:v>
                </c:pt>
                <c:pt idx="1">
                  <c:v>42373</c:v>
                </c:pt>
                <c:pt idx="2">
                  <c:v>42374</c:v>
                </c:pt>
                <c:pt idx="3">
                  <c:v>42375</c:v>
                </c:pt>
                <c:pt idx="4">
                  <c:v>42376</c:v>
                </c:pt>
                <c:pt idx="5">
                  <c:v>42377</c:v>
                </c:pt>
                <c:pt idx="6">
                  <c:v>42380</c:v>
                </c:pt>
                <c:pt idx="7">
                  <c:v>42381</c:v>
                </c:pt>
                <c:pt idx="8">
                  <c:v>42382</c:v>
                </c:pt>
                <c:pt idx="9">
                  <c:v>42383</c:v>
                </c:pt>
                <c:pt idx="10">
                  <c:v>42384</c:v>
                </c:pt>
                <c:pt idx="11">
                  <c:v>42388</c:v>
                </c:pt>
                <c:pt idx="12">
                  <c:v>42389</c:v>
                </c:pt>
                <c:pt idx="13">
                  <c:v>42390</c:v>
                </c:pt>
                <c:pt idx="14">
                  <c:v>42391</c:v>
                </c:pt>
                <c:pt idx="15">
                  <c:v>42394</c:v>
                </c:pt>
                <c:pt idx="16">
                  <c:v>42395</c:v>
                </c:pt>
                <c:pt idx="17">
                  <c:v>42396</c:v>
                </c:pt>
                <c:pt idx="18">
                  <c:v>42397</c:v>
                </c:pt>
                <c:pt idx="19">
                  <c:v>42398</c:v>
                </c:pt>
                <c:pt idx="20">
                  <c:v>42401</c:v>
                </c:pt>
                <c:pt idx="21">
                  <c:v>42402</c:v>
                </c:pt>
                <c:pt idx="22">
                  <c:v>42403</c:v>
                </c:pt>
                <c:pt idx="23">
                  <c:v>42404</c:v>
                </c:pt>
                <c:pt idx="24">
                  <c:v>42405</c:v>
                </c:pt>
                <c:pt idx="25">
                  <c:v>42408</c:v>
                </c:pt>
                <c:pt idx="26">
                  <c:v>42409</c:v>
                </c:pt>
                <c:pt idx="27">
                  <c:v>42410</c:v>
                </c:pt>
                <c:pt idx="28">
                  <c:v>42411</c:v>
                </c:pt>
                <c:pt idx="29">
                  <c:v>42412</c:v>
                </c:pt>
                <c:pt idx="30">
                  <c:v>42416</c:v>
                </c:pt>
                <c:pt idx="31">
                  <c:v>42417</c:v>
                </c:pt>
                <c:pt idx="32">
                  <c:v>42418</c:v>
                </c:pt>
                <c:pt idx="33">
                  <c:v>42419</c:v>
                </c:pt>
                <c:pt idx="34">
                  <c:v>42422</c:v>
                </c:pt>
                <c:pt idx="35">
                  <c:v>42423</c:v>
                </c:pt>
                <c:pt idx="36">
                  <c:v>42424</c:v>
                </c:pt>
                <c:pt idx="37">
                  <c:v>42425</c:v>
                </c:pt>
                <c:pt idx="38">
                  <c:v>42426</c:v>
                </c:pt>
                <c:pt idx="39">
                  <c:v>42429</c:v>
                </c:pt>
                <c:pt idx="40">
                  <c:v>42430</c:v>
                </c:pt>
                <c:pt idx="41">
                  <c:v>42431</c:v>
                </c:pt>
                <c:pt idx="42">
                  <c:v>42432</c:v>
                </c:pt>
                <c:pt idx="43">
                  <c:v>42433</c:v>
                </c:pt>
                <c:pt idx="44">
                  <c:v>42436</c:v>
                </c:pt>
                <c:pt idx="45">
                  <c:v>42437</c:v>
                </c:pt>
                <c:pt idx="46">
                  <c:v>42438</c:v>
                </c:pt>
                <c:pt idx="47">
                  <c:v>42439</c:v>
                </c:pt>
                <c:pt idx="48">
                  <c:v>42440</c:v>
                </c:pt>
                <c:pt idx="49">
                  <c:v>42443</c:v>
                </c:pt>
                <c:pt idx="50">
                  <c:v>42444</c:v>
                </c:pt>
                <c:pt idx="51">
                  <c:v>42445</c:v>
                </c:pt>
                <c:pt idx="52">
                  <c:v>42446</c:v>
                </c:pt>
                <c:pt idx="53">
                  <c:v>42447</c:v>
                </c:pt>
                <c:pt idx="54">
                  <c:v>42450</c:v>
                </c:pt>
                <c:pt idx="55">
                  <c:v>42451</c:v>
                </c:pt>
                <c:pt idx="56">
                  <c:v>42452</c:v>
                </c:pt>
                <c:pt idx="57">
                  <c:v>42453</c:v>
                </c:pt>
                <c:pt idx="58">
                  <c:v>42457</c:v>
                </c:pt>
                <c:pt idx="59">
                  <c:v>42458</c:v>
                </c:pt>
                <c:pt idx="60">
                  <c:v>42459</c:v>
                </c:pt>
                <c:pt idx="61">
                  <c:v>42460</c:v>
                </c:pt>
                <c:pt idx="62">
                  <c:v>42461</c:v>
                </c:pt>
                <c:pt idx="63">
                  <c:v>42464</c:v>
                </c:pt>
                <c:pt idx="64">
                  <c:v>42465</c:v>
                </c:pt>
                <c:pt idx="65">
                  <c:v>42466</c:v>
                </c:pt>
                <c:pt idx="66">
                  <c:v>42467</c:v>
                </c:pt>
                <c:pt idx="67">
                  <c:v>42468</c:v>
                </c:pt>
                <c:pt idx="68">
                  <c:v>42471</c:v>
                </c:pt>
                <c:pt idx="69">
                  <c:v>42472</c:v>
                </c:pt>
                <c:pt idx="70">
                  <c:v>42473</c:v>
                </c:pt>
                <c:pt idx="71">
                  <c:v>42474</c:v>
                </c:pt>
                <c:pt idx="72">
                  <c:v>42475</c:v>
                </c:pt>
                <c:pt idx="73">
                  <c:v>42478</c:v>
                </c:pt>
                <c:pt idx="74">
                  <c:v>42479</c:v>
                </c:pt>
                <c:pt idx="75">
                  <c:v>42480</c:v>
                </c:pt>
                <c:pt idx="76">
                  <c:v>42481</c:v>
                </c:pt>
                <c:pt idx="77">
                  <c:v>42482</c:v>
                </c:pt>
                <c:pt idx="78">
                  <c:v>42485</c:v>
                </c:pt>
                <c:pt idx="79">
                  <c:v>42486</c:v>
                </c:pt>
                <c:pt idx="80">
                  <c:v>42487</c:v>
                </c:pt>
                <c:pt idx="81">
                  <c:v>42488</c:v>
                </c:pt>
                <c:pt idx="82">
                  <c:v>42489</c:v>
                </c:pt>
                <c:pt idx="83">
                  <c:v>42492</c:v>
                </c:pt>
                <c:pt idx="84">
                  <c:v>42493</c:v>
                </c:pt>
                <c:pt idx="85">
                  <c:v>42494</c:v>
                </c:pt>
                <c:pt idx="86">
                  <c:v>42495</c:v>
                </c:pt>
                <c:pt idx="87">
                  <c:v>42496</c:v>
                </c:pt>
                <c:pt idx="88">
                  <c:v>42499</c:v>
                </c:pt>
                <c:pt idx="89">
                  <c:v>42500</c:v>
                </c:pt>
                <c:pt idx="90">
                  <c:v>42501</c:v>
                </c:pt>
                <c:pt idx="91">
                  <c:v>42502</c:v>
                </c:pt>
                <c:pt idx="92">
                  <c:v>42503</c:v>
                </c:pt>
                <c:pt idx="93">
                  <c:v>42506</c:v>
                </c:pt>
                <c:pt idx="94">
                  <c:v>42507</c:v>
                </c:pt>
                <c:pt idx="95">
                  <c:v>42508</c:v>
                </c:pt>
                <c:pt idx="96">
                  <c:v>42509</c:v>
                </c:pt>
                <c:pt idx="97">
                  <c:v>42510</c:v>
                </c:pt>
                <c:pt idx="98">
                  <c:v>42513</c:v>
                </c:pt>
                <c:pt idx="99">
                  <c:v>42514</c:v>
                </c:pt>
                <c:pt idx="100">
                  <c:v>42515</c:v>
                </c:pt>
                <c:pt idx="101">
                  <c:v>42516</c:v>
                </c:pt>
                <c:pt idx="102">
                  <c:v>42517</c:v>
                </c:pt>
                <c:pt idx="103">
                  <c:v>42521</c:v>
                </c:pt>
                <c:pt idx="104">
                  <c:v>42522</c:v>
                </c:pt>
                <c:pt idx="105">
                  <c:v>42523</c:v>
                </c:pt>
                <c:pt idx="106">
                  <c:v>42524</c:v>
                </c:pt>
                <c:pt idx="107">
                  <c:v>42527</c:v>
                </c:pt>
                <c:pt idx="108">
                  <c:v>42528</c:v>
                </c:pt>
                <c:pt idx="109">
                  <c:v>42529</c:v>
                </c:pt>
                <c:pt idx="110">
                  <c:v>42530</c:v>
                </c:pt>
                <c:pt idx="111">
                  <c:v>42531</c:v>
                </c:pt>
                <c:pt idx="112">
                  <c:v>42534</c:v>
                </c:pt>
                <c:pt idx="113">
                  <c:v>42535</c:v>
                </c:pt>
                <c:pt idx="114">
                  <c:v>42536</c:v>
                </c:pt>
                <c:pt idx="115">
                  <c:v>42537</c:v>
                </c:pt>
                <c:pt idx="116">
                  <c:v>42538</c:v>
                </c:pt>
                <c:pt idx="117">
                  <c:v>42541</c:v>
                </c:pt>
                <c:pt idx="118">
                  <c:v>42542</c:v>
                </c:pt>
                <c:pt idx="119">
                  <c:v>42543</c:v>
                </c:pt>
                <c:pt idx="120">
                  <c:v>42544</c:v>
                </c:pt>
                <c:pt idx="121">
                  <c:v>42545</c:v>
                </c:pt>
                <c:pt idx="122">
                  <c:v>42548</c:v>
                </c:pt>
                <c:pt idx="123">
                  <c:v>42549</c:v>
                </c:pt>
                <c:pt idx="124">
                  <c:v>42550</c:v>
                </c:pt>
                <c:pt idx="125">
                  <c:v>42551</c:v>
                </c:pt>
                <c:pt idx="126">
                  <c:v>42552</c:v>
                </c:pt>
                <c:pt idx="127">
                  <c:v>42556</c:v>
                </c:pt>
                <c:pt idx="128">
                  <c:v>42557</c:v>
                </c:pt>
                <c:pt idx="129">
                  <c:v>42558</c:v>
                </c:pt>
                <c:pt idx="130">
                  <c:v>42559</c:v>
                </c:pt>
                <c:pt idx="131">
                  <c:v>42562</c:v>
                </c:pt>
                <c:pt idx="132">
                  <c:v>42563</c:v>
                </c:pt>
                <c:pt idx="133">
                  <c:v>42564</c:v>
                </c:pt>
                <c:pt idx="134">
                  <c:v>42565</c:v>
                </c:pt>
                <c:pt idx="135">
                  <c:v>42566</c:v>
                </c:pt>
                <c:pt idx="136">
                  <c:v>42569</c:v>
                </c:pt>
                <c:pt idx="137">
                  <c:v>42570</c:v>
                </c:pt>
                <c:pt idx="138">
                  <c:v>42571</c:v>
                </c:pt>
                <c:pt idx="139">
                  <c:v>42572</c:v>
                </c:pt>
                <c:pt idx="140">
                  <c:v>42573</c:v>
                </c:pt>
                <c:pt idx="141">
                  <c:v>42576</c:v>
                </c:pt>
                <c:pt idx="142">
                  <c:v>42577</c:v>
                </c:pt>
                <c:pt idx="143">
                  <c:v>42578</c:v>
                </c:pt>
                <c:pt idx="144">
                  <c:v>42579</c:v>
                </c:pt>
                <c:pt idx="145">
                  <c:v>42580</c:v>
                </c:pt>
                <c:pt idx="146">
                  <c:v>42583</c:v>
                </c:pt>
                <c:pt idx="147">
                  <c:v>42584</c:v>
                </c:pt>
                <c:pt idx="148">
                  <c:v>42585</c:v>
                </c:pt>
                <c:pt idx="149">
                  <c:v>42586</c:v>
                </c:pt>
                <c:pt idx="150">
                  <c:v>42587</c:v>
                </c:pt>
                <c:pt idx="151">
                  <c:v>42590</c:v>
                </c:pt>
                <c:pt idx="152">
                  <c:v>42591</c:v>
                </c:pt>
                <c:pt idx="153">
                  <c:v>42592</c:v>
                </c:pt>
                <c:pt idx="154">
                  <c:v>42593</c:v>
                </c:pt>
                <c:pt idx="155">
                  <c:v>42594</c:v>
                </c:pt>
                <c:pt idx="156">
                  <c:v>42597</c:v>
                </c:pt>
                <c:pt idx="157">
                  <c:v>42598</c:v>
                </c:pt>
                <c:pt idx="158">
                  <c:v>42599</c:v>
                </c:pt>
                <c:pt idx="159">
                  <c:v>42600</c:v>
                </c:pt>
                <c:pt idx="160">
                  <c:v>42601</c:v>
                </c:pt>
                <c:pt idx="161">
                  <c:v>42604</c:v>
                </c:pt>
                <c:pt idx="162">
                  <c:v>42605</c:v>
                </c:pt>
                <c:pt idx="163">
                  <c:v>42606</c:v>
                </c:pt>
                <c:pt idx="164">
                  <c:v>42607</c:v>
                </c:pt>
                <c:pt idx="165">
                  <c:v>42608</c:v>
                </c:pt>
                <c:pt idx="166">
                  <c:v>42611</c:v>
                </c:pt>
                <c:pt idx="167">
                  <c:v>42612</c:v>
                </c:pt>
                <c:pt idx="168">
                  <c:v>42613</c:v>
                </c:pt>
                <c:pt idx="169">
                  <c:v>42614</c:v>
                </c:pt>
                <c:pt idx="170">
                  <c:v>42615</c:v>
                </c:pt>
                <c:pt idx="171">
                  <c:v>42619</c:v>
                </c:pt>
                <c:pt idx="172">
                  <c:v>42620</c:v>
                </c:pt>
                <c:pt idx="173">
                  <c:v>42621</c:v>
                </c:pt>
                <c:pt idx="174">
                  <c:v>42622</c:v>
                </c:pt>
                <c:pt idx="175">
                  <c:v>42625</c:v>
                </c:pt>
                <c:pt idx="176">
                  <c:v>42626</c:v>
                </c:pt>
                <c:pt idx="177">
                  <c:v>42627</c:v>
                </c:pt>
                <c:pt idx="178">
                  <c:v>42628</c:v>
                </c:pt>
                <c:pt idx="179">
                  <c:v>42629</c:v>
                </c:pt>
                <c:pt idx="180">
                  <c:v>42632</c:v>
                </c:pt>
                <c:pt idx="181">
                  <c:v>42633</c:v>
                </c:pt>
                <c:pt idx="182">
                  <c:v>42634</c:v>
                </c:pt>
                <c:pt idx="183">
                  <c:v>42635</c:v>
                </c:pt>
                <c:pt idx="184">
                  <c:v>42636</c:v>
                </c:pt>
                <c:pt idx="185">
                  <c:v>42639</c:v>
                </c:pt>
                <c:pt idx="186">
                  <c:v>42640</c:v>
                </c:pt>
                <c:pt idx="187">
                  <c:v>42641</c:v>
                </c:pt>
                <c:pt idx="188">
                  <c:v>42642</c:v>
                </c:pt>
                <c:pt idx="189">
                  <c:v>42643</c:v>
                </c:pt>
                <c:pt idx="190">
                  <c:v>42646</c:v>
                </c:pt>
                <c:pt idx="191">
                  <c:v>42647</c:v>
                </c:pt>
                <c:pt idx="192">
                  <c:v>42648</c:v>
                </c:pt>
                <c:pt idx="193">
                  <c:v>42649</c:v>
                </c:pt>
                <c:pt idx="194">
                  <c:v>42650</c:v>
                </c:pt>
                <c:pt idx="195">
                  <c:v>42653</c:v>
                </c:pt>
                <c:pt idx="196">
                  <c:v>42654</c:v>
                </c:pt>
                <c:pt idx="197">
                  <c:v>42655</c:v>
                </c:pt>
                <c:pt idx="198">
                  <c:v>42656</c:v>
                </c:pt>
                <c:pt idx="199">
                  <c:v>42657</c:v>
                </c:pt>
                <c:pt idx="200">
                  <c:v>42660</c:v>
                </c:pt>
                <c:pt idx="201">
                  <c:v>42661</c:v>
                </c:pt>
                <c:pt idx="202">
                  <c:v>42662</c:v>
                </c:pt>
                <c:pt idx="203">
                  <c:v>42663</c:v>
                </c:pt>
                <c:pt idx="204">
                  <c:v>42664</c:v>
                </c:pt>
                <c:pt idx="205">
                  <c:v>42667</c:v>
                </c:pt>
                <c:pt idx="206">
                  <c:v>42668</c:v>
                </c:pt>
                <c:pt idx="207">
                  <c:v>42669</c:v>
                </c:pt>
                <c:pt idx="208">
                  <c:v>42670</c:v>
                </c:pt>
                <c:pt idx="209">
                  <c:v>42671</c:v>
                </c:pt>
                <c:pt idx="210">
                  <c:v>42674</c:v>
                </c:pt>
                <c:pt idx="211">
                  <c:v>42675</c:v>
                </c:pt>
                <c:pt idx="212">
                  <c:v>42676</c:v>
                </c:pt>
                <c:pt idx="213">
                  <c:v>42677</c:v>
                </c:pt>
                <c:pt idx="214">
                  <c:v>42678</c:v>
                </c:pt>
                <c:pt idx="215">
                  <c:v>42681</c:v>
                </c:pt>
                <c:pt idx="216">
                  <c:v>42682</c:v>
                </c:pt>
                <c:pt idx="217">
                  <c:v>42683</c:v>
                </c:pt>
                <c:pt idx="218">
                  <c:v>42684</c:v>
                </c:pt>
                <c:pt idx="219">
                  <c:v>42685</c:v>
                </c:pt>
                <c:pt idx="220">
                  <c:v>42688</c:v>
                </c:pt>
                <c:pt idx="221">
                  <c:v>42689</c:v>
                </c:pt>
                <c:pt idx="222">
                  <c:v>42690</c:v>
                </c:pt>
                <c:pt idx="223">
                  <c:v>42691</c:v>
                </c:pt>
                <c:pt idx="224">
                  <c:v>42692</c:v>
                </c:pt>
                <c:pt idx="225">
                  <c:v>42695</c:v>
                </c:pt>
                <c:pt idx="226">
                  <c:v>42696</c:v>
                </c:pt>
                <c:pt idx="227">
                  <c:v>42697</c:v>
                </c:pt>
                <c:pt idx="228">
                  <c:v>42699</c:v>
                </c:pt>
                <c:pt idx="229">
                  <c:v>42702</c:v>
                </c:pt>
                <c:pt idx="230">
                  <c:v>42703</c:v>
                </c:pt>
                <c:pt idx="231">
                  <c:v>42704</c:v>
                </c:pt>
                <c:pt idx="232">
                  <c:v>42705</c:v>
                </c:pt>
                <c:pt idx="233">
                  <c:v>42706</c:v>
                </c:pt>
                <c:pt idx="234">
                  <c:v>42709</c:v>
                </c:pt>
                <c:pt idx="235">
                  <c:v>42710</c:v>
                </c:pt>
                <c:pt idx="236">
                  <c:v>42711</c:v>
                </c:pt>
                <c:pt idx="237">
                  <c:v>42712</c:v>
                </c:pt>
                <c:pt idx="238">
                  <c:v>42713</c:v>
                </c:pt>
                <c:pt idx="239">
                  <c:v>42716</c:v>
                </c:pt>
                <c:pt idx="240">
                  <c:v>42717</c:v>
                </c:pt>
                <c:pt idx="241">
                  <c:v>42718</c:v>
                </c:pt>
                <c:pt idx="242">
                  <c:v>42719</c:v>
                </c:pt>
                <c:pt idx="243">
                  <c:v>42720</c:v>
                </c:pt>
                <c:pt idx="244">
                  <c:v>42723</c:v>
                </c:pt>
                <c:pt idx="245">
                  <c:v>42724</c:v>
                </c:pt>
                <c:pt idx="246">
                  <c:v>42725</c:v>
                </c:pt>
                <c:pt idx="247">
                  <c:v>42726</c:v>
                </c:pt>
                <c:pt idx="248">
                  <c:v>42727</c:v>
                </c:pt>
                <c:pt idx="249">
                  <c:v>42731</c:v>
                </c:pt>
                <c:pt idx="250">
                  <c:v>42732</c:v>
                </c:pt>
                <c:pt idx="251">
                  <c:v>42733</c:v>
                </c:pt>
                <c:pt idx="252">
                  <c:v>42734</c:v>
                </c:pt>
                <c:pt idx="253">
                  <c:v>42738</c:v>
                </c:pt>
                <c:pt idx="254">
                  <c:v>42739</c:v>
                </c:pt>
                <c:pt idx="255">
                  <c:v>42740</c:v>
                </c:pt>
                <c:pt idx="256">
                  <c:v>42741</c:v>
                </c:pt>
                <c:pt idx="257">
                  <c:v>42744</c:v>
                </c:pt>
                <c:pt idx="258">
                  <c:v>42745</c:v>
                </c:pt>
                <c:pt idx="259">
                  <c:v>42746</c:v>
                </c:pt>
                <c:pt idx="260">
                  <c:v>42747</c:v>
                </c:pt>
                <c:pt idx="261">
                  <c:v>42748</c:v>
                </c:pt>
                <c:pt idx="262">
                  <c:v>42752</c:v>
                </c:pt>
                <c:pt idx="263">
                  <c:v>42753</c:v>
                </c:pt>
                <c:pt idx="264">
                  <c:v>42754</c:v>
                </c:pt>
                <c:pt idx="265">
                  <c:v>42755</c:v>
                </c:pt>
                <c:pt idx="266">
                  <c:v>42758</c:v>
                </c:pt>
                <c:pt idx="267">
                  <c:v>42759</c:v>
                </c:pt>
                <c:pt idx="268">
                  <c:v>42760</c:v>
                </c:pt>
                <c:pt idx="269">
                  <c:v>42761</c:v>
                </c:pt>
                <c:pt idx="270">
                  <c:v>42762</c:v>
                </c:pt>
                <c:pt idx="271">
                  <c:v>42765</c:v>
                </c:pt>
                <c:pt idx="272">
                  <c:v>42766</c:v>
                </c:pt>
                <c:pt idx="273">
                  <c:v>42767</c:v>
                </c:pt>
                <c:pt idx="274">
                  <c:v>42768</c:v>
                </c:pt>
                <c:pt idx="275">
                  <c:v>42769</c:v>
                </c:pt>
                <c:pt idx="276">
                  <c:v>42772</c:v>
                </c:pt>
                <c:pt idx="277">
                  <c:v>42773</c:v>
                </c:pt>
                <c:pt idx="278">
                  <c:v>42774</c:v>
                </c:pt>
                <c:pt idx="279">
                  <c:v>42775</c:v>
                </c:pt>
                <c:pt idx="280">
                  <c:v>42776</c:v>
                </c:pt>
                <c:pt idx="281">
                  <c:v>42779</c:v>
                </c:pt>
                <c:pt idx="282">
                  <c:v>42780</c:v>
                </c:pt>
                <c:pt idx="283">
                  <c:v>42781</c:v>
                </c:pt>
                <c:pt idx="284">
                  <c:v>42782</c:v>
                </c:pt>
                <c:pt idx="285">
                  <c:v>42783</c:v>
                </c:pt>
                <c:pt idx="286">
                  <c:v>42787</c:v>
                </c:pt>
                <c:pt idx="287">
                  <c:v>42788</c:v>
                </c:pt>
                <c:pt idx="288">
                  <c:v>42789</c:v>
                </c:pt>
                <c:pt idx="289">
                  <c:v>42790</c:v>
                </c:pt>
                <c:pt idx="290">
                  <c:v>42793</c:v>
                </c:pt>
                <c:pt idx="291">
                  <c:v>42794</c:v>
                </c:pt>
                <c:pt idx="292">
                  <c:v>42795</c:v>
                </c:pt>
                <c:pt idx="293">
                  <c:v>42796</c:v>
                </c:pt>
                <c:pt idx="294">
                  <c:v>42797</c:v>
                </c:pt>
                <c:pt idx="295">
                  <c:v>42800</c:v>
                </c:pt>
                <c:pt idx="296">
                  <c:v>42801</c:v>
                </c:pt>
                <c:pt idx="297">
                  <c:v>42802</c:v>
                </c:pt>
                <c:pt idx="298">
                  <c:v>42803</c:v>
                </c:pt>
                <c:pt idx="299">
                  <c:v>42804</c:v>
                </c:pt>
                <c:pt idx="300">
                  <c:v>42807</c:v>
                </c:pt>
                <c:pt idx="301">
                  <c:v>42808</c:v>
                </c:pt>
                <c:pt idx="302">
                  <c:v>42809</c:v>
                </c:pt>
                <c:pt idx="303">
                  <c:v>42810</c:v>
                </c:pt>
                <c:pt idx="304">
                  <c:v>42811</c:v>
                </c:pt>
                <c:pt idx="305">
                  <c:v>42814</c:v>
                </c:pt>
                <c:pt idx="306">
                  <c:v>42815</c:v>
                </c:pt>
                <c:pt idx="307">
                  <c:v>42816</c:v>
                </c:pt>
                <c:pt idx="308">
                  <c:v>42817</c:v>
                </c:pt>
                <c:pt idx="309">
                  <c:v>42818</c:v>
                </c:pt>
                <c:pt idx="310">
                  <c:v>42821</c:v>
                </c:pt>
                <c:pt idx="311">
                  <c:v>42822</c:v>
                </c:pt>
                <c:pt idx="312">
                  <c:v>42823</c:v>
                </c:pt>
                <c:pt idx="313">
                  <c:v>42824</c:v>
                </c:pt>
                <c:pt idx="314">
                  <c:v>42825</c:v>
                </c:pt>
                <c:pt idx="315">
                  <c:v>42828</c:v>
                </c:pt>
                <c:pt idx="316">
                  <c:v>42829</c:v>
                </c:pt>
                <c:pt idx="317">
                  <c:v>42830</c:v>
                </c:pt>
                <c:pt idx="318">
                  <c:v>42831</c:v>
                </c:pt>
                <c:pt idx="319">
                  <c:v>42832</c:v>
                </c:pt>
                <c:pt idx="320">
                  <c:v>42835</c:v>
                </c:pt>
                <c:pt idx="321">
                  <c:v>42836</c:v>
                </c:pt>
                <c:pt idx="322">
                  <c:v>42837</c:v>
                </c:pt>
                <c:pt idx="323">
                  <c:v>42838</c:v>
                </c:pt>
                <c:pt idx="324">
                  <c:v>42842</c:v>
                </c:pt>
                <c:pt idx="325">
                  <c:v>42843</c:v>
                </c:pt>
                <c:pt idx="326">
                  <c:v>42844</c:v>
                </c:pt>
                <c:pt idx="327">
                  <c:v>42845</c:v>
                </c:pt>
                <c:pt idx="328">
                  <c:v>42846</c:v>
                </c:pt>
                <c:pt idx="329">
                  <c:v>42849</c:v>
                </c:pt>
                <c:pt idx="330">
                  <c:v>42850</c:v>
                </c:pt>
                <c:pt idx="331">
                  <c:v>42851</c:v>
                </c:pt>
                <c:pt idx="332">
                  <c:v>42852</c:v>
                </c:pt>
                <c:pt idx="333">
                  <c:v>42853</c:v>
                </c:pt>
                <c:pt idx="334">
                  <c:v>42856</c:v>
                </c:pt>
                <c:pt idx="335">
                  <c:v>42857</c:v>
                </c:pt>
                <c:pt idx="336">
                  <c:v>42858</c:v>
                </c:pt>
                <c:pt idx="337">
                  <c:v>42859</c:v>
                </c:pt>
                <c:pt idx="338">
                  <c:v>42860</c:v>
                </c:pt>
                <c:pt idx="339">
                  <c:v>42863</c:v>
                </c:pt>
                <c:pt idx="340">
                  <c:v>42864</c:v>
                </c:pt>
                <c:pt idx="341">
                  <c:v>42865</c:v>
                </c:pt>
                <c:pt idx="342">
                  <c:v>42866</c:v>
                </c:pt>
                <c:pt idx="343">
                  <c:v>42867</c:v>
                </c:pt>
                <c:pt idx="344">
                  <c:v>42870</c:v>
                </c:pt>
                <c:pt idx="345">
                  <c:v>42871</c:v>
                </c:pt>
                <c:pt idx="346">
                  <c:v>42872</c:v>
                </c:pt>
                <c:pt idx="347">
                  <c:v>42873</c:v>
                </c:pt>
                <c:pt idx="348">
                  <c:v>42874</c:v>
                </c:pt>
                <c:pt idx="349">
                  <c:v>42877</c:v>
                </c:pt>
                <c:pt idx="350">
                  <c:v>42878</c:v>
                </c:pt>
                <c:pt idx="351">
                  <c:v>42879</c:v>
                </c:pt>
                <c:pt idx="352">
                  <c:v>42880</c:v>
                </c:pt>
                <c:pt idx="353">
                  <c:v>42881</c:v>
                </c:pt>
                <c:pt idx="354">
                  <c:v>42885</c:v>
                </c:pt>
                <c:pt idx="355">
                  <c:v>42886</c:v>
                </c:pt>
                <c:pt idx="356">
                  <c:v>42887</c:v>
                </c:pt>
                <c:pt idx="357">
                  <c:v>42888</c:v>
                </c:pt>
                <c:pt idx="358">
                  <c:v>42891</c:v>
                </c:pt>
                <c:pt idx="359">
                  <c:v>42892</c:v>
                </c:pt>
                <c:pt idx="360">
                  <c:v>42893</c:v>
                </c:pt>
                <c:pt idx="361">
                  <c:v>42894</c:v>
                </c:pt>
                <c:pt idx="362">
                  <c:v>42895</c:v>
                </c:pt>
                <c:pt idx="363">
                  <c:v>42898</c:v>
                </c:pt>
                <c:pt idx="364">
                  <c:v>42899</c:v>
                </c:pt>
                <c:pt idx="365">
                  <c:v>42900</c:v>
                </c:pt>
                <c:pt idx="366">
                  <c:v>42901</c:v>
                </c:pt>
                <c:pt idx="367">
                  <c:v>42902</c:v>
                </c:pt>
                <c:pt idx="368">
                  <c:v>42905</c:v>
                </c:pt>
                <c:pt idx="369">
                  <c:v>42906</c:v>
                </c:pt>
                <c:pt idx="370">
                  <c:v>42907</c:v>
                </c:pt>
                <c:pt idx="371">
                  <c:v>42908</c:v>
                </c:pt>
                <c:pt idx="372">
                  <c:v>42909</c:v>
                </c:pt>
                <c:pt idx="373">
                  <c:v>42912</c:v>
                </c:pt>
                <c:pt idx="374">
                  <c:v>42913</c:v>
                </c:pt>
                <c:pt idx="375">
                  <c:v>42914</c:v>
                </c:pt>
                <c:pt idx="376">
                  <c:v>42915</c:v>
                </c:pt>
                <c:pt idx="377">
                  <c:v>42916</c:v>
                </c:pt>
                <c:pt idx="378">
                  <c:v>42919</c:v>
                </c:pt>
                <c:pt idx="379">
                  <c:v>42921</c:v>
                </c:pt>
                <c:pt idx="380">
                  <c:v>42922</c:v>
                </c:pt>
                <c:pt idx="381">
                  <c:v>42923</c:v>
                </c:pt>
                <c:pt idx="382">
                  <c:v>42926</c:v>
                </c:pt>
                <c:pt idx="383">
                  <c:v>42927</c:v>
                </c:pt>
                <c:pt idx="384">
                  <c:v>42928</c:v>
                </c:pt>
                <c:pt idx="385">
                  <c:v>42929</c:v>
                </c:pt>
                <c:pt idx="386">
                  <c:v>42930</c:v>
                </c:pt>
                <c:pt idx="387">
                  <c:v>42933</c:v>
                </c:pt>
                <c:pt idx="388">
                  <c:v>42934</c:v>
                </c:pt>
                <c:pt idx="389">
                  <c:v>42935</c:v>
                </c:pt>
                <c:pt idx="390">
                  <c:v>42936</c:v>
                </c:pt>
                <c:pt idx="391">
                  <c:v>42937</c:v>
                </c:pt>
                <c:pt idx="392">
                  <c:v>42940</c:v>
                </c:pt>
                <c:pt idx="393">
                  <c:v>42941</c:v>
                </c:pt>
                <c:pt idx="394">
                  <c:v>42942</c:v>
                </c:pt>
                <c:pt idx="395">
                  <c:v>42943</c:v>
                </c:pt>
                <c:pt idx="396">
                  <c:v>42944</c:v>
                </c:pt>
                <c:pt idx="397">
                  <c:v>42947</c:v>
                </c:pt>
                <c:pt idx="398">
                  <c:v>42948</c:v>
                </c:pt>
                <c:pt idx="399">
                  <c:v>42949</c:v>
                </c:pt>
                <c:pt idx="400">
                  <c:v>42950</c:v>
                </c:pt>
                <c:pt idx="401">
                  <c:v>42951</c:v>
                </c:pt>
                <c:pt idx="402">
                  <c:v>42954</c:v>
                </c:pt>
                <c:pt idx="403">
                  <c:v>42955</c:v>
                </c:pt>
                <c:pt idx="404">
                  <c:v>42956</c:v>
                </c:pt>
                <c:pt idx="405">
                  <c:v>42957</c:v>
                </c:pt>
                <c:pt idx="406">
                  <c:v>42958</c:v>
                </c:pt>
                <c:pt idx="407">
                  <c:v>42961</c:v>
                </c:pt>
                <c:pt idx="408">
                  <c:v>42962</c:v>
                </c:pt>
                <c:pt idx="409">
                  <c:v>42963</c:v>
                </c:pt>
                <c:pt idx="410">
                  <c:v>42964</c:v>
                </c:pt>
                <c:pt idx="411">
                  <c:v>42965</c:v>
                </c:pt>
                <c:pt idx="412">
                  <c:v>42968</c:v>
                </c:pt>
                <c:pt idx="413">
                  <c:v>42969</c:v>
                </c:pt>
                <c:pt idx="414">
                  <c:v>42970</c:v>
                </c:pt>
                <c:pt idx="415">
                  <c:v>42971</c:v>
                </c:pt>
                <c:pt idx="416">
                  <c:v>42972</c:v>
                </c:pt>
                <c:pt idx="417">
                  <c:v>42975</c:v>
                </c:pt>
                <c:pt idx="418">
                  <c:v>42976</c:v>
                </c:pt>
                <c:pt idx="419">
                  <c:v>42977</c:v>
                </c:pt>
                <c:pt idx="420">
                  <c:v>42978</c:v>
                </c:pt>
                <c:pt idx="421">
                  <c:v>42979</c:v>
                </c:pt>
                <c:pt idx="422">
                  <c:v>42983</c:v>
                </c:pt>
                <c:pt idx="423">
                  <c:v>42984</c:v>
                </c:pt>
                <c:pt idx="424">
                  <c:v>42985</c:v>
                </c:pt>
                <c:pt idx="425">
                  <c:v>42986</c:v>
                </c:pt>
                <c:pt idx="426">
                  <c:v>42989</c:v>
                </c:pt>
                <c:pt idx="427">
                  <c:v>42990</c:v>
                </c:pt>
                <c:pt idx="428">
                  <c:v>42991</c:v>
                </c:pt>
                <c:pt idx="429">
                  <c:v>42992</c:v>
                </c:pt>
                <c:pt idx="430">
                  <c:v>42993</c:v>
                </c:pt>
                <c:pt idx="431">
                  <c:v>42996</c:v>
                </c:pt>
                <c:pt idx="432">
                  <c:v>42997</c:v>
                </c:pt>
                <c:pt idx="433">
                  <c:v>42998</c:v>
                </c:pt>
                <c:pt idx="434">
                  <c:v>42999</c:v>
                </c:pt>
                <c:pt idx="435">
                  <c:v>43000</c:v>
                </c:pt>
                <c:pt idx="436">
                  <c:v>43003</c:v>
                </c:pt>
                <c:pt idx="437">
                  <c:v>43004</c:v>
                </c:pt>
                <c:pt idx="438">
                  <c:v>43005</c:v>
                </c:pt>
                <c:pt idx="439">
                  <c:v>43006</c:v>
                </c:pt>
                <c:pt idx="440">
                  <c:v>43007</c:v>
                </c:pt>
                <c:pt idx="441">
                  <c:v>43010</c:v>
                </c:pt>
                <c:pt idx="442">
                  <c:v>43011</c:v>
                </c:pt>
                <c:pt idx="443">
                  <c:v>43012</c:v>
                </c:pt>
                <c:pt idx="444">
                  <c:v>43013</c:v>
                </c:pt>
                <c:pt idx="445">
                  <c:v>43014</c:v>
                </c:pt>
                <c:pt idx="446">
                  <c:v>43017</c:v>
                </c:pt>
                <c:pt idx="447">
                  <c:v>43018</c:v>
                </c:pt>
                <c:pt idx="448">
                  <c:v>43019</c:v>
                </c:pt>
                <c:pt idx="449">
                  <c:v>43020</c:v>
                </c:pt>
                <c:pt idx="450">
                  <c:v>43021</c:v>
                </c:pt>
                <c:pt idx="451">
                  <c:v>43024</c:v>
                </c:pt>
                <c:pt idx="452">
                  <c:v>43025</c:v>
                </c:pt>
                <c:pt idx="453">
                  <c:v>43026</c:v>
                </c:pt>
                <c:pt idx="454">
                  <c:v>43027</c:v>
                </c:pt>
                <c:pt idx="455">
                  <c:v>43028</c:v>
                </c:pt>
                <c:pt idx="456">
                  <c:v>43031</c:v>
                </c:pt>
                <c:pt idx="457">
                  <c:v>43032</c:v>
                </c:pt>
                <c:pt idx="458">
                  <c:v>43033</c:v>
                </c:pt>
                <c:pt idx="459">
                  <c:v>43034</c:v>
                </c:pt>
                <c:pt idx="460">
                  <c:v>43035</c:v>
                </c:pt>
                <c:pt idx="461">
                  <c:v>43038</c:v>
                </c:pt>
                <c:pt idx="462">
                  <c:v>43039</c:v>
                </c:pt>
                <c:pt idx="463">
                  <c:v>43040</c:v>
                </c:pt>
                <c:pt idx="464">
                  <c:v>43041</c:v>
                </c:pt>
                <c:pt idx="465">
                  <c:v>43042</c:v>
                </c:pt>
                <c:pt idx="466">
                  <c:v>43045</c:v>
                </c:pt>
                <c:pt idx="467">
                  <c:v>43046</c:v>
                </c:pt>
                <c:pt idx="468">
                  <c:v>43047</c:v>
                </c:pt>
                <c:pt idx="469">
                  <c:v>43048</c:v>
                </c:pt>
                <c:pt idx="470">
                  <c:v>43049</c:v>
                </c:pt>
                <c:pt idx="471">
                  <c:v>43052</c:v>
                </c:pt>
                <c:pt idx="472">
                  <c:v>43053</c:v>
                </c:pt>
                <c:pt idx="473">
                  <c:v>43054</c:v>
                </c:pt>
                <c:pt idx="474">
                  <c:v>43055</c:v>
                </c:pt>
                <c:pt idx="475">
                  <c:v>43056</c:v>
                </c:pt>
                <c:pt idx="476">
                  <c:v>43059</c:v>
                </c:pt>
                <c:pt idx="477">
                  <c:v>43060</c:v>
                </c:pt>
                <c:pt idx="478">
                  <c:v>43061</c:v>
                </c:pt>
                <c:pt idx="479">
                  <c:v>43063</c:v>
                </c:pt>
                <c:pt idx="480">
                  <c:v>43066</c:v>
                </c:pt>
                <c:pt idx="481">
                  <c:v>43067</c:v>
                </c:pt>
                <c:pt idx="482">
                  <c:v>43068</c:v>
                </c:pt>
                <c:pt idx="483">
                  <c:v>43069</c:v>
                </c:pt>
                <c:pt idx="484">
                  <c:v>43070</c:v>
                </c:pt>
                <c:pt idx="485">
                  <c:v>43073</c:v>
                </c:pt>
                <c:pt idx="486">
                  <c:v>43074</c:v>
                </c:pt>
                <c:pt idx="487">
                  <c:v>43075</c:v>
                </c:pt>
                <c:pt idx="488">
                  <c:v>43076</c:v>
                </c:pt>
                <c:pt idx="489">
                  <c:v>43077</c:v>
                </c:pt>
                <c:pt idx="490">
                  <c:v>43080</c:v>
                </c:pt>
                <c:pt idx="491">
                  <c:v>43081</c:v>
                </c:pt>
                <c:pt idx="492">
                  <c:v>43082</c:v>
                </c:pt>
                <c:pt idx="493">
                  <c:v>43083</c:v>
                </c:pt>
                <c:pt idx="494">
                  <c:v>43084</c:v>
                </c:pt>
                <c:pt idx="495">
                  <c:v>43087</c:v>
                </c:pt>
                <c:pt idx="496">
                  <c:v>43088</c:v>
                </c:pt>
                <c:pt idx="497">
                  <c:v>43089</c:v>
                </c:pt>
                <c:pt idx="498">
                  <c:v>43090</c:v>
                </c:pt>
                <c:pt idx="499">
                  <c:v>43091</c:v>
                </c:pt>
                <c:pt idx="500">
                  <c:v>43095</c:v>
                </c:pt>
                <c:pt idx="501">
                  <c:v>43096</c:v>
                </c:pt>
                <c:pt idx="502">
                  <c:v>43097</c:v>
                </c:pt>
                <c:pt idx="503">
                  <c:v>43098</c:v>
                </c:pt>
                <c:pt idx="504">
                  <c:v>43102</c:v>
                </c:pt>
                <c:pt idx="505">
                  <c:v>43103</c:v>
                </c:pt>
                <c:pt idx="506">
                  <c:v>43104</c:v>
                </c:pt>
                <c:pt idx="507">
                  <c:v>43105</c:v>
                </c:pt>
                <c:pt idx="508">
                  <c:v>43108</c:v>
                </c:pt>
                <c:pt idx="509">
                  <c:v>43109</c:v>
                </c:pt>
                <c:pt idx="510">
                  <c:v>43110</c:v>
                </c:pt>
                <c:pt idx="511">
                  <c:v>43111</c:v>
                </c:pt>
                <c:pt idx="512">
                  <c:v>43112</c:v>
                </c:pt>
                <c:pt idx="513">
                  <c:v>43116</c:v>
                </c:pt>
                <c:pt idx="514">
                  <c:v>43117</c:v>
                </c:pt>
                <c:pt idx="515">
                  <c:v>43118</c:v>
                </c:pt>
                <c:pt idx="516">
                  <c:v>43119</c:v>
                </c:pt>
                <c:pt idx="517">
                  <c:v>43122</c:v>
                </c:pt>
                <c:pt idx="518">
                  <c:v>43123</c:v>
                </c:pt>
                <c:pt idx="519">
                  <c:v>43124</c:v>
                </c:pt>
                <c:pt idx="520">
                  <c:v>43125</c:v>
                </c:pt>
                <c:pt idx="521">
                  <c:v>43126</c:v>
                </c:pt>
                <c:pt idx="522">
                  <c:v>43129</c:v>
                </c:pt>
                <c:pt idx="523">
                  <c:v>43130</c:v>
                </c:pt>
                <c:pt idx="524">
                  <c:v>43131</c:v>
                </c:pt>
                <c:pt idx="525">
                  <c:v>43132</c:v>
                </c:pt>
                <c:pt idx="526">
                  <c:v>43133</c:v>
                </c:pt>
                <c:pt idx="527">
                  <c:v>43136</c:v>
                </c:pt>
                <c:pt idx="528">
                  <c:v>43137</c:v>
                </c:pt>
                <c:pt idx="529">
                  <c:v>43138</c:v>
                </c:pt>
                <c:pt idx="530">
                  <c:v>43139</c:v>
                </c:pt>
                <c:pt idx="531">
                  <c:v>43140</c:v>
                </c:pt>
                <c:pt idx="532">
                  <c:v>43143</c:v>
                </c:pt>
                <c:pt idx="533">
                  <c:v>43144</c:v>
                </c:pt>
                <c:pt idx="534">
                  <c:v>43145</c:v>
                </c:pt>
                <c:pt idx="535">
                  <c:v>43146</c:v>
                </c:pt>
                <c:pt idx="536">
                  <c:v>43147</c:v>
                </c:pt>
                <c:pt idx="537">
                  <c:v>43151</c:v>
                </c:pt>
                <c:pt idx="538">
                  <c:v>43152</c:v>
                </c:pt>
                <c:pt idx="539">
                  <c:v>43153</c:v>
                </c:pt>
                <c:pt idx="540">
                  <c:v>43154</c:v>
                </c:pt>
                <c:pt idx="541">
                  <c:v>43157</c:v>
                </c:pt>
                <c:pt idx="542">
                  <c:v>43158</c:v>
                </c:pt>
                <c:pt idx="543">
                  <c:v>43159</c:v>
                </c:pt>
                <c:pt idx="544">
                  <c:v>43160</c:v>
                </c:pt>
                <c:pt idx="545">
                  <c:v>43161</c:v>
                </c:pt>
                <c:pt idx="546">
                  <c:v>43164</c:v>
                </c:pt>
                <c:pt idx="547">
                  <c:v>43165</c:v>
                </c:pt>
                <c:pt idx="548">
                  <c:v>43166</c:v>
                </c:pt>
                <c:pt idx="549">
                  <c:v>43167</c:v>
                </c:pt>
                <c:pt idx="550">
                  <c:v>43168</c:v>
                </c:pt>
                <c:pt idx="551">
                  <c:v>43171</c:v>
                </c:pt>
                <c:pt idx="552">
                  <c:v>43172</c:v>
                </c:pt>
                <c:pt idx="553">
                  <c:v>43173</c:v>
                </c:pt>
                <c:pt idx="554">
                  <c:v>43174</c:v>
                </c:pt>
                <c:pt idx="555">
                  <c:v>43175</c:v>
                </c:pt>
                <c:pt idx="556">
                  <c:v>43178</c:v>
                </c:pt>
                <c:pt idx="557">
                  <c:v>43179</c:v>
                </c:pt>
                <c:pt idx="558">
                  <c:v>43180</c:v>
                </c:pt>
                <c:pt idx="559">
                  <c:v>43181</c:v>
                </c:pt>
                <c:pt idx="560">
                  <c:v>43182</c:v>
                </c:pt>
                <c:pt idx="561">
                  <c:v>43185</c:v>
                </c:pt>
                <c:pt idx="562">
                  <c:v>43186</c:v>
                </c:pt>
                <c:pt idx="563">
                  <c:v>43187</c:v>
                </c:pt>
                <c:pt idx="564">
                  <c:v>43188</c:v>
                </c:pt>
                <c:pt idx="565">
                  <c:v>43192</c:v>
                </c:pt>
                <c:pt idx="566">
                  <c:v>43193</c:v>
                </c:pt>
                <c:pt idx="567">
                  <c:v>43194</c:v>
                </c:pt>
                <c:pt idx="568">
                  <c:v>43195</c:v>
                </c:pt>
                <c:pt idx="569">
                  <c:v>43196</c:v>
                </c:pt>
                <c:pt idx="570">
                  <c:v>43199</c:v>
                </c:pt>
                <c:pt idx="571">
                  <c:v>43200</c:v>
                </c:pt>
                <c:pt idx="572">
                  <c:v>43201</c:v>
                </c:pt>
                <c:pt idx="573">
                  <c:v>43202</c:v>
                </c:pt>
                <c:pt idx="574">
                  <c:v>43203</c:v>
                </c:pt>
                <c:pt idx="575">
                  <c:v>43206</c:v>
                </c:pt>
                <c:pt idx="576">
                  <c:v>43207</c:v>
                </c:pt>
                <c:pt idx="577">
                  <c:v>43208</c:v>
                </c:pt>
                <c:pt idx="578">
                  <c:v>43209</c:v>
                </c:pt>
                <c:pt idx="579">
                  <c:v>43210</c:v>
                </c:pt>
                <c:pt idx="580">
                  <c:v>43213</c:v>
                </c:pt>
                <c:pt idx="581">
                  <c:v>43214</c:v>
                </c:pt>
                <c:pt idx="582">
                  <c:v>43215</c:v>
                </c:pt>
                <c:pt idx="583">
                  <c:v>43216</c:v>
                </c:pt>
                <c:pt idx="584">
                  <c:v>43217</c:v>
                </c:pt>
                <c:pt idx="585">
                  <c:v>43220</c:v>
                </c:pt>
                <c:pt idx="586">
                  <c:v>43221</c:v>
                </c:pt>
                <c:pt idx="587">
                  <c:v>43222</c:v>
                </c:pt>
                <c:pt idx="588">
                  <c:v>43223</c:v>
                </c:pt>
                <c:pt idx="589">
                  <c:v>43224</c:v>
                </c:pt>
                <c:pt idx="590">
                  <c:v>43227</c:v>
                </c:pt>
                <c:pt idx="591">
                  <c:v>43228</c:v>
                </c:pt>
                <c:pt idx="592">
                  <c:v>43229</c:v>
                </c:pt>
                <c:pt idx="593">
                  <c:v>43230</c:v>
                </c:pt>
                <c:pt idx="594">
                  <c:v>43231</c:v>
                </c:pt>
                <c:pt idx="595">
                  <c:v>43234</c:v>
                </c:pt>
                <c:pt idx="596">
                  <c:v>43235</c:v>
                </c:pt>
                <c:pt idx="597">
                  <c:v>43236</c:v>
                </c:pt>
                <c:pt idx="598">
                  <c:v>43237</c:v>
                </c:pt>
                <c:pt idx="599">
                  <c:v>43238</c:v>
                </c:pt>
                <c:pt idx="600">
                  <c:v>43241</c:v>
                </c:pt>
                <c:pt idx="601">
                  <c:v>43242</c:v>
                </c:pt>
                <c:pt idx="602">
                  <c:v>43243</c:v>
                </c:pt>
                <c:pt idx="603">
                  <c:v>43244</c:v>
                </c:pt>
                <c:pt idx="604">
                  <c:v>43245</c:v>
                </c:pt>
                <c:pt idx="605">
                  <c:v>43249</c:v>
                </c:pt>
                <c:pt idx="606">
                  <c:v>43250</c:v>
                </c:pt>
                <c:pt idx="607">
                  <c:v>43251</c:v>
                </c:pt>
                <c:pt idx="608">
                  <c:v>43252</c:v>
                </c:pt>
                <c:pt idx="609">
                  <c:v>43255</c:v>
                </c:pt>
                <c:pt idx="610">
                  <c:v>43256</c:v>
                </c:pt>
                <c:pt idx="611">
                  <c:v>43257</c:v>
                </c:pt>
                <c:pt idx="612">
                  <c:v>43258</c:v>
                </c:pt>
                <c:pt idx="613">
                  <c:v>43259</c:v>
                </c:pt>
                <c:pt idx="614">
                  <c:v>43262</c:v>
                </c:pt>
                <c:pt idx="615">
                  <c:v>43263</c:v>
                </c:pt>
                <c:pt idx="616">
                  <c:v>43264</c:v>
                </c:pt>
                <c:pt idx="617">
                  <c:v>43265</c:v>
                </c:pt>
                <c:pt idx="618">
                  <c:v>43266</c:v>
                </c:pt>
                <c:pt idx="619">
                  <c:v>43269</c:v>
                </c:pt>
                <c:pt idx="620">
                  <c:v>43270</c:v>
                </c:pt>
                <c:pt idx="621">
                  <c:v>43271</c:v>
                </c:pt>
                <c:pt idx="622">
                  <c:v>43272</c:v>
                </c:pt>
                <c:pt idx="623">
                  <c:v>43273</c:v>
                </c:pt>
                <c:pt idx="624">
                  <c:v>43276</c:v>
                </c:pt>
                <c:pt idx="625">
                  <c:v>43277</c:v>
                </c:pt>
                <c:pt idx="626">
                  <c:v>43278</c:v>
                </c:pt>
                <c:pt idx="627">
                  <c:v>43279</c:v>
                </c:pt>
                <c:pt idx="628">
                  <c:v>43280</c:v>
                </c:pt>
                <c:pt idx="629">
                  <c:v>43283</c:v>
                </c:pt>
                <c:pt idx="630">
                  <c:v>43284</c:v>
                </c:pt>
                <c:pt idx="631">
                  <c:v>43286</c:v>
                </c:pt>
                <c:pt idx="632">
                  <c:v>43287</c:v>
                </c:pt>
                <c:pt idx="633">
                  <c:v>43290</c:v>
                </c:pt>
                <c:pt idx="634">
                  <c:v>43291</c:v>
                </c:pt>
                <c:pt idx="635">
                  <c:v>43292</c:v>
                </c:pt>
                <c:pt idx="636">
                  <c:v>43293</c:v>
                </c:pt>
                <c:pt idx="637">
                  <c:v>43294</c:v>
                </c:pt>
                <c:pt idx="638">
                  <c:v>43297</c:v>
                </c:pt>
                <c:pt idx="639">
                  <c:v>43298</c:v>
                </c:pt>
                <c:pt idx="640">
                  <c:v>43299</c:v>
                </c:pt>
                <c:pt idx="641">
                  <c:v>43300</c:v>
                </c:pt>
                <c:pt idx="642">
                  <c:v>43301</c:v>
                </c:pt>
                <c:pt idx="643">
                  <c:v>43304</c:v>
                </c:pt>
                <c:pt idx="644">
                  <c:v>43305</c:v>
                </c:pt>
                <c:pt idx="645">
                  <c:v>43306</c:v>
                </c:pt>
                <c:pt idx="646">
                  <c:v>43307</c:v>
                </c:pt>
                <c:pt idx="647">
                  <c:v>43308</c:v>
                </c:pt>
                <c:pt idx="648">
                  <c:v>43311</c:v>
                </c:pt>
                <c:pt idx="649">
                  <c:v>43312</c:v>
                </c:pt>
                <c:pt idx="650">
                  <c:v>43313</c:v>
                </c:pt>
                <c:pt idx="651">
                  <c:v>43314</c:v>
                </c:pt>
                <c:pt idx="652">
                  <c:v>43315</c:v>
                </c:pt>
                <c:pt idx="653">
                  <c:v>43318</c:v>
                </c:pt>
                <c:pt idx="654">
                  <c:v>43319</c:v>
                </c:pt>
                <c:pt idx="655">
                  <c:v>43320</c:v>
                </c:pt>
                <c:pt idx="656">
                  <c:v>43321</c:v>
                </c:pt>
                <c:pt idx="657">
                  <c:v>43322</c:v>
                </c:pt>
                <c:pt idx="658">
                  <c:v>43325</c:v>
                </c:pt>
                <c:pt idx="659">
                  <c:v>43326</c:v>
                </c:pt>
                <c:pt idx="660">
                  <c:v>43327</c:v>
                </c:pt>
                <c:pt idx="661">
                  <c:v>43328</c:v>
                </c:pt>
                <c:pt idx="662">
                  <c:v>43329</c:v>
                </c:pt>
                <c:pt idx="663">
                  <c:v>43332</c:v>
                </c:pt>
                <c:pt idx="664">
                  <c:v>43333</c:v>
                </c:pt>
                <c:pt idx="665">
                  <c:v>43334</c:v>
                </c:pt>
                <c:pt idx="666">
                  <c:v>43335</c:v>
                </c:pt>
                <c:pt idx="667">
                  <c:v>43336</c:v>
                </c:pt>
                <c:pt idx="668">
                  <c:v>43339</c:v>
                </c:pt>
                <c:pt idx="669">
                  <c:v>43340</c:v>
                </c:pt>
                <c:pt idx="670">
                  <c:v>43341</c:v>
                </c:pt>
                <c:pt idx="671">
                  <c:v>43342</c:v>
                </c:pt>
                <c:pt idx="672">
                  <c:v>43343</c:v>
                </c:pt>
                <c:pt idx="673">
                  <c:v>43347</c:v>
                </c:pt>
                <c:pt idx="674">
                  <c:v>43348</c:v>
                </c:pt>
                <c:pt idx="675">
                  <c:v>43349</c:v>
                </c:pt>
                <c:pt idx="676">
                  <c:v>43350</c:v>
                </c:pt>
                <c:pt idx="677">
                  <c:v>43353</c:v>
                </c:pt>
                <c:pt idx="678">
                  <c:v>43354</c:v>
                </c:pt>
                <c:pt idx="679">
                  <c:v>43355</c:v>
                </c:pt>
                <c:pt idx="680">
                  <c:v>43356</c:v>
                </c:pt>
                <c:pt idx="681">
                  <c:v>43357</c:v>
                </c:pt>
                <c:pt idx="682">
                  <c:v>43360</c:v>
                </c:pt>
                <c:pt idx="683">
                  <c:v>43361</c:v>
                </c:pt>
                <c:pt idx="684">
                  <c:v>43362</c:v>
                </c:pt>
                <c:pt idx="685">
                  <c:v>43363</c:v>
                </c:pt>
                <c:pt idx="686">
                  <c:v>43364</c:v>
                </c:pt>
                <c:pt idx="687">
                  <c:v>43367</c:v>
                </c:pt>
                <c:pt idx="688">
                  <c:v>43368</c:v>
                </c:pt>
                <c:pt idx="689">
                  <c:v>43369</c:v>
                </c:pt>
                <c:pt idx="690">
                  <c:v>43370</c:v>
                </c:pt>
                <c:pt idx="691">
                  <c:v>43371</c:v>
                </c:pt>
                <c:pt idx="692">
                  <c:v>43374</c:v>
                </c:pt>
                <c:pt idx="693">
                  <c:v>43375</c:v>
                </c:pt>
                <c:pt idx="694">
                  <c:v>43376</c:v>
                </c:pt>
                <c:pt idx="695">
                  <c:v>43377</c:v>
                </c:pt>
                <c:pt idx="696">
                  <c:v>43378</c:v>
                </c:pt>
                <c:pt idx="697">
                  <c:v>43381</c:v>
                </c:pt>
                <c:pt idx="698">
                  <c:v>43382</c:v>
                </c:pt>
                <c:pt idx="699">
                  <c:v>43383</c:v>
                </c:pt>
                <c:pt idx="700">
                  <c:v>43384</c:v>
                </c:pt>
                <c:pt idx="701">
                  <c:v>43385</c:v>
                </c:pt>
                <c:pt idx="702">
                  <c:v>43388</c:v>
                </c:pt>
                <c:pt idx="703">
                  <c:v>43389</c:v>
                </c:pt>
                <c:pt idx="704">
                  <c:v>43390</c:v>
                </c:pt>
                <c:pt idx="705">
                  <c:v>43391</c:v>
                </c:pt>
                <c:pt idx="706">
                  <c:v>43392</c:v>
                </c:pt>
                <c:pt idx="707">
                  <c:v>43395</c:v>
                </c:pt>
                <c:pt idx="708">
                  <c:v>43396</c:v>
                </c:pt>
                <c:pt idx="709">
                  <c:v>43397</c:v>
                </c:pt>
                <c:pt idx="710">
                  <c:v>43398</c:v>
                </c:pt>
                <c:pt idx="711">
                  <c:v>43399</c:v>
                </c:pt>
                <c:pt idx="712">
                  <c:v>43402</c:v>
                </c:pt>
                <c:pt idx="713">
                  <c:v>43403</c:v>
                </c:pt>
                <c:pt idx="714">
                  <c:v>43404</c:v>
                </c:pt>
                <c:pt idx="715">
                  <c:v>43405</c:v>
                </c:pt>
                <c:pt idx="716">
                  <c:v>43406</c:v>
                </c:pt>
                <c:pt idx="717">
                  <c:v>43409</c:v>
                </c:pt>
                <c:pt idx="718">
                  <c:v>43410</c:v>
                </c:pt>
                <c:pt idx="719">
                  <c:v>43411</c:v>
                </c:pt>
                <c:pt idx="720">
                  <c:v>43412</c:v>
                </c:pt>
                <c:pt idx="721">
                  <c:v>43413</c:v>
                </c:pt>
                <c:pt idx="722">
                  <c:v>43416</c:v>
                </c:pt>
                <c:pt idx="723">
                  <c:v>43417</c:v>
                </c:pt>
                <c:pt idx="724">
                  <c:v>43418</c:v>
                </c:pt>
                <c:pt idx="725">
                  <c:v>43419</c:v>
                </c:pt>
                <c:pt idx="726">
                  <c:v>43420</c:v>
                </c:pt>
                <c:pt idx="727">
                  <c:v>43423</c:v>
                </c:pt>
                <c:pt idx="728">
                  <c:v>43424</c:v>
                </c:pt>
                <c:pt idx="729">
                  <c:v>43425</c:v>
                </c:pt>
                <c:pt idx="730">
                  <c:v>43427</c:v>
                </c:pt>
                <c:pt idx="731">
                  <c:v>43430</c:v>
                </c:pt>
                <c:pt idx="732">
                  <c:v>43431</c:v>
                </c:pt>
                <c:pt idx="733">
                  <c:v>43432</c:v>
                </c:pt>
                <c:pt idx="734">
                  <c:v>43433</c:v>
                </c:pt>
                <c:pt idx="735">
                  <c:v>43434</c:v>
                </c:pt>
                <c:pt idx="736">
                  <c:v>43437</c:v>
                </c:pt>
                <c:pt idx="737">
                  <c:v>43438</c:v>
                </c:pt>
                <c:pt idx="738">
                  <c:v>43439</c:v>
                </c:pt>
                <c:pt idx="739">
                  <c:v>43440</c:v>
                </c:pt>
                <c:pt idx="740">
                  <c:v>43441</c:v>
                </c:pt>
                <c:pt idx="741">
                  <c:v>43444</c:v>
                </c:pt>
                <c:pt idx="742">
                  <c:v>43445</c:v>
                </c:pt>
                <c:pt idx="743">
                  <c:v>43446</c:v>
                </c:pt>
                <c:pt idx="744">
                  <c:v>43447</c:v>
                </c:pt>
                <c:pt idx="745">
                  <c:v>43448</c:v>
                </c:pt>
                <c:pt idx="746">
                  <c:v>43451</c:v>
                </c:pt>
                <c:pt idx="747">
                  <c:v>43452</c:v>
                </c:pt>
                <c:pt idx="748">
                  <c:v>43453</c:v>
                </c:pt>
                <c:pt idx="749">
                  <c:v>43454</c:v>
                </c:pt>
                <c:pt idx="750">
                  <c:v>43455</c:v>
                </c:pt>
                <c:pt idx="751">
                  <c:v>43458</c:v>
                </c:pt>
                <c:pt idx="752">
                  <c:v>43460</c:v>
                </c:pt>
                <c:pt idx="753">
                  <c:v>43461</c:v>
                </c:pt>
                <c:pt idx="754">
                  <c:v>43462</c:v>
                </c:pt>
                <c:pt idx="755">
                  <c:v>43465</c:v>
                </c:pt>
                <c:pt idx="756">
                  <c:v>43467</c:v>
                </c:pt>
                <c:pt idx="757">
                  <c:v>43468</c:v>
                </c:pt>
                <c:pt idx="758">
                  <c:v>43469</c:v>
                </c:pt>
                <c:pt idx="759">
                  <c:v>43472</c:v>
                </c:pt>
                <c:pt idx="760">
                  <c:v>43473</c:v>
                </c:pt>
                <c:pt idx="761">
                  <c:v>43474</c:v>
                </c:pt>
                <c:pt idx="762">
                  <c:v>43475</c:v>
                </c:pt>
                <c:pt idx="763">
                  <c:v>43476</c:v>
                </c:pt>
                <c:pt idx="764">
                  <c:v>43479</c:v>
                </c:pt>
                <c:pt idx="765">
                  <c:v>43480</c:v>
                </c:pt>
                <c:pt idx="766">
                  <c:v>43481</c:v>
                </c:pt>
                <c:pt idx="767">
                  <c:v>43482</c:v>
                </c:pt>
                <c:pt idx="768">
                  <c:v>43483</c:v>
                </c:pt>
                <c:pt idx="769">
                  <c:v>43487</c:v>
                </c:pt>
                <c:pt idx="770">
                  <c:v>43488</c:v>
                </c:pt>
                <c:pt idx="771">
                  <c:v>43489</c:v>
                </c:pt>
                <c:pt idx="772">
                  <c:v>43490</c:v>
                </c:pt>
                <c:pt idx="773">
                  <c:v>43493</c:v>
                </c:pt>
                <c:pt idx="774">
                  <c:v>43494</c:v>
                </c:pt>
                <c:pt idx="775">
                  <c:v>43495</c:v>
                </c:pt>
                <c:pt idx="776">
                  <c:v>43496</c:v>
                </c:pt>
                <c:pt idx="777">
                  <c:v>43497</c:v>
                </c:pt>
                <c:pt idx="778">
                  <c:v>43500</c:v>
                </c:pt>
                <c:pt idx="779">
                  <c:v>43501</c:v>
                </c:pt>
                <c:pt idx="780">
                  <c:v>43502</c:v>
                </c:pt>
                <c:pt idx="781">
                  <c:v>43503</c:v>
                </c:pt>
                <c:pt idx="782">
                  <c:v>43504</c:v>
                </c:pt>
                <c:pt idx="783">
                  <c:v>43507</c:v>
                </c:pt>
                <c:pt idx="784">
                  <c:v>43508</c:v>
                </c:pt>
                <c:pt idx="785">
                  <c:v>43509</c:v>
                </c:pt>
                <c:pt idx="786">
                  <c:v>43510</c:v>
                </c:pt>
                <c:pt idx="787">
                  <c:v>43511</c:v>
                </c:pt>
                <c:pt idx="788">
                  <c:v>43515</c:v>
                </c:pt>
                <c:pt idx="789">
                  <c:v>43516</c:v>
                </c:pt>
                <c:pt idx="790">
                  <c:v>43517</c:v>
                </c:pt>
                <c:pt idx="791">
                  <c:v>43518</c:v>
                </c:pt>
                <c:pt idx="792">
                  <c:v>43521</c:v>
                </c:pt>
                <c:pt idx="793">
                  <c:v>43522</c:v>
                </c:pt>
                <c:pt idx="794">
                  <c:v>43523</c:v>
                </c:pt>
                <c:pt idx="795">
                  <c:v>43524</c:v>
                </c:pt>
                <c:pt idx="796">
                  <c:v>43525</c:v>
                </c:pt>
                <c:pt idx="797">
                  <c:v>43528</c:v>
                </c:pt>
                <c:pt idx="798">
                  <c:v>43529</c:v>
                </c:pt>
                <c:pt idx="799">
                  <c:v>43530</c:v>
                </c:pt>
                <c:pt idx="800">
                  <c:v>43531</c:v>
                </c:pt>
                <c:pt idx="801">
                  <c:v>43532</c:v>
                </c:pt>
                <c:pt idx="802">
                  <c:v>43535</c:v>
                </c:pt>
                <c:pt idx="803">
                  <c:v>43536</c:v>
                </c:pt>
                <c:pt idx="804">
                  <c:v>43537</c:v>
                </c:pt>
                <c:pt idx="805">
                  <c:v>43538</c:v>
                </c:pt>
                <c:pt idx="806">
                  <c:v>43539</c:v>
                </c:pt>
                <c:pt idx="807">
                  <c:v>43542</c:v>
                </c:pt>
                <c:pt idx="808">
                  <c:v>43543</c:v>
                </c:pt>
                <c:pt idx="809">
                  <c:v>43544</c:v>
                </c:pt>
                <c:pt idx="810">
                  <c:v>43545</c:v>
                </c:pt>
                <c:pt idx="811">
                  <c:v>43546</c:v>
                </c:pt>
                <c:pt idx="812">
                  <c:v>43549</c:v>
                </c:pt>
                <c:pt idx="813">
                  <c:v>43550</c:v>
                </c:pt>
                <c:pt idx="814">
                  <c:v>43551</c:v>
                </c:pt>
                <c:pt idx="815">
                  <c:v>43552</c:v>
                </c:pt>
                <c:pt idx="816">
                  <c:v>43553</c:v>
                </c:pt>
                <c:pt idx="817">
                  <c:v>43556</c:v>
                </c:pt>
                <c:pt idx="818">
                  <c:v>43557</c:v>
                </c:pt>
                <c:pt idx="819">
                  <c:v>43558</c:v>
                </c:pt>
                <c:pt idx="820">
                  <c:v>43559</c:v>
                </c:pt>
                <c:pt idx="821">
                  <c:v>43560</c:v>
                </c:pt>
                <c:pt idx="822">
                  <c:v>43563</c:v>
                </c:pt>
                <c:pt idx="823">
                  <c:v>43564</c:v>
                </c:pt>
                <c:pt idx="824">
                  <c:v>43565</c:v>
                </c:pt>
                <c:pt idx="825">
                  <c:v>43566</c:v>
                </c:pt>
                <c:pt idx="826">
                  <c:v>43567</c:v>
                </c:pt>
                <c:pt idx="827">
                  <c:v>43570</c:v>
                </c:pt>
                <c:pt idx="828">
                  <c:v>43571</c:v>
                </c:pt>
                <c:pt idx="829">
                  <c:v>43572</c:v>
                </c:pt>
                <c:pt idx="830">
                  <c:v>43573</c:v>
                </c:pt>
                <c:pt idx="831">
                  <c:v>43577</c:v>
                </c:pt>
                <c:pt idx="832">
                  <c:v>43578</c:v>
                </c:pt>
                <c:pt idx="833">
                  <c:v>43579</c:v>
                </c:pt>
                <c:pt idx="834">
                  <c:v>43580</c:v>
                </c:pt>
                <c:pt idx="835">
                  <c:v>43581</c:v>
                </c:pt>
                <c:pt idx="836">
                  <c:v>43584</c:v>
                </c:pt>
                <c:pt idx="837">
                  <c:v>43585</c:v>
                </c:pt>
                <c:pt idx="838">
                  <c:v>43586</c:v>
                </c:pt>
                <c:pt idx="839">
                  <c:v>43587</c:v>
                </c:pt>
                <c:pt idx="840">
                  <c:v>43588</c:v>
                </c:pt>
                <c:pt idx="841">
                  <c:v>43591</c:v>
                </c:pt>
                <c:pt idx="842">
                  <c:v>43592</c:v>
                </c:pt>
                <c:pt idx="843">
                  <c:v>43593</c:v>
                </c:pt>
                <c:pt idx="844">
                  <c:v>43594</c:v>
                </c:pt>
                <c:pt idx="845">
                  <c:v>43595</c:v>
                </c:pt>
                <c:pt idx="846">
                  <c:v>43598</c:v>
                </c:pt>
                <c:pt idx="847">
                  <c:v>43599</c:v>
                </c:pt>
                <c:pt idx="848">
                  <c:v>43600</c:v>
                </c:pt>
                <c:pt idx="849">
                  <c:v>43601</c:v>
                </c:pt>
                <c:pt idx="850">
                  <c:v>43602</c:v>
                </c:pt>
                <c:pt idx="851">
                  <c:v>43605</c:v>
                </c:pt>
                <c:pt idx="852">
                  <c:v>43606</c:v>
                </c:pt>
                <c:pt idx="853">
                  <c:v>43607</c:v>
                </c:pt>
                <c:pt idx="854">
                  <c:v>43608</c:v>
                </c:pt>
                <c:pt idx="855">
                  <c:v>43609</c:v>
                </c:pt>
                <c:pt idx="856">
                  <c:v>43613</c:v>
                </c:pt>
                <c:pt idx="857">
                  <c:v>43614</c:v>
                </c:pt>
                <c:pt idx="858">
                  <c:v>43615</c:v>
                </c:pt>
                <c:pt idx="859">
                  <c:v>43616</c:v>
                </c:pt>
                <c:pt idx="860">
                  <c:v>43619</c:v>
                </c:pt>
                <c:pt idx="861">
                  <c:v>43620</c:v>
                </c:pt>
                <c:pt idx="862">
                  <c:v>43621</c:v>
                </c:pt>
                <c:pt idx="863">
                  <c:v>43622</c:v>
                </c:pt>
                <c:pt idx="864">
                  <c:v>43623</c:v>
                </c:pt>
                <c:pt idx="865">
                  <c:v>43626</c:v>
                </c:pt>
                <c:pt idx="866">
                  <c:v>43627</c:v>
                </c:pt>
                <c:pt idx="867">
                  <c:v>43628</c:v>
                </c:pt>
                <c:pt idx="868">
                  <c:v>43629</c:v>
                </c:pt>
                <c:pt idx="869">
                  <c:v>43630</c:v>
                </c:pt>
                <c:pt idx="870">
                  <c:v>43633</c:v>
                </c:pt>
                <c:pt idx="871">
                  <c:v>43634</c:v>
                </c:pt>
                <c:pt idx="872">
                  <c:v>43635</c:v>
                </c:pt>
                <c:pt idx="873">
                  <c:v>43636</c:v>
                </c:pt>
                <c:pt idx="874">
                  <c:v>43637</c:v>
                </c:pt>
                <c:pt idx="875">
                  <c:v>43640</c:v>
                </c:pt>
                <c:pt idx="876">
                  <c:v>43641</c:v>
                </c:pt>
                <c:pt idx="877">
                  <c:v>43642</c:v>
                </c:pt>
                <c:pt idx="878">
                  <c:v>43643</c:v>
                </c:pt>
                <c:pt idx="879">
                  <c:v>43644</c:v>
                </c:pt>
                <c:pt idx="880">
                  <c:v>43647</c:v>
                </c:pt>
                <c:pt idx="881">
                  <c:v>43648</c:v>
                </c:pt>
                <c:pt idx="882">
                  <c:v>43649</c:v>
                </c:pt>
                <c:pt idx="883">
                  <c:v>43651</c:v>
                </c:pt>
                <c:pt idx="884">
                  <c:v>43654</c:v>
                </c:pt>
                <c:pt idx="885">
                  <c:v>43655</c:v>
                </c:pt>
                <c:pt idx="886">
                  <c:v>43656</c:v>
                </c:pt>
                <c:pt idx="887">
                  <c:v>43657</c:v>
                </c:pt>
                <c:pt idx="888">
                  <c:v>43658</c:v>
                </c:pt>
                <c:pt idx="889">
                  <c:v>43661</c:v>
                </c:pt>
                <c:pt idx="890">
                  <c:v>43662</c:v>
                </c:pt>
                <c:pt idx="891">
                  <c:v>43663</c:v>
                </c:pt>
                <c:pt idx="892">
                  <c:v>43664</c:v>
                </c:pt>
                <c:pt idx="893">
                  <c:v>43665</c:v>
                </c:pt>
                <c:pt idx="894">
                  <c:v>43668</c:v>
                </c:pt>
                <c:pt idx="895">
                  <c:v>43669</c:v>
                </c:pt>
                <c:pt idx="896">
                  <c:v>43670</c:v>
                </c:pt>
                <c:pt idx="897">
                  <c:v>43671</c:v>
                </c:pt>
                <c:pt idx="898">
                  <c:v>43672</c:v>
                </c:pt>
                <c:pt idx="899">
                  <c:v>43675</c:v>
                </c:pt>
                <c:pt idx="900">
                  <c:v>43676</c:v>
                </c:pt>
                <c:pt idx="901">
                  <c:v>43677</c:v>
                </c:pt>
                <c:pt idx="902">
                  <c:v>43678</c:v>
                </c:pt>
                <c:pt idx="903">
                  <c:v>43679</c:v>
                </c:pt>
                <c:pt idx="904">
                  <c:v>43682</c:v>
                </c:pt>
                <c:pt idx="905">
                  <c:v>43683</c:v>
                </c:pt>
                <c:pt idx="906">
                  <c:v>43684</c:v>
                </c:pt>
                <c:pt idx="907">
                  <c:v>43685</c:v>
                </c:pt>
                <c:pt idx="908">
                  <c:v>43686</c:v>
                </c:pt>
                <c:pt idx="909">
                  <c:v>43689</c:v>
                </c:pt>
                <c:pt idx="910">
                  <c:v>43690</c:v>
                </c:pt>
                <c:pt idx="911">
                  <c:v>43691</c:v>
                </c:pt>
                <c:pt idx="912">
                  <c:v>43692</c:v>
                </c:pt>
                <c:pt idx="913">
                  <c:v>43693</c:v>
                </c:pt>
                <c:pt idx="914">
                  <c:v>43696</c:v>
                </c:pt>
                <c:pt idx="915">
                  <c:v>43697</c:v>
                </c:pt>
                <c:pt idx="916">
                  <c:v>43698</c:v>
                </c:pt>
                <c:pt idx="917">
                  <c:v>43699</c:v>
                </c:pt>
                <c:pt idx="918">
                  <c:v>43700</c:v>
                </c:pt>
                <c:pt idx="919">
                  <c:v>43703</c:v>
                </c:pt>
                <c:pt idx="920">
                  <c:v>43704</c:v>
                </c:pt>
                <c:pt idx="921">
                  <c:v>43705</c:v>
                </c:pt>
                <c:pt idx="922">
                  <c:v>43706</c:v>
                </c:pt>
                <c:pt idx="923">
                  <c:v>43707</c:v>
                </c:pt>
                <c:pt idx="924">
                  <c:v>43711</c:v>
                </c:pt>
                <c:pt idx="925">
                  <c:v>43712</c:v>
                </c:pt>
                <c:pt idx="926">
                  <c:v>43713</c:v>
                </c:pt>
                <c:pt idx="927">
                  <c:v>43714</c:v>
                </c:pt>
                <c:pt idx="928">
                  <c:v>43717</c:v>
                </c:pt>
                <c:pt idx="929">
                  <c:v>43718</c:v>
                </c:pt>
                <c:pt idx="930">
                  <c:v>43719</c:v>
                </c:pt>
                <c:pt idx="931">
                  <c:v>43720</c:v>
                </c:pt>
                <c:pt idx="932">
                  <c:v>43721</c:v>
                </c:pt>
                <c:pt idx="933">
                  <c:v>43724</c:v>
                </c:pt>
                <c:pt idx="934">
                  <c:v>43725</c:v>
                </c:pt>
                <c:pt idx="935">
                  <c:v>43726</c:v>
                </c:pt>
                <c:pt idx="936">
                  <c:v>43727</c:v>
                </c:pt>
                <c:pt idx="937">
                  <c:v>43728</c:v>
                </c:pt>
                <c:pt idx="938">
                  <c:v>43731</c:v>
                </c:pt>
                <c:pt idx="939">
                  <c:v>43732</c:v>
                </c:pt>
                <c:pt idx="940">
                  <c:v>43733</c:v>
                </c:pt>
                <c:pt idx="941">
                  <c:v>43734</c:v>
                </c:pt>
                <c:pt idx="942">
                  <c:v>43735</c:v>
                </c:pt>
                <c:pt idx="943">
                  <c:v>43738</c:v>
                </c:pt>
                <c:pt idx="944">
                  <c:v>43739</c:v>
                </c:pt>
                <c:pt idx="945">
                  <c:v>43740</c:v>
                </c:pt>
                <c:pt idx="946">
                  <c:v>43741</c:v>
                </c:pt>
                <c:pt idx="947">
                  <c:v>43742</c:v>
                </c:pt>
                <c:pt idx="948">
                  <c:v>43745</c:v>
                </c:pt>
                <c:pt idx="949">
                  <c:v>43746</c:v>
                </c:pt>
                <c:pt idx="950">
                  <c:v>43747</c:v>
                </c:pt>
                <c:pt idx="951">
                  <c:v>43748</c:v>
                </c:pt>
                <c:pt idx="952">
                  <c:v>43749</c:v>
                </c:pt>
                <c:pt idx="953">
                  <c:v>43752</c:v>
                </c:pt>
                <c:pt idx="954">
                  <c:v>43753</c:v>
                </c:pt>
                <c:pt idx="955">
                  <c:v>43754</c:v>
                </c:pt>
                <c:pt idx="956">
                  <c:v>43755</c:v>
                </c:pt>
                <c:pt idx="957">
                  <c:v>43756</c:v>
                </c:pt>
                <c:pt idx="958">
                  <c:v>43759</c:v>
                </c:pt>
                <c:pt idx="959">
                  <c:v>43760</c:v>
                </c:pt>
                <c:pt idx="960">
                  <c:v>43761</c:v>
                </c:pt>
                <c:pt idx="961">
                  <c:v>43762</c:v>
                </c:pt>
                <c:pt idx="962">
                  <c:v>43763</c:v>
                </c:pt>
                <c:pt idx="963">
                  <c:v>43766</c:v>
                </c:pt>
                <c:pt idx="964">
                  <c:v>43767</c:v>
                </c:pt>
                <c:pt idx="965">
                  <c:v>43768</c:v>
                </c:pt>
                <c:pt idx="966">
                  <c:v>43769</c:v>
                </c:pt>
                <c:pt idx="967">
                  <c:v>43770</c:v>
                </c:pt>
                <c:pt idx="968">
                  <c:v>43773</c:v>
                </c:pt>
                <c:pt idx="969">
                  <c:v>43774</c:v>
                </c:pt>
                <c:pt idx="970">
                  <c:v>43775</c:v>
                </c:pt>
                <c:pt idx="971">
                  <c:v>43776</c:v>
                </c:pt>
                <c:pt idx="972">
                  <c:v>43777</c:v>
                </c:pt>
                <c:pt idx="973">
                  <c:v>43780</c:v>
                </c:pt>
                <c:pt idx="974">
                  <c:v>43781</c:v>
                </c:pt>
                <c:pt idx="975">
                  <c:v>43782</c:v>
                </c:pt>
                <c:pt idx="976">
                  <c:v>43783</c:v>
                </c:pt>
                <c:pt idx="977">
                  <c:v>43784</c:v>
                </c:pt>
                <c:pt idx="978">
                  <c:v>43787</c:v>
                </c:pt>
                <c:pt idx="979">
                  <c:v>43788</c:v>
                </c:pt>
                <c:pt idx="980">
                  <c:v>43789</c:v>
                </c:pt>
                <c:pt idx="981">
                  <c:v>43790</c:v>
                </c:pt>
                <c:pt idx="982">
                  <c:v>43791</c:v>
                </c:pt>
                <c:pt idx="983">
                  <c:v>43794</c:v>
                </c:pt>
                <c:pt idx="984">
                  <c:v>43795</c:v>
                </c:pt>
                <c:pt idx="985">
                  <c:v>43796</c:v>
                </c:pt>
                <c:pt idx="986">
                  <c:v>43798</c:v>
                </c:pt>
                <c:pt idx="987">
                  <c:v>43801</c:v>
                </c:pt>
                <c:pt idx="988">
                  <c:v>43802</c:v>
                </c:pt>
                <c:pt idx="989">
                  <c:v>43803</c:v>
                </c:pt>
                <c:pt idx="990">
                  <c:v>43804</c:v>
                </c:pt>
                <c:pt idx="991">
                  <c:v>43805</c:v>
                </c:pt>
                <c:pt idx="992">
                  <c:v>43808</c:v>
                </c:pt>
                <c:pt idx="993">
                  <c:v>43809</c:v>
                </c:pt>
                <c:pt idx="994">
                  <c:v>43810</c:v>
                </c:pt>
                <c:pt idx="995">
                  <c:v>43811</c:v>
                </c:pt>
                <c:pt idx="996">
                  <c:v>43812</c:v>
                </c:pt>
                <c:pt idx="997">
                  <c:v>43815</c:v>
                </c:pt>
                <c:pt idx="998">
                  <c:v>43816</c:v>
                </c:pt>
                <c:pt idx="999">
                  <c:v>43817</c:v>
                </c:pt>
                <c:pt idx="1000">
                  <c:v>43818</c:v>
                </c:pt>
                <c:pt idx="1001">
                  <c:v>43819</c:v>
                </c:pt>
                <c:pt idx="1002">
                  <c:v>43822</c:v>
                </c:pt>
                <c:pt idx="1003">
                  <c:v>43823</c:v>
                </c:pt>
                <c:pt idx="1004">
                  <c:v>43825</c:v>
                </c:pt>
                <c:pt idx="1005">
                  <c:v>43826</c:v>
                </c:pt>
                <c:pt idx="1006">
                  <c:v>43829</c:v>
                </c:pt>
                <c:pt idx="1007">
                  <c:v>43830</c:v>
                </c:pt>
                <c:pt idx="1008">
                  <c:v>43832</c:v>
                </c:pt>
                <c:pt idx="1009">
                  <c:v>43833</c:v>
                </c:pt>
                <c:pt idx="1010">
                  <c:v>43836</c:v>
                </c:pt>
                <c:pt idx="1011">
                  <c:v>43837</c:v>
                </c:pt>
                <c:pt idx="1012">
                  <c:v>43838</c:v>
                </c:pt>
                <c:pt idx="1013">
                  <c:v>43839</c:v>
                </c:pt>
                <c:pt idx="1014">
                  <c:v>43840</c:v>
                </c:pt>
                <c:pt idx="1015">
                  <c:v>43843</c:v>
                </c:pt>
                <c:pt idx="1016">
                  <c:v>43844</c:v>
                </c:pt>
                <c:pt idx="1017">
                  <c:v>43845</c:v>
                </c:pt>
                <c:pt idx="1018">
                  <c:v>43846</c:v>
                </c:pt>
                <c:pt idx="1019">
                  <c:v>43847</c:v>
                </c:pt>
                <c:pt idx="1020">
                  <c:v>43851</c:v>
                </c:pt>
                <c:pt idx="1021">
                  <c:v>43852</c:v>
                </c:pt>
                <c:pt idx="1022">
                  <c:v>43853</c:v>
                </c:pt>
                <c:pt idx="1023">
                  <c:v>43854</c:v>
                </c:pt>
                <c:pt idx="1024">
                  <c:v>43857</c:v>
                </c:pt>
                <c:pt idx="1025">
                  <c:v>43858</c:v>
                </c:pt>
                <c:pt idx="1026">
                  <c:v>43859</c:v>
                </c:pt>
                <c:pt idx="1027">
                  <c:v>43860</c:v>
                </c:pt>
                <c:pt idx="1028">
                  <c:v>43861</c:v>
                </c:pt>
                <c:pt idx="1029">
                  <c:v>43864</c:v>
                </c:pt>
                <c:pt idx="1030">
                  <c:v>43865</c:v>
                </c:pt>
                <c:pt idx="1031">
                  <c:v>43866</c:v>
                </c:pt>
                <c:pt idx="1032">
                  <c:v>43867</c:v>
                </c:pt>
                <c:pt idx="1033">
                  <c:v>43868</c:v>
                </c:pt>
                <c:pt idx="1034">
                  <c:v>43871</c:v>
                </c:pt>
                <c:pt idx="1035">
                  <c:v>43872</c:v>
                </c:pt>
                <c:pt idx="1036">
                  <c:v>43873</c:v>
                </c:pt>
                <c:pt idx="1037">
                  <c:v>43874</c:v>
                </c:pt>
                <c:pt idx="1038">
                  <c:v>43875</c:v>
                </c:pt>
                <c:pt idx="1039">
                  <c:v>43879</c:v>
                </c:pt>
                <c:pt idx="1040">
                  <c:v>43880</c:v>
                </c:pt>
                <c:pt idx="1041">
                  <c:v>43881</c:v>
                </c:pt>
                <c:pt idx="1042">
                  <c:v>43882</c:v>
                </c:pt>
                <c:pt idx="1043">
                  <c:v>43885</c:v>
                </c:pt>
                <c:pt idx="1044">
                  <c:v>43886</c:v>
                </c:pt>
                <c:pt idx="1045">
                  <c:v>43887</c:v>
                </c:pt>
                <c:pt idx="1046">
                  <c:v>43888</c:v>
                </c:pt>
                <c:pt idx="1047">
                  <c:v>43889</c:v>
                </c:pt>
                <c:pt idx="1048">
                  <c:v>43892</c:v>
                </c:pt>
                <c:pt idx="1049">
                  <c:v>43893</c:v>
                </c:pt>
                <c:pt idx="1050">
                  <c:v>43894</c:v>
                </c:pt>
                <c:pt idx="1051">
                  <c:v>43895</c:v>
                </c:pt>
                <c:pt idx="1052">
                  <c:v>43896</c:v>
                </c:pt>
                <c:pt idx="1053">
                  <c:v>43899</c:v>
                </c:pt>
                <c:pt idx="1054">
                  <c:v>43900</c:v>
                </c:pt>
                <c:pt idx="1055">
                  <c:v>43901</c:v>
                </c:pt>
                <c:pt idx="1056">
                  <c:v>43902</c:v>
                </c:pt>
                <c:pt idx="1057">
                  <c:v>43903</c:v>
                </c:pt>
                <c:pt idx="1058">
                  <c:v>43906</c:v>
                </c:pt>
                <c:pt idx="1059">
                  <c:v>43907</c:v>
                </c:pt>
                <c:pt idx="1060">
                  <c:v>43908</c:v>
                </c:pt>
                <c:pt idx="1061">
                  <c:v>43909</c:v>
                </c:pt>
                <c:pt idx="1062">
                  <c:v>43910</c:v>
                </c:pt>
                <c:pt idx="1063">
                  <c:v>43913</c:v>
                </c:pt>
                <c:pt idx="1064">
                  <c:v>43914</c:v>
                </c:pt>
                <c:pt idx="1065">
                  <c:v>43915</c:v>
                </c:pt>
                <c:pt idx="1066">
                  <c:v>43916</c:v>
                </c:pt>
                <c:pt idx="1067">
                  <c:v>43917</c:v>
                </c:pt>
                <c:pt idx="1068">
                  <c:v>43920</c:v>
                </c:pt>
                <c:pt idx="1069">
                  <c:v>43921</c:v>
                </c:pt>
                <c:pt idx="1070">
                  <c:v>43922</c:v>
                </c:pt>
                <c:pt idx="1071">
                  <c:v>43923</c:v>
                </c:pt>
                <c:pt idx="1072">
                  <c:v>43924</c:v>
                </c:pt>
                <c:pt idx="1073">
                  <c:v>43927</c:v>
                </c:pt>
                <c:pt idx="1074">
                  <c:v>43928</c:v>
                </c:pt>
                <c:pt idx="1075">
                  <c:v>43929</c:v>
                </c:pt>
                <c:pt idx="1076">
                  <c:v>43930</c:v>
                </c:pt>
                <c:pt idx="1077">
                  <c:v>43934</c:v>
                </c:pt>
                <c:pt idx="1078">
                  <c:v>43935</c:v>
                </c:pt>
                <c:pt idx="1079">
                  <c:v>43936</c:v>
                </c:pt>
                <c:pt idx="1080">
                  <c:v>43937</c:v>
                </c:pt>
                <c:pt idx="1081">
                  <c:v>43938</c:v>
                </c:pt>
                <c:pt idx="1082">
                  <c:v>43941</c:v>
                </c:pt>
                <c:pt idx="1083">
                  <c:v>43942</c:v>
                </c:pt>
                <c:pt idx="1084">
                  <c:v>43943</c:v>
                </c:pt>
                <c:pt idx="1085">
                  <c:v>43944</c:v>
                </c:pt>
                <c:pt idx="1086">
                  <c:v>43945</c:v>
                </c:pt>
                <c:pt idx="1087">
                  <c:v>43948</c:v>
                </c:pt>
                <c:pt idx="1088">
                  <c:v>43949</c:v>
                </c:pt>
                <c:pt idx="1089">
                  <c:v>43950</c:v>
                </c:pt>
                <c:pt idx="1090">
                  <c:v>43951</c:v>
                </c:pt>
                <c:pt idx="1091">
                  <c:v>43952</c:v>
                </c:pt>
                <c:pt idx="1092">
                  <c:v>43955</c:v>
                </c:pt>
                <c:pt idx="1093">
                  <c:v>43956</c:v>
                </c:pt>
                <c:pt idx="1094">
                  <c:v>43957</c:v>
                </c:pt>
                <c:pt idx="1095">
                  <c:v>43958</c:v>
                </c:pt>
                <c:pt idx="1096">
                  <c:v>43959</c:v>
                </c:pt>
                <c:pt idx="1097">
                  <c:v>43962</c:v>
                </c:pt>
                <c:pt idx="1098">
                  <c:v>43963</c:v>
                </c:pt>
                <c:pt idx="1099">
                  <c:v>43964</c:v>
                </c:pt>
                <c:pt idx="1100">
                  <c:v>43965</c:v>
                </c:pt>
                <c:pt idx="1101">
                  <c:v>43966</c:v>
                </c:pt>
                <c:pt idx="1102">
                  <c:v>43969</c:v>
                </c:pt>
                <c:pt idx="1103">
                  <c:v>43970</c:v>
                </c:pt>
                <c:pt idx="1104">
                  <c:v>43971</c:v>
                </c:pt>
                <c:pt idx="1105">
                  <c:v>43972</c:v>
                </c:pt>
                <c:pt idx="1106">
                  <c:v>43973</c:v>
                </c:pt>
                <c:pt idx="1107">
                  <c:v>43977</c:v>
                </c:pt>
                <c:pt idx="1108">
                  <c:v>43978</c:v>
                </c:pt>
                <c:pt idx="1109">
                  <c:v>43979</c:v>
                </c:pt>
                <c:pt idx="1110">
                  <c:v>43980</c:v>
                </c:pt>
                <c:pt idx="1111">
                  <c:v>43983</c:v>
                </c:pt>
                <c:pt idx="1112">
                  <c:v>43984</c:v>
                </c:pt>
                <c:pt idx="1113">
                  <c:v>43985</c:v>
                </c:pt>
                <c:pt idx="1114">
                  <c:v>43986</c:v>
                </c:pt>
                <c:pt idx="1115">
                  <c:v>43987</c:v>
                </c:pt>
                <c:pt idx="1116">
                  <c:v>43990</c:v>
                </c:pt>
                <c:pt idx="1117">
                  <c:v>43991</c:v>
                </c:pt>
                <c:pt idx="1118">
                  <c:v>43992</c:v>
                </c:pt>
                <c:pt idx="1119">
                  <c:v>43993</c:v>
                </c:pt>
                <c:pt idx="1120">
                  <c:v>43994</c:v>
                </c:pt>
                <c:pt idx="1121">
                  <c:v>43997</c:v>
                </c:pt>
                <c:pt idx="1122">
                  <c:v>43998</c:v>
                </c:pt>
                <c:pt idx="1123">
                  <c:v>43999</c:v>
                </c:pt>
                <c:pt idx="1124">
                  <c:v>44000</c:v>
                </c:pt>
                <c:pt idx="1125">
                  <c:v>44001</c:v>
                </c:pt>
                <c:pt idx="1126">
                  <c:v>44004</c:v>
                </c:pt>
                <c:pt idx="1127">
                  <c:v>44005</c:v>
                </c:pt>
                <c:pt idx="1128">
                  <c:v>44006</c:v>
                </c:pt>
                <c:pt idx="1129">
                  <c:v>44007</c:v>
                </c:pt>
                <c:pt idx="1130">
                  <c:v>44008</c:v>
                </c:pt>
                <c:pt idx="1131">
                  <c:v>44011</c:v>
                </c:pt>
                <c:pt idx="1132">
                  <c:v>44012</c:v>
                </c:pt>
                <c:pt idx="1133">
                  <c:v>44013</c:v>
                </c:pt>
                <c:pt idx="1134">
                  <c:v>44014</c:v>
                </c:pt>
                <c:pt idx="1135">
                  <c:v>44018</c:v>
                </c:pt>
                <c:pt idx="1136">
                  <c:v>44019</c:v>
                </c:pt>
                <c:pt idx="1137">
                  <c:v>44020</c:v>
                </c:pt>
                <c:pt idx="1138">
                  <c:v>44021</c:v>
                </c:pt>
                <c:pt idx="1139">
                  <c:v>44022</c:v>
                </c:pt>
                <c:pt idx="1140">
                  <c:v>44025</c:v>
                </c:pt>
                <c:pt idx="1141">
                  <c:v>44026</c:v>
                </c:pt>
                <c:pt idx="1142">
                  <c:v>44027</c:v>
                </c:pt>
                <c:pt idx="1143">
                  <c:v>44028</c:v>
                </c:pt>
                <c:pt idx="1144">
                  <c:v>44029</c:v>
                </c:pt>
                <c:pt idx="1145">
                  <c:v>44032</c:v>
                </c:pt>
                <c:pt idx="1146">
                  <c:v>44033</c:v>
                </c:pt>
                <c:pt idx="1147">
                  <c:v>44034</c:v>
                </c:pt>
                <c:pt idx="1148">
                  <c:v>44035</c:v>
                </c:pt>
                <c:pt idx="1149">
                  <c:v>44036</c:v>
                </c:pt>
                <c:pt idx="1150">
                  <c:v>44039</c:v>
                </c:pt>
                <c:pt idx="1151">
                  <c:v>44040</c:v>
                </c:pt>
                <c:pt idx="1152">
                  <c:v>44041</c:v>
                </c:pt>
                <c:pt idx="1153">
                  <c:v>44042</c:v>
                </c:pt>
                <c:pt idx="1154">
                  <c:v>44043</c:v>
                </c:pt>
                <c:pt idx="1155">
                  <c:v>44046</c:v>
                </c:pt>
                <c:pt idx="1156">
                  <c:v>44047</c:v>
                </c:pt>
                <c:pt idx="1157">
                  <c:v>44048</c:v>
                </c:pt>
                <c:pt idx="1158">
                  <c:v>44049</c:v>
                </c:pt>
                <c:pt idx="1159">
                  <c:v>44050</c:v>
                </c:pt>
                <c:pt idx="1160">
                  <c:v>44053</c:v>
                </c:pt>
                <c:pt idx="1161">
                  <c:v>44054</c:v>
                </c:pt>
                <c:pt idx="1162">
                  <c:v>44055</c:v>
                </c:pt>
                <c:pt idx="1163">
                  <c:v>44056</c:v>
                </c:pt>
                <c:pt idx="1164">
                  <c:v>44057</c:v>
                </c:pt>
                <c:pt idx="1165">
                  <c:v>44060</c:v>
                </c:pt>
                <c:pt idx="1166">
                  <c:v>44061</c:v>
                </c:pt>
                <c:pt idx="1167">
                  <c:v>44062</c:v>
                </c:pt>
                <c:pt idx="1168">
                  <c:v>44063</c:v>
                </c:pt>
                <c:pt idx="1169">
                  <c:v>44064</c:v>
                </c:pt>
                <c:pt idx="1170">
                  <c:v>44067</c:v>
                </c:pt>
                <c:pt idx="1171">
                  <c:v>44068</c:v>
                </c:pt>
                <c:pt idx="1172">
                  <c:v>44069</c:v>
                </c:pt>
                <c:pt idx="1173">
                  <c:v>44070</c:v>
                </c:pt>
                <c:pt idx="1174">
                  <c:v>44071</c:v>
                </c:pt>
                <c:pt idx="1175">
                  <c:v>44074</c:v>
                </c:pt>
                <c:pt idx="1176">
                  <c:v>44075</c:v>
                </c:pt>
                <c:pt idx="1177">
                  <c:v>44076</c:v>
                </c:pt>
                <c:pt idx="1178">
                  <c:v>44077</c:v>
                </c:pt>
                <c:pt idx="1179">
                  <c:v>44078</c:v>
                </c:pt>
                <c:pt idx="1180">
                  <c:v>44082</c:v>
                </c:pt>
                <c:pt idx="1181">
                  <c:v>44083</c:v>
                </c:pt>
                <c:pt idx="1182">
                  <c:v>44084</c:v>
                </c:pt>
                <c:pt idx="1183">
                  <c:v>44085</c:v>
                </c:pt>
                <c:pt idx="1184">
                  <c:v>44088</c:v>
                </c:pt>
                <c:pt idx="1185">
                  <c:v>44089</c:v>
                </c:pt>
                <c:pt idx="1186">
                  <c:v>44090</c:v>
                </c:pt>
                <c:pt idx="1187">
                  <c:v>44091</c:v>
                </c:pt>
                <c:pt idx="1188">
                  <c:v>44092</c:v>
                </c:pt>
                <c:pt idx="1189">
                  <c:v>44095</c:v>
                </c:pt>
                <c:pt idx="1190">
                  <c:v>44096</c:v>
                </c:pt>
                <c:pt idx="1191">
                  <c:v>44097</c:v>
                </c:pt>
                <c:pt idx="1192">
                  <c:v>44098</c:v>
                </c:pt>
                <c:pt idx="1193">
                  <c:v>44099</c:v>
                </c:pt>
                <c:pt idx="1194">
                  <c:v>44102</c:v>
                </c:pt>
                <c:pt idx="1195">
                  <c:v>44103</c:v>
                </c:pt>
                <c:pt idx="1196">
                  <c:v>44104</c:v>
                </c:pt>
                <c:pt idx="1197">
                  <c:v>44105</c:v>
                </c:pt>
                <c:pt idx="1198">
                  <c:v>44106</c:v>
                </c:pt>
                <c:pt idx="1199">
                  <c:v>44109</c:v>
                </c:pt>
                <c:pt idx="1200">
                  <c:v>44110</c:v>
                </c:pt>
                <c:pt idx="1201">
                  <c:v>44111</c:v>
                </c:pt>
                <c:pt idx="1202">
                  <c:v>44112</c:v>
                </c:pt>
                <c:pt idx="1203">
                  <c:v>44113</c:v>
                </c:pt>
                <c:pt idx="1204">
                  <c:v>44116</c:v>
                </c:pt>
                <c:pt idx="1205">
                  <c:v>44117</c:v>
                </c:pt>
                <c:pt idx="1206">
                  <c:v>44118</c:v>
                </c:pt>
                <c:pt idx="1207">
                  <c:v>44119</c:v>
                </c:pt>
                <c:pt idx="1208">
                  <c:v>44120</c:v>
                </c:pt>
                <c:pt idx="1209">
                  <c:v>44123</c:v>
                </c:pt>
                <c:pt idx="1210">
                  <c:v>44124</c:v>
                </c:pt>
                <c:pt idx="1211">
                  <c:v>44125</c:v>
                </c:pt>
                <c:pt idx="1212">
                  <c:v>44126</c:v>
                </c:pt>
                <c:pt idx="1213">
                  <c:v>44127</c:v>
                </c:pt>
                <c:pt idx="1214">
                  <c:v>44130</c:v>
                </c:pt>
                <c:pt idx="1215">
                  <c:v>44131</c:v>
                </c:pt>
                <c:pt idx="1216">
                  <c:v>44132</c:v>
                </c:pt>
                <c:pt idx="1217">
                  <c:v>44133</c:v>
                </c:pt>
                <c:pt idx="1218">
                  <c:v>44134</c:v>
                </c:pt>
                <c:pt idx="1219">
                  <c:v>44137</c:v>
                </c:pt>
                <c:pt idx="1220">
                  <c:v>44138</c:v>
                </c:pt>
                <c:pt idx="1221">
                  <c:v>44139</c:v>
                </c:pt>
                <c:pt idx="1222">
                  <c:v>44140</c:v>
                </c:pt>
                <c:pt idx="1223">
                  <c:v>44141</c:v>
                </c:pt>
                <c:pt idx="1224">
                  <c:v>44144</c:v>
                </c:pt>
                <c:pt idx="1225">
                  <c:v>44145</c:v>
                </c:pt>
                <c:pt idx="1226">
                  <c:v>44146</c:v>
                </c:pt>
                <c:pt idx="1227">
                  <c:v>44147</c:v>
                </c:pt>
                <c:pt idx="1228">
                  <c:v>44148</c:v>
                </c:pt>
                <c:pt idx="1229">
                  <c:v>44151</c:v>
                </c:pt>
                <c:pt idx="1230">
                  <c:v>44152</c:v>
                </c:pt>
                <c:pt idx="1231">
                  <c:v>44153</c:v>
                </c:pt>
                <c:pt idx="1232">
                  <c:v>44154</c:v>
                </c:pt>
                <c:pt idx="1233">
                  <c:v>44155</c:v>
                </c:pt>
                <c:pt idx="1234">
                  <c:v>44158</c:v>
                </c:pt>
                <c:pt idx="1235">
                  <c:v>44159</c:v>
                </c:pt>
                <c:pt idx="1236">
                  <c:v>44160</c:v>
                </c:pt>
                <c:pt idx="1237">
                  <c:v>44162</c:v>
                </c:pt>
                <c:pt idx="1238">
                  <c:v>44165</c:v>
                </c:pt>
                <c:pt idx="1239">
                  <c:v>44166</c:v>
                </c:pt>
                <c:pt idx="1240">
                  <c:v>44167</c:v>
                </c:pt>
                <c:pt idx="1241">
                  <c:v>44168</c:v>
                </c:pt>
                <c:pt idx="1242">
                  <c:v>44169</c:v>
                </c:pt>
                <c:pt idx="1243">
                  <c:v>44172</c:v>
                </c:pt>
                <c:pt idx="1244">
                  <c:v>44173</c:v>
                </c:pt>
                <c:pt idx="1245">
                  <c:v>44174</c:v>
                </c:pt>
                <c:pt idx="1246">
                  <c:v>44175</c:v>
                </c:pt>
                <c:pt idx="1247">
                  <c:v>44176</c:v>
                </c:pt>
                <c:pt idx="1248">
                  <c:v>44179</c:v>
                </c:pt>
                <c:pt idx="1249">
                  <c:v>44180</c:v>
                </c:pt>
                <c:pt idx="1250">
                  <c:v>44181</c:v>
                </c:pt>
                <c:pt idx="1251">
                  <c:v>44182</c:v>
                </c:pt>
                <c:pt idx="1252">
                  <c:v>44183</c:v>
                </c:pt>
                <c:pt idx="1253">
                  <c:v>44186</c:v>
                </c:pt>
                <c:pt idx="1254">
                  <c:v>44187</c:v>
                </c:pt>
                <c:pt idx="1255">
                  <c:v>44188</c:v>
                </c:pt>
                <c:pt idx="1256">
                  <c:v>44189</c:v>
                </c:pt>
                <c:pt idx="1257">
                  <c:v>44193</c:v>
                </c:pt>
                <c:pt idx="1258">
                  <c:v>44194</c:v>
                </c:pt>
                <c:pt idx="1259">
                  <c:v>44195</c:v>
                </c:pt>
                <c:pt idx="1260">
                  <c:v>44196</c:v>
                </c:pt>
                <c:pt idx="1261">
                  <c:v>44200</c:v>
                </c:pt>
                <c:pt idx="1262">
                  <c:v>44201</c:v>
                </c:pt>
                <c:pt idx="1263">
                  <c:v>44202</c:v>
                </c:pt>
                <c:pt idx="1264">
                  <c:v>44203</c:v>
                </c:pt>
                <c:pt idx="1265">
                  <c:v>44204</c:v>
                </c:pt>
                <c:pt idx="1266">
                  <c:v>44207</c:v>
                </c:pt>
                <c:pt idx="1267">
                  <c:v>44208</c:v>
                </c:pt>
                <c:pt idx="1268">
                  <c:v>44209</c:v>
                </c:pt>
                <c:pt idx="1269">
                  <c:v>44210</c:v>
                </c:pt>
                <c:pt idx="1270">
                  <c:v>44211</c:v>
                </c:pt>
                <c:pt idx="1271">
                  <c:v>44215</c:v>
                </c:pt>
                <c:pt idx="1272">
                  <c:v>44216</c:v>
                </c:pt>
                <c:pt idx="1273">
                  <c:v>44217</c:v>
                </c:pt>
                <c:pt idx="1274">
                  <c:v>44218</c:v>
                </c:pt>
                <c:pt idx="1275">
                  <c:v>44221</c:v>
                </c:pt>
                <c:pt idx="1276">
                  <c:v>44222</c:v>
                </c:pt>
                <c:pt idx="1277">
                  <c:v>44223</c:v>
                </c:pt>
                <c:pt idx="1278">
                  <c:v>44224</c:v>
                </c:pt>
                <c:pt idx="1279">
                  <c:v>44225</c:v>
                </c:pt>
                <c:pt idx="1280">
                  <c:v>44228</c:v>
                </c:pt>
                <c:pt idx="1281">
                  <c:v>44229</c:v>
                </c:pt>
                <c:pt idx="1282">
                  <c:v>44230</c:v>
                </c:pt>
                <c:pt idx="1283">
                  <c:v>44231</c:v>
                </c:pt>
                <c:pt idx="1284">
                  <c:v>44232</c:v>
                </c:pt>
                <c:pt idx="1285">
                  <c:v>44235</c:v>
                </c:pt>
                <c:pt idx="1286">
                  <c:v>44236</c:v>
                </c:pt>
                <c:pt idx="1287">
                  <c:v>44237</c:v>
                </c:pt>
                <c:pt idx="1288">
                  <c:v>44238</c:v>
                </c:pt>
                <c:pt idx="1289">
                  <c:v>44239</c:v>
                </c:pt>
                <c:pt idx="1290">
                  <c:v>44243</c:v>
                </c:pt>
                <c:pt idx="1291">
                  <c:v>44244</c:v>
                </c:pt>
                <c:pt idx="1292">
                  <c:v>44245</c:v>
                </c:pt>
                <c:pt idx="1293">
                  <c:v>44246</c:v>
                </c:pt>
                <c:pt idx="1294">
                  <c:v>44249</c:v>
                </c:pt>
                <c:pt idx="1295">
                  <c:v>44250</c:v>
                </c:pt>
                <c:pt idx="1296">
                  <c:v>44251</c:v>
                </c:pt>
                <c:pt idx="1297">
                  <c:v>44252</c:v>
                </c:pt>
                <c:pt idx="1298">
                  <c:v>44253</c:v>
                </c:pt>
                <c:pt idx="1299">
                  <c:v>44256</c:v>
                </c:pt>
                <c:pt idx="1300">
                  <c:v>44257</c:v>
                </c:pt>
                <c:pt idx="1301">
                  <c:v>44258</c:v>
                </c:pt>
                <c:pt idx="1302">
                  <c:v>44259</c:v>
                </c:pt>
                <c:pt idx="1303">
                  <c:v>44260</c:v>
                </c:pt>
                <c:pt idx="1304">
                  <c:v>44263</c:v>
                </c:pt>
                <c:pt idx="1305">
                  <c:v>44264</c:v>
                </c:pt>
                <c:pt idx="1306">
                  <c:v>44265</c:v>
                </c:pt>
                <c:pt idx="1307">
                  <c:v>44266</c:v>
                </c:pt>
                <c:pt idx="1308">
                  <c:v>44267</c:v>
                </c:pt>
                <c:pt idx="1309">
                  <c:v>44270</c:v>
                </c:pt>
                <c:pt idx="1310">
                  <c:v>44271</c:v>
                </c:pt>
                <c:pt idx="1311">
                  <c:v>44272</c:v>
                </c:pt>
                <c:pt idx="1312">
                  <c:v>44273</c:v>
                </c:pt>
                <c:pt idx="1313">
                  <c:v>44274</c:v>
                </c:pt>
                <c:pt idx="1314">
                  <c:v>44277</c:v>
                </c:pt>
                <c:pt idx="1315">
                  <c:v>44278</c:v>
                </c:pt>
                <c:pt idx="1316">
                  <c:v>44279</c:v>
                </c:pt>
                <c:pt idx="1317">
                  <c:v>44280</c:v>
                </c:pt>
                <c:pt idx="1318">
                  <c:v>44281</c:v>
                </c:pt>
                <c:pt idx="1319">
                  <c:v>44284</c:v>
                </c:pt>
                <c:pt idx="1320">
                  <c:v>44285</c:v>
                </c:pt>
                <c:pt idx="1321">
                  <c:v>44286</c:v>
                </c:pt>
                <c:pt idx="1322">
                  <c:v>44287</c:v>
                </c:pt>
                <c:pt idx="1323">
                  <c:v>44291</c:v>
                </c:pt>
                <c:pt idx="1324">
                  <c:v>44292</c:v>
                </c:pt>
                <c:pt idx="1325">
                  <c:v>44293</c:v>
                </c:pt>
                <c:pt idx="1326">
                  <c:v>44294</c:v>
                </c:pt>
                <c:pt idx="1327">
                  <c:v>44295</c:v>
                </c:pt>
                <c:pt idx="1328">
                  <c:v>44298</c:v>
                </c:pt>
                <c:pt idx="1329">
                  <c:v>44299</c:v>
                </c:pt>
                <c:pt idx="1330">
                  <c:v>44300</c:v>
                </c:pt>
                <c:pt idx="1331">
                  <c:v>44301</c:v>
                </c:pt>
                <c:pt idx="1332">
                  <c:v>44302</c:v>
                </c:pt>
                <c:pt idx="1333">
                  <c:v>44305</c:v>
                </c:pt>
                <c:pt idx="1334">
                  <c:v>44306</c:v>
                </c:pt>
                <c:pt idx="1335">
                  <c:v>44307</c:v>
                </c:pt>
                <c:pt idx="1336">
                  <c:v>44308</c:v>
                </c:pt>
                <c:pt idx="1337">
                  <c:v>44309</c:v>
                </c:pt>
                <c:pt idx="1338">
                  <c:v>44312</c:v>
                </c:pt>
                <c:pt idx="1339">
                  <c:v>44313</c:v>
                </c:pt>
                <c:pt idx="1340">
                  <c:v>44314</c:v>
                </c:pt>
                <c:pt idx="1341">
                  <c:v>44315</c:v>
                </c:pt>
                <c:pt idx="1342">
                  <c:v>44316</c:v>
                </c:pt>
                <c:pt idx="1343">
                  <c:v>44319</c:v>
                </c:pt>
                <c:pt idx="1344">
                  <c:v>44320</c:v>
                </c:pt>
                <c:pt idx="1345">
                  <c:v>44321</c:v>
                </c:pt>
              </c:numCache>
            </c:numRef>
          </c:cat>
          <c:val>
            <c:numRef>
              <c:f>全球粮棉价格比!$E$3:$E$1348</c:f>
              <c:numCache>
                <c:formatCode>0.00_ </c:formatCode>
                <c:ptCount val="1346"/>
                <c:pt idx="0">
                  <c:v>13.653603034134008</c:v>
                </c:pt>
                <c:pt idx="1">
                  <c:v>13.675930362561891</c:v>
                </c:pt>
                <c:pt idx="2">
                  <c:v>13.668634333120613</c:v>
                </c:pt>
                <c:pt idx="3">
                  <c:v>13.931451612903226</c:v>
                </c:pt>
                <c:pt idx="4">
                  <c:v>14.068858863747355</c:v>
                </c:pt>
                <c:pt idx="5">
                  <c:v>14.083876221498372</c:v>
                </c:pt>
                <c:pt idx="6">
                  <c:v>14</c:v>
                </c:pt>
                <c:pt idx="7">
                  <c:v>14.170319857119662</c:v>
                </c:pt>
                <c:pt idx="8">
                  <c:v>14.133408432571612</c:v>
                </c:pt>
                <c:pt idx="9">
                  <c:v>14.252827140549273</c:v>
                </c:pt>
                <c:pt idx="10">
                  <c:v>14.297345709167889</c:v>
                </c:pt>
                <c:pt idx="11">
                  <c:v>14.106771250200095</c:v>
                </c:pt>
                <c:pt idx="12">
                  <c:v>14.103598515410683</c:v>
                </c:pt>
                <c:pt idx="13">
                  <c:v>14.140763407956191</c:v>
                </c:pt>
                <c:pt idx="14">
                  <c:v>14.027221777421937</c:v>
                </c:pt>
                <c:pt idx="15">
                  <c:v>14.285714285714285</c:v>
                </c:pt>
                <c:pt idx="16">
                  <c:v>14.264777723497803</c:v>
                </c:pt>
                <c:pt idx="17">
                  <c:v>14.50049293460401</c:v>
                </c:pt>
                <c:pt idx="18">
                  <c:v>14.141949152542374</c:v>
                </c:pt>
                <c:pt idx="19">
                  <c:v>14.411909046294781</c:v>
                </c:pt>
                <c:pt idx="20">
                  <c:v>14.245832659006313</c:v>
                </c:pt>
                <c:pt idx="21">
                  <c:v>14.221508828250402</c:v>
                </c:pt>
                <c:pt idx="22">
                  <c:v>14.15482725217953</c:v>
                </c:pt>
                <c:pt idx="23">
                  <c:v>14.531794786651171</c:v>
                </c:pt>
                <c:pt idx="24">
                  <c:v>14.490578622644655</c:v>
                </c:pt>
                <c:pt idx="25">
                  <c:v>14.471476510067113</c:v>
                </c:pt>
                <c:pt idx="26">
                  <c:v>14.721180081855389</c:v>
                </c:pt>
                <c:pt idx="27">
                  <c:v>14.639945652173912</c:v>
                </c:pt>
                <c:pt idx="28">
                  <c:v>14.939233139335844</c:v>
                </c:pt>
                <c:pt idx="29">
                  <c:v>14.870395634379264</c:v>
                </c:pt>
                <c:pt idx="30">
                  <c:v>14.730498828255774</c:v>
                </c:pt>
                <c:pt idx="31">
                  <c:v>14.853064651553318</c:v>
                </c:pt>
                <c:pt idx="32">
                  <c:v>14.786432160804019</c:v>
                </c:pt>
                <c:pt idx="33">
                  <c:v>14.817769566677864</c:v>
                </c:pt>
                <c:pt idx="34">
                  <c:v>15.009348971613123</c:v>
                </c:pt>
                <c:pt idx="35">
                  <c:v>15.051724137931034</c:v>
                </c:pt>
                <c:pt idx="36">
                  <c:v>15.19334610695001</c:v>
                </c:pt>
                <c:pt idx="37">
                  <c:v>14.997403047091414</c:v>
                </c:pt>
                <c:pt idx="38">
                  <c:v>15.005214670606639</c:v>
                </c:pt>
                <c:pt idx="39">
                  <c:v>15.238938053097344</c:v>
                </c:pt>
                <c:pt idx="40">
                  <c:v>15.327036178934236</c:v>
                </c:pt>
                <c:pt idx="41">
                  <c:v>15.380833184337565</c:v>
                </c:pt>
                <c:pt idx="42">
                  <c:v>15.30313774153519</c:v>
                </c:pt>
                <c:pt idx="43">
                  <c:v>15.373839957975836</c:v>
                </c:pt>
                <c:pt idx="44">
                  <c:v>15.353781805507145</c:v>
                </c:pt>
                <c:pt idx="45">
                  <c:v>15.546957439324657</c:v>
                </c:pt>
                <c:pt idx="46">
                  <c:v>15.64322318430818</c:v>
                </c:pt>
                <c:pt idx="47">
                  <c:v>15.625549885623791</c:v>
                </c:pt>
                <c:pt idx="48">
                  <c:v>15.625546806649169</c:v>
                </c:pt>
                <c:pt idx="49">
                  <c:v>15.341396465946131</c:v>
                </c:pt>
                <c:pt idx="50">
                  <c:v>15.315934065934066</c:v>
                </c:pt>
                <c:pt idx="51">
                  <c:v>15.34636488340192</c:v>
                </c:pt>
                <c:pt idx="52">
                  <c:v>15.370116518163126</c:v>
                </c:pt>
                <c:pt idx="53">
                  <c:v>15.692792162351296</c:v>
                </c:pt>
                <c:pt idx="54">
                  <c:v>15.489083720130651</c:v>
                </c:pt>
                <c:pt idx="55">
                  <c:v>15.590200445434299</c:v>
                </c:pt>
                <c:pt idx="56">
                  <c:v>15.512073985271451</c:v>
                </c:pt>
                <c:pt idx="57">
                  <c:v>15.761434511434512</c:v>
                </c:pt>
                <c:pt idx="58">
                  <c:v>15.730968858131488</c:v>
                </c:pt>
                <c:pt idx="59">
                  <c:v>15.963750435691878</c:v>
                </c:pt>
                <c:pt idx="60">
                  <c:v>15.762094676608289</c:v>
                </c:pt>
                <c:pt idx="61">
                  <c:v>15.562970568104038</c:v>
                </c:pt>
                <c:pt idx="62">
                  <c:v>15.506756756756756</c:v>
                </c:pt>
                <c:pt idx="63">
                  <c:v>15.485074626865671</c:v>
                </c:pt>
                <c:pt idx="64">
                  <c:v>15.352292020373515</c:v>
                </c:pt>
                <c:pt idx="65">
                  <c:v>15.459574468085107</c:v>
                </c:pt>
                <c:pt idx="66">
                  <c:v>15.314246993054379</c:v>
                </c:pt>
                <c:pt idx="67">
                  <c:v>15.25719993341102</c:v>
                </c:pt>
                <c:pt idx="68">
                  <c:v>15.273431065722287</c:v>
                </c:pt>
                <c:pt idx="69">
                  <c:v>15.38335248727631</c:v>
                </c:pt>
                <c:pt idx="70">
                  <c:v>15.585739924946974</c:v>
                </c:pt>
                <c:pt idx="71">
                  <c:v>15.657354149548068</c:v>
                </c:pt>
                <c:pt idx="72">
                  <c:v>16.06131289570143</c:v>
                </c:pt>
                <c:pt idx="73">
                  <c:v>15.45878193797204</c:v>
                </c:pt>
                <c:pt idx="74">
                  <c:v>15.692880925955288</c:v>
                </c:pt>
                <c:pt idx="75">
                  <c:v>15.821501014198782</c:v>
                </c:pt>
                <c:pt idx="76">
                  <c:v>15.989689111076393</c:v>
                </c:pt>
                <c:pt idx="77">
                  <c:v>15.622546710629612</c:v>
                </c:pt>
                <c:pt idx="78">
                  <c:v>15.744066208619611</c:v>
                </c:pt>
                <c:pt idx="79">
                  <c:v>16.042613191289362</c:v>
                </c:pt>
                <c:pt idx="80">
                  <c:v>15.962587685113014</c:v>
                </c:pt>
                <c:pt idx="81">
                  <c:v>16.109279321714556</c:v>
                </c:pt>
                <c:pt idx="82">
                  <c:v>16.104751450525324</c:v>
                </c:pt>
                <c:pt idx="83">
                  <c:v>16.203200248562993</c:v>
                </c:pt>
                <c:pt idx="84">
                  <c:v>16.242467491278148</c:v>
                </c:pt>
                <c:pt idx="85">
                  <c:v>16.4702134437719</c:v>
                </c:pt>
                <c:pt idx="86">
                  <c:v>16.289043534552516</c:v>
                </c:pt>
                <c:pt idx="87">
                  <c:v>16.743490215105936</c:v>
                </c:pt>
                <c:pt idx="88">
                  <c:v>16.674780915287243</c:v>
                </c:pt>
                <c:pt idx="89">
                  <c:v>17.738095238095237</c:v>
                </c:pt>
                <c:pt idx="90">
                  <c:v>17.78877887788779</c:v>
                </c:pt>
                <c:pt idx="91">
                  <c:v>17.602502881607116</c:v>
                </c:pt>
                <c:pt idx="92">
                  <c:v>17.502474430880898</c:v>
                </c:pt>
                <c:pt idx="93">
                  <c:v>17.429086735530415</c:v>
                </c:pt>
                <c:pt idx="94">
                  <c:v>17.343247588424436</c:v>
                </c:pt>
                <c:pt idx="95">
                  <c:v>17.292506043513296</c:v>
                </c:pt>
                <c:pt idx="96">
                  <c:v>17.549533322416899</c:v>
                </c:pt>
                <c:pt idx="97">
                  <c:v>17.431490189719476</c:v>
                </c:pt>
                <c:pt idx="98">
                  <c:v>17.225386493083807</c:v>
                </c:pt>
                <c:pt idx="99">
                  <c:v>16.731471195048407</c:v>
                </c:pt>
                <c:pt idx="100">
                  <c:v>17.24960254372019</c:v>
                </c:pt>
                <c:pt idx="101">
                  <c:v>16.772889787035599</c:v>
                </c:pt>
                <c:pt idx="102">
                  <c:v>16.902613565650281</c:v>
                </c:pt>
                <c:pt idx="103">
                  <c:v>16.867375664685643</c:v>
                </c:pt>
                <c:pt idx="104">
                  <c:v>17.42915941111287</c:v>
                </c:pt>
                <c:pt idx="105">
                  <c:v>18.132654684269127</c:v>
                </c:pt>
                <c:pt idx="106">
                  <c:v>17.712408073853858</c:v>
                </c:pt>
                <c:pt idx="107">
                  <c:v>17.378700030515713</c:v>
                </c:pt>
                <c:pt idx="108">
                  <c:v>17.269137302551638</c:v>
                </c:pt>
                <c:pt idx="109">
                  <c:v>17.851728320194059</c:v>
                </c:pt>
                <c:pt idx="110">
                  <c:v>17.645482388973967</c:v>
                </c:pt>
                <c:pt idx="111">
                  <c:v>17.869217765483327</c:v>
                </c:pt>
                <c:pt idx="112">
                  <c:v>18.137484394506867</c:v>
                </c:pt>
                <c:pt idx="113">
                  <c:v>17.986230636833046</c:v>
                </c:pt>
                <c:pt idx="114">
                  <c:v>17.863879283244263</c:v>
                </c:pt>
                <c:pt idx="115">
                  <c:v>17.233944247651316</c:v>
                </c:pt>
                <c:pt idx="116">
                  <c:v>17.403671116504853</c:v>
                </c:pt>
                <c:pt idx="117">
                  <c:v>17.169268070919838</c:v>
                </c:pt>
                <c:pt idx="118">
                  <c:v>17.28917533778537</c:v>
                </c:pt>
                <c:pt idx="119">
                  <c:v>17.298155896482257</c:v>
                </c:pt>
                <c:pt idx="120">
                  <c:v>16.845001528584529</c:v>
                </c:pt>
                <c:pt idx="121">
                  <c:v>16.768860602297423</c:v>
                </c:pt>
                <c:pt idx="122">
                  <c:v>17.163715439577508</c:v>
                </c:pt>
                <c:pt idx="123">
                  <c:v>16.975402368660795</c:v>
                </c:pt>
                <c:pt idx="124">
                  <c:v>16.886864085041761</c:v>
                </c:pt>
                <c:pt idx="125">
                  <c:v>17.952314165497896</c:v>
                </c:pt>
                <c:pt idx="126">
                  <c:v>17.494999230650869</c:v>
                </c:pt>
                <c:pt idx="127">
                  <c:v>16.546541941420028</c:v>
                </c:pt>
                <c:pt idx="128">
                  <c:v>16.462480857580399</c:v>
                </c:pt>
                <c:pt idx="129">
                  <c:v>15.729086722947043</c:v>
                </c:pt>
                <c:pt idx="130">
                  <c:v>16.061388846679836</c:v>
                </c:pt>
                <c:pt idx="131">
                  <c:v>15.565063440542932</c:v>
                </c:pt>
                <c:pt idx="132">
                  <c:v>15.329189036450975</c:v>
                </c:pt>
                <c:pt idx="133">
                  <c:v>15.105946684894052</c:v>
                </c:pt>
                <c:pt idx="134">
                  <c:v>14.437525382428589</c:v>
                </c:pt>
                <c:pt idx="135">
                  <c:v>14.216478190630049</c:v>
                </c:pt>
                <c:pt idx="136">
                  <c:v>14.415145368492224</c:v>
                </c:pt>
                <c:pt idx="137">
                  <c:v>14.071243346526547</c:v>
                </c:pt>
                <c:pt idx="138">
                  <c:v>13.946095369730479</c:v>
                </c:pt>
                <c:pt idx="139">
                  <c:v>13.889269562834041</c:v>
                </c:pt>
                <c:pt idx="140">
                  <c:v>13.586956521739129</c:v>
                </c:pt>
                <c:pt idx="141">
                  <c:v>13.355927514178999</c:v>
                </c:pt>
                <c:pt idx="142">
                  <c:v>13.167680865449627</c:v>
                </c:pt>
                <c:pt idx="143">
                  <c:v>13.416043507817811</c:v>
                </c:pt>
                <c:pt idx="144">
                  <c:v>13.410460021905804</c:v>
                </c:pt>
                <c:pt idx="145">
                  <c:v>13.526472177201512</c:v>
                </c:pt>
                <c:pt idx="146">
                  <c:v>12.957112126915838</c:v>
                </c:pt>
                <c:pt idx="147">
                  <c:v>12.881859962151932</c:v>
                </c:pt>
                <c:pt idx="148">
                  <c:v>12.844932023152509</c:v>
                </c:pt>
                <c:pt idx="149">
                  <c:v>12.593960174073587</c:v>
                </c:pt>
                <c:pt idx="150">
                  <c:v>12.705238467552777</c:v>
                </c:pt>
                <c:pt idx="151">
                  <c:v>12.94543063773833</c:v>
                </c:pt>
                <c:pt idx="152">
                  <c:v>13.518138261464751</c:v>
                </c:pt>
                <c:pt idx="153">
                  <c:v>13.717805151175812</c:v>
                </c:pt>
                <c:pt idx="154">
                  <c:v>13.69329251322015</c:v>
                </c:pt>
                <c:pt idx="155">
                  <c:v>13.89596602972399</c:v>
                </c:pt>
                <c:pt idx="156">
                  <c:v>14.652918966018008</c:v>
                </c:pt>
                <c:pt idx="157">
                  <c:v>14.672011661807581</c:v>
                </c:pt>
                <c:pt idx="158">
                  <c:v>14.76529574189798</c:v>
                </c:pt>
                <c:pt idx="159">
                  <c:v>14.693522677872771</c:v>
                </c:pt>
                <c:pt idx="160">
                  <c:v>14.69</c:v>
                </c:pt>
                <c:pt idx="161">
                  <c:v>14.69</c:v>
                </c:pt>
                <c:pt idx="162">
                  <c:v>14.790327293980129</c:v>
                </c:pt>
                <c:pt idx="163">
                  <c:v>14.825195456557013</c:v>
                </c:pt>
                <c:pt idx="164">
                  <c:v>14.326131687242796</c:v>
                </c:pt>
                <c:pt idx="165">
                  <c:v>14.214317212994267</c:v>
                </c:pt>
                <c:pt idx="166">
                  <c:v>14.443614637789395</c:v>
                </c:pt>
                <c:pt idx="167">
                  <c:v>14.361140443505807</c:v>
                </c:pt>
                <c:pt idx="168">
                  <c:v>14.37938395852394</c:v>
                </c:pt>
                <c:pt idx="169">
                  <c:v>13.842035787621002</c:v>
                </c:pt>
                <c:pt idx="170">
                  <c:v>14.013866351969316</c:v>
                </c:pt>
                <c:pt idx="171">
                  <c:v>13.846764875794339</c:v>
                </c:pt>
                <c:pt idx="172">
                  <c:v>14.027897612884669</c:v>
                </c:pt>
                <c:pt idx="173">
                  <c:v>14.107374801558665</c:v>
                </c:pt>
                <c:pt idx="174">
                  <c:v>14.139403590040533</c:v>
                </c:pt>
                <c:pt idx="175">
                  <c:v>14.514919778077674</c:v>
                </c:pt>
                <c:pt idx="176">
                  <c:v>14.13303437967115</c:v>
                </c:pt>
                <c:pt idx="177">
                  <c:v>13.929098966026586</c:v>
                </c:pt>
                <c:pt idx="178">
                  <c:v>14.028352037802717</c:v>
                </c:pt>
                <c:pt idx="179">
                  <c:v>14.361623067776456</c:v>
                </c:pt>
                <c:pt idx="180">
                  <c:v>14.204379562043796</c:v>
                </c:pt>
                <c:pt idx="181">
                  <c:v>13.958333333333334</c:v>
                </c:pt>
                <c:pt idx="182">
                  <c:v>13.613515777715721</c:v>
                </c:pt>
                <c:pt idx="183">
                  <c:v>13.606888857899875</c:v>
                </c:pt>
                <c:pt idx="184">
                  <c:v>13.622092193520766</c:v>
                </c:pt>
                <c:pt idx="185">
                  <c:v>13.484589041095891</c:v>
                </c:pt>
                <c:pt idx="186">
                  <c:v>13.64711786636077</c:v>
                </c:pt>
                <c:pt idx="187">
                  <c:v>13.814252336448597</c:v>
                </c:pt>
                <c:pt idx="188">
                  <c:v>14.026280820906539</c:v>
                </c:pt>
                <c:pt idx="189">
                  <c:v>13.9762044653349</c:v>
                </c:pt>
                <c:pt idx="190">
                  <c:v>14.200233508464683</c:v>
                </c:pt>
                <c:pt idx="191">
                  <c:v>13.851011913305584</c:v>
                </c:pt>
                <c:pt idx="192">
                  <c:v>14.088764376290181</c:v>
                </c:pt>
                <c:pt idx="193">
                  <c:v>14.2</c:v>
                </c:pt>
                <c:pt idx="194">
                  <c:v>14.265452373842937</c:v>
                </c:pt>
                <c:pt idx="195">
                  <c:v>14.158996437054633</c:v>
                </c:pt>
                <c:pt idx="196">
                  <c:v>14.194221030682156</c:v>
                </c:pt>
                <c:pt idx="197">
                  <c:v>13.716108452950559</c:v>
                </c:pt>
                <c:pt idx="198">
                  <c:v>13.778675515798586</c:v>
                </c:pt>
                <c:pt idx="199">
                  <c:v>13.628312314014455</c:v>
                </c:pt>
                <c:pt idx="200">
                  <c:v>13.723837617642928</c:v>
                </c:pt>
                <c:pt idx="201">
                  <c:v>13.661278988053407</c:v>
                </c:pt>
                <c:pt idx="202">
                  <c:v>13.79746835443038</c:v>
                </c:pt>
                <c:pt idx="203">
                  <c:v>13.972063037249285</c:v>
                </c:pt>
                <c:pt idx="204">
                  <c:v>14.231938613001304</c:v>
                </c:pt>
                <c:pt idx="205">
                  <c:v>14.559400901555913</c:v>
                </c:pt>
                <c:pt idx="206">
                  <c:v>14.615272302525918</c:v>
                </c:pt>
                <c:pt idx="207">
                  <c:v>14.709067282702858</c:v>
                </c:pt>
                <c:pt idx="208">
                  <c:v>14.675315366972477</c:v>
                </c:pt>
                <c:pt idx="209">
                  <c:v>14.289748658571026</c:v>
                </c:pt>
                <c:pt idx="210">
                  <c:v>14.678332849259366</c:v>
                </c:pt>
                <c:pt idx="211">
                  <c:v>14.52014652014652</c:v>
                </c:pt>
                <c:pt idx="212">
                  <c:v>14.3731778425656</c:v>
                </c:pt>
                <c:pt idx="213">
                  <c:v>14.529161157631851</c:v>
                </c:pt>
                <c:pt idx="214">
                  <c:v>14.460820078797607</c:v>
                </c:pt>
                <c:pt idx="215">
                  <c:v>14.579985390796201</c:v>
                </c:pt>
                <c:pt idx="216">
                  <c:v>14.58</c:v>
                </c:pt>
                <c:pt idx="217">
                  <c:v>14.58</c:v>
                </c:pt>
                <c:pt idx="218">
                  <c:v>14.331232994415009</c:v>
                </c:pt>
                <c:pt idx="219">
                  <c:v>14.281584272911244</c:v>
                </c:pt>
                <c:pt idx="220">
                  <c:v>14.197085557639589</c:v>
                </c:pt>
                <c:pt idx="221">
                  <c:v>14.071367763904654</c:v>
                </c:pt>
                <c:pt idx="222">
                  <c:v>13.739712651694797</c:v>
                </c:pt>
                <c:pt idx="223">
                  <c:v>13.637303556658393</c:v>
                </c:pt>
                <c:pt idx="224">
                  <c:v>13.730641592920355</c:v>
                </c:pt>
                <c:pt idx="225">
                  <c:v>14.100082941664363</c:v>
                </c:pt>
                <c:pt idx="226">
                  <c:v>14.244186046511629</c:v>
                </c:pt>
                <c:pt idx="227">
                  <c:v>14.415829145728644</c:v>
                </c:pt>
                <c:pt idx="228">
                  <c:v>14.663157894736843</c:v>
                </c:pt>
                <c:pt idx="229">
                  <c:v>14.600111080255486</c:v>
                </c:pt>
                <c:pt idx="230">
                  <c:v>14.600280504908836</c:v>
                </c:pt>
                <c:pt idx="231">
                  <c:v>14.417435037720034</c:v>
                </c:pt>
                <c:pt idx="232">
                  <c:v>14.587447108603666</c:v>
                </c:pt>
                <c:pt idx="233">
                  <c:v>14.463682432432432</c:v>
                </c:pt>
                <c:pt idx="234">
                  <c:v>14.716237149697225</c:v>
                </c:pt>
                <c:pt idx="235">
                  <c:v>14.688770503294547</c:v>
                </c:pt>
                <c:pt idx="236">
                  <c:v>14.764250527797326</c:v>
                </c:pt>
                <c:pt idx="237">
                  <c:v>14.3517222066648</c:v>
                </c:pt>
                <c:pt idx="238">
                  <c:v>14.653954802259888</c:v>
                </c:pt>
                <c:pt idx="239">
                  <c:v>14.395313153856884</c:v>
                </c:pt>
                <c:pt idx="240">
                  <c:v>14.412132148806217</c:v>
                </c:pt>
                <c:pt idx="241">
                  <c:v>14.464110815726878</c:v>
                </c:pt>
                <c:pt idx="242">
                  <c:v>14.490023719826985</c:v>
                </c:pt>
                <c:pt idx="243">
                  <c:v>14.724099099099098</c:v>
                </c:pt>
                <c:pt idx="244">
                  <c:v>14.819606152077046</c:v>
                </c:pt>
                <c:pt idx="245">
                  <c:v>14.65964811075858</c:v>
                </c:pt>
                <c:pt idx="246">
                  <c:v>14.501639811778126</c:v>
                </c:pt>
                <c:pt idx="247">
                  <c:v>14.309116809116809</c:v>
                </c:pt>
                <c:pt idx="248">
                  <c:v>14.29798196650923</c:v>
                </c:pt>
                <c:pt idx="249">
                  <c:v>14.622168052767423</c:v>
                </c:pt>
                <c:pt idx="250">
                  <c:v>14.573476702508961</c:v>
                </c:pt>
                <c:pt idx="251">
                  <c:v>14.354609929078014</c:v>
                </c:pt>
                <c:pt idx="252">
                  <c:v>14.263977353149327</c:v>
                </c:pt>
                <c:pt idx="253">
                  <c:v>13.889663830380806</c:v>
                </c:pt>
                <c:pt idx="254">
                  <c:v>13.674723197407507</c:v>
                </c:pt>
                <c:pt idx="255">
                  <c:v>13.719842775820005</c:v>
                </c:pt>
                <c:pt idx="256">
                  <c:v>13.447763211244764</c:v>
                </c:pt>
                <c:pt idx="257">
                  <c:v>13.758734073160708</c:v>
                </c:pt>
                <c:pt idx="258">
                  <c:v>13.823609782757208</c:v>
                </c:pt>
                <c:pt idx="259">
                  <c:v>13.809133169264424</c:v>
                </c:pt>
                <c:pt idx="260">
                  <c:v>14.355819740116118</c:v>
                </c:pt>
                <c:pt idx="261">
                  <c:v>14.501176145011762</c:v>
                </c:pt>
                <c:pt idx="262">
                  <c:v>14.79683816391624</c:v>
                </c:pt>
                <c:pt idx="263">
                  <c:v>14.8</c:v>
                </c:pt>
                <c:pt idx="264">
                  <c:v>14.706286972073189</c:v>
                </c:pt>
                <c:pt idx="265">
                  <c:v>14.594742606790799</c:v>
                </c:pt>
                <c:pt idx="266">
                  <c:v>14.176604582607531</c:v>
                </c:pt>
                <c:pt idx="267">
                  <c:v>14.312899279597664</c:v>
                </c:pt>
                <c:pt idx="268">
                  <c:v>14.290064970221982</c:v>
                </c:pt>
                <c:pt idx="269">
                  <c:v>14.095565440086265</c:v>
                </c:pt>
                <c:pt idx="270">
                  <c:v>13.997995991983968</c:v>
                </c:pt>
                <c:pt idx="271">
                  <c:v>13.838683571621257</c:v>
                </c:pt>
                <c:pt idx="272">
                  <c:v>13.664264745129437</c:v>
                </c:pt>
                <c:pt idx="273">
                  <c:v>13.549843014128729</c:v>
                </c:pt>
                <c:pt idx="274">
                  <c:v>13.470289949291381</c:v>
                </c:pt>
                <c:pt idx="275">
                  <c:v>13.383311603650586</c:v>
                </c:pt>
                <c:pt idx="276">
                  <c:v>13.698267883115166</c:v>
                </c:pt>
                <c:pt idx="277">
                  <c:v>13.866693301371686</c:v>
                </c:pt>
                <c:pt idx="278">
                  <c:v>14.056478405315614</c:v>
                </c:pt>
                <c:pt idx="279">
                  <c:v>13.889256417041546</c:v>
                </c:pt>
                <c:pt idx="280">
                  <c:v>13.954101820100238</c:v>
                </c:pt>
                <c:pt idx="281">
                  <c:v>13.486127093722031</c:v>
                </c:pt>
                <c:pt idx="282">
                  <c:v>13.553559974342527</c:v>
                </c:pt>
                <c:pt idx="283">
                  <c:v>13.868400621118012</c:v>
                </c:pt>
                <c:pt idx="284">
                  <c:v>13.729321349485478</c:v>
                </c:pt>
                <c:pt idx="285">
                  <c:v>13.850635593220339</c:v>
                </c:pt>
                <c:pt idx="286">
                  <c:v>13.719270420301349</c:v>
                </c:pt>
                <c:pt idx="287">
                  <c:v>13.687243343489206</c:v>
                </c:pt>
                <c:pt idx="288">
                  <c:v>13.442838370565047</c:v>
                </c:pt>
                <c:pt idx="289">
                  <c:v>13.386443776936138</c:v>
                </c:pt>
                <c:pt idx="290">
                  <c:v>13.465580662112453</c:v>
                </c:pt>
                <c:pt idx="291">
                  <c:v>13.538118941577155</c:v>
                </c:pt>
                <c:pt idx="292">
                  <c:v>13.54</c:v>
                </c:pt>
                <c:pt idx="293">
                  <c:v>13.54</c:v>
                </c:pt>
                <c:pt idx="294">
                  <c:v>13.296576484164637</c:v>
                </c:pt>
                <c:pt idx="295">
                  <c:v>13.114650486664139</c:v>
                </c:pt>
                <c:pt idx="296">
                  <c:v>13.148788927335639</c:v>
                </c:pt>
                <c:pt idx="297">
                  <c:v>13.084261749263669</c:v>
                </c:pt>
                <c:pt idx="298">
                  <c:v>12.981881264456439</c:v>
                </c:pt>
                <c:pt idx="299">
                  <c:v>13.032086945271056</c:v>
                </c:pt>
                <c:pt idx="300">
                  <c:v>13.03</c:v>
                </c:pt>
                <c:pt idx="301">
                  <c:v>12.95</c:v>
                </c:pt>
                <c:pt idx="302">
                  <c:v>12.95</c:v>
                </c:pt>
                <c:pt idx="303">
                  <c:v>12.95</c:v>
                </c:pt>
                <c:pt idx="304">
                  <c:v>12.736089841755998</c:v>
                </c:pt>
                <c:pt idx="305">
                  <c:v>12.905728695202379</c:v>
                </c:pt>
                <c:pt idx="306">
                  <c:v>13.023815720978657</c:v>
                </c:pt>
                <c:pt idx="307">
                  <c:v>13.02</c:v>
                </c:pt>
                <c:pt idx="308">
                  <c:v>13.02</c:v>
                </c:pt>
                <c:pt idx="309">
                  <c:v>12.546792306699368</c:v>
                </c:pt>
                <c:pt idx="310">
                  <c:v>12.626722121133351</c:v>
                </c:pt>
                <c:pt idx="311">
                  <c:v>12.623569198751301</c:v>
                </c:pt>
                <c:pt idx="312">
                  <c:v>12.713422642500657</c:v>
                </c:pt>
                <c:pt idx="313">
                  <c:v>12.619703528794437</c:v>
                </c:pt>
                <c:pt idx="314">
                  <c:v>12.220354325617484</c:v>
                </c:pt>
                <c:pt idx="315">
                  <c:v>12.448655094739632</c:v>
                </c:pt>
                <c:pt idx="316">
                  <c:v>12.528390113560455</c:v>
                </c:pt>
                <c:pt idx="317">
                  <c:v>12.608521437157739</c:v>
                </c:pt>
                <c:pt idx="318">
                  <c:v>12.588914239699369</c:v>
                </c:pt>
                <c:pt idx="319">
                  <c:v>12.819901987476179</c:v>
                </c:pt>
                <c:pt idx="320">
                  <c:v>12.521623419827012</c:v>
                </c:pt>
                <c:pt idx="321">
                  <c:v>12.574990001333155</c:v>
                </c:pt>
                <c:pt idx="322">
                  <c:v>12.442607897153351</c:v>
                </c:pt>
                <c:pt idx="323">
                  <c:v>12.483668669976481</c:v>
                </c:pt>
                <c:pt idx="324">
                  <c:v>12.312907765127287</c:v>
                </c:pt>
                <c:pt idx="325">
                  <c:v>12.250511770726716</c:v>
                </c:pt>
                <c:pt idx="326">
                  <c:v>12.25</c:v>
                </c:pt>
                <c:pt idx="327">
                  <c:v>12.25</c:v>
                </c:pt>
                <c:pt idx="328">
                  <c:v>12.25</c:v>
                </c:pt>
                <c:pt idx="329">
                  <c:v>12.30803401446884</c:v>
                </c:pt>
                <c:pt idx="330">
                  <c:v>12.18813004032258</c:v>
                </c:pt>
                <c:pt idx="331">
                  <c:v>12.035520846454213</c:v>
                </c:pt>
                <c:pt idx="332">
                  <c:v>12.262698819907646</c:v>
                </c:pt>
                <c:pt idx="333">
                  <c:v>12.118042348167871</c:v>
                </c:pt>
                <c:pt idx="334">
                  <c:v>12.283090563647878</c:v>
                </c:pt>
                <c:pt idx="335">
                  <c:v>12.218092478266346</c:v>
                </c:pt>
                <c:pt idx="336">
                  <c:v>12.412720578900597</c:v>
                </c:pt>
                <c:pt idx="337">
                  <c:v>12.340007603599037</c:v>
                </c:pt>
                <c:pt idx="338">
                  <c:v>12.504821910762505</c:v>
                </c:pt>
                <c:pt idx="339">
                  <c:v>12.501619380748801</c:v>
                </c:pt>
                <c:pt idx="340">
                  <c:v>12.566188815704507</c:v>
                </c:pt>
                <c:pt idx="341">
                  <c:v>12.730422277421885</c:v>
                </c:pt>
                <c:pt idx="342">
                  <c:v>12.181106339984844</c:v>
                </c:pt>
                <c:pt idx="343">
                  <c:v>11.70601119493794</c:v>
                </c:pt>
                <c:pt idx="344">
                  <c:v>11.310360993905299</c:v>
                </c:pt>
                <c:pt idx="345">
                  <c:v>11.998893261190361</c:v>
                </c:pt>
                <c:pt idx="346">
                  <c:v>12.161656479980042</c:v>
                </c:pt>
                <c:pt idx="347">
                  <c:v>11.925795053003535</c:v>
                </c:pt>
                <c:pt idx="348">
                  <c:v>11.994965387035871</c:v>
                </c:pt>
                <c:pt idx="349">
                  <c:v>13.107793452951649</c:v>
                </c:pt>
                <c:pt idx="350">
                  <c:v>13.102805029708442</c:v>
                </c:pt>
                <c:pt idx="351">
                  <c:v>12.97208538587849</c:v>
                </c:pt>
                <c:pt idx="352">
                  <c:v>12.820950559956296</c:v>
                </c:pt>
                <c:pt idx="353">
                  <c:v>12.718093144662728</c:v>
                </c:pt>
                <c:pt idx="354">
                  <c:v>12.539518900343642</c:v>
                </c:pt>
                <c:pt idx="355">
                  <c:v>12.518889957411732</c:v>
                </c:pt>
                <c:pt idx="356">
                  <c:v>12.404761904761905</c:v>
                </c:pt>
                <c:pt idx="357">
                  <c:v>12.592314004376366</c:v>
                </c:pt>
                <c:pt idx="358">
                  <c:v>12.684203277785429</c:v>
                </c:pt>
                <c:pt idx="359">
                  <c:v>12.748207391064534</c:v>
                </c:pt>
                <c:pt idx="360">
                  <c:v>12.799257017061089</c:v>
                </c:pt>
                <c:pt idx="361">
                  <c:v>12.818057455540357</c:v>
                </c:pt>
                <c:pt idx="362">
                  <c:v>12.98110084149538</c:v>
                </c:pt>
                <c:pt idx="363">
                  <c:v>12.876173384870238</c:v>
                </c:pt>
                <c:pt idx="364">
                  <c:v>12.976886661097188</c:v>
                </c:pt>
                <c:pt idx="365">
                  <c:v>13.238195912614517</c:v>
                </c:pt>
                <c:pt idx="366">
                  <c:v>13.610191449546567</c:v>
                </c:pt>
                <c:pt idx="367">
                  <c:v>13.675028835063438</c:v>
                </c:pt>
                <c:pt idx="368">
                  <c:v>13.738412514484356</c:v>
                </c:pt>
                <c:pt idx="369">
                  <c:v>13.629114107583007</c:v>
                </c:pt>
                <c:pt idx="370">
                  <c:v>13.635030071879125</c:v>
                </c:pt>
                <c:pt idx="371">
                  <c:v>13.698681450404557</c:v>
                </c:pt>
                <c:pt idx="372">
                  <c:v>13.607878245299911</c:v>
                </c:pt>
                <c:pt idx="373">
                  <c:v>13.598839803659081</c:v>
                </c:pt>
                <c:pt idx="374">
                  <c:v>13.550435681583224</c:v>
                </c:pt>
                <c:pt idx="375">
                  <c:v>13.625277161862526</c:v>
                </c:pt>
                <c:pt idx="376">
                  <c:v>13.745538370017847</c:v>
                </c:pt>
                <c:pt idx="377">
                  <c:v>13.883219128152792</c:v>
                </c:pt>
                <c:pt idx="378">
                  <c:v>14.462564862861377</c:v>
                </c:pt>
                <c:pt idx="379">
                  <c:v>14.661543009163465</c:v>
                </c:pt>
                <c:pt idx="380">
                  <c:v>14.586686174103878</c:v>
                </c:pt>
                <c:pt idx="381">
                  <c:v>14.757982213150605</c:v>
                </c:pt>
                <c:pt idx="382">
                  <c:v>15.455491157675731</c:v>
                </c:pt>
                <c:pt idx="383">
                  <c:v>15.383478646372099</c:v>
                </c:pt>
                <c:pt idx="384">
                  <c:v>15.352311580199197</c:v>
                </c:pt>
                <c:pt idx="385">
                  <c:v>14.886243784842549</c:v>
                </c:pt>
                <c:pt idx="386">
                  <c:v>15.015770501652149</c:v>
                </c:pt>
                <c:pt idx="387">
                  <c:v>14.713695395513577</c:v>
                </c:pt>
                <c:pt idx="388">
                  <c:v>14.695104075051304</c:v>
                </c:pt>
                <c:pt idx="389">
                  <c:v>14.858317427690501</c:v>
                </c:pt>
                <c:pt idx="390">
                  <c:v>14.895621919396925</c:v>
                </c:pt>
                <c:pt idx="391">
                  <c:v>14.933498976907337</c:v>
                </c:pt>
                <c:pt idx="392">
                  <c:v>14.778884170449553</c:v>
                </c:pt>
                <c:pt idx="393">
                  <c:v>14.423216620659597</c:v>
                </c:pt>
                <c:pt idx="394">
                  <c:v>14.546783625730994</c:v>
                </c:pt>
                <c:pt idx="395">
                  <c:v>14.599361300624183</c:v>
                </c:pt>
                <c:pt idx="396">
                  <c:v>14.716569767441861</c:v>
                </c:pt>
                <c:pt idx="397">
                  <c:v>14.623874528027883</c:v>
                </c:pt>
                <c:pt idx="398">
                  <c:v>14.01673640167364</c:v>
                </c:pt>
                <c:pt idx="399">
                  <c:v>13.868353710548762</c:v>
                </c:pt>
                <c:pt idx="400">
                  <c:v>13.693700114025086</c:v>
                </c:pt>
                <c:pt idx="401">
                  <c:v>13.551401869158878</c:v>
                </c:pt>
                <c:pt idx="402">
                  <c:v>13.745570517363573</c:v>
                </c:pt>
                <c:pt idx="403">
                  <c:v>13.672149585266414</c:v>
                </c:pt>
                <c:pt idx="404">
                  <c:v>13.679510617353396</c:v>
                </c:pt>
                <c:pt idx="405">
                  <c:v>13.859932462193511</c:v>
                </c:pt>
                <c:pt idx="406">
                  <c:v>13.805860805860807</c:v>
                </c:pt>
                <c:pt idx="407">
                  <c:v>13.845018450184503</c:v>
                </c:pt>
                <c:pt idx="408">
                  <c:v>13.761911852293032</c:v>
                </c:pt>
                <c:pt idx="409">
                  <c:v>13.82819515115235</c:v>
                </c:pt>
                <c:pt idx="410">
                  <c:v>13.955313107158871</c:v>
                </c:pt>
                <c:pt idx="411">
                  <c:v>13.926872770511295</c:v>
                </c:pt>
                <c:pt idx="412">
                  <c:v>13.858052101835405</c:v>
                </c:pt>
                <c:pt idx="413">
                  <c:v>13.818020940864178</c:v>
                </c:pt>
                <c:pt idx="414">
                  <c:v>13.605022499637103</c:v>
                </c:pt>
                <c:pt idx="415">
                  <c:v>13.554346269511672</c:v>
                </c:pt>
                <c:pt idx="416">
                  <c:v>13.851797505502567</c:v>
                </c:pt>
                <c:pt idx="417">
                  <c:v>13.479163683230704</c:v>
                </c:pt>
                <c:pt idx="418">
                  <c:v>13.385967419262645</c:v>
                </c:pt>
                <c:pt idx="419">
                  <c:v>13.154551870148202</c:v>
                </c:pt>
                <c:pt idx="420">
                  <c:v>13.319469899901311</c:v>
                </c:pt>
                <c:pt idx="421">
                  <c:v>13.19908180300501</c:v>
                </c:pt>
                <c:pt idx="422">
                  <c:v>12.913995726495727</c:v>
                </c:pt>
                <c:pt idx="423">
                  <c:v>13.026845637583893</c:v>
                </c:pt>
                <c:pt idx="424">
                  <c:v>13.033526322875995</c:v>
                </c:pt>
                <c:pt idx="425">
                  <c:v>12.843544711087276</c:v>
                </c:pt>
                <c:pt idx="426">
                  <c:v>13.312994036888087</c:v>
                </c:pt>
                <c:pt idx="427">
                  <c:v>13.753436550426855</c:v>
                </c:pt>
                <c:pt idx="428">
                  <c:v>13.90215660732378</c:v>
                </c:pt>
                <c:pt idx="429">
                  <c:v>14.109519675925926</c:v>
                </c:pt>
                <c:pt idx="430">
                  <c:v>14.014767627045028</c:v>
                </c:pt>
                <c:pt idx="431">
                  <c:v>13.928057553956835</c:v>
                </c:pt>
                <c:pt idx="432">
                  <c:v>13.93099465858236</c:v>
                </c:pt>
                <c:pt idx="433">
                  <c:v>13.996389891696751</c:v>
                </c:pt>
                <c:pt idx="434">
                  <c:v>14.201465201465201</c:v>
                </c:pt>
                <c:pt idx="435">
                  <c:v>14.377008472100497</c:v>
                </c:pt>
                <c:pt idx="436">
                  <c:v>13.975669450043192</c:v>
                </c:pt>
                <c:pt idx="437">
                  <c:v>14</c:v>
                </c:pt>
                <c:pt idx="438">
                  <c:v>14.060451565914056</c:v>
                </c:pt>
                <c:pt idx="439">
                  <c:v>13.911845730027549</c:v>
                </c:pt>
                <c:pt idx="440">
                  <c:v>14.101533966398831</c:v>
                </c:pt>
                <c:pt idx="441">
                  <c:v>14.148290661536187</c:v>
                </c:pt>
                <c:pt idx="442">
                  <c:v>14.147659952606636</c:v>
                </c:pt>
                <c:pt idx="443">
                  <c:v>13.917151162790699</c:v>
                </c:pt>
                <c:pt idx="444">
                  <c:v>14.182657096821446</c:v>
                </c:pt>
                <c:pt idx="445">
                  <c:v>14.123329459616501</c:v>
                </c:pt>
                <c:pt idx="446">
                  <c:v>14.01015228426396</c:v>
                </c:pt>
                <c:pt idx="447">
                  <c:v>14.002900652646845</c:v>
                </c:pt>
                <c:pt idx="448">
                  <c:v>14.040448130365196</c:v>
                </c:pt>
                <c:pt idx="449">
                  <c:v>14.622641509433961</c:v>
                </c:pt>
                <c:pt idx="450">
                  <c:v>14.543864762459924</c:v>
                </c:pt>
                <c:pt idx="451">
                  <c:v>14.660151043980452</c:v>
                </c:pt>
                <c:pt idx="452">
                  <c:v>14.534454773498599</c:v>
                </c:pt>
                <c:pt idx="453">
                  <c:v>14.527576519296172</c:v>
                </c:pt>
                <c:pt idx="454">
                  <c:v>14.648640618035953</c:v>
                </c:pt>
                <c:pt idx="455">
                  <c:v>14.623205741626796</c:v>
                </c:pt>
                <c:pt idx="456">
                  <c:v>14.21399885255307</c:v>
                </c:pt>
                <c:pt idx="457">
                  <c:v>14.171699741156168</c:v>
                </c:pt>
                <c:pt idx="458">
                  <c:v>14.243976338190738</c:v>
                </c:pt>
                <c:pt idx="459">
                  <c:v>14.393606100601261</c:v>
                </c:pt>
                <c:pt idx="460">
                  <c:v>14.446480938416421</c:v>
                </c:pt>
                <c:pt idx="461">
                  <c:v>14.335664335664335</c:v>
                </c:pt>
                <c:pt idx="462">
                  <c:v>14.401140684410647</c:v>
                </c:pt>
                <c:pt idx="463">
                  <c:v>14.522517236320962</c:v>
                </c:pt>
                <c:pt idx="464">
                  <c:v>14.457874927620152</c:v>
                </c:pt>
                <c:pt idx="465">
                  <c:v>14.348079161816065</c:v>
                </c:pt>
                <c:pt idx="466">
                  <c:v>14.437182280319536</c:v>
                </c:pt>
                <c:pt idx="467">
                  <c:v>14.631996474217718</c:v>
                </c:pt>
                <c:pt idx="468">
                  <c:v>14.49317455707232</c:v>
                </c:pt>
                <c:pt idx="469">
                  <c:v>14.385760140064194</c:v>
                </c:pt>
                <c:pt idx="470">
                  <c:v>14.246456465143188</c:v>
                </c:pt>
                <c:pt idx="471">
                  <c:v>14.137530828376612</c:v>
                </c:pt>
                <c:pt idx="472">
                  <c:v>14.093226511289147</c:v>
                </c:pt>
                <c:pt idx="473">
                  <c:v>14.181435212085995</c:v>
                </c:pt>
                <c:pt idx="474">
                  <c:v>14.050303555941023</c:v>
                </c:pt>
                <c:pt idx="475">
                  <c:v>14.282624369142034</c:v>
                </c:pt>
                <c:pt idx="476">
                  <c:v>13.962597035991532</c:v>
                </c:pt>
                <c:pt idx="477">
                  <c:v>14.086113487311092</c:v>
                </c:pt>
                <c:pt idx="478">
                  <c:v>14.014619061006465</c:v>
                </c:pt>
                <c:pt idx="479">
                  <c:v>13.798137077714443</c:v>
                </c:pt>
                <c:pt idx="480">
                  <c:v>13.938672640716886</c:v>
                </c:pt>
                <c:pt idx="481">
                  <c:v>13.754505128915996</c:v>
                </c:pt>
                <c:pt idx="482">
                  <c:v>13.509464796404737</c:v>
                </c:pt>
                <c:pt idx="483">
                  <c:v>13.542095865952479</c:v>
                </c:pt>
                <c:pt idx="484">
                  <c:v>13.560998908296943</c:v>
                </c:pt>
                <c:pt idx="485">
                  <c:v>13.740011022320198</c:v>
                </c:pt>
                <c:pt idx="486">
                  <c:v>13.908426423941524</c:v>
                </c:pt>
                <c:pt idx="487">
                  <c:v>13.768564356435643</c:v>
                </c:pt>
                <c:pt idx="488">
                  <c:v>13.363869055637881</c:v>
                </c:pt>
                <c:pt idx="489">
                  <c:v>13.42919153553988</c:v>
                </c:pt>
                <c:pt idx="490">
                  <c:v>13.452054794520548</c:v>
                </c:pt>
                <c:pt idx="491">
                  <c:v>13.372651213825264</c:v>
                </c:pt>
                <c:pt idx="492">
                  <c:v>13.358289491433968</c:v>
                </c:pt>
                <c:pt idx="493">
                  <c:v>13.00278773397053</c:v>
                </c:pt>
                <c:pt idx="494">
                  <c:v>12.881981032665964</c:v>
                </c:pt>
                <c:pt idx="495">
                  <c:v>12.93218085106383</c:v>
                </c:pt>
                <c:pt idx="496">
                  <c:v>12.852393617021276</c:v>
                </c:pt>
                <c:pt idx="497">
                  <c:v>12.726192048606526</c:v>
                </c:pt>
                <c:pt idx="498">
                  <c:v>12.291506286887349</c:v>
                </c:pt>
                <c:pt idx="499">
                  <c:v>12.337870810324899</c:v>
                </c:pt>
                <c:pt idx="500">
                  <c:v>12.527444143096989</c:v>
                </c:pt>
                <c:pt idx="501">
                  <c:v>12.248258391386953</c:v>
                </c:pt>
                <c:pt idx="502">
                  <c:v>12.128807106598986</c:v>
                </c:pt>
                <c:pt idx="503">
                  <c:v>12.221798295815846</c:v>
                </c:pt>
                <c:pt idx="504">
                  <c:v>12.451612903225806</c:v>
                </c:pt>
                <c:pt idx="505">
                  <c:v>12.399180642683396</c:v>
                </c:pt>
                <c:pt idx="506">
                  <c:v>12.20820189274448</c:v>
                </c:pt>
                <c:pt idx="507">
                  <c:v>12.431098577105498</c:v>
                </c:pt>
                <c:pt idx="508">
                  <c:v>12.375223957000255</c:v>
                </c:pt>
                <c:pt idx="509">
                  <c:v>12.29100191448628</c:v>
                </c:pt>
                <c:pt idx="510">
                  <c:v>11.989956057752668</c:v>
                </c:pt>
                <c:pt idx="511">
                  <c:v>11.482153660012099</c:v>
                </c:pt>
                <c:pt idx="512">
                  <c:v>11.777668952007835</c:v>
                </c:pt>
                <c:pt idx="513">
                  <c:v>13.160762942779291</c:v>
                </c:pt>
                <c:pt idx="514">
                  <c:v>11.793888483077673</c:v>
                </c:pt>
                <c:pt idx="515">
                  <c:v>11.763282100931866</c:v>
                </c:pt>
                <c:pt idx="516">
                  <c:v>11.633900743227043</c:v>
                </c:pt>
                <c:pt idx="517">
                  <c:v>11.776165927346842</c:v>
                </c:pt>
                <c:pt idx="518">
                  <c:v>11.977267201556041</c:v>
                </c:pt>
                <c:pt idx="519">
                  <c:v>12.057858271544914</c:v>
                </c:pt>
                <c:pt idx="520">
                  <c:v>12.093917928676111</c:v>
                </c:pt>
                <c:pt idx="521">
                  <c:v>12.245278330019881</c:v>
                </c:pt>
                <c:pt idx="522">
                  <c:v>12.646758550280756</c:v>
                </c:pt>
                <c:pt idx="523">
                  <c:v>12.981955082435414</c:v>
                </c:pt>
                <c:pt idx="524">
                  <c:v>12.88172877846791</c:v>
                </c:pt>
                <c:pt idx="525">
                  <c:v>12.571793235481813</c:v>
                </c:pt>
                <c:pt idx="526">
                  <c:v>12.632600258732213</c:v>
                </c:pt>
                <c:pt idx="527">
                  <c:v>12.677941752644641</c:v>
                </c:pt>
                <c:pt idx="528">
                  <c:v>12.951174694841843</c:v>
                </c:pt>
                <c:pt idx="529">
                  <c:v>12.93773038441285</c:v>
                </c:pt>
                <c:pt idx="530">
                  <c:v>12.735301701908199</c:v>
                </c:pt>
                <c:pt idx="531">
                  <c:v>12.662630426381554</c:v>
                </c:pt>
                <c:pt idx="532">
                  <c:v>12.924467398321497</c:v>
                </c:pt>
                <c:pt idx="533">
                  <c:v>13.032945736434108</c:v>
                </c:pt>
                <c:pt idx="534">
                  <c:v>13.329868780044173</c:v>
                </c:pt>
                <c:pt idx="535">
                  <c:v>13.468802917806435</c:v>
                </c:pt>
                <c:pt idx="536">
                  <c:v>13.374805598755833</c:v>
                </c:pt>
                <c:pt idx="537">
                  <c:v>13.139564336372848</c:v>
                </c:pt>
                <c:pt idx="538">
                  <c:v>13.005348923995522</c:v>
                </c:pt>
                <c:pt idx="539">
                  <c:v>13.111866112998616</c:v>
                </c:pt>
                <c:pt idx="540">
                  <c:v>12.871895746250306</c:v>
                </c:pt>
                <c:pt idx="541">
                  <c:v>12.720632988435787</c:v>
                </c:pt>
                <c:pt idx="542">
                  <c:v>12.74468085106383</c:v>
                </c:pt>
                <c:pt idx="543">
                  <c:v>12.706499457373688</c:v>
                </c:pt>
                <c:pt idx="544">
                  <c:v>13.054638797213054</c:v>
                </c:pt>
                <c:pt idx="545">
                  <c:v>13.031428919478621</c:v>
                </c:pt>
                <c:pt idx="546">
                  <c:v>12.618796198521647</c:v>
                </c:pt>
                <c:pt idx="547">
                  <c:v>13.026204051922843</c:v>
                </c:pt>
                <c:pt idx="548">
                  <c:v>12.843953656770456</c:v>
                </c:pt>
                <c:pt idx="549">
                  <c:v>12.476503759398495</c:v>
                </c:pt>
                <c:pt idx="550">
                  <c:v>12.26336961665878</c:v>
                </c:pt>
                <c:pt idx="551">
                  <c:v>12.5</c:v>
                </c:pt>
                <c:pt idx="552">
                  <c:v>12.635574837310195</c:v>
                </c:pt>
                <c:pt idx="553">
                  <c:v>12.350191754554171</c:v>
                </c:pt>
                <c:pt idx="554">
                  <c:v>12.450616544953908</c:v>
                </c:pt>
                <c:pt idx="555">
                  <c:v>12.634278817139409</c:v>
                </c:pt>
                <c:pt idx="556">
                  <c:v>12.584636218146004</c:v>
                </c:pt>
                <c:pt idx="557">
                  <c:v>12.364588348579682</c:v>
                </c:pt>
                <c:pt idx="558">
                  <c:v>12.495459498728659</c:v>
                </c:pt>
                <c:pt idx="559">
                  <c:v>12.516737674984784</c:v>
                </c:pt>
                <c:pt idx="560">
                  <c:v>12.544299156788464</c:v>
                </c:pt>
                <c:pt idx="561">
                  <c:v>12.545854732208364</c:v>
                </c:pt>
                <c:pt idx="562">
                  <c:v>12.402462813947817</c:v>
                </c:pt>
                <c:pt idx="563">
                  <c:v>12.595987119147884</c:v>
                </c:pt>
                <c:pt idx="564">
                  <c:v>12.791554136999755</c:v>
                </c:pt>
                <c:pt idx="565">
                  <c:v>12.791774731381993</c:v>
                </c:pt>
                <c:pt idx="566">
                  <c:v>12.646305779078274</c:v>
                </c:pt>
                <c:pt idx="567">
                  <c:v>12.754269211451533</c:v>
                </c:pt>
                <c:pt idx="568">
                  <c:v>12.437931452101248</c:v>
                </c:pt>
                <c:pt idx="569">
                  <c:v>12.496971165495516</c:v>
                </c:pt>
                <c:pt idx="570">
                  <c:v>12.691472681220601</c:v>
                </c:pt>
                <c:pt idx="571">
                  <c:v>12.74798605266322</c:v>
                </c:pt>
                <c:pt idx="572">
                  <c:v>12.684330416017264</c:v>
                </c:pt>
                <c:pt idx="573">
                  <c:v>12.885542168674698</c:v>
                </c:pt>
                <c:pt idx="574">
                  <c:v>12.750449910017997</c:v>
                </c:pt>
                <c:pt idx="575">
                  <c:v>12.656212448930546</c:v>
                </c:pt>
                <c:pt idx="576">
                  <c:v>12.721518987341772</c:v>
                </c:pt>
                <c:pt idx="577">
                  <c:v>12.743614574506719</c:v>
                </c:pt>
                <c:pt idx="578">
                  <c:v>12.663004105288579</c:v>
                </c:pt>
                <c:pt idx="579">
                  <c:v>12.262480821432787</c:v>
                </c:pt>
                <c:pt idx="580">
                  <c:v>12.259272467902996</c:v>
                </c:pt>
                <c:pt idx="581">
                  <c:v>12.648754754017911</c:v>
                </c:pt>
                <c:pt idx="582">
                  <c:v>12.360019061234215</c:v>
                </c:pt>
                <c:pt idx="583">
                  <c:v>12.344065581561127</c:v>
                </c:pt>
                <c:pt idx="584">
                  <c:v>12.498520885102353</c:v>
                </c:pt>
                <c:pt idx="585">
                  <c:v>12.5</c:v>
                </c:pt>
                <c:pt idx="586">
                  <c:v>12.443773674242424</c:v>
                </c:pt>
                <c:pt idx="587">
                  <c:v>12.311053377420878</c:v>
                </c:pt>
                <c:pt idx="588">
                  <c:v>12.464497041420119</c:v>
                </c:pt>
                <c:pt idx="589">
                  <c:v>11.927502876869966</c:v>
                </c:pt>
                <c:pt idx="590">
                  <c:v>11.789161530410514</c:v>
                </c:pt>
                <c:pt idx="591">
                  <c:v>11.949519793862732</c:v>
                </c:pt>
                <c:pt idx="592">
                  <c:v>11.830305147915212</c:v>
                </c:pt>
                <c:pt idx="593">
                  <c:v>12.077223273415326</c:v>
                </c:pt>
                <c:pt idx="594">
                  <c:v>11.841172299692744</c:v>
                </c:pt>
                <c:pt idx="595">
                  <c:v>12.156511350059736</c:v>
                </c:pt>
                <c:pt idx="596">
                  <c:v>12.141833810888251</c:v>
                </c:pt>
                <c:pt idx="597">
                  <c:v>11.855364552459989</c:v>
                </c:pt>
                <c:pt idx="598">
                  <c:v>11.698812183935081</c:v>
                </c:pt>
                <c:pt idx="599">
                  <c:v>11.528018486424033</c:v>
                </c:pt>
                <c:pt idx="600">
                  <c:v>11.592399909522733</c:v>
                </c:pt>
                <c:pt idx="601">
                  <c:v>11.79164281625644</c:v>
                </c:pt>
                <c:pt idx="602">
                  <c:v>11.959521619135236</c:v>
                </c:pt>
                <c:pt idx="603">
                  <c:v>12.133255406195207</c:v>
                </c:pt>
                <c:pt idx="604">
                  <c:v>12.019619157530293</c:v>
                </c:pt>
                <c:pt idx="605">
                  <c:v>13.394018205461638</c:v>
                </c:pt>
                <c:pt idx="606">
                  <c:v>11.260319207484866</c:v>
                </c:pt>
                <c:pt idx="607">
                  <c:v>11.114142295940637</c:v>
                </c:pt>
                <c:pt idx="608">
                  <c:v>11.057275877003031</c:v>
                </c:pt>
                <c:pt idx="609">
                  <c:v>11.037497250934683</c:v>
                </c:pt>
                <c:pt idx="610">
                  <c:v>11.260957518543492</c:v>
                </c:pt>
                <c:pt idx="611">
                  <c:v>10.999447818884594</c:v>
                </c:pt>
                <c:pt idx="612">
                  <c:v>10.512986313180299</c:v>
                </c:pt>
                <c:pt idx="613">
                  <c:v>10.464362850971924</c:v>
                </c:pt>
                <c:pt idx="614">
                  <c:v>10.416666666666666</c:v>
                </c:pt>
                <c:pt idx="615">
                  <c:v>10.269106566200215</c:v>
                </c:pt>
                <c:pt idx="616">
                  <c:v>10.341116969762187</c:v>
                </c:pt>
                <c:pt idx="617">
                  <c:v>10.292061101549054</c:v>
                </c:pt>
                <c:pt idx="618">
                  <c:v>10.342237061769616</c:v>
                </c:pt>
                <c:pt idx="619">
                  <c:v>10.607268998518856</c:v>
                </c:pt>
                <c:pt idx="620">
                  <c:v>10.871510379384397</c:v>
                </c:pt>
                <c:pt idx="621">
                  <c:v>10.816108339272986</c:v>
                </c:pt>
                <c:pt idx="622">
                  <c:v>10.683355083639814</c:v>
                </c:pt>
                <c:pt idx="623">
                  <c:v>10.779601406799532</c:v>
                </c:pt>
                <c:pt idx="624">
                  <c:v>10.551106924163919</c:v>
                </c:pt>
                <c:pt idx="625">
                  <c:v>10.498757543485977</c:v>
                </c:pt>
                <c:pt idx="626">
                  <c:v>10.466006833981382</c:v>
                </c:pt>
                <c:pt idx="627">
                  <c:v>10.580490724117295</c:v>
                </c:pt>
                <c:pt idx="628">
                  <c:v>10.480219256434699</c:v>
                </c:pt>
                <c:pt idx="629">
                  <c:v>10.484746171469913</c:v>
                </c:pt>
                <c:pt idx="630">
                  <c:v>10.436541480497525</c:v>
                </c:pt>
                <c:pt idx="631">
                  <c:v>11.447033614570778</c:v>
                </c:pt>
                <c:pt idx="632">
                  <c:v>10.589105979869744</c:v>
                </c:pt>
                <c:pt idx="633">
                  <c:v>10.202410202410203</c:v>
                </c:pt>
                <c:pt idx="634">
                  <c:v>10.089141004862237</c:v>
                </c:pt>
                <c:pt idx="635">
                  <c:v>10.039626212443812</c:v>
                </c:pt>
                <c:pt idx="636">
                  <c:v>9.6001807092839382</c:v>
                </c:pt>
                <c:pt idx="637">
                  <c:v>9.5002276867030968</c:v>
                </c:pt>
                <c:pt idx="638">
                  <c:v>9.6388287569784676</c:v>
                </c:pt>
                <c:pt idx="639">
                  <c:v>9.6785148290695044</c:v>
                </c:pt>
                <c:pt idx="640">
                  <c:v>9.7383060853769301</c:v>
                </c:pt>
                <c:pt idx="641">
                  <c:v>9.8486579097658478</c:v>
                </c:pt>
                <c:pt idx="642">
                  <c:v>9.9276527331189719</c:v>
                </c:pt>
                <c:pt idx="643">
                  <c:v>9.932611450293745</c:v>
                </c:pt>
                <c:pt idx="644">
                  <c:v>10.074971164936562</c:v>
                </c:pt>
                <c:pt idx="645">
                  <c:v>9.9721495964533364</c:v>
                </c:pt>
                <c:pt idx="646">
                  <c:v>9.9115946956817407</c:v>
                </c:pt>
                <c:pt idx="647">
                  <c:v>10.020941815712021</c:v>
                </c:pt>
                <c:pt idx="648">
                  <c:v>9.9887892376681613</c:v>
                </c:pt>
                <c:pt idx="649">
                  <c:v>10.269003236968411</c:v>
                </c:pt>
                <c:pt idx="650">
                  <c:v>10.187910346388952</c:v>
                </c:pt>
                <c:pt idx="651">
                  <c:v>10.109197343239897</c:v>
                </c:pt>
                <c:pt idx="652">
                  <c:v>10.241715842033591</c:v>
                </c:pt>
                <c:pt idx="653">
                  <c:v>10.113122171945701</c:v>
                </c:pt>
                <c:pt idx="654">
                  <c:v>10.290102389078498</c:v>
                </c:pt>
                <c:pt idx="655">
                  <c:v>10.438173893094746</c:v>
                </c:pt>
                <c:pt idx="656">
                  <c:v>10.325464130185651</c:v>
                </c:pt>
                <c:pt idx="657">
                  <c:v>10.113809691423207</c:v>
                </c:pt>
                <c:pt idx="658">
                  <c:v>10.500241662638956</c:v>
                </c:pt>
                <c:pt idx="659">
                  <c:v>10.591281310211945</c:v>
                </c:pt>
                <c:pt idx="660">
                  <c:v>10.80009908347783</c:v>
                </c:pt>
                <c:pt idx="661">
                  <c:v>10.953545232273839</c:v>
                </c:pt>
                <c:pt idx="662">
                  <c:v>11.01486669123971</c:v>
                </c:pt>
                <c:pt idx="663">
                  <c:v>10.798065296251512</c:v>
                </c:pt>
                <c:pt idx="664">
                  <c:v>10.6006006006006</c:v>
                </c:pt>
                <c:pt idx="665">
                  <c:v>10.566289950176206</c:v>
                </c:pt>
                <c:pt idx="666">
                  <c:v>10.485949196220396</c:v>
                </c:pt>
                <c:pt idx="667">
                  <c:v>10.455714810731349</c:v>
                </c:pt>
                <c:pt idx="668">
                  <c:v>10.178185745140388</c:v>
                </c:pt>
                <c:pt idx="669">
                  <c:v>9.978463747307968</c:v>
                </c:pt>
                <c:pt idx="670">
                  <c:v>10.092435959400676</c:v>
                </c:pt>
                <c:pt idx="671">
                  <c:v>10.102115244347191</c:v>
                </c:pt>
                <c:pt idx="672">
                  <c:v>10.259061055704208</c:v>
                </c:pt>
                <c:pt idx="673">
                  <c:v>11.254329869437782</c:v>
                </c:pt>
                <c:pt idx="674">
                  <c:v>10.25578264594297</c:v>
                </c:pt>
                <c:pt idx="675">
                  <c:v>10.30750307503075</c:v>
                </c:pt>
                <c:pt idx="676">
                  <c:v>10.290889132821077</c:v>
                </c:pt>
                <c:pt idx="677">
                  <c:v>10.080500894454383</c:v>
                </c:pt>
                <c:pt idx="678">
                  <c:v>10.022318735673785</c:v>
                </c:pt>
                <c:pt idx="679">
                  <c:v>10.155493707647627</c:v>
                </c:pt>
                <c:pt idx="680">
                  <c:v>10.238007606428658</c:v>
                </c:pt>
                <c:pt idx="681">
                  <c:v>10.149089575950141</c:v>
                </c:pt>
                <c:pt idx="682">
                  <c:v>10.146353462058787</c:v>
                </c:pt>
                <c:pt idx="683">
                  <c:v>10.341314314824249</c:v>
                </c:pt>
                <c:pt idx="684">
                  <c:v>10.53734756097561</c:v>
                </c:pt>
                <c:pt idx="685">
                  <c:v>10.774818401937047</c:v>
                </c:pt>
                <c:pt idx="686">
                  <c:v>10.707064324529256</c:v>
                </c:pt>
                <c:pt idx="687">
                  <c:v>10.7024688215831</c:v>
                </c:pt>
                <c:pt idx="688">
                  <c:v>10.713381440688696</c:v>
                </c:pt>
                <c:pt idx="689">
                  <c:v>10.808402291534055</c:v>
                </c:pt>
                <c:pt idx="690">
                  <c:v>10.997812660833763</c:v>
                </c:pt>
                <c:pt idx="691">
                  <c:v>11.041639387193923</c:v>
                </c:pt>
                <c:pt idx="692">
                  <c:v>11.207574367710654</c:v>
                </c:pt>
                <c:pt idx="693">
                  <c:v>11.369602310014438</c:v>
                </c:pt>
                <c:pt idx="694">
                  <c:v>11.25425058854303</c:v>
                </c:pt>
                <c:pt idx="695">
                  <c:v>11.289473684210526</c:v>
                </c:pt>
                <c:pt idx="696">
                  <c:v>11.392904073587387</c:v>
                </c:pt>
                <c:pt idx="697">
                  <c:v>11.20889748549323</c:v>
                </c:pt>
                <c:pt idx="698">
                  <c:v>11.17062719127386</c:v>
                </c:pt>
                <c:pt idx="699">
                  <c:v>11.09375</c:v>
                </c:pt>
                <c:pt idx="700">
                  <c:v>11.170420518161697</c:v>
                </c:pt>
                <c:pt idx="701">
                  <c:v>11.062906724511929</c:v>
                </c:pt>
                <c:pt idx="702">
                  <c:v>11.30589430894309</c:v>
                </c:pt>
                <c:pt idx="703">
                  <c:v>11.288778245882805</c:v>
                </c:pt>
                <c:pt idx="704">
                  <c:v>11.332135523613962</c:v>
                </c:pt>
                <c:pt idx="705">
                  <c:v>11.08263933376041</c:v>
                </c:pt>
                <c:pt idx="706">
                  <c:v>10.979209445585216</c:v>
                </c:pt>
                <c:pt idx="707">
                  <c:v>10.719195201199701</c:v>
                </c:pt>
                <c:pt idx="708">
                  <c:v>11.023547284466389</c:v>
                </c:pt>
                <c:pt idx="709">
                  <c:v>11.197612560010381</c:v>
                </c:pt>
                <c:pt idx="710">
                  <c:v>10.971292481977342</c:v>
                </c:pt>
                <c:pt idx="711">
                  <c:v>10.906659875206927</c:v>
                </c:pt>
                <c:pt idx="712">
                  <c:v>11.02760139950758</c:v>
                </c:pt>
                <c:pt idx="713">
                  <c:v>10.991547464239272</c:v>
                </c:pt>
                <c:pt idx="714">
                  <c:v>11.068826437678897</c:v>
                </c:pt>
                <c:pt idx="715">
                  <c:v>11.122358598000758</c:v>
                </c:pt>
                <c:pt idx="716">
                  <c:v>11.245081863180605</c:v>
                </c:pt>
                <c:pt idx="717">
                  <c:v>11.217826803600861</c:v>
                </c:pt>
                <c:pt idx="718">
                  <c:v>11.429678419217357</c:v>
                </c:pt>
                <c:pt idx="719">
                  <c:v>11.151215805471125</c:v>
                </c:pt>
                <c:pt idx="720">
                  <c:v>11.118845715732185</c:v>
                </c:pt>
                <c:pt idx="721">
                  <c:v>11.075632356624093</c:v>
                </c:pt>
                <c:pt idx="722">
                  <c:v>11.297124600638977</c:v>
                </c:pt>
                <c:pt idx="723">
                  <c:v>11.299253154777235</c:v>
                </c:pt>
                <c:pt idx="724">
                  <c:v>11.269942565411615</c:v>
                </c:pt>
                <c:pt idx="725">
                  <c:v>11.356668369954011</c:v>
                </c:pt>
                <c:pt idx="726">
                  <c:v>11.371184059266827</c:v>
                </c:pt>
                <c:pt idx="727">
                  <c:v>11.194746957078795</c:v>
                </c:pt>
                <c:pt idx="728">
                  <c:v>11.374790133023374</c:v>
                </c:pt>
                <c:pt idx="729">
                  <c:v>11.221122112211221</c:v>
                </c:pt>
                <c:pt idx="730">
                  <c:v>11.405723905723907</c:v>
                </c:pt>
                <c:pt idx="731">
                  <c:v>11.004708577246118</c:v>
                </c:pt>
                <c:pt idx="732">
                  <c:v>11.248073959938367</c:v>
                </c:pt>
                <c:pt idx="733">
                  <c:v>11.276622718052739</c:v>
                </c:pt>
                <c:pt idx="734">
                  <c:v>11.279867819013726</c:v>
                </c:pt>
                <c:pt idx="735">
                  <c:v>11.316689899885947</c:v>
                </c:pt>
                <c:pt idx="736">
                  <c:v>11.291432145090681</c:v>
                </c:pt>
                <c:pt idx="737">
                  <c:v>11.408344818944993</c:v>
                </c:pt>
                <c:pt idx="738">
                  <c:v>11.275415896487985</c:v>
                </c:pt>
                <c:pt idx="739">
                  <c:v>11.497850278199293</c:v>
                </c:pt>
                <c:pt idx="740">
                  <c:v>11.292533964851053</c:v>
                </c:pt>
                <c:pt idx="741">
                  <c:v>11.376439659489234</c:v>
                </c:pt>
                <c:pt idx="742">
                  <c:v>11.422144463884029</c:v>
                </c:pt>
                <c:pt idx="743">
                  <c:v>11.488683256221083</c:v>
                </c:pt>
                <c:pt idx="744">
                  <c:v>11.418587079712882</c:v>
                </c:pt>
                <c:pt idx="745">
                  <c:v>11.306532663316585</c:v>
                </c:pt>
                <c:pt idx="746">
                  <c:v>11.519607843137255</c:v>
                </c:pt>
                <c:pt idx="747">
                  <c:v>11.817597944765575</c:v>
                </c:pt>
                <c:pt idx="748">
                  <c:v>11.90196845261374</c:v>
                </c:pt>
                <c:pt idx="749">
                  <c:v>12.063682387423395</c:v>
                </c:pt>
                <c:pt idx="750">
                  <c:v>12.243782454222464</c:v>
                </c:pt>
                <c:pt idx="751">
                  <c:v>12.363886974500344</c:v>
                </c:pt>
                <c:pt idx="752">
                  <c:v>12.023809523809524</c:v>
                </c:pt>
                <c:pt idx="753">
                  <c:v>12.218984179850125</c:v>
                </c:pt>
                <c:pt idx="754">
                  <c:v>12.370134367640947</c:v>
                </c:pt>
                <c:pt idx="755">
                  <c:v>12.382271468144044</c:v>
                </c:pt>
                <c:pt idx="756">
                  <c:v>12.775268210050818</c:v>
                </c:pt>
                <c:pt idx="757">
                  <c:v>12.858252153042496</c:v>
                </c:pt>
                <c:pt idx="758">
                  <c:v>12.699944842801987</c:v>
                </c:pt>
                <c:pt idx="759">
                  <c:v>12.694158075601374</c:v>
                </c:pt>
                <c:pt idx="760">
                  <c:v>12.805218361936653</c:v>
                </c:pt>
                <c:pt idx="761">
                  <c:v>12.635033501982772</c:v>
                </c:pt>
                <c:pt idx="762">
                  <c:v>12.436513383665066</c:v>
                </c:pt>
                <c:pt idx="763">
                  <c:v>12.543109394399229</c:v>
                </c:pt>
                <c:pt idx="764">
                  <c:v>12.392108508014797</c:v>
                </c:pt>
                <c:pt idx="765">
                  <c:v>12.379076838032063</c:v>
                </c:pt>
                <c:pt idx="766">
                  <c:v>12.208270779309403</c:v>
                </c:pt>
                <c:pt idx="767">
                  <c:v>12.195777867419658</c:v>
                </c:pt>
                <c:pt idx="768">
                  <c:v>12.383272431993504</c:v>
                </c:pt>
                <c:pt idx="769">
                  <c:v>12.443593600437577</c:v>
                </c:pt>
                <c:pt idx="770">
                  <c:v>12.445593035908598</c:v>
                </c:pt>
                <c:pt idx="771">
                  <c:v>12.52050861361772</c:v>
                </c:pt>
                <c:pt idx="772">
                  <c:v>12.444354512343182</c:v>
                </c:pt>
                <c:pt idx="773">
                  <c:v>12.471225457007449</c:v>
                </c:pt>
                <c:pt idx="774">
                  <c:v>12.393796358732299</c:v>
                </c:pt>
                <c:pt idx="775">
                  <c:v>12.372243141473911</c:v>
                </c:pt>
                <c:pt idx="776">
                  <c:v>12.298387096774192</c:v>
                </c:pt>
                <c:pt idx="777">
                  <c:v>12.452471482889734</c:v>
                </c:pt>
                <c:pt idx="778">
                  <c:v>12.613386476085761</c:v>
                </c:pt>
                <c:pt idx="779">
                  <c:v>12.534059945504087</c:v>
                </c:pt>
                <c:pt idx="780">
                  <c:v>12.496606027694815</c:v>
                </c:pt>
                <c:pt idx="781">
                  <c:v>12.53948633429474</c:v>
                </c:pt>
                <c:pt idx="782">
                  <c:v>12.611991729841488</c:v>
                </c:pt>
                <c:pt idx="783">
                  <c:v>12.827781715095677</c:v>
                </c:pt>
                <c:pt idx="784">
                  <c:v>12.90254535227113</c:v>
                </c:pt>
                <c:pt idx="785">
                  <c:v>12.829131652661063</c:v>
                </c:pt>
                <c:pt idx="786">
                  <c:v>12.609817319760147</c:v>
                </c:pt>
                <c:pt idx="787">
                  <c:v>12.621764542165321</c:v>
                </c:pt>
                <c:pt idx="788">
                  <c:v>12.480953040587339</c:v>
                </c:pt>
                <c:pt idx="789">
                  <c:v>12.506929046563194</c:v>
                </c:pt>
                <c:pt idx="790">
                  <c:v>12.29563572490204</c:v>
                </c:pt>
                <c:pt idx="791">
                  <c:v>12.426379947952334</c:v>
                </c:pt>
                <c:pt idx="792">
                  <c:v>12.640218878248975</c:v>
                </c:pt>
                <c:pt idx="793">
                  <c:v>12.732574284920856</c:v>
                </c:pt>
                <c:pt idx="794">
                  <c:v>12.665837479270316</c:v>
                </c:pt>
                <c:pt idx="795">
                  <c:v>12.489700631694591</c:v>
                </c:pt>
                <c:pt idx="796">
                  <c:v>12.342586323628979</c:v>
                </c:pt>
                <c:pt idx="797">
                  <c:v>12.518802133187474</c:v>
                </c:pt>
                <c:pt idx="798">
                  <c:v>12.243667068757539</c:v>
                </c:pt>
                <c:pt idx="799">
                  <c:v>12.168171405470963</c:v>
                </c:pt>
                <c:pt idx="800">
                  <c:v>12.330734509643003</c:v>
                </c:pt>
                <c:pt idx="801">
                  <c:v>12.178527690842293</c:v>
                </c:pt>
                <c:pt idx="802">
                  <c:v>12.155054644808743</c:v>
                </c:pt>
                <c:pt idx="803">
                  <c:v>11.97060788243153</c:v>
                </c:pt>
                <c:pt idx="804">
                  <c:v>11.899101954569467</c:v>
                </c:pt>
                <c:pt idx="805">
                  <c:v>12.099596231493944</c:v>
                </c:pt>
                <c:pt idx="806">
                  <c:v>12.036423841059603</c:v>
                </c:pt>
                <c:pt idx="807">
                  <c:v>12.016739736946992</c:v>
                </c:pt>
                <c:pt idx="808">
                  <c:v>11.939854593522801</c:v>
                </c:pt>
                <c:pt idx="809">
                  <c:v>11.986754966887418</c:v>
                </c:pt>
                <c:pt idx="810">
                  <c:v>11.790619331433012</c:v>
                </c:pt>
                <c:pt idx="811">
                  <c:v>11.801384173413425</c:v>
                </c:pt>
                <c:pt idx="812">
                  <c:v>11.652515116428663</c:v>
                </c:pt>
                <c:pt idx="813">
                  <c:v>11.561176017460522</c:v>
                </c:pt>
                <c:pt idx="814">
                  <c:v>11.552956465237166</c:v>
                </c:pt>
                <c:pt idx="815">
                  <c:v>11.717411361539474</c:v>
                </c:pt>
                <c:pt idx="816">
                  <c:v>11.390284757118929</c:v>
                </c:pt>
                <c:pt idx="817">
                  <c:v>11.578981385729058</c:v>
                </c:pt>
                <c:pt idx="818">
                  <c:v>11.637763685777145</c:v>
                </c:pt>
                <c:pt idx="819">
                  <c:v>11.661258922777417</c:v>
                </c:pt>
                <c:pt idx="820">
                  <c:v>11.70460424211071</c:v>
                </c:pt>
                <c:pt idx="821">
                  <c:v>11.488817891373802</c:v>
                </c:pt>
                <c:pt idx="822">
                  <c:v>11.378611251900658</c:v>
                </c:pt>
                <c:pt idx="823">
                  <c:v>11.447049827959731</c:v>
                </c:pt>
                <c:pt idx="824">
                  <c:v>11.473999490186083</c:v>
                </c:pt>
                <c:pt idx="825">
                  <c:v>11.522382299974273</c:v>
                </c:pt>
                <c:pt idx="826">
                  <c:v>11.342886127314229</c:v>
                </c:pt>
                <c:pt idx="827">
                  <c:v>11.666017653167184</c:v>
                </c:pt>
                <c:pt idx="828">
                  <c:v>11.478487780040734</c:v>
                </c:pt>
                <c:pt idx="829">
                  <c:v>11.303191489361703</c:v>
                </c:pt>
                <c:pt idx="830">
                  <c:v>11.428388910182701</c:v>
                </c:pt>
                <c:pt idx="831">
                  <c:v>11.876666666666667</c:v>
                </c:pt>
                <c:pt idx="832">
                  <c:v>11.230907457322552</c:v>
                </c:pt>
                <c:pt idx="833">
                  <c:v>11.261670124481327</c:v>
                </c:pt>
                <c:pt idx="834">
                  <c:v>11.162538304392237</c:v>
                </c:pt>
                <c:pt idx="835">
                  <c:v>11.155083655083654</c:v>
                </c:pt>
                <c:pt idx="836">
                  <c:v>11.192332683560753</c:v>
                </c:pt>
                <c:pt idx="837">
                  <c:v>11.122688200052096</c:v>
                </c:pt>
                <c:pt idx="838">
                  <c:v>11.110024768609048</c:v>
                </c:pt>
                <c:pt idx="839">
                  <c:v>11.166335321404903</c:v>
                </c:pt>
                <c:pt idx="840">
                  <c:v>11.112579281183931</c:v>
                </c:pt>
                <c:pt idx="841">
                  <c:v>11.288239292997961</c:v>
                </c:pt>
                <c:pt idx="842">
                  <c:v>11.345312927029243</c:v>
                </c:pt>
                <c:pt idx="843">
                  <c:v>11.412667680818696</c:v>
                </c:pt>
                <c:pt idx="844">
                  <c:v>11.529972946034457</c:v>
                </c:pt>
                <c:pt idx="845">
                  <c:v>11.818845872899926</c:v>
                </c:pt>
                <c:pt idx="846">
                  <c:v>12.253628724216959</c:v>
                </c:pt>
                <c:pt idx="847">
                  <c:v>12.417615338526062</c:v>
                </c:pt>
                <c:pt idx="848">
                  <c:v>12.558402411454409</c:v>
                </c:pt>
                <c:pt idx="849">
                  <c:v>12.574850299401199</c:v>
                </c:pt>
                <c:pt idx="850">
                  <c:v>12.44127898166389</c:v>
                </c:pt>
                <c:pt idx="851">
                  <c:v>12.295685466058018</c:v>
                </c:pt>
                <c:pt idx="852">
                  <c:v>12.195484254307784</c:v>
                </c:pt>
                <c:pt idx="853">
                  <c:v>12.404494382022472</c:v>
                </c:pt>
                <c:pt idx="854">
                  <c:v>12.133224659158268</c:v>
                </c:pt>
                <c:pt idx="855">
                  <c:v>12.110688697177951</c:v>
                </c:pt>
                <c:pt idx="856">
                  <c:v>12.379444364473875</c:v>
                </c:pt>
                <c:pt idx="857">
                  <c:v>12.626701419055893</c:v>
                </c:pt>
                <c:pt idx="858">
                  <c:v>12.792039226997403</c:v>
                </c:pt>
                <c:pt idx="859">
                  <c:v>12.867215041128086</c:v>
                </c:pt>
                <c:pt idx="860">
                  <c:v>12.64765197349467</c:v>
                </c:pt>
                <c:pt idx="861">
                  <c:v>13.095238095238095</c:v>
                </c:pt>
                <c:pt idx="862">
                  <c:v>12.992067055829965</c:v>
                </c:pt>
                <c:pt idx="863">
                  <c:v>13.019349032548373</c:v>
                </c:pt>
                <c:pt idx="864">
                  <c:v>13.055258739123797</c:v>
                </c:pt>
                <c:pt idx="865">
                  <c:v>13.10050327893854</c:v>
                </c:pt>
                <c:pt idx="866">
                  <c:v>13.207257072570725</c:v>
                </c:pt>
                <c:pt idx="867">
                  <c:v>13.331056466302369</c:v>
                </c:pt>
                <c:pt idx="868">
                  <c:v>13.352401023633899</c:v>
                </c:pt>
                <c:pt idx="869">
                  <c:v>13.627376425855513</c:v>
                </c:pt>
                <c:pt idx="870">
                  <c:v>14.152363745859681</c:v>
                </c:pt>
                <c:pt idx="871">
                  <c:v>14.052678838671058</c:v>
                </c:pt>
                <c:pt idx="872">
                  <c:v>13.817748659916617</c:v>
                </c:pt>
                <c:pt idx="873">
                  <c:v>14.288963007883567</c:v>
                </c:pt>
                <c:pt idx="874">
                  <c:v>14.166412446613789</c:v>
                </c:pt>
                <c:pt idx="875">
                  <c:v>14.294413152686863</c:v>
                </c:pt>
                <c:pt idx="876">
                  <c:v>14.090079123554474</c:v>
                </c:pt>
                <c:pt idx="877">
                  <c:v>13.831149269468293</c:v>
                </c:pt>
                <c:pt idx="878">
                  <c:v>13.784233620820093</c:v>
                </c:pt>
                <c:pt idx="879">
                  <c:v>13.967917675544795</c:v>
                </c:pt>
                <c:pt idx="880">
                  <c:v>13.637729047762091</c:v>
                </c:pt>
                <c:pt idx="881">
                  <c:v>13.352652697280426</c:v>
                </c:pt>
                <c:pt idx="882">
                  <c:v>13.50185873605948</c:v>
                </c:pt>
                <c:pt idx="883">
                  <c:v>13.394193355282852</c:v>
                </c:pt>
                <c:pt idx="884">
                  <c:v>13.627361365021329</c:v>
                </c:pt>
                <c:pt idx="885">
                  <c:v>14.269911504424778</c:v>
                </c:pt>
                <c:pt idx="886">
                  <c:v>14.282356628016295</c:v>
                </c:pt>
                <c:pt idx="887">
                  <c:v>14.552948636651871</c:v>
                </c:pt>
                <c:pt idx="888">
                  <c:v>14.741544352265475</c:v>
                </c:pt>
                <c:pt idx="889">
                  <c:v>14.390148553557466</c:v>
                </c:pt>
                <c:pt idx="890">
                  <c:v>14.375198223913733</c:v>
                </c:pt>
                <c:pt idx="891">
                  <c:v>14.406305008801407</c:v>
                </c:pt>
                <c:pt idx="892">
                  <c:v>14.608653378706855</c:v>
                </c:pt>
                <c:pt idx="893">
                  <c:v>14.559219914380847</c:v>
                </c:pt>
                <c:pt idx="894">
                  <c:v>14.307133838383839</c:v>
                </c:pt>
                <c:pt idx="895">
                  <c:v>14.161305507610232</c:v>
                </c:pt>
                <c:pt idx="896">
                  <c:v>14.097481343283583</c:v>
                </c:pt>
                <c:pt idx="897">
                  <c:v>14.01308615049073</c:v>
                </c:pt>
                <c:pt idx="898">
                  <c:v>13.929346141927486</c:v>
                </c:pt>
                <c:pt idx="899">
                  <c:v>14.07101697554898</c:v>
                </c:pt>
                <c:pt idx="900">
                  <c:v>14.109848484848484</c:v>
                </c:pt>
                <c:pt idx="901">
                  <c:v>13.804041353383457</c:v>
                </c:pt>
                <c:pt idx="902">
                  <c:v>13.852813852813853</c:v>
                </c:pt>
                <c:pt idx="903">
                  <c:v>14.641534836755302</c:v>
                </c:pt>
                <c:pt idx="904">
                  <c:v>15.00512995896033</c:v>
                </c:pt>
                <c:pt idx="905">
                  <c:v>14.786273841961853</c:v>
                </c:pt>
                <c:pt idx="906">
                  <c:v>14.733129355770865</c:v>
                </c:pt>
                <c:pt idx="907">
                  <c:v>14.82040953340047</c:v>
                </c:pt>
                <c:pt idx="908">
                  <c:v>15.127334465195247</c:v>
                </c:pt>
                <c:pt idx="909">
                  <c:v>15.127278981768146</c:v>
                </c:pt>
                <c:pt idx="910">
                  <c:v>14.980642989395726</c:v>
                </c:pt>
                <c:pt idx="911">
                  <c:v>14.722175591740809</c:v>
                </c:pt>
                <c:pt idx="912">
                  <c:v>14.6049983227105</c:v>
                </c:pt>
                <c:pt idx="913">
                  <c:v>14.618326958257109</c:v>
                </c:pt>
                <c:pt idx="914">
                  <c:v>14.643821742066171</c:v>
                </c:pt>
                <c:pt idx="915">
                  <c:v>14.685492052756171</c:v>
                </c:pt>
                <c:pt idx="916">
                  <c:v>14.556222889556224</c:v>
                </c:pt>
                <c:pt idx="917">
                  <c:v>14.739565659993215</c:v>
                </c:pt>
                <c:pt idx="918">
                  <c:v>14.705377082975433</c:v>
                </c:pt>
                <c:pt idx="919">
                  <c:v>14.964545140089934</c:v>
                </c:pt>
                <c:pt idx="920">
                  <c:v>14.848066298342541</c:v>
                </c:pt>
                <c:pt idx="921">
                  <c:v>14.728418184914014</c:v>
                </c:pt>
                <c:pt idx="922">
                  <c:v>14.711864406779661</c:v>
                </c:pt>
                <c:pt idx="923">
                  <c:v>14.7628760836308</c:v>
                </c:pt>
                <c:pt idx="924">
                  <c:v>14.984445212582095</c:v>
                </c:pt>
                <c:pt idx="925">
                  <c:v>15.006012712592337</c:v>
                </c:pt>
                <c:pt idx="926">
                  <c:v>14.57628552097429</c:v>
                </c:pt>
                <c:pt idx="927">
                  <c:v>14.633834073062479</c:v>
                </c:pt>
                <c:pt idx="928">
                  <c:v>14.517633095964735</c:v>
                </c:pt>
                <c:pt idx="929">
                  <c:v>14.669700033704077</c:v>
                </c:pt>
                <c:pt idx="930">
                  <c:v>14.599124136769413</c:v>
                </c:pt>
                <c:pt idx="931">
                  <c:v>14.346568075872046</c:v>
                </c:pt>
                <c:pt idx="932">
                  <c:v>14.39868336544637</c:v>
                </c:pt>
                <c:pt idx="933">
                  <c:v>14.363316823773765</c:v>
                </c:pt>
                <c:pt idx="934">
                  <c:v>14.577223851417399</c:v>
                </c:pt>
                <c:pt idx="935">
                  <c:v>14.702479338842975</c:v>
                </c:pt>
                <c:pt idx="936">
                  <c:v>14.785347256754518</c:v>
                </c:pt>
                <c:pt idx="937">
                  <c:v>14.565432914738928</c:v>
                </c:pt>
                <c:pt idx="938">
                  <c:v>14.632244294861271</c:v>
                </c:pt>
                <c:pt idx="939">
                  <c:v>14.813741721854305</c:v>
                </c:pt>
                <c:pt idx="940">
                  <c:v>14.698097601323408</c:v>
                </c:pt>
                <c:pt idx="941">
                  <c:v>14.727106834771067</c:v>
                </c:pt>
                <c:pt idx="942">
                  <c:v>14.499178981937604</c:v>
                </c:pt>
                <c:pt idx="943">
                  <c:v>14.865198093046194</c:v>
                </c:pt>
                <c:pt idx="944">
                  <c:v>15.058215808461792</c:v>
                </c:pt>
                <c:pt idx="945">
                  <c:v>14.886678623838252</c:v>
                </c:pt>
                <c:pt idx="946">
                  <c:v>14.801136363636363</c:v>
                </c:pt>
                <c:pt idx="947">
                  <c:v>14.853251175612129</c:v>
                </c:pt>
                <c:pt idx="948">
                  <c:v>14.810771470160116</c:v>
                </c:pt>
                <c:pt idx="949">
                  <c:v>14.991030658838877</c:v>
                </c:pt>
                <c:pt idx="950">
                  <c:v>14.853438556933483</c:v>
                </c:pt>
                <c:pt idx="951">
                  <c:v>15.019537609899055</c:v>
                </c:pt>
                <c:pt idx="952">
                  <c:v>14.625078271759548</c:v>
                </c:pt>
                <c:pt idx="953">
                  <c:v>15.103664416586307</c:v>
                </c:pt>
                <c:pt idx="954">
                  <c:v>14.999196399871424</c:v>
                </c:pt>
                <c:pt idx="955">
                  <c:v>14.386427022001858</c:v>
                </c:pt>
                <c:pt idx="956">
                  <c:v>14.325280812432682</c:v>
                </c:pt>
                <c:pt idx="957">
                  <c:v>14.33011049723757</c:v>
                </c:pt>
                <c:pt idx="958">
                  <c:v>14.459417596034696</c:v>
                </c:pt>
                <c:pt idx="959">
                  <c:v>14.442554507499613</c:v>
                </c:pt>
                <c:pt idx="960">
                  <c:v>14.611239414934564</c:v>
                </c:pt>
                <c:pt idx="961">
                  <c:v>14.65583913379737</c:v>
                </c:pt>
                <c:pt idx="962">
                  <c:v>14.433744221879813</c:v>
                </c:pt>
                <c:pt idx="963">
                  <c:v>14.454391109739156</c:v>
                </c:pt>
                <c:pt idx="964">
                  <c:v>14.40822002472188</c:v>
                </c:pt>
                <c:pt idx="965">
                  <c:v>14.170471841704718</c:v>
                </c:pt>
                <c:pt idx="966">
                  <c:v>14.459186840471757</c:v>
                </c:pt>
                <c:pt idx="967">
                  <c:v>14.584306398879027</c:v>
                </c:pt>
                <c:pt idx="968">
                  <c:v>14.734527175620485</c:v>
                </c:pt>
                <c:pt idx="969">
                  <c:v>14.641122081178498</c:v>
                </c:pt>
                <c:pt idx="970">
                  <c:v>14.562725702622076</c:v>
                </c:pt>
                <c:pt idx="971">
                  <c:v>14.549339549339551</c:v>
                </c:pt>
                <c:pt idx="972">
                  <c:v>14.373454882571076</c:v>
                </c:pt>
                <c:pt idx="973">
                  <c:v>13.880901937046005</c:v>
                </c:pt>
                <c:pt idx="974">
                  <c:v>13.785714285714286</c:v>
                </c:pt>
                <c:pt idx="975">
                  <c:v>13.856926570779713</c:v>
                </c:pt>
                <c:pt idx="976">
                  <c:v>13.877118644067798</c:v>
                </c:pt>
                <c:pt idx="977">
                  <c:v>13.765182186234819</c:v>
                </c:pt>
                <c:pt idx="978">
                  <c:v>13.801728058208276</c:v>
                </c:pt>
                <c:pt idx="979">
                  <c:v>13.947972456006122</c:v>
                </c:pt>
                <c:pt idx="980">
                  <c:v>14.07125077784692</c:v>
                </c:pt>
                <c:pt idx="981">
                  <c:v>14.064208717387906</c:v>
                </c:pt>
                <c:pt idx="982">
                  <c:v>13.812644564379339</c:v>
                </c:pt>
                <c:pt idx="983">
                  <c:v>13.56003039513678</c:v>
                </c:pt>
                <c:pt idx="984">
                  <c:v>13.411675511751326</c:v>
                </c:pt>
                <c:pt idx="985">
                  <c:v>13.402218507825557</c:v>
                </c:pt>
                <c:pt idx="986">
                  <c:v>13.410342717258262</c:v>
                </c:pt>
                <c:pt idx="987">
                  <c:v>13.464506172839506</c:v>
                </c:pt>
                <c:pt idx="988">
                  <c:v>13.626073380171741</c:v>
                </c:pt>
                <c:pt idx="989">
                  <c:v>13.5741885625966</c:v>
                </c:pt>
                <c:pt idx="990">
                  <c:v>13.718803286312198</c:v>
                </c:pt>
                <c:pt idx="991">
                  <c:v>13.469696969696969</c:v>
                </c:pt>
                <c:pt idx="992">
                  <c:v>13.723615784643624</c:v>
                </c:pt>
                <c:pt idx="993">
                  <c:v>13.654633702411648</c:v>
                </c:pt>
                <c:pt idx="994">
                  <c:v>13.543564055859139</c:v>
                </c:pt>
                <c:pt idx="995">
                  <c:v>13.577489950870925</c:v>
                </c:pt>
                <c:pt idx="996">
                  <c:v>13.787425149700599</c:v>
                </c:pt>
                <c:pt idx="997">
                  <c:v>13.9577422726594</c:v>
                </c:pt>
                <c:pt idx="998">
                  <c:v>14.148103552077062</c:v>
                </c:pt>
                <c:pt idx="999">
                  <c:v>14.07326940365598</c:v>
                </c:pt>
                <c:pt idx="1000">
                  <c:v>13.857650192364606</c:v>
                </c:pt>
                <c:pt idx="1001">
                  <c:v>13.802236609770455</c:v>
                </c:pt>
                <c:pt idx="1002">
                  <c:v>13.711558081912258</c:v>
                </c:pt>
                <c:pt idx="1003">
                  <c:v>13.755458515283843</c:v>
                </c:pt>
                <c:pt idx="1004">
                  <c:v>13.770014556040756</c:v>
                </c:pt>
                <c:pt idx="1005">
                  <c:v>13.671648287869994</c:v>
                </c:pt>
                <c:pt idx="1006">
                  <c:v>13.693214491086831</c:v>
                </c:pt>
                <c:pt idx="1007">
                  <c:v>13.84503982621289</c:v>
                </c:pt>
                <c:pt idx="1008">
                  <c:v>13.793850151580772</c:v>
                </c:pt>
                <c:pt idx="1009">
                  <c:v>13.583815028901734</c:v>
                </c:pt>
                <c:pt idx="1010">
                  <c:v>13.502998286693316</c:v>
                </c:pt>
                <c:pt idx="1011">
                  <c:v>13.504224545324359</c:v>
                </c:pt>
                <c:pt idx="1012">
                  <c:v>13.536306460834764</c:v>
                </c:pt>
                <c:pt idx="1013">
                  <c:v>13.325788654689489</c:v>
                </c:pt>
                <c:pt idx="1014">
                  <c:v>13.251998317206562</c:v>
                </c:pt>
                <c:pt idx="1015">
                  <c:v>13.158814483433524</c:v>
                </c:pt>
                <c:pt idx="1016">
                  <c:v>13.182964415802747</c:v>
                </c:pt>
                <c:pt idx="1017">
                  <c:v>13.221700796359501</c:v>
                </c:pt>
                <c:pt idx="1018">
                  <c:v>13.165764739390488</c:v>
                </c:pt>
                <c:pt idx="1019">
                  <c:v>13.042105263157895</c:v>
                </c:pt>
                <c:pt idx="1020">
                  <c:v>13.229347198151359</c:v>
                </c:pt>
                <c:pt idx="1021">
                  <c:v>12.846197103894278</c:v>
                </c:pt>
                <c:pt idx="1022">
                  <c:v>12.987291160931029</c:v>
                </c:pt>
                <c:pt idx="1023">
                  <c:v>13.004322766570604</c:v>
                </c:pt>
                <c:pt idx="1024">
                  <c:v>12.915407854984894</c:v>
                </c:pt>
                <c:pt idx="1025">
                  <c:v>12.720295622512792</c:v>
                </c:pt>
                <c:pt idx="1026">
                  <c:v>12.742649157864687</c:v>
                </c:pt>
                <c:pt idx="1027">
                  <c:v>12.690079652425778</c:v>
                </c:pt>
                <c:pt idx="1028">
                  <c:v>12.922222222222222</c:v>
                </c:pt>
                <c:pt idx="1029">
                  <c:v>13.094703770197485</c:v>
                </c:pt>
                <c:pt idx="1030">
                  <c:v>13.054936896807723</c:v>
                </c:pt>
                <c:pt idx="1031">
                  <c:v>13.03510591023552</c:v>
                </c:pt>
                <c:pt idx="1032">
                  <c:v>13.020910027978207</c:v>
                </c:pt>
                <c:pt idx="1033">
                  <c:v>13</c:v>
                </c:pt>
                <c:pt idx="1034">
                  <c:v>12.974776360170113</c:v>
                </c:pt>
                <c:pt idx="1035">
                  <c:v>12.874599941809718</c:v>
                </c:pt>
                <c:pt idx="1036">
                  <c:v>12.861062969381861</c:v>
                </c:pt>
                <c:pt idx="1037">
                  <c:v>13.059157802710185</c:v>
                </c:pt>
                <c:pt idx="1038">
                  <c:v>13.225405642449935</c:v>
                </c:pt>
                <c:pt idx="1039">
                  <c:v>13.111659648613328</c:v>
                </c:pt>
                <c:pt idx="1040">
                  <c:v>12.979181622397702</c:v>
                </c:pt>
                <c:pt idx="1041">
                  <c:v>12.973908029407523</c:v>
                </c:pt>
                <c:pt idx="1042">
                  <c:v>12.989130434782609</c:v>
                </c:pt>
                <c:pt idx="1043">
                  <c:v>13.080965068087625</c:v>
                </c:pt>
                <c:pt idx="1044">
                  <c:v>13.393665158371041</c:v>
                </c:pt>
                <c:pt idx="1045">
                  <c:v>13.60546815335268</c:v>
                </c:pt>
                <c:pt idx="1046">
                  <c:v>14.32</c:v>
                </c:pt>
                <c:pt idx="1047">
                  <c:v>14.514555212229631</c:v>
                </c:pt>
                <c:pt idx="1048">
                  <c:v>14.215840959293152</c:v>
                </c:pt>
                <c:pt idx="1049">
                  <c:v>14.393818703202166</c:v>
                </c:pt>
                <c:pt idx="1050">
                  <c:v>14.401397268974279</c:v>
                </c:pt>
                <c:pt idx="1051">
                  <c:v>14.159431728492502</c:v>
                </c:pt>
                <c:pt idx="1052">
                  <c:v>14.158305462653288</c:v>
                </c:pt>
                <c:pt idx="1053">
                  <c:v>14.237869629145564</c:v>
                </c:pt>
                <c:pt idx="1054">
                  <c:v>14.276990718124084</c:v>
                </c:pt>
                <c:pt idx="1055">
                  <c:v>14.191714053614948</c:v>
                </c:pt>
                <c:pt idx="1056">
                  <c:v>14.363484087102178</c:v>
                </c:pt>
                <c:pt idx="1057">
                  <c:v>14.010580261200198</c:v>
                </c:pt>
                <c:pt idx="1058">
                  <c:v>14.030612244897959</c:v>
                </c:pt>
                <c:pt idx="1059">
                  <c:v>14.243784530386741</c:v>
                </c:pt>
                <c:pt idx="1060">
                  <c:v>14.583333333333334</c:v>
                </c:pt>
                <c:pt idx="1061">
                  <c:v>15.360458765701802</c:v>
                </c:pt>
                <c:pt idx="1062">
                  <c:v>16.076751117734723</c:v>
                </c:pt>
                <c:pt idx="1063">
                  <c:v>16.888782358581018</c:v>
                </c:pt>
                <c:pt idx="1064">
                  <c:v>16.71866137266024</c:v>
                </c:pt>
                <c:pt idx="1065">
                  <c:v>16.495134730538922</c:v>
                </c:pt>
                <c:pt idx="1066">
                  <c:v>16.616142478211444</c:v>
                </c:pt>
                <c:pt idx="1067">
                  <c:v>17.158581726086108</c:v>
                </c:pt>
                <c:pt idx="1068">
                  <c:v>17.381656804733726</c:v>
                </c:pt>
                <c:pt idx="1069">
                  <c:v>17.318599647956191</c:v>
                </c:pt>
                <c:pt idx="1070">
                  <c:v>17.86304482544929</c:v>
                </c:pt>
                <c:pt idx="1071">
                  <c:v>17.163432686537305</c:v>
                </c:pt>
                <c:pt idx="1072">
                  <c:v>16.727147901137702</c:v>
                </c:pt>
                <c:pt idx="1073">
                  <c:v>16.065032987747408</c:v>
                </c:pt>
                <c:pt idx="1074">
                  <c:v>16.16257088846881</c:v>
                </c:pt>
                <c:pt idx="1075">
                  <c:v>15.847882615156017</c:v>
                </c:pt>
                <c:pt idx="1076">
                  <c:v>15.859375</c:v>
                </c:pt>
                <c:pt idx="1077">
                  <c:v>16.242698322969662</c:v>
                </c:pt>
                <c:pt idx="1078">
                  <c:v>16.09627679578789</c:v>
                </c:pt>
                <c:pt idx="1079">
                  <c:v>16.117424242424242</c:v>
                </c:pt>
                <c:pt idx="1080">
                  <c:v>15.946812523576009</c:v>
                </c:pt>
                <c:pt idx="1081">
                  <c:v>15.919409761634506</c:v>
                </c:pt>
                <c:pt idx="1082">
                  <c:v>15.452610144390965</c:v>
                </c:pt>
                <c:pt idx="1083">
                  <c:v>15.756893640967922</c:v>
                </c:pt>
                <c:pt idx="1084">
                  <c:v>15.007125044531529</c:v>
                </c:pt>
                <c:pt idx="1085">
                  <c:v>15.056767784282421</c:v>
                </c:pt>
                <c:pt idx="1086">
                  <c:v>15.018874707891424</c:v>
                </c:pt>
                <c:pt idx="1087">
                  <c:v>15.224504635520814</c:v>
                </c:pt>
                <c:pt idx="1088">
                  <c:v>14.902294729293653</c:v>
                </c:pt>
                <c:pt idx="1089">
                  <c:v>14.640231092436975</c:v>
                </c:pt>
                <c:pt idx="1090">
                  <c:v>14.904936333507763</c:v>
                </c:pt>
                <c:pt idx="1091">
                  <c:v>15.177292263610314</c:v>
                </c:pt>
                <c:pt idx="1092">
                  <c:v>15.373642554757961</c:v>
                </c:pt>
                <c:pt idx="1093">
                  <c:v>15.654162000746547</c:v>
                </c:pt>
                <c:pt idx="1094">
                  <c:v>15.277013392038159</c:v>
                </c:pt>
                <c:pt idx="1095">
                  <c:v>15.228380574110851</c:v>
                </c:pt>
                <c:pt idx="1096">
                  <c:v>15.105740181268882</c:v>
                </c:pt>
                <c:pt idx="1097">
                  <c:v>15.089175348755075</c:v>
                </c:pt>
                <c:pt idx="1098">
                  <c:v>14.621186150154267</c:v>
                </c:pt>
                <c:pt idx="1099">
                  <c:v>14.605812739296901</c:v>
                </c:pt>
                <c:pt idx="1100">
                  <c:v>14.472774416594641</c:v>
                </c:pt>
                <c:pt idx="1101">
                  <c:v>14.369098712446352</c:v>
                </c:pt>
                <c:pt idx="1102">
                  <c:v>14.602076124567475</c:v>
                </c:pt>
                <c:pt idx="1103">
                  <c:v>14.231418918918918</c:v>
                </c:pt>
                <c:pt idx="1104">
                  <c:v>14.542174884040543</c:v>
                </c:pt>
                <c:pt idx="1105">
                  <c:v>14.381674130210127</c:v>
                </c:pt>
                <c:pt idx="1106">
                  <c:v>14.463634785627494</c:v>
                </c:pt>
                <c:pt idx="1107">
                  <c:v>14.545766786879616</c:v>
                </c:pt>
                <c:pt idx="1108">
                  <c:v>14.548337332876242</c:v>
                </c:pt>
                <c:pt idx="1109">
                  <c:v>14.708181344450235</c:v>
                </c:pt>
                <c:pt idx="1110">
                  <c:v>14.551137350234415</c:v>
                </c:pt>
                <c:pt idx="1111">
                  <c:v>13.998501498501499</c:v>
                </c:pt>
                <c:pt idx="1112">
                  <c:v>14.104687758820607</c:v>
                </c:pt>
                <c:pt idx="1113">
                  <c:v>14.178240740740742</c:v>
                </c:pt>
                <c:pt idx="1114">
                  <c:v>14.568647197045989</c:v>
                </c:pt>
                <c:pt idx="1115">
                  <c:v>14.234175139389965</c:v>
                </c:pt>
                <c:pt idx="1116">
                  <c:v>14.311744243829718</c:v>
                </c:pt>
                <c:pt idx="1117">
                  <c:v>14.391036321226258</c:v>
                </c:pt>
                <c:pt idx="1118">
                  <c:v>14.352619363395226</c:v>
                </c:pt>
                <c:pt idx="1119">
                  <c:v>14.557068414859639</c:v>
                </c:pt>
                <c:pt idx="1120">
                  <c:v>14.759444350330341</c:v>
                </c:pt>
                <c:pt idx="1121">
                  <c:v>14.897172236503856</c:v>
                </c:pt>
                <c:pt idx="1122">
                  <c:v>14.67501692620176</c:v>
                </c:pt>
                <c:pt idx="1123">
                  <c:v>14.520833333333334</c:v>
                </c:pt>
                <c:pt idx="1124">
                  <c:v>14.667338709677418</c:v>
                </c:pt>
                <c:pt idx="1125">
                  <c:v>14.638020397926768</c:v>
                </c:pt>
                <c:pt idx="1126">
                  <c:v>14.636591478696742</c:v>
                </c:pt>
                <c:pt idx="1127">
                  <c:v>14.720726783310901</c:v>
                </c:pt>
                <c:pt idx="1128">
                  <c:v>14.693463941901706</c:v>
                </c:pt>
                <c:pt idx="1129">
                  <c:v>14.543551088777219</c:v>
                </c:pt>
                <c:pt idx="1130">
                  <c:v>14.474789915966387</c:v>
                </c:pt>
                <c:pt idx="1131">
                  <c:v>14.439040751299681</c:v>
                </c:pt>
                <c:pt idx="1132">
                  <c:v>14.479303547963205</c:v>
                </c:pt>
                <c:pt idx="1133">
                  <c:v>14.324410452517528</c:v>
                </c:pt>
                <c:pt idx="1134">
                  <c:v>14.245432883240667</c:v>
                </c:pt>
                <c:pt idx="1135">
                  <c:v>14.349065568577764</c:v>
                </c:pt>
                <c:pt idx="1136">
                  <c:v>14.312916534433512</c:v>
                </c:pt>
                <c:pt idx="1137">
                  <c:v>13.984569825436409</c:v>
                </c:pt>
                <c:pt idx="1138">
                  <c:v>14.118015338863671</c:v>
                </c:pt>
                <c:pt idx="1139">
                  <c:v>13.835328875758046</c:v>
                </c:pt>
                <c:pt idx="1140">
                  <c:v>13.808208366219416</c:v>
                </c:pt>
                <c:pt idx="1141">
                  <c:v>14.014849113843205</c:v>
                </c:pt>
                <c:pt idx="1142">
                  <c:v>14.212135844197649</c:v>
                </c:pt>
                <c:pt idx="1143">
                  <c:v>14.234889670610809</c:v>
                </c:pt>
                <c:pt idx="1144">
                  <c:v>14.44946722634808</c:v>
                </c:pt>
                <c:pt idx="1145">
                  <c:v>14.309001272264631</c:v>
                </c:pt>
                <c:pt idx="1146">
                  <c:v>14.185861795075455</c:v>
                </c:pt>
                <c:pt idx="1147">
                  <c:v>14.314838503357851</c:v>
                </c:pt>
                <c:pt idx="1148">
                  <c:v>14.534883720930232</c:v>
                </c:pt>
                <c:pt idx="1149">
                  <c:v>14.95424292845258</c:v>
                </c:pt>
                <c:pt idx="1150">
                  <c:v>14.699149771092218</c:v>
                </c:pt>
                <c:pt idx="1151">
                  <c:v>14.522991327115038</c:v>
                </c:pt>
                <c:pt idx="1152">
                  <c:v>14.376724557701673</c:v>
                </c:pt>
                <c:pt idx="1153">
                  <c:v>14.07090851535296</c:v>
                </c:pt>
                <c:pt idx="1154">
                  <c:v>14.231567187998724</c:v>
                </c:pt>
                <c:pt idx="1155">
                  <c:v>14.012838578362299</c:v>
                </c:pt>
                <c:pt idx="1156">
                  <c:v>13.779097016091235</c:v>
                </c:pt>
                <c:pt idx="1157">
                  <c:v>13.620850139621473</c:v>
                </c:pt>
                <c:pt idx="1158">
                  <c:v>13.538936006168081</c:v>
                </c:pt>
                <c:pt idx="1159">
                  <c:v>13.93120590121873</c:v>
                </c:pt>
                <c:pt idx="1160">
                  <c:v>13.901273885350319</c:v>
                </c:pt>
                <c:pt idx="1161">
                  <c:v>13.758072137344463</c:v>
                </c:pt>
                <c:pt idx="1162">
                  <c:v>14.196141479099678</c:v>
                </c:pt>
                <c:pt idx="1163">
                  <c:v>14.264168915700905</c:v>
                </c:pt>
                <c:pt idx="1164">
                  <c:v>14.284009546539378</c:v>
                </c:pt>
                <c:pt idx="1165">
                  <c:v>14.443742098609356</c:v>
                </c:pt>
                <c:pt idx="1166">
                  <c:v>14.508183696170349</c:v>
                </c:pt>
                <c:pt idx="1167">
                  <c:v>14.317076995452407</c:v>
                </c:pt>
                <c:pt idx="1168">
                  <c:v>14.026658400495972</c:v>
                </c:pt>
                <c:pt idx="1169">
                  <c:v>14.055693839452395</c:v>
                </c:pt>
                <c:pt idx="1170">
                  <c:v>13.79519902765117</c:v>
                </c:pt>
                <c:pt idx="1171">
                  <c:v>14.028667276608722</c:v>
                </c:pt>
                <c:pt idx="1172">
                  <c:v>14.089661482159196</c:v>
                </c:pt>
                <c:pt idx="1173">
                  <c:v>14.387333639284074</c:v>
                </c:pt>
                <c:pt idx="1174">
                  <c:v>14.605101413644745</c:v>
                </c:pt>
                <c:pt idx="1175">
                  <c:v>14.610190300798036</c:v>
                </c:pt>
                <c:pt idx="1176">
                  <c:v>14.571865443425075</c:v>
                </c:pt>
                <c:pt idx="1177">
                  <c:v>14.8129618226601</c:v>
                </c:pt>
                <c:pt idx="1178">
                  <c:v>15.028002489110143</c:v>
                </c:pt>
                <c:pt idx="1179">
                  <c:v>14.894599169102941</c:v>
                </c:pt>
                <c:pt idx="1180">
                  <c:v>15.202280537332085</c:v>
                </c:pt>
                <c:pt idx="1181">
                  <c:v>15.241433021806852</c:v>
                </c:pt>
                <c:pt idx="1182">
                  <c:v>15.074834130535411</c:v>
                </c:pt>
                <c:pt idx="1183">
                  <c:v>15.367998765622589</c:v>
                </c:pt>
                <c:pt idx="1184">
                  <c:v>15.003002101471029</c:v>
                </c:pt>
                <c:pt idx="1185">
                  <c:v>14.919476219145094</c:v>
                </c:pt>
                <c:pt idx="1186">
                  <c:v>15.23278589724273</c:v>
                </c:pt>
                <c:pt idx="1187">
                  <c:v>15.596051632498103</c:v>
                </c:pt>
                <c:pt idx="1188">
                  <c:v>15.877246420956443</c:v>
                </c:pt>
                <c:pt idx="1189">
                  <c:v>15.638412017167383</c:v>
                </c:pt>
                <c:pt idx="1190">
                  <c:v>15.551571559353066</c:v>
                </c:pt>
                <c:pt idx="1191">
                  <c:v>15.517241379310345</c:v>
                </c:pt>
                <c:pt idx="1192">
                  <c:v>15.257409104796825</c:v>
                </c:pt>
                <c:pt idx="1193">
                  <c:v>15.181956027293403</c:v>
                </c:pt>
                <c:pt idx="1194">
                  <c:v>15.146902115999392</c:v>
                </c:pt>
                <c:pt idx="1195">
                  <c:v>15.17843467606065</c:v>
                </c:pt>
                <c:pt idx="1196">
                  <c:v>15.534275725794192</c:v>
                </c:pt>
                <c:pt idx="1197">
                  <c:v>15.536337429828555</c:v>
                </c:pt>
                <c:pt idx="1198">
                  <c:v>15.496809480401096</c:v>
                </c:pt>
                <c:pt idx="1199">
                  <c:v>15.477813115250644</c:v>
                </c:pt>
                <c:pt idx="1200">
                  <c:v>15.610978163326354</c:v>
                </c:pt>
                <c:pt idx="1201">
                  <c:v>15.520047344281698</c:v>
                </c:pt>
                <c:pt idx="1202">
                  <c:v>15.561564676248334</c:v>
                </c:pt>
                <c:pt idx="1203">
                  <c:v>15.734033116499113</c:v>
                </c:pt>
                <c:pt idx="1204">
                  <c:v>15.130905367851396</c:v>
                </c:pt>
                <c:pt idx="1205">
                  <c:v>15.164172599157345</c:v>
                </c:pt>
                <c:pt idx="1206">
                  <c:v>15.330770346728563</c:v>
                </c:pt>
                <c:pt idx="1207">
                  <c:v>15.338774920543196</c:v>
                </c:pt>
                <c:pt idx="1208">
                  <c:v>15.020737986270023</c:v>
                </c:pt>
                <c:pt idx="1209">
                  <c:v>14.825744800449691</c:v>
                </c:pt>
                <c:pt idx="1210">
                  <c:v>14.992255702618982</c:v>
                </c:pt>
                <c:pt idx="1211">
                  <c:v>15.090090090090088</c:v>
                </c:pt>
                <c:pt idx="1212">
                  <c:v>14.894356408117876</c:v>
                </c:pt>
                <c:pt idx="1213">
                  <c:v>15.230046289802216</c:v>
                </c:pt>
                <c:pt idx="1214">
                  <c:v>15.063791429760089</c:v>
                </c:pt>
                <c:pt idx="1215">
                  <c:v>14.948632514230182</c:v>
                </c:pt>
                <c:pt idx="1216">
                  <c:v>15.049166310389055</c:v>
                </c:pt>
                <c:pt idx="1217">
                  <c:v>15.056574047550846</c:v>
                </c:pt>
                <c:pt idx="1218">
                  <c:v>15.325739988392339</c:v>
                </c:pt>
                <c:pt idx="1219">
                  <c:v>15.302633493379892</c:v>
                </c:pt>
                <c:pt idx="1220">
                  <c:v>15.09111617312073</c:v>
                </c:pt>
                <c:pt idx="1221">
                  <c:v>15.431439555745406</c:v>
                </c:pt>
                <c:pt idx="1222">
                  <c:v>15.698587127158557</c:v>
                </c:pt>
                <c:pt idx="1223">
                  <c:v>16.044884873214805</c:v>
                </c:pt>
                <c:pt idx="1224">
                  <c:v>15.864285714285714</c:v>
                </c:pt>
                <c:pt idx="1225">
                  <c:v>16.435218324982106</c:v>
                </c:pt>
                <c:pt idx="1226">
                  <c:v>16.156486410759317</c:v>
                </c:pt>
                <c:pt idx="1227">
                  <c:v>16.220617388841688</c:v>
                </c:pt>
                <c:pt idx="1228">
                  <c:v>16.30681818181818</c:v>
                </c:pt>
                <c:pt idx="1229">
                  <c:v>16.118329142218496</c:v>
                </c:pt>
                <c:pt idx="1230">
                  <c:v>16.395511921458628</c:v>
                </c:pt>
                <c:pt idx="1231">
                  <c:v>16.347626339969374</c:v>
                </c:pt>
                <c:pt idx="1232">
                  <c:v>16.432956606669457</c:v>
                </c:pt>
                <c:pt idx="1233">
                  <c:v>16.186951754385966</c:v>
                </c:pt>
                <c:pt idx="1234">
                  <c:v>16.161924119241192</c:v>
                </c:pt>
                <c:pt idx="1235">
                  <c:v>16.415456289394353</c:v>
                </c:pt>
                <c:pt idx="1236">
                  <c:v>16.348811498065231</c:v>
                </c:pt>
                <c:pt idx="1237">
                  <c:v>16.292326597487712</c:v>
                </c:pt>
                <c:pt idx="1238">
                  <c:v>16.146916146916144</c:v>
                </c:pt>
                <c:pt idx="1239">
                  <c:v>16.117190746640809</c:v>
                </c:pt>
                <c:pt idx="1240">
                  <c:v>16.103351955307264</c:v>
                </c:pt>
                <c:pt idx="1241">
                  <c:v>16.407678244972576</c:v>
                </c:pt>
                <c:pt idx="1242">
                  <c:v>16.246332262121001</c:v>
                </c:pt>
                <c:pt idx="1243">
                  <c:v>15.985078751036198</c:v>
                </c:pt>
                <c:pt idx="1244">
                  <c:v>15.893303695470964</c:v>
                </c:pt>
                <c:pt idx="1245">
                  <c:v>15.865845311430528</c:v>
                </c:pt>
                <c:pt idx="1246">
                  <c:v>15.543361163479664</c:v>
                </c:pt>
                <c:pt idx="1247">
                  <c:v>15.678995680345572</c:v>
                </c:pt>
                <c:pt idx="1248">
                  <c:v>15.662247221106201</c:v>
                </c:pt>
                <c:pt idx="1249">
                  <c:v>15.686598756449266</c:v>
                </c:pt>
                <c:pt idx="1250">
                  <c:v>15.624586913417051</c:v>
                </c:pt>
                <c:pt idx="1251">
                  <c:v>15.56548775748154</c:v>
                </c:pt>
                <c:pt idx="1252">
                  <c:v>15.775660964230172</c:v>
                </c:pt>
                <c:pt idx="1253">
                  <c:v>16.683386837881219</c:v>
                </c:pt>
                <c:pt idx="1254">
                  <c:v>16.726811013098104</c:v>
                </c:pt>
                <c:pt idx="1255">
                  <c:v>16.56159705805096</c:v>
                </c:pt>
                <c:pt idx="1256">
                  <c:v>16.59776902887139</c:v>
                </c:pt>
                <c:pt idx="1257">
                  <c:v>16.421087098886709</c:v>
                </c:pt>
                <c:pt idx="1258">
                  <c:v>16.871185560316842</c:v>
                </c:pt>
                <c:pt idx="1259">
                  <c:v>16.634603052456072</c:v>
                </c:pt>
                <c:pt idx="1260">
                  <c:v>16.769073220686124</c:v>
                </c:pt>
                <c:pt idx="1261">
                  <c:v>16.626567050778778</c:v>
                </c:pt>
                <c:pt idx="1262">
                  <c:v>16.807716241443686</c:v>
                </c:pt>
                <c:pt idx="1263">
                  <c:v>17.03722208343742</c:v>
                </c:pt>
                <c:pt idx="1264">
                  <c:v>16.988465396188566</c:v>
                </c:pt>
                <c:pt idx="1265">
                  <c:v>17.25899460950232</c:v>
                </c:pt>
                <c:pt idx="1266">
                  <c:v>17.064528161133904</c:v>
                </c:pt>
                <c:pt idx="1267">
                  <c:v>17.356181150550796</c:v>
                </c:pt>
                <c:pt idx="1268">
                  <c:v>17.378274839347505</c:v>
                </c:pt>
                <c:pt idx="1269">
                  <c:v>17.649414664202094</c:v>
                </c:pt>
                <c:pt idx="1270">
                  <c:v>17.654894671623296</c:v>
                </c:pt>
                <c:pt idx="1271">
                  <c:v>17.067159581022796</c:v>
                </c:pt>
                <c:pt idx="1272">
                  <c:v>17.07</c:v>
                </c:pt>
                <c:pt idx="1273">
                  <c:v>17.07</c:v>
                </c:pt>
                <c:pt idx="1274">
                  <c:v>16.034207945071113</c:v>
                </c:pt>
                <c:pt idx="1275">
                  <c:v>16.345803473824851</c:v>
                </c:pt>
                <c:pt idx="1276">
                  <c:v>16.714600416105743</c:v>
                </c:pt>
                <c:pt idx="1277">
                  <c:v>16.956333498268183</c:v>
                </c:pt>
                <c:pt idx="1278">
                  <c:v>16.889778556236706</c:v>
                </c:pt>
                <c:pt idx="1279">
                  <c:v>16.961185515873016</c:v>
                </c:pt>
                <c:pt idx="1280">
                  <c:v>17.068599275271772</c:v>
                </c:pt>
                <c:pt idx="1281">
                  <c:v>16.780270169785599</c:v>
                </c:pt>
                <c:pt idx="1282">
                  <c:v>16.928015804420301</c:v>
                </c:pt>
                <c:pt idx="1283">
                  <c:v>16.276103464641672</c:v>
                </c:pt>
                <c:pt idx="1284">
                  <c:v>16.527677060671987</c:v>
                </c:pt>
                <c:pt idx="1285">
                  <c:v>16.48374466065496</c:v>
                </c:pt>
                <c:pt idx="1286">
                  <c:v>15.933847724951777</c:v>
                </c:pt>
                <c:pt idx="1287">
                  <c:v>15.705500116036202</c:v>
                </c:pt>
                <c:pt idx="1288">
                  <c:v>15.551382724479344</c:v>
                </c:pt>
                <c:pt idx="1289">
                  <c:v>15.463568689375142</c:v>
                </c:pt>
                <c:pt idx="1290">
                  <c:v>15.457589285714286</c:v>
                </c:pt>
                <c:pt idx="1291">
                  <c:v>15.375847881685754</c:v>
                </c:pt>
                <c:pt idx="1292">
                  <c:v>15.218715393133998</c:v>
                </c:pt>
                <c:pt idx="1293">
                  <c:v>15.23264809902741</c:v>
                </c:pt>
                <c:pt idx="1294">
                  <c:v>14.960502110161238</c:v>
                </c:pt>
                <c:pt idx="1295">
                  <c:v>15.193698068414806</c:v>
                </c:pt>
                <c:pt idx="1296">
                  <c:v>15.21773935318604</c:v>
                </c:pt>
                <c:pt idx="1297">
                  <c:v>15.701304493254543</c:v>
                </c:pt>
                <c:pt idx="1298">
                  <c:v>15.847686592367443</c:v>
                </c:pt>
                <c:pt idx="1299">
                  <c:v>15.204215354373705</c:v>
                </c:pt>
                <c:pt idx="1300">
                  <c:v>15.529179030662711</c:v>
                </c:pt>
                <c:pt idx="1301">
                  <c:v>15.910118711136235</c:v>
                </c:pt>
                <c:pt idx="1302">
                  <c:v>16.180858388799631</c:v>
                </c:pt>
                <c:pt idx="1303">
                  <c:v>16.331472196900638</c:v>
                </c:pt>
                <c:pt idx="1304">
                  <c:v>16.244904891304348</c:v>
                </c:pt>
                <c:pt idx="1305">
                  <c:v>17.080763757115751</c:v>
                </c:pt>
                <c:pt idx="1306">
                  <c:v>16.530743956817648</c:v>
                </c:pt>
                <c:pt idx="1307">
                  <c:v>15.993208828522921</c:v>
                </c:pt>
                <c:pt idx="1308">
                  <c:v>16.137505710370032</c:v>
                </c:pt>
                <c:pt idx="1309">
                  <c:v>16.357241697416974</c:v>
                </c:pt>
                <c:pt idx="1310">
                  <c:v>16.356994937873907</c:v>
                </c:pt>
                <c:pt idx="1311">
                  <c:v>16.365160097098599</c:v>
                </c:pt>
                <c:pt idx="1312">
                  <c:v>16.284376828554709</c:v>
                </c:pt>
                <c:pt idx="1313">
                  <c:v>16.72768068020784</c:v>
                </c:pt>
                <c:pt idx="1314">
                  <c:v>16.760222169699833</c:v>
                </c:pt>
                <c:pt idx="1315">
                  <c:v>17.020830839219443</c:v>
                </c:pt>
                <c:pt idx="1316">
                  <c:v>17.364143619602135</c:v>
                </c:pt>
                <c:pt idx="1317">
                  <c:v>18.045639979602246</c:v>
                </c:pt>
                <c:pt idx="1318">
                  <c:v>17.435929335655636</c:v>
                </c:pt>
                <c:pt idx="1319">
                  <c:v>17.278543918499192</c:v>
                </c:pt>
                <c:pt idx="1320">
                  <c:v>16.958085317460316</c:v>
                </c:pt>
                <c:pt idx="1321">
                  <c:v>17.763971315529179</c:v>
                </c:pt>
                <c:pt idx="1322">
                  <c:v>17.982681205901219</c:v>
                </c:pt>
                <c:pt idx="1323">
                  <c:v>18.130457113507962</c:v>
                </c:pt>
                <c:pt idx="1324">
                  <c:v>17.931078010603382</c:v>
                </c:pt>
                <c:pt idx="1325">
                  <c:v>17.710691823899371</c:v>
                </c:pt>
                <c:pt idx="1326">
                  <c:v>17.378086230192853</c:v>
                </c:pt>
                <c:pt idx="1327">
                  <c:v>16.757224743252927</c:v>
                </c:pt>
                <c:pt idx="1328">
                  <c:v>17.257299725480408</c:v>
                </c:pt>
                <c:pt idx="1329">
                  <c:v>16.699723524462076</c:v>
                </c:pt>
                <c:pt idx="1330">
                  <c:v>16.484448082319926</c:v>
                </c:pt>
                <c:pt idx="1331">
                  <c:v>16.429979132854161</c:v>
                </c:pt>
                <c:pt idx="1332">
                  <c:v>16.723509349641304</c:v>
                </c:pt>
                <c:pt idx="1333">
                  <c:v>16.940148742769448</c:v>
                </c:pt>
                <c:pt idx="1334">
                  <c:v>17.121639074791592</c:v>
                </c:pt>
                <c:pt idx="1335">
                  <c:v>17.163400208744054</c:v>
                </c:pt>
                <c:pt idx="1336">
                  <c:v>17.600232423009878</c:v>
                </c:pt>
                <c:pt idx="1337">
                  <c:v>17.080518018018019</c:v>
                </c:pt>
                <c:pt idx="1338">
                  <c:v>17.277516251961444</c:v>
                </c:pt>
                <c:pt idx="1339">
                  <c:v>16.607416320280027</c:v>
                </c:pt>
                <c:pt idx="1340">
                  <c:v>16.842605004468275</c:v>
                </c:pt>
                <c:pt idx="1341">
                  <c:v>17.33880286572683</c:v>
                </c:pt>
                <c:pt idx="1342">
                  <c:v>17.435853769300635</c:v>
                </c:pt>
                <c:pt idx="1343">
                  <c:v>17.371386296380606</c:v>
                </c:pt>
                <c:pt idx="1344">
                  <c:v>17.666628427211197</c:v>
                </c:pt>
                <c:pt idx="1345">
                  <c:v>17.65716248711783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340305360"/>
        <c:axId val="340314320"/>
      </c:lineChart>
      <c:lineChart>
        <c:grouping val="standard"/>
        <c:varyColors val="0"/>
        <c:ser>
          <c:idx val="1"/>
          <c:order val="1"/>
          <c:tx>
            <c:strRef>
              <c:f>全球粮棉价格比!$F$2</c:f>
              <c:strCache>
                <c:ptCount val="1"/>
                <c:pt idx="0">
                  <c:v>粮棉价格比（美玉米&amp;美棉）（右）</c:v>
                </c:pt>
              </c:strCache>
            </c:strRef>
          </c:tx>
          <c:spPr>
            <a:ln w="19050" cap="rnd">
              <a:solidFill>
                <a:schemeClr val="tx1"/>
              </a:solidFill>
              <a:round/>
            </a:ln>
            <a:effectLst/>
          </c:spPr>
          <c:marker>
            <c:symbol val="none"/>
          </c:marker>
          <c:cat>
            <c:numRef>
              <c:f>全球粮棉价格比!$A$3:$A$1348</c:f>
              <c:numCache>
                <c:formatCode>yyyy\-mm\-dd;@</c:formatCode>
                <c:ptCount val="1346"/>
                <c:pt idx="0">
                  <c:v>42369</c:v>
                </c:pt>
                <c:pt idx="1">
                  <c:v>42373</c:v>
                </c:pt>
                <c:pt idx="2">
                  <c:v>42374</c:v>
                </c:pt>
                <c:pt idx="3">
                  <c:v>42375</c:v>
                </c:pt>
                <c:pt idx="4">
                  <c:v>42376</c:v>
                </c:pt>
                <c:pt idx="5">
                  <c:v>42377</c:v>
                </c:pt>
                <c:pt idx="6">
                  <c:v>42380</c:v>
                </c:pt>
                <c:pt idx="7">
                  <c:v>42381</c:v>
                </c:pt>
                <c:pt idx="8">
                  <c:v>42382</c:v>
                </c:pt>
                <c:pt idx="9">
                  <c:v>42383</c:v>
                </c:pt>
                <c:pt idx="10">
                  <c:v>42384</c:v>
                </c:pt>
                <c:pt idx="11">
                  <c:v>42388</c:v>
                </c:pt>
                <c:pt idx="12">
                  <c:v>42389</c:v>
                </c:pt>
                <c:pt idx="13">
                  <c:v>42390</c:v>
                </c:pt>
                <c:pt idx="14">
                  <c:v>42391</c:v>
                </c:pt>
                <c:pt idx="15">
                  <c:v>42394</c:v>
                </c:pt>
                <c:pt idx="16">
                  <c:v>42395</c:v>
                </c:pt>
                <c:pt idx="17">
                  <c:v>42396</c:v>
                </c:pt>
                <c:pt idx="18">
                  <c:v>42397</c:v>
                </c:pt>
                <c:pt idx="19">
                  <c:v>42398</c:v>
                </c:pt>
                <c:pt idx="20">
                  <c:v>42401</c:v>
                </c:pt>
                <c:pt idx="21">
                  <c:v>42402</c:v>
                </c:pt>
                <c:pt idx="22">
                  <c:v>42403</c:v>
                </c:pt>
                <c:pt idx="23">
                  <c:v>42404</c:v>
                </c:pt>
                <c:pt idx="24">
                  <c:v>42405</c:v>
                </c:pt>
                <c:pt idx="25">
                  <c:v>42408</c:v>
                </c:pt>
                <c:pt idx="26">
                  <c:v>42409</c:v>
                </c:pt>
                <c:pt idx="27">
                  <c:v>42410</c:v>
                </c:pt>
                <c:pt idx="28">
                  <c:v>42411</c:v>
                </c:pt>
                <c:pt idx="29">
                  <c:v>42412</c:v>
                </c:pt>
                <c:pt idx="30">
                  <c:v>42416</c:v>
                </c:pt>
                <c:pt idx="31">
                  <c:v>42417</c:v>
                </c:pt>
                <c:pt idx="32">
                  <c:v>42418</c:v>
                </c:pt>
                <c:pt idx="33">
                  <c:v>42419</c:v>
                </c:pt>
                <c:pt idx="34">
                  <c:v>42422</c:v>
                </c:pt>
                <c:pt idx="35">
                  <c:v>42423</c:v>
                </c:pt>
                <c:pt idx="36">
                  <c:v>42424</c:v>
                </c:pt>
                <c:pt idx="37">
                  <c:v>42425</c:v>
                </c:pt>
                <c:pt idx="38">
                  <c:v>42426</c:v>
                </c:pt>
                <c:pt idx="39">
                  <c:v>42429</c:v>
                </c:pt>
                <c:pt idx="40">
                  <c:v>42430</c:v>
                </c:pt>
                <c:pt idx="41">
                  <c:v>42431</c:v>
                </c:pt>
                <c:pt idx="42">
                  <c:v>42432</c:v>
                </c:pt>
                <c:pt idx="43">
                  <c:v>42433</c:v>
                </c:pt>
                <c:pt idx="44">
                  <c:v>42436</c:v>
                </c:pt>
                <c:pt idx="45">
                  <c:v>42437</c:v>
                </c:pt>
                <c:pt idx="46">
                  <c:v>42438</c:v>
                </c:pt>
                <c:pt idx="47">
                  <c:v>42439</c:v>
                </c:pt>
                <c:pt idx="48">
                  <c:v>42440</c:v>
                </c:pt>
                <c:pt idx="49">
                  <c:v>42443</c:v>
                </c:pt>
                <c:pt idx="50">
                  <c:v>42444</c:v>
                </c:pt>
                <c:pt idx="51">
                  <c:v>42445</c:v>
                </c:pt>
                <c:pt idx="52">
                  <c:v>42446</c:v>
                </c:pt>
                <c:pt idx="53">
                  <c:v>42447</c:v>
                </c:pt>
                <c:pt idx="54">
                  <c:v>42450</c:v>
                </c:pt>
                <c:pt idx="55">
                  <c:v>42451</c:v>
                </c:pt>
                <c:pt idx="56">
                  <c:v>42452</c:v>
                </c:pt>
                <c:pt idx="57">
                  <c:v>42453</c:v>
                </c:pt>
                <c:pt idx="58">
                  <c:v>42457</c:v>
                </c:pt>
                <c:pt idx="59">
                  <c:v>42458</c:v>
                </c:pt>
                <c:pt idx="60">
                  <c:v>42459</c:v>
                </c:pt>
                <c:pt idx="61">
                  <c:v>42460</c:v>
                </c:pt>
                <c:pt idx="62">
                  <c:v>42461</c:v>
                </c:pt>
                <c:pt idx="63">
                  <c:v>42464</c:v>
                </c:pt>
                <c:pt idx="64">
                  <c:v>42465</c:v>
                </c:pt>
                <c:pt idx="65">
                  <c:v>42466</c:v>
                </c:pt>
                <c:pt idx="66">
                  <c:v>42467</c:v>
                </c:pt>
                <c:pt idx="67">
                  <c:v>42468</c:v>
                </c:pt>
                <c:pt idx="68">
                  <c:v>42471</c:v>
                </c:pt>
                <c:pt idx="69">
                  <c:v>42472</c:v>
                </c:pt>
                <c:pt idx="70">
                  <c:v>42473</c:v>
                </c:pt>
                <c:pt idx="71">
                  <c:v>42474</c:v>
                </c:pt>
                <c:pt idx="72">
                  <c:v>42475</c:v>
                </c:pt>
                <c:pt idx="73">
                  <c:v>42478</c:v>
                </c:pt>
                <c:pt idx="74">
                  <c:v>42479</c:v>
                </c:pt>
                <c:pt idx="75">
                  <c:v>42480</c:v>
                </c:pt>
                <c:pt idx="76">
                  <c:v>42481</c:v>
                </c:pt>
                <c:pt idx="77">
                  <c:v>42482</c:v>
                </c:pt>
                <c:pt idx="78">
                  <c:v>42485</c:v>
                </c:pt>
                <c:pt idx="79">
                  <c:v>42486</c:v>
                </c:pt>
                <c:pt idx="80">
                  <c:v>42487</c:v>
                </c:pt>
                <c:pt idx="81">
                  <c:v>42488</c:v>
                </c:pt>
                <c:pt idx="82">
                  <c:v>42489</c:v>
                </c:pt>
                <c:pt idx="83">
                  <c:v>42492</c:v>
                </c:pt>
                <c:pt idx="84">
                  <c:v>42493</c:v>
                </c:pt>
                <c:pt idx="85">
                  <c:v>42494</c:v>
                </c:pt>
                <c:pt idx="86">
                  <c:v>42495</c:v>
                </c:pt>
                <c:pt idx="87">
                  <c:v>42496</c:v>
                </c:pt>
                <c:pt idx="88">
                  <c:v>42499</c:v>
                </c:pt>
                <c:pt idx="89">
                  <c:v>42500</c:v>
                </c:pt>
                <c:pt idx="90">
                  <c:v>42501</c:v>
                </c:pt>
                <c:pt idx="91">
                  <c:v>42502</c:v>
                </c:pt>
                <c:pt idx="92">
                  <c:v>42503</c:v>
                </c:pt>
                <c:pt idx="93">
                  <c:v>42506</c:v>
                </c:pt>
                <c:pt idx="94">
                  <c:v>42507</c:v>
                </c:pt>
                <c:pt idx="95">
                  <c:v>42508</c:v>
                </c:pt>
                <c:pt idx="96">
                  <c:v>42509</c:v>
                </c:pt>
                <c:pt idx="97">
                  <c:v>42510</c:v>
                </c:pt>
                <c:pt idx="98">
                  <c:v>42513</c:v>
                </c:pt>
                <c:pt idx="99">
                  <c:v>42514</c:v>
                </c:pt>
                <c:pt idx="100">
                  <c:v>42515</c:v>
                </c:pt>
                <c:pt idx="101">
                  <c:v>42516</c:v>
                </c:pt>
                <c:pt idx="102">
                  <c:v>42517</c:v>
                </c:pt>
                <c:pt idx="103">
                  <c:v>42521</c:v>
                </c:pt>
                <c:pt idx="104">
                  <c:v>42522</c:v>
                </c:pt>
                <c:pt idx="105">
                  <c:v>42523</c:v>
                </c:pt>
                <c:pt idx="106">
                  <c:v>42524</c:v>
                </c:pt>
                <c:pt idx="107">
                  <c:v>42527</c:v>
                </c:pt>
                <c:pt idx="108">
                  <c:v>42528</c:v>
                </c:pt>
                <c:pt idx="109">
                  <c:v>42529</c:v>
                </c:pt>
                <c:pt idx="110">
                  <c:v>42530</c:v>
                </c:pt>
                <c:pt idx="111">
                  <c:v>42531</c:v>
                </c:pt>
                <c:pt idx="112">
                  <c:v>42534</c:v>
                </c:pt>
                <c:pt idx="113">
                  <c:v>42535</c:v>
                </c:pt>
                <c:pt idx="114">
                  <c:v>42536</c:v>
                </c:pt>
                <c:pt idx="115">
                  <c:v>42537</c:v>
                </c:pt>
                <c:pt idx="116">
                  <c:v>42538</c:v>
                </c:pt>
                <c:pt idx="117">
                  <c:v>42541</c:v>
                </c:pt>
                <c:pt idx="118">
                  <c:v>42542</c:v>
                </c:pt>
                <c:pt idx="119">
                  <c:v>42543</c:v>
                </c:pt>
                <c:pt idx="120">
                  <c:v>42544</c:v>
                </c:pt>
                <c:pt idx="121">
                  <c:v>42545</c:v>
                </c:pt>
                <c:pt idx="122">
                  <c:v>42548</c:v>
                </c:pt>
                <c:pt idx="123">
                  <c:v>42549</c:v>
                </c:pt>
                <c:pt idx="124">
                  <c:v>42550</c:v>
                </c:pt>
                <c:pt idx="125">
                  <c:v>42551</c:v>
                </c:pt>
                <c:pt idx="126">
                  <c:v>42552</c:v>
                </c:pt>
                <c:pt idx="127">
                  <c:v>42556</c:v>
                </c:pt>
                <c:pt idx="128">
                  <c:v>42557</c:v>
                </c:pt>
                <c:pt idx="129">
                  <c:v>42558</c:v>
                </c:pt>
                <c:pt idx="130">
                  <c:v>42559</c:v>
                </c:pt>
                <c:pt idx="131">
                  <c:v>42562</c:v>
                </c:pt>
                <c:pt idx="132">
                  <c:v>42563</c:v>
                </c:pt>
                <c:pt idx="133">
                  <c:v>42564</c:v>
                </c:pt>
                <c:pt idx="134">
                  <c:v>42565</c:v>
                </c:pt>
                <c:pt idx="135">
                  <c:v>42566</c:v>
                </c:pt>
                <c:pt idx="136">
                  <c:v>42569</c:v>
                </c:pt>
                <c:pt idx="137">
                  <c:v>42570</c:v>
                </c:pt>
                <c:pt idx="138">
                  <c:v>42571</c:v>
                </c:pt>
                <c:pt idx="139">
                  <c:v>42572</c:v>
                </c:pt>
                <c:pt idx="140">
                  <c:v>42573</c:v>
                </c:pt>
                <c:pt idx="141">
                  <c:v>42576</c:v>
                </c:pt>
                <c:pt idx="142">
                  <c:v>42577</c:v>
                </c:pt>
                <c:pt idx="143">
                  <c:v>42578</c:v>
                </c:pt>
                <c:pt idx="144">
                  <c:v>42579</c:v>
                </c:pt>
                <c:pt idx="145">
                  <c:v>42580</c:v>
                </c:pt>
                <c:pt idx="146">
                  <c:v>42583</c:v>
                </c:pt>
                <c:pt idx="147">
                  <c:v>42584</c:v>
                </c:pt>
                <c:pt idx="148">
                  <c:v>42585</c:v>
                </c:pt>
                <c:pt idx="149">
                  <c:v>42586</c:v>
                </c:pt>
                <c:pt idx="150">
                  <c:v>42587</c:v>
                </c:pt>
                <c:pt idx="151">
                  <c:v>42590</c:v>
                </c:pt>
                <c:pt idx="152">
                  <c:v>42591</c:v>
                </c:pt>
                <c:pt idx="153">
                  <c:v>42592</c:v>
                </c:pt>
                <c:pt idx="154">
                  <c:v>42593</c:v>
                </c:pt>
                <c:pt idx="155">
                  <c:v>42594</c:v>
                </c:pt>
                <c:pt idx="156">
                  <c:v>42597</c:v>
                </c:pt>
                <c:pt idx="157">
                  <c:v>42598</c:v>
                </c:pt>
                <c:pt idx="158">
                  <c:v>42599</c:v>
                </c:pt>
                <c:pt idx="159">
                  <c:v>42600</c:v>
                </c:pt>
                <c:pt idx="160">
                  <c:v>42601</c:v>
                </c:pt>
                <c:pt idx="161">
                  <c:v>42604</c:v>
                </c:pt>
                <c:pt idx="162">
                  <c:v>42605</c:v>
                </c:pt>
                <c:pt idx="163">
                  <c:v>42606</c:v>
                </c:pt>
                <c:pt idx="164">
                  <c:v>42607</c:v>
                </c:pt>
                <c:pt idx="165">
                  <c:v>42608</c:v>
                </c:pt>
                <c:pt idx="166">
                  <c:v>42611</c:v>
                </c:pt>
                <c:pt idx="167">
                  <c:v>42612</c:v>
                </c:pt>
                <c:pt idx="168">
                  <c:v>42613</c:v>
                </c:pt>
                <c:pt idx="169">
                  <c:v>42614</c:v>
                </c:pt>
                <c:pt idx="170">
                  <c:v>42615</c:v>
                </c:pt>
                <c:pt idx="171">
                  <c:v>42619</c:v>
                </c:pt>
                <c:pt idx="172">
                  <c:v>42620</c:v>
                </c:pt>
                <c:pt idx="173">
                  <c:v>42621</c:v>
                </c:pt>
                <c:pt idx="174">
                  <c:v>42622</c:v>
                </c:pt>
                <c:pt idx="175">
                  <c:v>42625</c:v>
                </c:pt>
                <c:pt idx="176">
                  <c:v>42626</c:v>
                </c:pt>
                <c:pt idx="177">
                  <c:v>42627</c:v>
                </c:pt>
                <c:pt idx="178">
                  <c:v>42628</c:v>
                </c:pt>
                <c:pt idx="179">
                  <c:v>42629</c:v>
                </c:pt>
                <c:pt idx="180">
                  <c:v>42632</c:v>
                </c:pt>
                <c:pt idx="181">
                  <c:v>42633</c:v>
                </c:pt>
                <c:pt idx="182">
                  <c:v>42634</c:v>
                </c:pt>
                <c:pt idx="183">
                  <c:v>42635</c:v>
                </c:pt>
                <c:pt idx="184">
                  <c:v>42636</c:v>
                </c:pt>
                <c:pt idx="185">
                  <c:v>42639</c:v>
                </c:pt>
                <c:pt idx="186">
                  <c:v>42640</c:v>
                </c:pt>
                <c:pt idx="187">
                  <c:v>42641</c:v>
                </c:pt>
                <c:pt idx="188">
                  <c:v>42642</c:v>
                </c:pt>
                <c:pt idx="189">
                  <c:v>42643</c:v>
                </c:pt>
                <c:pt idx="190">
                  <c:v>42646</c:v>
                </c:pt>
                <c:pt idx="191">
                  <c:v>42647</c:v>
                </c:pt>
                <c:pt idx="192">
                  <c:v>42648</c:v>
                </c:pt>
                <c:pt idx="193">
                  <c:v>42649</c:v>
                </c:pt>
                <c:pt idx="194">
                  <c:v>42650</c:v>
                </c:pt>
                <c:pt idx="195">
                  <c:v>42653</c:v>
                </c:pt>
                <c:pt idx="196">
                  <c:v>42654</c:v>
                </c:pt>
                <c:pt idx="197">
                  <c:v>42655</c:v>
                </c:pt>
                <c:pt idx="198">
                  <c:v>42656</c:v>
                </c:pt>
                <c:pt idx="199">
                  <c:v>42657</c:v>
                </c:pt>
                <c:pt idx="200">
                  <c:v>42660</c:v>
                </c:pt>
                <c:pt idx="201">
                  <c:v>42661</c:v>
                </c:pt>
                <c:pt idx="202">
                  <c:v>42662</c:v>
                </c:pt>
                <c:pt idx="203">
                  <c:v>42663</c:v>
                </c:pt>
                <c:pt idx="204">
                  <c:v>42664</c:v>
                </c:pt>
                <c:pt idx="205">
                  <c:v>42667</c:v>
                </c:pt>
                <c:pt idx="206">
                  <c:v>42668</c:v>
                </c:pt>
                <c:pt idx="207">
                  <c:v>42669</c:v>
                </c:pt>
                <c:pt idx="208">
                  <c:v>42670</c:v>
                </c:pt>
                <c:pt idx="209">
                  <c:v>42671</c:v>
                </c:pt>
                <c:pt idx="210">
                  <c:v>42674</c:v>
                </c:pt>
                <c:pt idx="211">
                  <c:v>42675</c:v>
                </c:pt>
                <c:pt idx="212">
                  <c:v>42676</c:v>
                </c:pt>
                <c:pt idx="213">
                  <c:v>42677</c:v>
                </c:pt>
                <c:pt idx="214">
                  <c:v>42678</c:v>
                </c:pt>
                <c:pt idx="215">
                  <c:v>42681</c:v>
                </c:pt>
                <c:pt idx="216">
                  <c:v>42682</c:v>
                </c:pt>
                <c:pt idx="217">
                  <c:v>42683</c:v>
                </c:pt>
                <c:pt idx="218">
                  <c:v>42684</c:v>
                </c:pt>
                <c:pt idx="219">
                  <c:v>42685</c:v>
                </c:pt>
                <c:pt idx="220">
                  <c:v>42688</c:v>
                </c:pt>
                <c:pt idx="221">
                  <c:v>42689</c:v>
                </c:pt>
                <c:pt idx="222">
                  <c:v>42690</c:v>
                </c:pt>
                <c:pt idx="223">
                  <c:v>42691</c:v>
                </c:pt>
                <c:pt idx="224">
                  <c:v>42692</c:v>
                </c:pt>
                <c:pt idx="225">
                  <c:v>42695</c:v>
                </c:pt>
                <c:pt idx="226">
                  <c:v>42696</c:v>
                </c:pt>
                <c:pt idx="227">
                  <c:v>42697</c:v>
                </c:pt>
                <c:pt idx="228">
                  <c:v>42699</c:v>
                </c:pt>
                <c:pt idx="229">
                  <c:v>42702</c:v>
                </c:pt>
                <c:pt idx="230">
                  <c:v>42703</c:v>
                </c:pt>
                <c:pt idx="231">
                  <c:v>42704</c:v>
                </c:pt>
                <c:pt idx="232">
                  <c:v>42705</c:v>
                </c:pt>
                <c:pt idx="233">
                  <c:v>42706</c:v>
                </c:pt>
                <c:pt idx="234">
                  <c:v>42709</c:v>
                </c:pt>
                <c:pt idx="235">
                  <c:v>42710</c:v>
                </c:pt>
                <c:pt idx="236">
                  <c:v>42711</c:v>
                </c:pt>
                <c:pt idx="237">
                  <c:v>42712</c:v>
                </c:pt>
                <c:pt idx="238">
                  <c:v>42713</c:v>
                </c:pt>
                <c:pt idx="239">
                  <c:v>42716</c:v>
                </c:pt>
                <c:pt idx="240">
                  <c:v>42717</c:v>
                </c:pt>
                <c:pt idx="241">
                  <c:v>42718</c:v>
                </c:pt>
                <c:pt idx="242">
                  <c:v>42719</c:v>
                </c:pt>
                <c:pt idx="243">
                  <c:v>42720</c:v>
                </c:pt>
                <c:pt idx="244">
                  <c:v>42723</c:v>
                </c:pt>
                <c:pt idx="245">
                  <c:v>42724</c:v>
                </c:pt>
                <c:pt idx="246">
                  <c:v>42725</c:v>
                </c:pt>
                <c:pt idx="247">
                  <c:v>42726</c:v>
                </c:pt>
                <c:pt idx="248">
                  <c:v>42727</c:v>
                </c:pt>
                <c:pt idx="249">
                  <c:v>42731</c:v>
                </c:pt>
                <c:pt idx="250">
                  <c:v>42732</c:v>
                </c:pt>
                <c:pt idx="251">
                  <c:v>42733</c:v>
                </c:pt>
                <c:pt idx="252">
                  <c:v>42734</c:v>
                </c:pt>
                <c:pt idx="253">
                  <c:v>42738</c:v>
                </c:pt>
                <c:pt idx="254">
                  <c:v>42739</c:v>
                </c:pt>
                <c:pt idx="255">
                  <c:v>42740</c:v>
                </c:pt>
                <c:pt idx="256">
                  <c:v>42741</c:v>
                </c:pt>
                <c:pt idx="257">
                  <c:v>42744</c:v>
                </c:pt>
                <c:pt idx="258">
                  <c:v>42745</c:v>
                </c:pt>
                <c:pt idx="259">
                  <c:v>42746</c:v>
                </c:pt>
                <c:pt idx="260">
                  <c:v>42747</c:v>
                </c:pt>
                <c:pt idx="261">
                  <c:v>42748</c:v>
                </c:pt>
                <c:pt idx="262">
                  <c:v>42752</c:v>
                </c:pt>
                <c:pt idx="263">
                  <c:v>42753</c:v>
                </c:pt>
                <c:pt idx="264">
                  <c:v>42754</c:v>
                </c:pt>
                <c:pt idx="265">
                  <c:v>42755</c:v>
                </c:pt>
                <c:pt idx="266">
                  <c:v>42758</c:v>
                </c:pt>
                <c:pt idx="267">
                  <c:v>42759</c:v>
                </c:pt>
                <c:pt idx="268">
                  <c:v>42760</c:v>
                </c:pt>
                <c:pt idx="269">
                  <c:v>42761</c:v>
                </c:pt>
                <c:pt idx="270">
                  <c:v>42762</c:v>
                </c:pt>
                <c:pt idx="271">
                  <c:v>42765</c:v>
                </c:pt>
                <c:pt idx="272">
                  <c:v>42766</c:v>
                </c:pt>
                <c:pt idx="273">
                  <c:v>42767</c:v>
                </c:pt>
                <c:pt idx="274">
                  <c:v>42768</c:v>
                </c:pt>
                <c:pt idx="275">
                  <c:v>42769</c:v>
                </c:pt>
                <c:pt idx="276">
                  <c:v>42772</c:v>
                </c:pt>
                <c:pt idx="277">
                  <c:v>42773</c:v>
                </c:pt>
                <c:pt idx="278">
                  <c:v>42774</c:v>
                </c:pt>
                <c:pt idx="279">
                  <c:v>42775</c:v>
                </c:pt>
                <c:pt idx="280">
                  <c:v>42776</c:v>
                </c:pt>
                <c:pt idx="281">
                  <c:v>42779</c:v>
                </c:pt>
                <c:pt idx="282">
                  <c:v>42780</c:v>
                </c:pt>
                <c:pt idx="283">
                  <c:v>42781</c:v>
                </c:pt>
                <c:pt idx="284">
                  <c:v>42782</c:v>
                </c:pt>
                <c:pt idx="285">
                  <c:v>42783</c:v>
                </c:pt>
                <c:pt idx="286">
                  <c:v>42787</c:v>
                </c:pt>
                <c:pt idx="287">
                  <c:v>42788</c:v>
                </c:pt>
                <c:pt idx="288">
                  <c:v>42789</c:v>
                </c:pt>
                <c:pt idx="289">
                  <c:v>42790</c:v>
                </c:pt>
                <c:pt idx="290">
                  <c:v>42793</c:v>
                </c:pt>
                <c:pt idx="291">
                  <c:v>42794</c:v>
                </c:pt>
                <c:pt idx="292">
                  <c:v>42795</c:v>
                </c:pt>
                <c:pt idx="293">
                  <c:v>42796</c:v>
                </c:pt>
                <c:pt idx="294">
                  <c:v>42797</c:v>
                </c:pt>
                <c:pt idx="295">
                  <c:v>42800</c:v>
                </c:pt>
                <c:pt idx="296">
                  <c:v>42801</c:v>
                </c:pt>
                <c:pt idx="297">
                  <c:v>42802</c:v>
                </c:pt>
                <c:pt idx="298">
                  <c:v>42803</c:v>
                </c:pt>
                <c:pt idx="299">
                  <c:v>42804</c:v>
                </c:pt>
                <c:pt idx="300">
                  <c:v>42807</c:v>
                </c:pt>
                <c:pt idx="301">
                  <c:v>42808</c:v>
                </c:pt>
                <c:pt idx="302">
                  <c:v>42809</c:v>
                </c:pt>
                <c:pt idx="303">
                  <c:v>42810</c:v>
                </c:pt>
                <c:pt idx="304">
                  <c:v>42811</c:v>
                </c:pt>
                <c:pt idx="305">
                  <c:v>42814</c:v>
                </c:pt>
                <c:pt idx="306">
                  <c:v>42815</c:v>
                </c:pt>
                <c:pt idx="307">
                  <c:v>42816</c:v>
                </c:pt>
                <c:pt idx="308">
                  <c:v>42817</c:v>
                </c:pt>
                <c:pt idx="309">
                  <c:v>42818</c:v>
                </c:pt>
                <c:pt idx="310">
                  <c:v>42821</c:v>
                </c:pt>
                <c:pt idx="311">
                  <c:v>42822</c:v>
                </c:pt>
                <c:pt idx="312">
                  <c:v>42823</c:v>
                </c:pt>
                <c:pt idx="313">
                  <c:v>42824</c:v>
                </c:pt>
                <c:pt idx="314">
                  <c:v>42825</c:v>
                </c:pt>
                <c:pt idx="315">
                  <c:v>42828</c:v>
                </c:pt>
                <c:pt idx="316">
                  <c:v>42829</c:v>
                </c:pt>
                <c:pt idx="317">
                  <c:v>42830</c:v>
                </c:pt>
                <c:pt idx="318">
                  <c:v>42831</c:v>
                </c:pt>
                <c:pt idx="319">
                  <c:v>42832</c:v>
                </c:pt>
                <c:pt idx="320">
                  <c:v>42835</c:v>
                </c:pt>
                <c:pt idx="321">
                  <c:v>42836</c:v>
                </c:pt>
                <c:pt idx="322">
                  <c:v>42837</c:v>
                </c:pt>
                <c:pt idx="323">
                  <c:v>42838</c:v>
                </c:pt>
                <c:pt idx="324">
                  <c:v>42842</c:v>
                </c:pt>
                <c:pt idx="325">
                  <c:v>42843</c:v>
                </c:pt>
                <c:pt idx="326">
                  <c:v>42844</c:v>
                </c:pt>
                <c:pt idx="327">
                  <c:v>42845</c:v>
                </c:pt>
                <c:pt idx="328">
                  <c:v>42846</c:v>
                </c:pt>
                <c:pt idx="329">
                  <c:v>42849</c:v>
                </c:pt>
                <c:pt idx="330">
                  <c:v>42850</c:v>
                </c:pt>
                <c:pt idx="331">
                  <c:v>42851</c:v>
                </c:pt>
                <c:pt idx="332">
                  <c:v>42852</c:v>
                </c:pt>
                <c:pt idx="333">
                  <c:v>42853</c:v>
                </c:pt>
                <c:pt idx="334">
                  <c:v>42856</c:v>
                </c:pt>
                <c:pt idx="335">
                  <c:v>42857</c:v>
                </c:pt>
                <c:pt idx="336">
                  <c:v>42858</c:v>
                </c:pt>
                <c:pt idx="337">
                  <c:v>42859</c:v>
                </c:pt>
                <c:pt idx="338">
                  <c:v>42860</c:v>
                </c:pt>
                <c:pt idx="339">
                  <c:v>42863</c:v>
                </c:pt>
                <c:pt idx="340">
                  <c:v>42864</c:v>
                </c:pt>
                <c:pt idx="341">
                  <c:v>42865</c:v>
                </c:pt>
                <c:pt idx="342">
                  <c:v>42866</c:v>
                </c:pt>
                <c:pt idx="343">
                  <c:v>42867</c:v>
                </c:pt>
                <c:pt idx="344">
                  <c:v>42870</c:v>
                </c:pt>
                <c:pt idx="345">
                  <c:v>42871</c:v>
                </c:pt>
                <c:pt idx="346">
                  <c:v>42872</c:v>
                </c:pt>
                <c:pt idx="347">
                  <c:v>42873</c:v>
                </c:pt>
                <c:pt idx="348">
                  <c:v>42874</c:v>
                </c:pt>
                <c:pt idx="349">
                  <c:v>42877</c:v>
                </c:pt>
                <c:pt idx="350">
                  <c:v>42878</c:v>
                </c:pt>
                <c:pt idx="351">
                  <c:v>42879</c:v>
                </c:pt>
                <c:pt idx="352">
                  <c:v>42880</c:v>
                </c:pt>
                <c:pt idx="353">
                  <c:v>42881</c:v>
                </c:pt>
                <c:pt idx="354">
                  <c:v>42885</c:v>
                </c:pt>
                <c:pt idx="355">
                  <c:v>42886</c:v>
                </c:pt>
                <c:pt idx="356">
                  <c:v>42887</c:v>
                </c:pt>
                <c:pt idx="357">
                  <c:v>42888</c:v>
                </c:pt>
                <c:pt idx="358">
                  <c:v>42891</c:v>
                </c:pt>
                <c:pt idx="359">
                  <c:v>42892</c:v>
                </c:pt>
                <c:pt idx="360">
                  <c:v>42893</c:v>
                </c:pt>
                <c:pt idx="361">
                  <c:v>42894</c:v>
                </c:pt>
                <c:pt idx="362">
                  <c:v>42895</c:v>
                </c:pt>
                <c:pt idx="363">
                  <c:v>42898</c:v>
                </c:pt>
                <c:pt idx="364">
                  <c:v>42899</c:v>
                </c:pt>
                <c:pt idx="365">
                  <c:v>42900</c:v>
                </c:pt>
                <c:pt idx="366">
                  <c:v>42901</c:v>
                </c:pt>
                <c:pt idx="367">
                  <c:v>42902</c:v>
                </c:pt>
                <c:pt idx="368">
                  <c:v>42905</c:v>
                </c:pt>
                <c:pt idx="369">
                  <c:v>42906</c:v>
                </c:pt>
                <c:pt idx="370">
                  <c:v>42907</c:v>
                </c:pt>
                <c:pt idx="371">
                  <c:v>42908</c:v>
                </c:pt>
                <c:pt idx="372">
                  <c:v>42909</c:v>
                </c:pt>
                <c:pt idx="373">
                  <c:v>42912</c:v>
                </c:pt>
                <c:pt idx="374">
                  <c:v>42913</c:v>
                </c:pt>
                <c:pt idx="375">
                  <c:v>42914</c:v>
                </c:pt>
                <c:pt idx="376">
                  <c:v>42915</c:v>
                </c:pt>
                <c:pt idx="377">
                  <c:v>42916</c:v>
                </c:pt>
                <c:pt idx="378">
                  <c:v>42919</c:v>
                </c:pt>
                <c:pt idx="379">
                  <c:v>42921</c:v>
                </c:pt>
                <c:pt idx="380">
                  <c:v>42922</c:v>
                </c:pt>
                <c:pt idx="381">
                  <c:v>42923</c:v>
                </c:pt>
                <c:pt idx="382">
                  <c:v>42926</c:v>
                </c:pt>
                <c:pt idx="383">
                  <c:v>42927</c:v>
                </c:pt>
                <c:pt idx="384">
                  <c:v>42928</c:v>
                </c:pt>
                <c:pt idx="385">
                  <c:v>42929</c:v>
                </c:pt>
                <c:pt idx="386">
                  <c:v>42930</c:v>
                </c:pt>
                <c:pt idx="387">
                  <c:v>42933</c:v>
                </c:pt>
                <c:pt idx="388">
                  <c:v>42934</c:v>
                </c:pt>
                <c:pt idx="389">
                  <c:v>42935</c:v>
                </c:pt>
                <c:pt idx="390">
                  <c:v>42936</c:v>
                </c:pt>
                <c:pt idx="391">
                  <c:v>42937</c:v>
                </c:pt>
                <c:pt idx="392">
                  <c:v>42940</c:v>
                </c:pt>
                <c:pt idx="393">
                  <c:v>42941</c:v>
                </c:pt>
                <c:pt idx="394">
                  <c:v>42942</c:v>
                </c:pt>
                <c:pt idx="395">
                  <c:v>42943</c:v>
                </c:pt>
                <c:pt idx="396">
                  <c:v>42944</c:v>
                </c:pt>
                <c:pt idx="397">
                  <c:v>42947</c:v>
                </c:pt>
                <c:pt idx="398">
                  <c:v>42948</c:v>
                </c:pt>
                <c:pt idx="399">
                  <c:v>42949</c:v>
                </c:pt>
                <c:pt idx="400">
                  <c:v>42950</c:v>
                </c:pt>
                <c:pt idx="401">
                  <c:v>42951</c:v>
                </c:pt>
                <c:pt idx="402">
                  <c:v>42954</c:v>
                </c:pt>
                <c:pt idx="403">
                  <c:v>42955</c:v>
                </c:pt>
                <c:pt idx="404">
                  <c:v>42956</c:v>
                </c:pt>
                <c:pt idx="405">
                  <c:v>42957</c:v>
                </c:pt>
                <c:pt idx="406">
                  <c:v>42958</c:v>
                </c:pt>
                <c:pt idx="407">
                  <c:v>42961</c:v>
                </c:pt>
                <c:pt idx="408">
                  <c:v>42962</c:v>
                </c:pt>
                <c:pt idx="409">
                  <c:v>42963</c:v>
                </c:pt>
                <c:pt idx="410">
                  <c:v>42964</c:v>
                </c:pt>
                <c:pt idx="411">
                  <c:v>42965</c:v>
                </c:pt>
                <c:pt idx="412">
                  <c:v>42968</c:v>
                </c:pt>
                <c:pt idx="413">
                  <c:v>42969</c:v>
                </c:pt>
                <c:pt idx="414">
                  <c:v>42970</c:v>
                </c:pt>
                <c:pt idx="415">
                  <c:v>42971</c:v>
                </c:pt>
                <c:pt idx="416">
                  <c:v>42972</c:v>
                </c:pt>
                <c:pt idx="417">
                  <c:v>42975</c:v>
                </c:pt>
                <c:pt idx="418">
                  <c:v>42976</c:v>
                </c:pt>
                <c:pt idx="419">
                  <c:v>42977</c:v>
                </c:pt>
                <c:pt idx="420">
                  <c:v>42978</c:v>
                </c:pt>
                <c:pt idx="421">
                  <c:v>42979</c:v>
                </c:pt>
                <c:pt idx="422">
                  <c:v>42983</c:v>
                </c:pt>
                <c:pt idx="423">
                  <c:v>42984</c:v>
                </c:pt>
                <c:pt idx="424">
                  <c:v>42985</c:v>
                </c:pt>
                <c:pt idx="425">
                  <c:v>42986</c:v>
                </c:pt>
                <c:pt idx="426">
                  <c:v>42989</c:v>
                </c:pt>
                <c:pt idx="427">
                  <c:v>42990</c:v>
                </c:pt>
                <c:pt idx="428">
                  <c:v>42991</c:v>
                </c:pt>
                <c:pt idx="429">
                  <c:v>42992</c:v>
                </c:pt>
                <c:pt idx="430">
                  <c:v>42993</c:v>
                </c:pt>
                <c:pt idx="431">
                  <c:v>42996</c:v>
                </c:pt>
                <c:pt idx="432">
                  <c:v>42997</c:v>
                </c:pt>
                <c:pt idx="433">
                  <c:v>42998</c:v>
                </c:pt>
                <c:pt idx="434">
                  <c:v>42999</c:v>
                </c:pt>
                <c:pt idx="435">
                  <c:v>43000</c:v>
                </c:pt>
                <c:pt idx="436">
                  <c:v>43003</c:v>
                </c:pt>
                <c:pt idx="437">
                  <c:v>43004</c:v>
                </c:pt>
                <c:pt idx="438">
                  <c:v>43005</c:v>
                </c:pt>
                <c:pt idx="439">
                  <c:v>43006</c:v>
                </c:pt>
                <c:pt idx="440">
                  <c:v>43007</c:v>
                </c:pt>
                <c:pt idx="441">
                  <c:v>43010</c:v>
                </c:pt>
                <c:pt idx="442">
                  <c:v>43011</c:v>
                </c:pt>
                <c:pt idx="443">
                  <c:v>43012</c:v>
                </c:pt>
                <c:pt idx="444">
                  <c:v>43013</c:v>
                </c:pt>
                <c:pt idx="445">
                  <c:v>43014</c:v>
                </c:pt>
                <c:pt idx="446">
                  <c:v>43017</c:v>
                </c:pt>
                <c:pt idx="447">
                  <c:v>43018</c:v>
                </c:pt>
                <c:pt idx="448">
                  <c:v>43019</c:v>
                </c:pt>
                <c:pt idx="449">
                  <c:v>43020</c:v>
                </c:pt>
                <c:pt idx="450">
                  <c:v>43021</c:v>
                </c:pt>
                <c:pt idx="451">
                  <c:v>43024</c:v>
                </c:pt>
                <c:pt idx="452">
                  <c:v>43025</c:v>
                </c:pt>
                <c:pt idx="453">
                  <c:v>43026</c:v>
                </c:pt>
                <c:pt idx="454">
                  <c:v>43027</c:v>
                </c:pt>
                <c:pt idx="455">
                  <c:v>43028</c:v>
                </c:pt>
                <c:pt idx="456">
                  <c:v>43031</c:v>
                </c:pt>
                <c:pt idx="457">
                  <c:v>43032</c:v>
                </c:pt>
                <c:pt idx="458">
                  <c:v>43033</c:v>
                </c:pt>
                <c:pt idx="459">
                  <c:v>43034</c:v>
                </c:pt>
                <c:pt idx="460">
                  <c:v>43035</c:v>
                </c:pt>
                <c:pt idx="461">
                  <c:v>43038</c:v>
                </c:pt>
                <c:pt idx="462">
                  <c:v>43039</c:v>
                </c:pt>
                <c:pt idx="463">
                  <c:v>43040</c:v>
                </c:pt>
                <c:pt idx="464">
                  <c:v>43041</c:v>
                </c:pt>
                <c:pt idx="465">
                  <c:v>43042</c:v>
                </c:pt>
                <c:pt idx="466">
                  <c:v>43045</c:v>
                </c:pt>
                <c:pt idx="467">
                  <c:v>43046</c:v>
                </c:pt>
                <c:pt idx="468">
                  <c:v>43047</c:v>
                </c:pt>
                <c:pt idx="469">
                  <c:v>43048</c:v>
                </c:pt>
                <c:pt idx="470">
                  <c:v>43049</c:v>
                </c:pt>
                <c:pt idx="471">
                  <c:v>43052</c:v>
                </c:pt>
                <c:pt idx="472">
                  <c:v>43053</c:v>
                </c:pt>
                <c:pt idx="473">
                  <c:v>43054</c:v>
                </c:pt>
                <c:pt idx="474">
                  <c:v>43055</c:v>
                </c:pt>
                <c:pt idx="475">
                  <c:v>43056</c:v>
                </c:pt>
                <c:pt idx="476">
                  <c:v>43059</c:v>
                </c:pt>
                <c:pt idx="477">
                  <c:v>43060</c:v>
                </c:pt>
                <c:pt idx="478">
                  <c:v>43061</c:v>
                </c:pt>
                <c:pt idx="479">
                  <c:v>43063</c:v>
                </c:pt>
                <c:pt idx="480">
                  <c:v>43066</c:v>
                </c:pt>
                <c:pt idx="481">
                  <c:v>43067</c:v>
                </c:pt>
                <c:pt idx="482">
                  <c:v>43068</c:v>
                </c:pt>
                <c:pt idx="483">
                  <c:v>43069</c:v>
                </c:pt>
                <c:pt idx="484">
                  <c:v>43070</c:v>
                </c:pt>
                <c:pt idx="485">
                  <c:v>43073</c:v>
                </c:pt>
                <c:pt idx="486">
                  <c:v>43074</c:v>
                </c:pt>
                <c:pt idx="487">
                  <c:v>43075</c:v>
                </c:pt>
                <c:pt idx="488">
                  <c:v>43076</c:v>
                </c:pt>
                <c:pt idx="489">
                  <c:v>43077</c:v>
                </c:pt>
                <c:pt idx="490">
                  <c:v>43080</c:v>
                </c:pt>
                <c:pt idx="491">
                  <c:v>43081</c:v>
                </c:pt>
                <c:pt idx="492">
                  <c:v>43082</c:v>
                </c:pt>
                <c:pt idx="493">
                  <c:v>43083</c:v>
                </c:pt>
                <c:pt idx="494">
                  <c:v>43084</c:v>
                </c:pt>
                <c:pt idx="495">
                  <c:v>43087</c:v>
                </c:pt>
                <c:pt idx="496">
                  <c:v>43088</c:v>
                </c:pt>
                <c:pt idx="497">
                  <c:v>43089</c:v>
                </c:pt>
                <c:pt idx="498">
                  <c:v>43090</c:v>
                </c:pt>
                <c:pt idx="499">
                  <c:v>43091</c:v>
                </c:pt>
                <c:pt idx="500">
                  <c:v>43095</c:v>
                </c:pt>
                <c:pt idx="501">
                  <c:v>43096</c:v>
                </c:pt>
                <c:pt idx="502">
                  <c:v>43097</c:v>
                </c:pt>
                <c:pt idx="503">
                  <c:v>43098</c:v>
                </c:pt>
                <c:pt idx="504">
                  <c:v>43102</c:v>
                </c:pt>
                <c:pt idx="505">
                  <c:v>43103</c:v>
                </c:pt>
                <c:pt idx="506">
                  <c:v>43104</c:v>
                </c:pt>
                <c:pt idx="507">
                  <c:v>43105</c:v>
                </c:pt>
                <c:pt idx="508">
                  <c:v>43108</c:v>
                </c:pt>
                <c:pt idx="509">
                  <c:v>43109</c:v>
                </c:pt>
                <c:pt idx="510">
                  <c:v>43110</c:v>
                </c:pt>
                <c:pt idx="511">
                  <c:v>43111</c:v>
                </c:pt>
                <c:pt idx="512">
                  <c:v>43112</c:v>
                </c:pt>
                <c:pt idx="513">
                  <c:v>43116</c:v>
                </c:pt>
                <c:pt idx="514">
                  <c:v>43117</c:v>
                </c:pt>
                <c:pt idx="515">
                  <c:v>43118</c:v>
                </c:pt>
                <c:pt idx="516">
                  <c:v>43119</c:v>
                </c:pt>
                <c:pt idx="517">
                  <c:v>43122</c:v>
                </c:pt>
                <c:pt idx="518">
                  <c:v>43123</c:v>
                </c:pt>
                <c:pt idx="519">
                  <c:v>43124</c:v>
                </c:pt>
                <c:pt idx="520">
                  <c:v>43125</c:v>
                </c:pt>
                <c:pt idx="521">
                  <c:v>43126</c:v>
                </c:pt>
                <c:pt idx="522">
                  <c:v>43129</c:v>
                </c:pt>
                <c:pt idx="523">
                  <c:v>43130</c:v>
                </c:pt>
                <c:pt idx="524">
                  <c:v>43131</c:v>
                </c:pt>
                <c:pt idx="525">
                  <c:v>43132</c:v>
                </c:pt>
                <c:pt idx="526">
                  <c:v>43133</c:v>
                </c:pt>
                <c:pt idx="527">
                  <c:v>43136</c:v>
                </c:pt>
                <c:pt idx="528">
                  <c:v>43137</c:v>
                </c:pt>
                <c:pt idx="529">
                  <c:v>43138</c:v>
                </c:pt>
                <c:pt idx="530">
                  <c:v>43139</c:v>
                </c:pt>
                <c:pt idx="531">
                  <c:v>43140</c:v>
                </c:pt>
                <c:pt idx="532">
                  <c:v>43143</c:v>
                </c:pt>
                <c:pt idx="533">
                  <c:v>43144</c:v>
                </c:pt>
                <c:pt idx="534">
                  <c:v>43145</c:v>
                </c:pt>
                <c:pt idx="535">
                  <c:v>43146</c:v>
                </c:pt>
                <c:pt idx="536">
                  <c:v>43147</c:v>
                </c:pt>
                <c:pt idx="537">
                  <c:v>43151</c:v>
                </c:pt>
                <c:pt idx="538">
                  <c:v>43152</c:v>
                </c:pt>
                <c:pt idx="539">
                  <c:v>43153</c:v>
                </c:pt>
                <c:pt idx="540">
                  <c:v>43154</c:v>
                </c:pt>
                <c:pt idx="541">
                  <c:v>43157</c:v>
                </c:pt>
                <c:pt idx="542">
                  <c:v>43158</c:v>
                </c:pt>
                <c:pt idx="543">
                  <c:v>43159</c:v>
                </c:pt>
                <c:pt idx="544">
                  <c:v>43160</c:v>
                </c:pt>
                <c:pt idx="545">
                  <c:v>43161</c:v>
                </c:pt>
                <c:pt idx="546">
                  <c:v>43164</c:v>
                </c:pt>
                <c:pt idx="547">
                  <c:v>43165</c:v>
                </c:pt>
                <c:pt idx="548">
                  <c:v>43166</c:v>
                </c:pt>
                <c:pt idx="549">
                  <c:v>43167</c:v>
                </c:pt>
                <c:pt idx="550">
                  <c:v>43168</c:v>
                </c:pt>
                <c:pt idx="551">
                  <c:v>43171</c:v>
                </c:pt>
                <c:pt idx="552">
                  <c:v>43172</c:v>
                </c:pt>
                <c:pt idx="553">
                  <c:v>43173</c:v>
                </c:pt>
                <c:pt idx="554">
                  <c:v>43174</c:v>
                </c:pt>
                <c:pt idx="555">
                  <c:v>43175</c:v>
                </c:pt>
                <c:pt idx="556">
                  <c:v>43178</c:v>
                </c:pt>
                <c:pt idx="557">
                  <c:v>43179</c:v>
                </c:pt>
                <c:pt idx="558">
                  <c:v>43180</c:v>
                </c:pt>
                <c:pt idx="559">
                  <c:v>43181</c:v>
                </c:pt>
                <c:pt idx="560">
                  <c:v>43182</c:v>
                </c:pt>
                <c:pt idx="561">
                  <c:v>43185</c:v>
                </c:pt>
                <c:pt idx="562">
                  <c:v>43186</c:v>
                </c:pt>
                <c:pt idx="563">
                  <c:v>43187</c:v>
                </c:pt>
                <c:pt idx="564">
                  <c:v>43188</c:v>
                </c:pt>
                <c:pt idx="565">
                  <c:v>43192</c:v>
                </c:pt>
                <c:pt idx="566">
                  <c:v>43193</c:v>
                </c:pt>
                <c:pt idx="567">
                  <c:v>43194</c:v>
                </c:pt>
                <c:pt idx="568">
                  <c:v>43195</c:v>
                </c:pt>
                <c:pt idx="569">
                  <c:v>43196</c:v>
                </c:pt>
                <c:pt idx="570">
                  <c:v>43199</c:v>
                </c:pt>
                <c:pt idx="571">
                  <c:v>43200</c:v>
                </c:pt>
                <c:pt idx="572">
                  <c:v>43201</c:v>
                </c:pt>
                <c:pt idx="573">
                  <c:v>43202</c:v>
                </c:pt>
                <c:pt idx="574">
                  <c:v>43203</c:v>
                </c:pt>
                <c:pt idx="575">
                  <c:v>43206</c:v>
                </c:pt>
                <c:pt idx="576">
                  <c:v>43207</c:v>
                </c:pt>
                <c:pt idx="577">
                  <c:v>43208</c:v>
                </c:pt>
                <c:pt idx="578">
                  <c:v>43209</c:v>
                </c:pt>
                <c:pt idx="579">
                  <c:v>43210</c:v>
                </c:pt>
                <c:pt idx="580">
                  <c:v>43213</c:v>
                </c:pt>
                <c:pt idx="581">
                  <c:v>43214</c:v>
                </c:pt>
                <c:pt idx="582">
                  <c:v>43215</c:v>
                </c:pt>
                <c:pt idx="583">
                  <c:v>43216</c:v>
                </c:pt>
                <c:pt idx="584">
                  <c:v>43217</c:v>
                </c:pt>
                <c:pt idx="585">
                  <c:v>43220</c:v>
                </c:pt>
                <c:pt idx="586">
                  <c:v>43221</c:v>
                </c:pt>
                <c:pt idx="587">
                  <c:v>43222</c:v>
                </c:pt>
                <c:pt idx="588">
                  <c:v>43223</c:v>
                </c:pt>
                <c:pt idx="589">
                  <c:v>43224</c:v>
                </c:pt>
                <c:pt idx="590">
                  <c:v>43227</c:v>
                </c:pt>
                <c:pt idx="591">
                  <c:v>43228</c:v>
                </c:pt>
                <c:pt idx="592">
                  <c:v>43229</c:v>
                </c:pt>
                <c:pt idx="593">
                  <c:v>43230</c:v>
                </c:pt>
                <c:pt idx="594">
                  <c:v>43231</c:v>
                </c:pt>
                <c:pt idx="595">
                  <c:v>43234</c:v>
                </c:pt>
                <c:pt idx="596">
                  <c:v>43235</c:v>
                </c:pt>
                <c:pt idx="597">
                  <c:v>43236</c:v>
                </c:pt>
                <c:pt idx="598">
                  <c:v>43237</c:v>
                </c:pt>
                <c:pt idx="599">
                  <c:v>43238</c:v>
                </c:pt>
                <c:pt idx="600">
                  <c:v>43241</c:v>
                </c:pt>
                <c:pt idx="601">
                  <c:v>43242</c:v>
                </c:pt>
                <c:pt idx="602">
                  <c:v>43243</c:v>
                </c:pt>
                <c:pt idx="603">
                  <c:v>43244</c:v>
                </c:pt>
                <c:pt idx="604">
                  <c:v>43245</c:v>
                </c:pt>
                <c:pt idx="605">
                  <c:v>43249</c:v>
                </c:pt>
                <c:pt idx="606">
                  <c:v>43250</c:v>
                </c:pt>
                <c:pt idx="607">
                  <c:v>43251</c:v>
                </c:pt>
                <c:pt idx="608">
                  <c:v>43252</c:v>
                </c:pt>
                <c:pt idx="609">
                  <c:v>43255</c:v>
                </c:pt>
                <c:pt idx="610">
                  <c:v>43256</c:v>
                </c:pt>
                <c:pt idx="611">
                  <c:v>43257</c:v>
                </c:pt>
                <c:pt idx="612">
                  <c:v>43258</c:v>
                </c:pt>
                <c:pt idx="613">
                  <c:v>43259</c:v>
                </c:pt>
                <c:pt idx="614">
                  <c:v>43262</c:v>
                </c:pt>
                <c:pt idx="615">
                  <c:v>43263</c:v>
                </c:pt>
                <c:pt idx="616">
                  <c:v>43264</c:v>
                </c:pt>
                <c:pt idx="617">
                  <c:v>43265</c:v>
                </c:pt>
                <c:pt idx="618">
                  <c:v>43266</c:v>
                </c:pt>
                <c:pt idx="619">
                  <c:v>43269</c:v>
                </c:pt>
                <c:pt idx="620">
                  <c:v>43270</c:v>
                </c:pt>
                <c:pt idx="621">
                  <c:v>43271</c:v>
                </c:pt>
                <c:pt idx="622">
                  <c:v>43272</c:v>
                </c:pt>
                <c:pt idx="623">
                  <c:v>43273</c:v>
                </c:pt>
                <c:pt idx="624">
                  <c:v>43276</c:v>
                </c:pt>
                <c:pt idx="625">
                  <c:v>43277</c:v>
                </c:pt>
                <c:pt idx="626">
                  <c:v>43278</c:v>
                </c:pt>
                <c:pt idx="627">
                  <c:v>43279</c:v>
                </c:pt>
                <c:pt idx="628">
                  <c:v>43280</c:v>
                </c:pt>
                <c:pt idx="629">
                  <c:v>43283</c:v>
                </c:pt>
                <c:pt idx="630">
                  <c:v>43284</c:v>
                </c:pt>
                <c:pt idx="631">
                  <c:v>43286</c:v>
                </c:pt>
                <c:pt idx="632">
                  <c:v>43287</c:v>
                </c:pt>
                <c:pt idx="633">
                  <c:v>43290</c:v>
                </c:pt>
                <c:pt idx="634">
                  <c:v>43291</c:v>
                </c:pt>
                <c:pt idx="635">
                  <c:v>43292</c:v>
                </c:pt>
                <c:pt idx="636">
                  <c:v>43293</c:v>
                </c:pt>
                <c:pt idx="637">
                  <c:v>43294</c:v>
                </c:pt>
                <c:pt idx="638">
                  <c:v>43297</c:v>
                </c:pt>
                <c:pt idx="639">
                  <c:v>43298</c:v>
                </c:pt>
                <c:pt idx="640">
                  <c:v>43299</c:v>
                </c:pt>
                <c:pt idx="641">
                  <c:v>43300</c:v>
                </c:pt>
                <c:pt idx="642">
                  <c:v>43301</c:v>
                </c:pt>
                <c:pt idx="643">
                  <c:v>43304</c:v>
                </c:pt>
                <c:pt idx="644">
                  <c:v>43305</c:v>
                </c:pt>
                <c:pt idx="645">
                  <c:v>43306</c:v>
                </c:pt>
                <c:pt idx="646">
                  <c:v>43307</c:v>
                </c:pt>
                <c:pt idx="647">
                  <c:v>43308</c:v>
                </c:pt>
                <c:pt idx="648">
                  <c:v>43311</c:v>
                </c:pt>
                <c:pt idx="649">
                  <c:v>43312</c:v>
                </c:pt>
                <c:pt idx="650">
                  <c:v>43313</c:v>
                </c:pt>
                <c:pt idx="651">
                  <c:v>43314</c:v>
                </c:pt>
                <c:pt idx="652">
                  <c:v>43315</c:v>
                </c:pt>
                <c:pt idx="653">
                  <c:v>43318</c:v>
                </c:pt>
                <c:pt idx="654">
                  <c:v>43319</c:v>
                </c:pt>
                <c:pt idx="655">
                  <c:v>43320</c:v>
                </c:pt>
                <c:pt idx="656">
                  <c:v>43321</c:v>
                </c:pt>
                <c:pt idx="657">
                  <c:v>43322</c:v>
                </c:pt>
                <c:pt idx="658">
                  <c:v>43325</c:v>
                </c:pt>
                <c:pt idx="659">
                  <c:v>43326</c:v>
                </c:pt>
                <c:pt idx="660">
                  <c:v>43327</c:v>
                </c:pt>
                <c:pt idx="661">
                  <c:v>43328</c:v>
                </c:pt>
                <c:pt idx="662">
                  <c:v>43329</c:v>
                </c:pt>
                <c:pt idx="663">
                  <c:v>43332</c:v>
                </c:pt>
                <c:pt idx="664">
                  <c:v>43333</c:v>
                </c:pt>
                <c:pt idx="665">
                  <c:v>43334</c:v>
                </c:pt>
                <c:pt idx="666">
                  <c:v>43335</c:v>
                </c:pt>
                <c:pt idx="667">
                  <c:v>43336</c:v>
                </c:pt>
                <c:pt idx="668">
                  <c:v>43339</c:v>
                </c:pt>
                <c:pt idx="669">
                  <c:v>43340</c:v>
                </c:pt>
                <c:pt idx="670">
                  <c:v>43341</c:v>
                </c:pt>
                <c:pt idx="671">
                  <c:v>43342</c:v>
                </c:pt>
                <c:pt idx="672">
                  <c:v>43343</c:v>
                </c:pt>
                <c:pt idx="673">
                  <c:v>43347</c:v>
                </c:pt>
                <c:pt idx="674">
                  <c:v>43348</c:v>
                </c:pt>
                <c:pt idx="675">
                  <c:v>43349</c:v>
                </c:pt>
                <c:pt idx="676">
                  <c:v>43350</c:v>
                </c:pt>
                <c:pt idx="677">
                  <c:v>43353</c:v>
                </c:pt>
                <c:pt idx="678">
                  <c:v>43354</c:v>
                </c:pt>
                <c:pt idx="679">
                  <c:v>43355</c:v>
                </c:pt>
                <c:pt idx="680">
                  <c:v>43356</c:v>
                </c:pt>
                <c:pt idx="681">
                  <c:v>43357</c:v>
                </c:pt>
                <c:pt idx="682">
                  <c:v>43360</c:v>
                </c:pt>
                <c:pt idx="683">
                  <c:v>43361</c:v>
                </c:pt>
                <c:pt idx="684">
                  <c:v>43362</c:v>
                </c:pt>
                <c:pt idx="685">
                  <c:v>43363</c:v>
                </c:pt>
                <c:pt idx="686">
                  <c:v>43364</c:v>
                </c:pt>
                <c:pt idx="687">
                  <c:v>43367</c:v>
                </c:pt>
                <c:pt idx="688">
                  <c:v>43368</c:v>
                </c:pt>
                <c:pt idx="689">
                  <c:v>43369</c:v>
                </c:pt>
                <c:pt idx="690">
                  <c:v>43370</c:v>
                </c:pt>
                <c:pt idx="691">
                  <c:v>43371</c:v>
                </c:pt>
                <c:pt idx="692">
                  <c:v>43374</c:v>
                </c:pt>
                <c:pt idx="693">
                  <c:v>43375</c:v>
                </c:pt>
                <c:pt idx="694">
                  <c:v>43376</c:v>
                </c:pt>
                <c:pt idx="695">
                  <c:v>43377</c:v>
                </c:pt>
                <c:pt idx="696">
                  <c:v>43378</c:v>
                </c:pt>
                <c:pt idx="697">
                  <c:v>43381</c:v>
                </c:pt>
                <c:pt idx="698">
                  <c:v>43382</c:v>
                </c:pt>
                <c:pt idx="699">
                  <c:v>43383</c:v>
                </c:pt>
                <c:pt idx="700">
                  <c:v>43384</c:v>
                </c:pt>
                <c:pt idx="701">
                  <c:v>43385</c:v>
                </c:pt>
                <c:pt idx="702">
                  <c:v>43388</c:v>
                </c:pt>
                <c:pt idx="703">
                  <c:v>43389</c:v>
                </c:pt>
                <c:pt idx="704">
                  <c:v>43390</c:v>
                </c:pt>
                <c:pt idx="705">
                  <c:v>43391</c:v>
                </c:pt>
                <c:pt idx="706">
                  <c:v>43392</c:v>
                </c:pt>
                <c:pt idx="707">
                  <c:v>43395</c:v>
                </c:pt>
                <c:pt idx="708">
                  <c:v>43396</c:v>
                </c:pt>
                <c:pt idx="709">
                  <c:v>43397</c:v>
                </c:pt>
                <c:pt idx="710">
                  <c:v>43398</c:v>
                </c:pt>
                <c:pt idx="711">
                  <c:v>43399</c:v>
                </c:pt>
                <c:pt idx="712">
                  <c:v>43402</c:v>
                </c:pt>
                <c:pt idx="713">
                  <c:v>43403</c:v>
                </c:pt>
                <c:pt idx="714">
                  <c:v>43404</c:v>
                </c:pt>
                <c:pt idx="715">
                  <c:v>43405</c:v>
                </c:pt>
                <c:pt idx="716">
                  <c:v>43406</c:v>
                </c:pt>
                <c:pt idx="717">
                  <c:v>43409</c:v>
                </c:pt>
                <c:pt idx="718">
                  <c:v>43410</c:v>
                </c:pt>
                <c:pt idx="719">
                  <c:v>43411</c:v>
                </c:pt>
                <c:pt idx="720">
                  <c:v>43412</c:v>
                </c:pt>
                <c:pt idx="721">
                  <c:v>43413</c:v>
                </c:pt>
                <c:pt idx="722">
                  <c:v>43416</c:v>
                </c:pt>
                <c:pt idx="723">
                  <c:v>43417</c:v>
                </c:pt>
                <c:pt idx="724">
                  <c:v>43418</c:v>
                </c:pt>
                <c:pt idx="725">
                  <c:v>43419</c:v>
                </c:pt>
                <c:pt idx="726">
                  <c:v>43420</c:v>
                </c:pt>
                <c:pt idx="727">
                  <c:v>43423</c:v>
                </c:pt>
                <c:pt idx="728">
                  <c:v>43424</c:v>
                </c:pt>
                <c:pt idx="729">
                  <c:v>43425</c:v>
                </c:pt>
                <c:pt idx="730">
                  <c:v>43427</c:v>
                </c:pt>
                <c:pt idx="731">
                  <c:v>43430</c:v>
                </c:pt>
                <c:pt idx="732">
                  <c:v>43431</c:v>
                </c:pt>
                <c:pt idx="733">
                  <c:v>43432</c:v>
                </c:pt>
                <c:pt idx="734">
                  <c:v>43433</c:v>
                </c:pt>
                <c:pt idx="735">
                  <c:v>43434</c:v>
                </c:pt>
                <c:pt idx="736">
                  <c:v>43437</c:v>
                </c:pt>
                <c:pt idx="737">
                  <c:v>43438</c:v>
                </c:pt>
                <c:pt idx="738">
                  <c:v>43439</c:v>
                </c:pt>
                <c:pt idx="739">
                  <c:v>43440</c:v>
                </c:pt>
                <c:pt idx="740">
                  <c:v>43441</c:v>
                </c:pt>
                <c:pt idx="741">
                  <c:v>43444</c:v>
                </c:pt>
                <c:pt idx="742">
                  <c:v>43445</c:v>
                </c:pt>
                <c:pt idx="743">
                  <c:v>43446</c:v>
                </c:pt>
                <c:pt idx="744">
                  <c:v>43447</c:v>
                </c:pt>
                <c:pt idx="745">
                  <c:v>43448</c:v>
                </c:pt>
                <c:pt idx="746">
                  <c:v>43451</c:v>
                </c:pt>
                <c:pt idx="747">
                  <c:v>43452</c:v>
                </c:pt>
                <c:pt idx="748">
                  <c:v>43453</c:v>
                </c:pt>
                <c:pt idx="749">
                  <c:v>43454</c:v>
                </c:pt>
                <c:pt idx="750">
                  <c:v>43455</c:v>
                </c:pt>
                <c:pt idx="751">
                  <c:v>43458</c:v>
                </c:pt>
                <c:pt idx="752">
                  <c:v>43460</c:v>
                </c:pt>
                <c:pt idx="753">
                  <c:v>43461</c:v>
                </c:pt>
                <c:pt idx="754">
                  <c:v>43462</c:v>
                </c:pt>
                <c:pt idx="755">
                  <c:v>43465</c:v>
                </c:pt>
                <c:pt idx="756">
                  <c:v>43467</c:v>
                </c:pt>
                <c:pt idx="757">
                  <c:v>43468</c:v>
                </c:pt>
                <c:pt idx="758">
                  <c:v>43469</c:v>
                </c:pt>
                <c:pt idx="759">
                  <c:v>43472</c:v>
                </c:pt>
                <c:pt idx="760">
                  <c:v>43473</c:v>
                </c:pt>
                <c:pt idx="761">
                  <c:v>43474</c:v>
                </c:pt>
                <c:pt idx="762">
                  <c:v>43475</c:v>
                </c:pt>
                <c:pt idx="763">
                  <c:v>43476</c:v>
                </c:pt>
                <c:pt idx="764">
                  <c:v>43479</c:v>
                </c:pt>
                <c:pt idx="765">
                  <c:v>43480</c:v>
                </c:pt>
                <c:pt idx="766">
                  <c:v>43481</c:v>
                </c:pt>
                <c:pt idx="767">
                  <c:v>43482</c:v>
                </c:pt>
                <c:pt idx="768">
                  <c:v>43483</c:v>
                </c:pt>
                <c:pt idx="769">
                  <c:v>43487</c:v>
                </c:pt>
                <c:pt idx="770">
                  <c:v>43488</c:v>
                </c:pt>
                <c:pt idx="771">
                  <c:v>43489</c:v>
                </c:pt>
                <c:pt idx="772">
                  <c:v>43490</c:v>
                </c:pt>
                <c:pt idx="773">
                  <c:v>43493</c:v>
                </c:pt>
                <c:pt idx="774">
                  <c:v>43494</c:v>
                </c:pt>
                <c:pt idx="775">
                  <c:v>43495</c:v>
                </c:pt>
                <c:pt idx="776">
                  <c:v>43496</c:v>
                </c:pt>
                <c:pt idx="777">
                  <c:v>43497</c:v>
                </c:pt>
                <c:pt idx="778">
                  <c:v>43500</c:v>
                </c:pt>
                <c:pt idx="779">
                  <c:v>43501</c:v>
                </c:pt>
                <c:pt idx="780">
                  <c:v>43502</c:v>
                </c:pt>
                <c:pt idx="781">
                  <c:v>43503</c:v>
                </c:pt>
                <c:pt idx="782">
                  <c:v>43504</c:v>
                </c:pt>
                <c:pt idx="783">
                  <c:v>43507</c:v>
                </c:pt>
                <c:pt idx="784">
                  <c:v>43508</c:v>
                </c:pt>
                <c:pt idx="785">
                  <c:v>43509</c:v>
                </c:pt>
                <c:pt idx="786">
                  <c:v>43510</c:v>
                </c:pt>
                <c:pt idx="787">
                  <c:v>43511</c:v>
                </c:pt>
                <c:pt idx="788">
                  <c:v>43515</c:v>
                </c:pt>
                <c:pt idx="789">
                  <c:v>43516</c:v>
                </c:pt>
                <c:pt idx="790">
                  <c:v>43517</c:v>
                </c:pt>
                <c:pt idx="791">
                  <c:v>43518</c:v>
                </c:pt>
                <c:pt idx="792">
                  <c:v>43521</c:v>
                </c:pt>
                <c:pt idx="793">
                  <c:v>43522</c:v>
                </c:pt>
                <c:pt idx="794">
                  <c:v>43523</c:v>
                </c:pt>
                <c:pt idx="795">
                  <c:v>43524</c:v>
                </c:pt>
                <c:pt idx="796">
                  <c:v>43525</c:v>
                </c:pt>
                <c:pt idx="797">
                  <c:v>43528</c:v>
                </c:pt>
                <c:pt idx="798">
                  <c:v>43529</c:v>
                </c:pt>
                <c:pt idx="799">
                  <c:v>43530</c:v>
                </c:pt>
                <c:pt idx="800">
                  <c:v>43531</c:v>
                </c:pt>
                <c:pt idx="801">
                  <c:v>43532</c:v>
                </c:pt>
                <c:pt idx="802">
                  <c:v>43535</c:v>
                </c:pt>
                <c:pt idx="803">
                  <c:v>43536</c:v>
                </c:pt>
                <c:pt idx="804">
                  <c:v>43537</c:v>
                </c:pt>
                <c:pt idx="805">
                  <c:v>43538</c:v>
                </c:pt>
                <c:pt idx="806">
                  <c:v>43539</c:v>
                </c:pt>
                <c:pt idx="807">
                  <c:v>43542</c:v>
                </c:pt>
                <c:pt idx="808">
                  <c:v>43543</c:v>
                </c:pt>
                <c:pt idx="809">
                  <c:v>43544</c:v>
                </c:pt>
                <c:pt idx="810">
                  <c:v>43545</c:v>
                </c:pt>
                <c:pt idx="811">
                  <c:v>43546</c:v>
                </c:pt>
                <c:pt idx="812">
                  <c:v>43549</c:v>
                </c:pt>
                <c:pt idx="813">
                  <c:v>43550</c:v>
                </c:pt>
                <c:pt idx="814">
                  <c:v>43551</c:v>
                </c:pt>
                <c:pt idx="815">
                  <c:v>43552</c:v>
                </c:pt>
                <c:pt idx="816">
                  <c:v>43553</c:v>
                </c:pt>
                <c:pt idx="817">
                  <c:v>43556</c:v>
                </c:pt>
                <c:pt idx="818">
                  <c:v>43557</c:v>
                </c:pt>
                <c:pt idx="819">
                  <c:v>43558</c:v>
                </c:pt>
                <c:pt idx="820">
                  <c:v>43559</c:v>
                </c:pt>
                <c:pt idx="821">
                  <c:v>43560</c:v>
                </c:pt>
                <c:pt idx="822">
                  <c:v>43563</c:v>
                </c:pt>
                <c:pt idx="823">
                  <c:v>43564</c:v>
                </c:pt>
                <c:pt idx="824">
                  <c:v>43565</c:v>
                </c:pt>
                <c:pt idx="825">
                  <c:v>43566</c:v>
                </c:pt>
                <c:pt idx="826">
                  <c:v>43567</c:v>
                </c:pt>
                <c:pt idx="827">
                  <c:v>43570</c:v>
                </c:pt>
                <c:pt idx="828">
                  <c:v>43571</c:v>
                </c:pt>
                <c:pt idx="829">
                  <c:v>43572</c:v>
                </c:pt>
                <c:pt idx="830">
                  <c:v>43573</c:v>
                </c:pt>
                <c:pt idx="831">
                  <c:v>43577</c:v>
                </c:pt>
                <c:pt idx="832">
                  <c:v>43578</c:v>
                </c:pt>
                <c:pt idx="833">
                  <c:v>43579</c:v>
                </c:pt>
                <c:pt idx="834">
                  <c:v>43580</c:v>
                </c:pt>
                <c:pt idx="835">
                  <c:v>43581</c:v>
                </c:pt>
                <c:pt idx="836">
                  <c:v>43584</c:v>
                </c:pt>
                <c:pt idx="837">
                  <c:v>43585</c:v>
                </c:pt>
                <c:pt idx="838">
                  <c:v>43586</c:v>
                </c:pt>
                <c:pt idx="839">
                  <c:v>43587</c:v>
                </c:pt>
                <c:pt idx="840">
                  <c:v>43588</c:v>
                </c:pt>
                <c:pt idx="841">
                  <c:v>43591</c:v>
                </c:pt>
                <c:pt idx="842">
                  <c:v>43592</c:v>
                </c:pt>
                <c:pt idx="843">
                  <c:v>43593</c:v>
                </c:pt>
                <c:pt idx="844">
                  <c:v>43594</c:v>
                </c:pt>
                <c:pt idx="845">
                  <c:v>43595</c:v>
                </c:pt>
                <c:pt idx="846">
                  <c:v>43598</c:v>
                </c:pt>
                <c:pt idx="847">
                  <c:v>43599</c:v>
                </c:pt>
                <c:pt idx="848">
                  <c:v>43600</c:v>
                </c:pt>
                <c:pt idx="849">
                  <c:v>43601</c:v>
                </c:pt>
                <c:pt idx="850">
                  <c:v>43602</c:v>
                </c:pt>
                <c:pt idx="851">
                  <c:v>43605</c:v>
                </c:pt>
                <c:pt idx="852">
                  <c:v>43606</c:v>
                </c:pt>
                <c:pt idx="853">
                  <c:v>43607</c:v>
                </c:pt>
                <c:pt idx="854">
                  <c:v>43608</c:v>
                </c:pt>
                <c:pt idx="855">
                  <c:v>43609</c:v>
                </c:pt>
                <c:pt idx="856">
                  <c:v>43613</c:v>
                </c:pt>
                <c:pt idx="857">
                  <c:v>43614</c:v>
                </c:pt>
                <c:pt idx="858">
                  <c:v>43615</c:v>
                </c:pt>
                <c:pt idx="859">
                  <c:v>43616</c:v>
                </c:pt>
                <c:pt idx="860">
                  <c:v>43619</c:v>
                </c:pt>
                <c:pt idx="861">
                  <c:v>43620</c:v>
                </c:pt>
                <c:pt idx="862">
                  <c:v>43621</c:v>
                </c:pt>
                <c:pt idx="863">
                  <c:v>43622</c:v>
                </c:pt>
                <c:pt idx="864">
                  <c:v>43623</c:v>
                </c:pt>
                <c:pt idx="865">
                  <c:v>43626</c:v>
                </c:pt>
                <c:pt idx="866">
                  <c:v>43627</c:v>
                </c:pt>
                <c:pt idx="867">
                  <c:v>43628</c:v>
                </c:pt>
                <c:pt idx="868">
                  <c:v>43629</c:v>
                </c:pt>
                <c:pt idx="869">
                  <c:v>43630</c:v>
                </c:pt>
                <c:pt idx="870">
                  <c:v>43633</c:v>
                </c:pt>
                <c:pt idx="871">
                  <c:v>43634</c:v>
                </c:pt>
                <c:pt idx="872">
                  <c:v>43635</c:v>
                </c:pt>
                <c:pt idx="873">
                  <c:v>43636</c:v>
                </c:pt>
                <c:pt idx="874">
                  <c:v>43637</c:v>
                </c:pt>
                <c:pt idx="875">
                  <c:v>43640</c:v>
                </c:pt>
                <c:pt idx="876">
                  <c:v>43641</c:v>
                </c:pt>
                <c:pt idx="877">
                  <c:v>43642</c:v>
                </c:pt>
                <c:pt idx="878">
                  <c:v>43643</c:v>
                </c:pt>
                <c:pt idx="879">
                  <c:v>43644</c:v>
                </c:pt>
                <c:pt idx="880">
                  <c:v>43647</c:v>
                </c:pt>
                <c:pt idx="881">
                  <c:v>43648</c:v>
                </c:pt>
                <c:pt idx="882">
                  <c:v>43649</c:v>
                </c:pt>
                <c:pt idx="883">
                  <c:v>43651</c:v>
                </c:pt>
                <c:pt idx="884">
                  <c:v>43654</c:v>
                </c:pt>
                <c:pt idx="885">
                  <c:v>43655</c:v>
                </c:pt>
                <c:pt idx="886">
                  <c:v>43656</c:v>
                </c:pt>
                <c:pt idx="887">
                  <c:v>43657</c:v>
                </c:pt>
                <c:pt idx="888">
                  <c:v>43658</c:v>
                </c:pt>
                <c:pt idx="889">
                  <c:v>43661</c:v>
                </c:pt>
                <c:pt idx="890">
                  <c:v>43662</c:v>
                </c:pt>
                <c:pt idx="891">
                  <c:v>43663</c:v>
                </c:pt>
                <c:pt idx="892">
                  <c:v>43664</c:v>
                </c:pt>
                <c:pt idx="893">
                  <c:v>43665</c:v>
                </c:pt>
                <c:pt idx="894">
                  <c:v>43668</c:v>
                </c:pt>
                <c:pt idx="895">
                  <c:v>43669</c:v>
                </c:pt>
                <c:pt idx="896">
                  <c:v>43670</c:v>
                </c:pt>
                <c:pt idx="897">
                  <c:v>43671</c:v>
                </c:pt>
                <c:pt idx="898">
                  <c:v>43672</c:v>
                </c:pt>
                <c:pt idx="899">
                  <c:v>43675</c:v>
                </c:pt>
                <c:pt idx="900">
                  <c:v>43676</c:v>
                </c:pt>
                <c:pt idx="901">
                  <c:v>43677</c:v>
                </c:pt>
                <c:pt idx="902">
                  <c:v>43678</c:v>
                </c:pt>
                <c:pt idx="903">
                  <c:v>43679</c:v>
                </c:pt>
                <c:pt idx="904">
                  <c:v>43682</c:v>
                </c:pt>
                <c:pt idx="905">
                  <c:v>43683</c:v>
                </c:pt>
                <c:pt idx="906">
                  <c:v>43684</c:v>
                </c:pt>
                <c:pt idx="907">
                  <c:v>43685</c:v>
                </c:pt>
                <c:pt idx="908">
                  <c:v>43686</c:v>
                </c:pt>
                <c:pt idx="909">
                  <c:v>43689</c:v>
                </c:pt>
                <c:pt idx="910">
                  <c:v>43690</c:v>
                </c:pt>
                <c:pt idx="911">
                  <c:v>43691</c:v>
                </c:pt>
                <c:pt idx="912">
                  <c:v>43692</c:v>
                </c:pt>
                <c:pt idx="913">
                  <c:v>43693</c:v>
                </c:pt>
                <c:pt idx="914">
                  <c:v>43696</c:v>
                </c:pt>
                <c:pt idx="915">
                  <c:v>43697</c:v>
                </c:pt>
                <c:pt idx="916">
                  <c:v>43698</c:v>
                </c:pt>
                <c:pt idx="917">
                  <c:v>43699</c:v>
                </c:pt>
                <c:pt idx="918">
                  <c:v>43700</c:v>
                </c:pt>
                <c:pt idx="919">
                  <c:v>43703</c:v>
                </c:pt>
                <c:pt idx="920">
                  <c:v>43704</c:v>
                </c:pt>
                <c:pt idx="921">
                  <c:v>43705</c:v>
                </c:pt>
                <c:pt idx="922">
                  <c:v>43706</c:v>
                </c:pt>
                <c:pt idx="923">
                  <c:v>43707</c:v>
                </c:pt>
                <c:pt idx="924">
                  <c:v>43711</c:v>
                </c:pt>
                <c:pt idx="925">
                  <c:v>43712</c:v>
                </c:pt>
                <c:pt idx="926">
                  <c:v>43713</c:v>
                </c:pt>
                <c:pt idx="927">
                  <c:v>43714</c:v>
                </c:pt>
                <c:pt idx="928">
                  <c:v>43717</c:v>
                </c:pt>
                <c:pt idx="929">
                  <c:v>43718</c:v>
                </c:pt>
                <c:pt idx="930">
                  <c:v>43719</c:v>
                </c:pt>
                <c:pt idx="931">
                  <c:v>43720</c:v>
                </c:pt>
                <c:pt idx="932">
                  <c:v>43721</c:v>
                </c:pt>
                <c:pt idx="933">
                  <c:v>43724</c:v>
                </c:pt>
                <c:pt idx="934">
                  <c:v>43725</c:v>
                </c:pt>
                <c:pt idx="935">
                  <c:v>43726</c:v>
                </c:pt>
                <c:pt idx="936">
                  <c:v>43727</c:v>
                </c:pt>
                <c:pt idx="937">
                  <c:v>43728</c:v>
                </c:pt>
                <c:pt idx="938">
                  <c:v>43731</c:v>
                </c:pt>
                <c:pt idx="939">
                  <c:v>43732</c:v>
                </c:pt>
                <c:pt idx="940">
                  <c:v>43733</c:v>
                </c:pt>
                <c:pt idx="941">
                  <c:v>43734</c:v>
                </c:pt>
                <c:pt idx="942">
                  <c:v>43735</c:v>
                </c:pt>
                <c:pt idx="943">
                  <c:v>43738</c:v>
                </c:pt>
                <c:pt idx="944">
                  <c:v>43739</c:v>
                </c:pt>
                <c:pt idx="945">
                  <c:v>43740</c:v>
                </c:pt>
                <c:pt idx="946">
                  <c:v>43741</c:v>
                </c:pt>
                <c:pt idx="947">
                  <c:v>43742</c:v>
                </c:pt>
                <c:pt idx="948">
                  <c:v>43745</c:v>
                </c:pt>
                <c:pt idx="949">
                  <c:v>43746</c:v>
                </c:pt>
                <c:pt idx="950">
                  <c:v>43747</c:v>
                </c:pt>
                <c:pt idx="951">
                  <c:v>43748</c:v>
                </c:pt>
                <c:pt idx="952">
                  <c:v>43749</c:v>
                </c:pt>
                <c:pt idx="953">
                  <c:v>43752</c:v>
                </c:pt>
                <c:pt idx="954">
                  <c:v>43753</c:v>
                </c:pt>
                <c:pt idx="955">
                  <c:v>43754</c:v>
                </c:pt>
                <c:pt idx="956">
                  <c:v>43755</c:v>
                </c:pt>
                <c:pt idx="957">
                  <c:v>43756</c:v>
                </c:pt>
                <c:pt idx="958">
                  <c:v>43759</c:v>
                </c:pt>
                <c:pt idx="959">
                  <c:v>43760</c:v>
                </c:pt>
                <c:pt idx="960">
                  <c:v>43761</c:v>
                </c:pt>
                <c:pt idx="961">
                  <c:v>43762</c:v>
                </c:pt>
                <c:pt idx="962">
                  <c:v>43763</c:v>
                </c:pt>
                <c:pt idx="963">
                  <c:v>43766</c:v>
                </c:pt>
                <c:pt idx="964">
                  <c:v>43767</c:v>
                </c:pt>
                <c:pt idx="965">
                  <c:v>43768</c:v>
                </c:pt>
                <c:pt idx="966">
                  <c:v>43769</c:v>
                </c:pt>
                <c:pt idx="967">
                  <c:v>43770</c:v>
                </c:pt>
                <c:pt idx="968">
                  <c:v>43773</c:v>
                </c:pt>
                <c:pt idx="969">
                  <c:v>43774</c:v>
                </c:pt>
                <c:pt idx="970">
                  <c:v>43775</c:v>
                </c:pt>
                <c:pt idx="971">
                  <c:v>43776</c:v>
                </c:pt>
                <c:pt idx="972">
                  <c:v>43777</c:v>
                </c:pt>
                <c:pt idx="973">
                  <c:v>43780</c:v>
                </c:pt>
                <c:pt idx="974">
                  <c:v>43781</c:v>
                </c:pt>
                <c:pt idx="975">
                  <c:v>43782</c:v>
                </c:pt>
                <c:pt idx="976">
                  <c:v>43783</c:v>
                </c:pt>
                <c:pt idx="977">
                  <c:v>43784</c:v>
                </c:pt>
                <c:pt idx="978">
                  <c:v>43787</c:v>
                </c:pt>
                <c:pt idx="979">
                  <c:v>43788</c:v>
                </c:pt>
                <c:pt idx="980">
                  <c:v>43789</c:v>
                </c:pt>
                <c:pt idx="981">
                  <c:v>43790</c:v>
                </c:pt>
                <c:pt idx="982">
                  <c:v>43791</c:v>
                </c:pt>
                <c:pt idx="983">
                  <c:v>43794</c:v>
                </c:pt>
                <c:pt idx="984">
                  <c:v>43795</c:v>
                </c:pt>
                <c:pt idx="985">
                  <c:v>43796</c:v>
                </c:pt>
                <c:pt idx="986">
                  <c:v>43798</c:v>
                </c:pt>
                <c:pt idx="987">
                  <c:v>43801</c:v>
                </c:pt>
                <c:pt idx="988">
                  <c:v>43802</c:v>
                </c:pt>
                <c:pt idx="989">
                  <c:v>43803</c:v>
                </c:pt>
                <c:pt idx="990">
                  <c:v>43804</c:v>
                </c:pt>
                <c:pt idx="991">
                  <c:v>43805</c:v>
                </c:pt>
                <c:pt idx="992">
                  <c:v>43808</c:v>
                </c:pt>
                <c:pt idx="993">
                  <c:v>43809</c:v>
                </c:pt>
                <c:pt idx="994">
                  <c:v>43810</c:v>
                </c:pt>
                <c:pt idx="995">
                  <c:v>43811</c:v>
                </c:pt>
                <c:pt idx="996">
                  <c:v>43812</c:v>
                </c:pt>
                <c:pt idx="997">
                  <c:v>43815</c:v>
                </c:pt>
                <c:pt idx="998">
                  <c:v>43816</c:v>
                </c:pt>
                <c:pt idx="999">
                  <c:v>43817</c:v>
                </c:pt>
                <c:pt idx="1000">
                  <c:v>43818</c:v>
                </c:pt>
                <c:pt idx="1001">
                  <c:v>43819</c:v>
                </c:pt>
                <c:pt idx="1002">
                  <c:v>43822</c:v>
                </c:pt>
                <c:pt idx="1003">
                  <c:v>43823</c:v>
                </c:pt>
                <c:pt idx="1004">
                  <c:v>43825</c:v>
                </c:pt>
                <c:pt idx="1005">
                  <c:v>43826</c:v>
                </c:pt>
                <c:pt idx="1006">
                  <c:v>43829</c:v>
                </c:pt>
                <c:pt idx="1007">
                  <c:v>43830</c:v>
                </c:pt>
                <c:pt idx="1008">
                  <c:v>43832</c:v>
                </c:pt>
                <c:pt idx="1009">
                  <c:v>43833</c:v>
                </c:pt>
                <c:pt idx="1010">
                  <c:v>43836</c:v>
                </c:pt>
                <c:pt idx="1011">
                  <c:v>43837</c:v>
                </c:pt>
                <c:pt idx="1012">
                  <c:v>43838</c:v>
                </c:pt>
                <c:pt idx="1013">
                  <c:v>43839</c:v>
                </c:pt>
                <c:pt idx="1014">
                  <c:v>43840</c:v>
                </c:pt>
                <c:pt idx="1015">
                  <c:v>43843</c:v>
                </c:pt>
                <c:pt idx="1016">
                  <c:v>43844</c:v>
                </c:pt>
                <c:pt idx="1017">
                  <c:v>43845</c:v>
                </c:pt>
                <c:pt idx="1018">
                  <c:v>43846</c:v>
                </c:pt>
                <c:pt idx="1019">
                  <c:v>43847</c:v>
                </c:pt>
                <c:pt idx="1020">
                  <c:v>43851</c:v>
                </c:pt>
                <c:pt idx="1021">
                  <c:v>43852</c:v>
                </c:pt>
                <c:pt idx="1022">
                  <c:v>43853</c:v>
                </c:pt>
                <c:pt idx="1023">
                  <c:v>43854</c:v>
                </c:pt>
                <c:pt idx="1024">
                  <c:v>43857</c:v>
                </c:pt>
                <c:pt idx="1025">
                  <c:v>43858</c:v>
                </c:pt>
                <c:pt idx="1026">
                  <c:v>43859</c:v>
                </c:pt>
                <c:pt idx="1027">
                  <c:v>43860</c:v>
                </c:pt>
                <c:pt idx="1028">
                  <c:v>43861</c:v>
                </c:pt>
                <c:pt idx="1029">
                  <c:v>43864</c:v>
                </c:pt>
                <c:pt idx="1030">
                  <c:v>43865</c:v>
                </c:pt>
                <c:pt idx="1031">
                  <c:v>43866</c:v>
                </c:pt>
                <c:pt idx="1032">
                  <c:v>43867</c:v>
                </c:pt>
                <c:pt idx="1033">
                  <c:v>43868</c:v>
                </c:pt>
                <c:pt idx="1034">
                  <c:v>43871</c:v>
                </c:pt>
                <c:pt idx="1035">
                  <c:v>43872</c:v>
                </c:pt>
                <c:pt idx="1036">
                  <c:v>43873</c:v>
                </c:pt>
                <c:pt idx="1037">
                  <c:v>43874</c:v>
                </c:pt>
                <c:pt idx="1038">
                  <c:v>43875</c:v>
                </c:pt>
                <c:pt idx="1039">
                  <c:v>43879</c:v>
                </c:pt>
                <c:pt idx="1040">
                  <c:v>43880</c:v>
                </c:pt>
                <c:pt idx="1041">
                  <c:v>43881</c:v>
                </c:pt>
                <c:pt idx="1042">
                  <c:v>43882</c:v>
                </c:pt>
                <c:pt idx="1043">
                  <c:v>43885</c:v>
                </c:pt>
                <c:pt idx="1044">
                  <c:v>43886</c:v>
                </c:pt>
                <c:pt idx="1045">
                  <c:v>43887</c:v>
                </c:pt>
                <c:pt idx="1046">
                  <c:v>43888</c:v>
                </c:pt>
                <c:pt idx="1047">
                  <c:v>43889</c:v>
                </c:pt>
                <c:pt idx="1048">
                  <c:v>43892</c:v>
                </c:pt>
                <c:pt idx="1049">
                  <c:v>43893</c:v>
                </c:pt>
                <c:pt idx="1050">
                  <c:v>43894</c:v>
                </c:pt>
                <c:pt idx="1051">
                  <c:v>43895</c:v>
                </c:pt>
                <c:pt idx="1052">
                  <c:v>43896</c:v>
                </c:pt>
                <c:pt idx="1053">
                  <c:v>43899</c:v>
                </c:pt>
                <c:pt idx="1054">
                  <c:v>43900</c:v>
                </c:pt>
                <c:pt idx="1055">
                  <c:v>43901</c:v>
                </c:pt>
                <c:pt idx="1056">
                  <c:v>43902</c:v>
                </c:pt>
                <c:pt idx="1057">
                  <c:v>43903</c:v>
                </c:pt>
                <c:pt idx="1058">
                  <c:v>43906</c:v>
                </c:pt>
                <c:pt idx="1059">
                  <c:v>43907</c:v>
                </c:pt>
                <c:pt idx="1060">
                  <c:v>43908</c:v>
                </c:pt>
                <c:pt idx="1061">
                  <c:v>43909</c:v>
                </c:pt>
                <c:pt idx="1062">
                  <c:v>43910</c:v>
                </c:pt>
                <c:pt idx="1063">
                  <c:v>43913</c:v>
                </c:pt>
                <c:pt idx="1064">
                  <c:v>43914</c:v>
                </c:pt>
                <c:pt idx="1065">
                  <c:v>43915</c:v>
                </c:pt>
                <c:pt idx="1066">
                  <c:v>43916</c:v>
                </c:pt>
                <c:pt idx="1067">
                  <c:v>43917</c:v>
                </c:pt>
                <c:pt idx="1068">
                  <c:v>43920</c:v>
                </c:pt>
                <c:pt idx="1069">
                  <c:v>43921</c:v>
                </c:pt>
                <c:pt idx="1070">
                  <c:v>43922</c:v>
                </c:pt>
                <c:pt idx="1071">
                  <c:v>43923</c:v>
                </c:pt>
                <c:pt idx="1072">
                  <c:v>43924</c:v>
                </c:pt>
                <c:pt idx="1073">
                  <c:v>43927</c:v>
                </c:pt>
                <c:pt idx="1074">
                  <c:v>43928</c:v>
                </c:pt>
                <c:pt idx="1075">
                  <c:v>43929</c:v>
                </c:pt>
                <c:pt idx="1076">
                  <c:v>43930</c:v>
                </c:pt>
                <c:pt idx="1077">
                  <c:v>43934</c:v>
                </c:pt>
                <c:pt idx="1078">
                  <c:v>43935</c:v>
                </c:pt>
                <c:pt idx="1079">
                  <c:v>43936</c:v>
                </c:pt>
                <c:pt idx="1080">
                  <c:v>43937</c:v>
                </c:pt>
                <c:pt idx="1081">
                  <c:v>43938</c:v>
                </c:pt>
                <c:pt idx="1082">
                  <c:v>43941</c:v>
                </c:pt>
                <c:pt idx="1083">
                  <c:v>43942</c:v>
                </c:pt>
                <c:pt idx="1084">
                  <c:v>43943</c:v>
                </c:pt>
                <c:pt idx="1085">
                  <c:v>43944</c:v>
                </c:pt>
                <c:pt idx="1086">
                  <c:v>43945</c:v>
                </c:pt>
                <c:pt idx="1087">
                  <c:v>43948</c:v>
                </c:pt>
                <c:pt idx="1088">
                  <c:v>43949</c:v>
                </c:pt>
                <c:pt idx="1089">
                  <c:v>43950</c:v>
                </c:pt>
                <c:pt idx="1090">
                  <c:v>43951</c:v>
                </c:pt>
                <c:pt idx="1091">
                  <c:v>43952</c:v>
                </c:pt>
                <c:pt idx="1092">
                  <c:v>43955</c:v>
                </c:pt>
                <c:pt idx="1093">
                  <c:v>43956</c:v>
                </c:pt>
                <c:pt idx="1094">
                  <c:v>43957</c:v>
                </c:pt>
                <c:pt idx="1095">
                  <c:v>43958</c:v>
                </c:pt>
                <c:pt idx="1096">
                  <c:v>43959</c:v>
                </c:pt>
                <c:pt idx="1097">
                  <c:v>43962</c:v>
                </c:pt>
                <c:pt idx="1098">
                  <c:v>43963</c:v>
                </c:pt>
                <c:pt idx="1099">
                  <c:v>43964</c:v>
                </c:pt>
                <c:pt idx="1100">
                  <c:v>43965</c:v>
                </c:pt>
                <c:pt idx="1101">
                  <c:v>43966</c:v>
                </c:pt>
                <c:pt idx="1102">
                  <c:v>43969</c:v>
                </c:pt>
                <c:pt idx="1103">
                  <c:v>43970</c:v>
                </c:pt>
                <c:pt idx="1104">
                  <c:v>43971</c:v>
                </c:pt>
                <c:pt idx="1105">
                  <c:v>43972</c:v>
                </c:pt>
                <c:pt idx="1106">
                  <c:v>43973</c:v>
                </c:pt>
                <c:pt idx="1107">
                  <c:v>43977</c:v>
                </c:pt>
                <c:pt idx="1108">
                  <c:v>43978</c:v>
                </c:pt>
                <c:pt idx="1109">
                  <c:v>43979</c:v>
                </c:pt>
                <c:pt idx="1110">
                  <c:v>43980</c:v>
                </c:pt>
                <c:pt idx="1111">
                  <c:v>43983</c:v>
                </c:pt>
                <c:pt idx="1112">
                  <c:v>43984</c:v>
                </c:pt>
                <c:pt idx="1113">
                  <c:v>43985</c:v>
                </c:pt>
                <c:pt idx="1114">
                  <c:v>43986</c:v>
                </c:pt>
                <c:pt idx="1115">
                  <c:v>43987</c:v>
                </c:pt>
                <c:pt idx="1116">
                  <c:v>43990</c:v>
                </c:pt>
                <c:pt idx="1117">
                  <c:v>43991</c:v>
                </c:pt>
                <c:pt idx="1118">
                  <c:v>43992</c:v>
                </c:pt>
                <c:pt idx="1119">
                  <c:v>43993</c:v>
                </c:pt>
                <c:pt idx="1120">
                  <c:v>43994</c:v>
                </c:pt>
                <c:pt idx="1121">
                  <c:v>43997</c:v>
                </c:pt>
                <c:pt idx="1122">
                  <c:v>43998</c:v>
                </c:pt>
                <c:pt idx="1123">
                  <c:v>43999</c:v>
                </c:pt>
                <c:pt idx="1124">
                  <c:v>44000</c:v>
                </c:pt>
                <c:pt idx="1125">
                  <c:v>44001</c:v>
                </c:pt>
                <c:pt idx="1126">
                  <c:v>44004</c:v>
                </c:pt>
                <c:pt idx="1127">
                  <c:v>44005</c:v>
                </c:pt>
                <c:pt idx="1128">
                  <c:v>44006</c:v>
                </c:pt>
                <c:pt idx="1129">
                  <c:v>44007</c:v>
                </c:pt>
                <c:pt idx="1130">
                  <c:v>44008</c:v>
                </c:pt>
                <c:pt idx="1131">
                  <c:v>44011</c:v>
                </c:pt>
                <c:pt idx="1132">
                  <c:v>44012</c:v>
                </c:pt>
                <c:pt idx="1133">
                  <c:v>44013</c:v>
                </c:pt>
                <c:pt idx="1134">
                  <c:v>44014</c:v>
                </c:pt>
                <c:pt idx="1135">
                  <c:v>44018</c:v>
                </c:pt>
                <c:pt idx="1136">
                  <c:v>44019</c:v>
                </c:pt>
                <c:pt idx="1137">
                  <c:v>44020</c:v>
                </c:pt>
                <c:pt idx="1138">
                  <c:v>44021</c:v>
                </c:pt>
                <c:pt idx="1139">
                  <c:v>44022</c:v>
                </c:pt>
                <c:pt idx="1140">
                  <c:v>44025</c:v>
                </c:pt>
                <c:pt idx="1141">
                  <c:v>44026</c:v>
                </c:pt>
                <c:pt idx="1142">
                  <c:v>44027</c:v>
                </c:pt>
                <c:pt idx="1143">
                  <c:v>44028</c:v>
                </c:pt>
                <c:pt idx="1144">
                  <c:v>44029</c:v>
                </c:pt>
                <c:pt idx="1145">
                  <c:v>44032</c:v>
                </c:pt>
                <c:pt idx="1146">
                  <c:v>44033</c:v>
                </c:pt>
                <c:pt idx="1147">
                  <c:v>44034</c:v>
                </c:pt>
                <c:pt idx="1148">
                  <c:v>44035</c:v>
                </c:pt>
                <c:pt idx="1149">
                  <c:v>44036</c:v>
                </c:pt>
                <c:pt idx="1150">
                  <c:v>44039</c:v>
                </c:pt>
                <c:pt idx="1151">
                  <c:v>44040</c:v>
                </c:pt>
                <c:pt idx="1152">
                  <c:v>44041</c:v>
                </c:pt>
                <c:pt idx="1153">
                  <c:v>44042</c:v>
                </c:pt>
                <c:pt idx="1154">
                  <c:v>44043</c:v>
                </c:pt>
                <c:pt idx="1155">
                  <c:v>44046</c:v>
                </c:pt>
                <c:pt idx="1156">
                  <c:v>44047</c:v>
                </c:pt>
                <c:pt idx="1157">
                  <c:v>44048</c:v>
                </c:pt>
                <c:pt idx="1158">
                  <c:v>44049</c:v>
                </c:pt>
                <c:pt idx="1159">
                  <c:v>44050</c:v>
                </c:pt>
                <c:pt idx="1160">
                  <c:v>44053</c:v>
                </c:pt>
                <c:pt idx="1161">
                  <c:v>44054</c:v>
                </c:pt>
                <c:pt idx="1162">
                  <c:v>44055</c:v>
                </c:pt>
                <c:pt idx="1163">
                  <c:v>44056</c:v>
                </c:pt>
                <c:pt idx="1164">
                  <c:v>44057</c:v>
                </c:pt>
                <c:pt idx="1165">
                  <c:v>44060</c:v>
                </c:pt>
                <c:pt idx="1166">
                  <c:v>44061</c:v>
                </c:pt>
                <c:pt idx="1167">
                  <c:v>44062</c:v>
                </c:pt>
                <c:pt idx="1168">
                  <c:v>44063</c:v>
                </c:pt>
                <c:pt idx="1169">
                  <c:v>44064</c:v>
                </c:pt>
                <c:pt idx="1170">
                  <c:v>44067</c:v>
                </c:pt>
                <c:pt idx="1171">
                  <c:v>44068</c:v>
                </c:pt>
                <c:pt idx="1172">
                  <c:v>44069</c:v>
                </c:pt>
                <c:pt idx="1173">
                  <c:v>44070</c:v>
                </c:pt>
                <c:pt idx="1174">
                  <c:v>44071</c:v>
                </c:pt>
                <c:pt idx="1175">
                  <c:v>44074</c:v>
                </c:pt>
                <c:pt idx="1176">
                  <c:v>44075</c:v>
                </c:pt>
                <c:pt idx="1177">
                  <c:v>44076</c:v>
                </c:pt>
                <c:pt idx="1178">
                  <c:v>44077</c:v>
                </c:pt>
                <c:pt idx="1179">
                  <c:v>44078</c:v>
                </c:pt>
                <c:pt idx="1180">
                  <c:v>44082</c:v>
                </c:pt>
                <c:pt idx="1181">
                  <c:v>44083</c:v>
                </c:pt>
                <c:pt idx="1182">
                  <c:v>44084</c:v>
                </c:pt>
                <c:pt idx="1183">
                  <c:v>44085</c:v>
                </c:pt>
                <c:pt idx="1184">
                  <c:v>44088</c:v>
                </c:pt>
                <c:pt idx="1185">
                  <c:v>44089</c:v>
                </c:pt>
                <c:pt idx="1186">
                  <c:v>44090</c:v>
                </c:pt>
                <c:pt idx="1187">
                  <c:v>44091</c:v>
                </c:pt>
                <c:pt idx="1188">
                  <c:v>44092</c:v>
                </c:pt>
                <c:pt idx="1189">
                  <c:v>44095</c:v>
                </c:pt>
                <c:pt idx="1190">
                  <c:v>44096</c:v>
                </c:pt>
                <c:pt idx="1191">
                  <c:v>44097</c:v>
                </c:pt>
                <c:pt idx="1192">
                  <c:v>44098</c:v>
                </c:pt>
                <c:pt idx="1193">
                  <c:v>44099</c:v>
                </c:pt>
                <c:pt idx="1194">
                  <c:v>44102</c:v>
                </c:pt>
                <c:pt idx="1195">
                  <c:v>44103</c:v>
                </c:pt>
                <c:pt idx="1196">
                  <c:v>44104</c:v>
                </c:pt>
                <c:pt idx="1197">
                  <c:v>44105</c:v>
                </c:pt>
                <c:pt idx="1198">
                  <c:v>44106</c:v>
                </c:pt>
                <c:pt idx="1199">
                  <c:v>44109</c:v>
                </c:pt>
                <c:pt idx="1200">
                  <c:v>44110</c:v>
                </c:pt>
                <c:pt idx="1201">
                  <c:v>44111</c:v>
                </c:pt>
                <c:pt idx="1202">
                  <c:v>44112</c:v>
                </c:pt>
                <c:pt idx="1203">
                  <c:v>44113</c:v>
                </c:pt>
                <c:pt idx="1204">
                  <c:v>44116</c:v>
                </c:pt>
                <c:pt idx="1205">
                  <c:v>44117</c:v>
                </c:pt>
                <c:pt idx="1206">
                  <c:v>44118</c:v>
                </c:pt>
                <c:pt idx="1207">
                  <c:v>44119</c:v>
                </c:pt>
                <c:pt idx="1208">
                  <c:v>44120</c:v>
                </c:pt>
                <c:pt idx="1209">
                  <c:v>44123</c:v>
                </c:pt>
                <c:pt idx="1210">
                  <c:v>44124</c:v>
                </c:pt>
                <c:pt idx="1211">
                  <c:v>44125</c:v>
                </c:pt>
                <c:pt idx="1212">
                  <c:v>44126</c:v>
                </c:pt>
                <c:pt idx="1213">
                  <c:v>44127</c:v>
                </c:pt>
                <c:pt idx="1214">
                  <c:v>44130</c:v>
                </c:pt>
                <c:pt idx="1215">
                  <c:v>44131</c:v>
                </c:pt>
                <c:pt idx="1216">
                  <c:v>44132</c:v>
                </c:pt>
                <c:pt idx="1217">
                  <c:v>44133</c:v>
                </c:pt>
                <c:pt idx="1218">
                  <c:v>44134</c:v>
                </c:pt>
                <c:pt idx="1219">
                  <c:v>44137</c:v>
                </c:pt>
                <c:pt idx="1220">
                  <c:v>44138</c:v>
                </c:pt>
                <c:pt idx="1221">
                  <c:v>44139</c:v>
                </c:pt>
                <c:pt idx="1222">
                  <c:v>44140</c:v>
                </c:pt>
                <c:pt idx="1223">
                  <c:v>44141</c:v>
                </c:pt>
                <c:pt idx="1224">
                  <c:v>44144</c:v>
                </c:pt>
                <c:pt idx="1225">
                  <c:v>44145</c:v>
                </c:pt>
                <c:pt idx="1226">
                  <c:v>44146</c:v>
                </c:pt>
                <c:pt idx="1227">
                  <c:v>44147</c:v>
                </c:pt>
                <c:pt idx="1228">
                  <c:v>44148</c:v>
                </c:pt>
                <c:pt idx="1229">
                  <c:v>44151</c:v>
                </c:pt>
                <c:pt idx="1230">
                  <c:v>44152</c:v>
                </c:pt>
                <c:pt idx="1231">
                  <c:v>44153</c:v>
                </c:pt>
                <c:pt idx="1232">
                  <c:v>44154</c:v>
                </c:pt>
                <c:pt idx="1233">
                  <c:v>44155</c:v>
                </c:pt>
                <c:pt idx="1234">
                  <c:v>44158</c:v>
                </c:pt>
                <c:pt idx="1235">
                  <c:v>44159</c:v>
                </c:pt>
                <c:pt idx="1236">
                  <c:v>44160</c:v>
                </c:pt>
                <c:pt idx="1237">
                  <c:v>44162</c:v>
                </c:pt>
                <c:pt idx="1238">
                  <c:v>44165</c:v>
                </c:pt>
                <c:pt idx="1239">
                  <c:v>44166</c:v>
                </c:pt>
                <c:pt idx="1240">
                  <c:v>44167</c:v>
                </c:pt>
                <c:pt idx="1241">
                  <c:v>44168</c:v>
                </c:pt>
                <c:pt idx="1242">
                  <c:v>44169</c:v>
                </c:pt>
                <c:pt idx="1243">
                  <c:v>44172</c:v>
                </c:pt>
                <c:pt idx="1244">
                  <c:v>44173</c:v>
                </c:pt>
                <c:pt idx="1245">
                  <c:v>44174</c:v>
                </c:pt>
                <c:pt idx="1246">
                  <c:v>44175</c:v>
                </c:pt>
                <c:pt idx="1247">
                  <c:v>44176</c:v>
                </c:pt>
                <c:pt idx="1248">
                  <c:v>44179</c:v>
                </c:pt>
                <c:pt idx="1249">
                  <c:v>44180</c:v>
                </c:pt>
                <c:pt idx="1250">
                  <c:v>44181</c:v>
                </c:pt>
                <c:pt idx="1251">
                  <c:v>44182</c:v>
                </c:pt>
                <c:pt idx="1252">
                  <c:v>44183</c:v>
                </c:pt>
                <c:pt idx="1253">
                  <c:v>44186</c:v>
                </c:pt>
                <c:pt idx="1254">
                  <c:v>44187</c:v>
                </c:pt>
                <c:pt idx="1255">
                  <c:v>44188</c:v>
                </c:pt>
                <c:pt idx="1256">
                  <c:v>44189</c:v>
                </c:pt>
                <c:pt idx="1257">
                  <c:v>44193</c:v>
                </c:pt>
                <c:pt idx="1258">
                  <c:v>44194</c:v>
                </c:pt>
                <c:pt idx="1259">
                  <c:v>44195</c:v>
                </c:pt>
                <c:pt idx="1260">
                  <c:v>44196</c:v>
                </c:pt>
                <c:pt idx="1261">
                  <c:v>44200</c:v>
                </c:pt>
                <c:pt idx="1262">
                  <c:v>44201</c:v>
                </c:pt>
                <c:pt idx="1263">
                  <c:v>44202</c:v>
                </c:pt>
                <c:pt idx="1264">
                  <c:v>44203</c:v>
                </c:pt>
                <c:pt idx="1265">
                  <c:v>44204</c:v>
                </c:pt>
                <c:pt idx="1266">
                  <c:v>44207</c:v>
                </c:pt>
                <c:pt idx="1267">
                  <c:v>44208</c:v>
                </c:pt>
                <c:pt idx="1268">
                  <c:v>44209</c:v>
                </c:pt>
                <c:pt idx="1269">
                  <c:v>44210</c:v>
                </c:pt>
                <c:pt idx="1270">
                  <c:v>44211</c:v>
                </c:pt>
                <c:pt idx="1271">
                  <c:v>44215</c:v>
                </c:pt>
                <c:pt idx="1272">
                  <c:v>44216</c:v>
                </c:pt>
                <c:pt idx="1273">
                  <c:v>44217</c:v>
                </c:pt>
                <c:pt idx="1274">
                  <c:v>44218</c:v>
                </c:pt>
                <c:pt idx="1275">
                  <c:v>44221</c:v>
                </c:pt>
                <c:pt idx="1276">
                  <c:v>44222</c:v>
                </c:pt>
                <c:pt idx="1277">
                  <c:v>44223</c:v>
                </c:pt>
                <c:pt idx="1278">
                  <c:v>44224</c:v>
                </c:pt>
                <c:pt idx="1279">
                  <c:v>44225</c:v>
                </c:pt>
                <c:pt idx="1280">
                  <c:v>44228</c:v>
                </c:pt>
                <c:pt idx="1281">
                  <c:v>44229</c:v>
                </c:pt>
                <c:pt idx="1282">
                  <c:v>44230</c:v>
                </c:pt>
                <c:pt idx="1283">
                  <c:v>44231</c:v>
                </c:pt>
                <c:pt idx="1284">
                  <c:v>44232</c:v>
                </c:pt>
                <c:pt idx="1285">
                  <c:v>44235</c:v>
                </c:pt>
                <c:pt idx="1286">
                  <c:v>44236</c:v>
                </c:pt>
                <c:pt idx="1287">
                  <c:v>44237</c:v>
                </c:pt>
                <c:pt idx="1288">
                  <c:v>44238</c:v>
                </c:pt>
                <c:pt idx="1289">
                  <c:v>44239</c:v>
                </c:pt>
                <c:pt idx="1290">
                  <c:v>44243</c:v>
                </c:pt>
                <c:pt idx="1291">
                  <c:v>44244</c:v>
                </c:pt>
                <c:pt idx="1292">
                  <c:v>44245</c:v>
                </c:pt>
                <c:pt idx="1293">
                  <c:v>44246</c:v>
                </c:pt>
                <c:pt idx="1294">
                  <c:v>44249</c:v>
                </c:pt>
                <c:pt idx="1295">
                  <c:v>44250</c:v>
                </c:pt>
                <c:pt idx="1296">
                  <c:v>44251</c:v>
                </c:pt>
                <c:pt idx="1297">
                  <c:v>44252</c:v>
                </c:pt>
                <c:pt idx="1298">
                  <c:v>44253</c:v>
                </c:pt>
                <c:pt idx="1299">
                  <c:v>44256</c:v>
                </c:pt>
                <c:pt idx="1300">
                  <c:v>44257</c:v>
                </c:pt>
                <c:pt idx="1301">
                  <c:v>44258</c:v>
                </c:pt>
                <c:pt idx="1302">
                  <c:v>44259</c:v>
                </c:pt>
                <c:pt idx="1303">
                  <c:v>44260</c:v>
                </c:pt>
                <c:pt idx="1304">
                  <c:v>44263</c:v>
                </c:pt>
                <c:pt idx="1305">
                  <c:v>44264</c:v>
                </c:pt>
                <c:pt idx="1306">
                  <c:v>44265</c:v>
                </c:pt>
                <c:pt idx="1307">
                  <c:v>44266</c:v>
                </c:pt>
                <c:pt idx="1308">
                  <c:v>44267</c:v>
                </c:pt>
                <c:pt idx="1309">
                  <c:v>44270</c:v>
                </c:pt>
                <c:pt idx="1310">
                  <c:v>44271</c:v>
                </c:pt>
                <c:pt idx="1311">
                  <c:v>44272</c:v>
                </c:pt>
                <c:pt idx="1312">
                  <c:v>44273</c:v>
                </c:pt>
                <c:pt idx="1313">
                  <c:v>44274</c:v>
                </c:pt>
                <c:pt idx="1314">
                  <c:v>44277</c:v>
                </c:pt>
                <c:pt idx="1315">
                  <c:v>44278</c:v>
                </c:pt>
                <c:pt idx="1316">
                  <c:v>44279</c:v>
                </c:pt>
                <c:pt idx="1317">
                  <c:v>44280</c:v>
                </c:pt>
                <c:pt idx="1318">
                  <c:v>44281</c:v>
                </c:pt>
                <c:pt idx="1319">
                  <c:v>44284</c:v>
                </c:pt>
                <c:pt idx="1320">
                  <c:v>44285</c:v>
                </c:pt>
                <c:pt idx="1321">
                  <c:v>44286</c:v>
                </c:pt>
                <c:pt idx="1322">
                  <c:v>44287</c:v>
                </c:pt>
                <c:pt idx="1323">
                  <c:v>44291</c:v>
                </c:pt>
                <c:pt idx="1324">
                  <c:v>44292</c:v>
                </c:pt>
                <c:pt idx="1325">
                  <c:v>44293</c:v>
                </c:pt>
                <c:pt idx="1326">
                  <c:v>44294</c:v>
                </c:pt>
                <c:pt idx="1327">
                  <c:v>44295</c:v>
                </c:pt>
                <c:pt idx="1328">
                  <c:v>44298</c:v>
                </c:pt>
                <c:pt idx="1329">
                  <c:v>44299</c:v>
                </c:pt>
                <c:pt idx="1330">
                  <c:v>44300</c:v>
                </c:pt>
                <c:pt idx="1331">
                  <c:v>44301</c:v>
                </c:pt>
                <c:pt idx="1332">
                  <c:v>44302</c:v>
                </c:pt>
                <c:pt idx="1333">
                  <c:v>44305</c:v>
                </c:pt>
                <c:pt idx="1334">
                  <c:v>44306</c:v>
                </c:pt>
                <c:pt idx="1335">
                  <c:v>44307</c:v>
                </c:pt>
                <c:pt idx="1336">
                  <c:v>44308</c:v>
                </c:pt>
                <c:pt idx="1337">
                  <c:v>44309</c:v>
                </c:pt>
                <c:pt idx="1338">
                  <c:v>44312</c:v>
                </c:pt>
                <c:pt idx="1339">
                  <c:v>44313</c:v>
                </c:pt>
                <c:pt idx="1340">
                  <c:v>44314</c:v>
                </c:pt>
                <c:pt idx="1341">
                  <c:v>44315</c:v>
                </c:pt>
                <c:pt idx="1342">
                  <c:v>44316</c:v>
                </c:pt>
                <c:pt idx="1343">
                  <c:v>44319</c:v>
                </c:pt>
                <c:pt idx="1344">
                  <c:v>44320</c:v>
                </c:pt>
                <c:pt idx="1345">
                  <c:v>44321</c:v>
                </c:pt>
              </c:numCache>
            </c:numRef>
          </c:cat>
          <c:val>
            <c:numRef>
              <c:f>全球粮棉价格比!$F$3:$F$1348</c:f>
              <c:numCache>
                <c:formatCode>0.00_ </c:formatCode>
                <c:ptCount val="1346"/>
                <c:pt idx="0">
                  <c:v>5.6613463969658655</c:v>
                </c:pt>
                <c:pt idx="1">
                  <c:v>5.622105095032742</c:v>
                </c:pt>
                <c:pt idx="2">
                  <c:v>5.6317804722399494</c:v>
                </c:pt>
                <c:pt idx="3">
                  <c:v>5.69758064516129</c:v>
                </c:pt>
                <c:pt idx="4">
                  <c:v>5.7463779912095072</c:v>
                </c:pt>
                <c:pt idx="5">
                  <c:v>5.8102605863192185</c:v>
                </c:pt>
                <c:pt idx="6">
                  <c:v>5.7195121951219514</c:v>
                </c:pt>
                <c:pt idx="7">
                  <c:v>5.7801591167397302</c:v>
                </c:pt>
                <c:pt idx="8">
                  <c:v>5.7491149018345666</c:v>
                </c:pt>
                <c:pt idx="9">
                  <c:v>5.7754442649434576</c:v>
                </c:pt>
                <c:pt idx="10">
                  <c:v>5.911089399120665</c:v>
                </c:pt>
                <c:pt idx="11">
                  <c:v>5.8828237554025931</c:v>
                </c:pt>
                <c:pt idx="12">
                  <c:v>5.9464256898499279</c:v>
                </c:pt>
                <c:pt idx="13">
                  <c:v>5.9067482686422927</c:v>
                </c:pt>
                <c:pt idx="14">
                  <c:v>5.8726981585268208</c:v>
                </c:pt>
                <c:pt idx="15">
                  <c:v>5.9983766233766236</c:v>
                </c:pt>
                <c:pt idx="16">
                  <c:v>6.0047223579221631</c:v>
                </c:pt>
                <c:pt idx="17">
                  <c:v>6.0630956293131781</c:v>
                </c:pt>
                <c:pt idx="18">
                  <c:v>5.9485006518904822</c:v>
                </c:pt>
                <c:pt idx="19">
                  <c:v>6.0690332079175526</c:v>
                </c:pt>
                <c:pt idx="20">
                  <c:v>6.0122997248745751</c:v>
                </c:pt>
                <c:pt idx="21">
                  <c:v>5.9831460674157304</c:v>
                </c:pt>
                <c:pt idx="22">
                  <c:v>5.9896674200839524</c:v>
                </c:pt>
                <c:pt idx="23">
                  <c:v>6.1223642702971945</c:v>
                </c:pt>
                <c:pt idx="24">
                  <c:v>6.0988827747206935</c:v>
                </c:pt>
                <c:pt idx="25">
                  <c:v>6.0738255033557049</c:v>
                </c:pt>
                <c:pt idx="26">
                  <c:v>6.1604706684856749</c:v>
                </c:pt>
                <c:pt idx="27">
                  <c:v>6.1183763586956523</c:v>
                </c:pt>
                <c:pt idx="28">
                  <c:v>6.1793906196508042</c:v>
                </c:pt>
                <c:pt idx="29">
                  <c:v>6.122100954979536</c:v>
                </c:pt>
                <c:pt idx="30">
                  <c:v>6.1265483762972881</c:v>
                </c:pt>
                <c:pt idx="31">
                  <c:v>6.2384550797649041</c:v>
                </c:pt>
                <c:pt idx="32">
                  <c:v>6.1976549413735338</c:v>
                </c:pt>
                <c:pt idx="33">
                  <c:v>6.2143097077594893</c:v>
                </c:pt>
                <c:pt idx="34">
                  <c:v>6.3275539690634028</c:v>
                </c:pt>
                <c:pt idx="35">
                  <c:v>6.318965517241379</c:v>
                </c:pt>
                <c:pt idx="36">
                  <c:v>6.3447134645532142</c:v>
                </c:pt>
                <c:pt idx="37">
                  <c:v>6.2456717451523547</c:v>
                </c:pt>
                <c:pt idx="38">
                  <c:v>6.24022249261255</c:v>
                </c:pt>
                <c:pt idx="39">
                  <c:v>6.3274336283185839</c:v>
                </c:pt>
                <c:pt idx="40">
                  <c:v>6.3446800926751026</c:v>
                </c:pt>
                <c:pt idx="41">
                  <c:v>6.3606293581262294</c:v>
                </c:pt>
                <c:pt idx="42">
                  <c:v>6.3242332919695095</c:v>
                </c:pt>
                <c:pt idx="43">
                  <c:v>6.2992470670635612</c:v>
                </c:pt>
                <c:pt idx="44">
                  <c:v>6.2521784593935168</c:v>
                </c:pt>
                <c:pt idx="45">
                  <c:v>6.3313401336616248</c:v>
                </c:pt>
                <c:pt idx="46">
                  <c:v>6.3438770100724504</c:v>
                </c:pt>
                <c:pt idx="47">
                  <c:v>6.3742741509765972</c:v>
                </c:pt>
                <c:pt idx="48">
                  <c:v>6.3823272090988628</c:v>
                </c:pt>
                <c:pt idx="49">
                  <c:v>6.3175501801338134</c:v>
                </c:pt>
                <c:pt idx="50">
                  <c:v>6.3229739010989006</c:v>
                </c:pt>
                <c:pt idx="51">
                  <c:v>6.3057270233196157</c:v>
                </c:pt>
                <c:pt idx="52">
                  <c:v>6.3014050719671006</c:v>
                </c:pt>
                <c:pt idx="53">
                  <c:v>6.4162001399580131</c:v>
                </c:pt>
                <c:pt idx="54">
                  <c:v>6.3477737665463296</c:v>
                </c:pt>
                <c:pt idx="55">
                  <c:v>6.3303066643823884</c:v>
                </c:pt>
                <c:pt idx="56">
                  <c:v>6.3195752697379683</c:v>
                </c:pt>
                <c:pt idx="57">
                  <c:v>6.4059251559251562</c:v>
                </c:pt>
                <c:pt idx="58">
                  <c:v>6.4230103806228378</c:v>
                </c:pt>
                <c:pt idx="59">
                  <c:v>6.500522830254444</c:v>
                </c:pt>
                <c:pt idx="60">
                  <c:v>6.3637940003468003</c:v>
                </c:pt>
                <c:pt idx="61">
                  <c:v>6.014715947980835</c:v>
                </c:pt>
                <c:pt idx="62">
                  <c:v>5.9797297297297298</c:v>
                </c:pt>
                <c:pt idx="63">
                  <c:v>5.9998303934871098</c:v>
                </c:pt>
                <c:pt idx="64">
                  <c:v>6.0526315789473681</c:v>
                </c:pt>
                <c:pt idx="65">
                  <c:v>6.0936170212765957</c:v>
                </c:pt>
                <c:pt idx="66">
                  <c:v>6.1197696086735558</c:v>
                </c:pt>
                <c:pt idx="67">
                  <c:v>6.022140835691693</c:v>
                </c:pt>
                <c:pt idx="68">
                  <c:v>5.876297150387086</c:v>
                </c:pt>
                <c:pt idx="69">
                  <c:v>5.9760302085043513</c:v>
                </c:pt>
                <c:pt idx="70">
                  <c:v>6.1347691303638445</c:v>
                </c:pt>
                <c:pt idx="71">
                  <c:v>6.1955628594905505</c:v>
                </c:pt>
                <c:pt idx="72">
                  <c:v>6.3437187604131955</c:v>
                </c:pt>
                <c:pt idx="73">
                  <c:v>6.1827093041941188</c:v>
                </c:pt>
                <c:pt idx="74">
                  <c:v>6.1677501189154906</c:v>
                </c:pt>
                <c:pt idx="75">
                  <c:v>6.2256202215634264</c:v>
                </c:pt>
                <c:pt idx="76">
                  <c:v>5.9717231682549601</c:v>
                </c:pt>
                <c:pt idx="77">
                  <c:v>5.8957450149159998</c:v>
                </c:pt>
                <c:pt idx="78">
                  <c:v>5.9533104309806362</c:v>
                </c:pt>
                <c:pt idx="79">
                  <c:v>6.055146482845057</c:v>
                </c:pt>
                <c:pt idx="80">
                  <c:v>5.9859703819173804</c:v>
                </c:pt>
                <c:pt idx="81">
                  <c:v>6.1391113204584711</c:v>
                </c:pt>
                <c:pt idx="82">
                  <c:v>6.1470911086717885</c:v>
                </c:pt>
                <c:pt idx="83">
                  <c:v>6.0781419916109982</c:v>
                </c:pt>
                <c:pt idx="84">
                  <c:v>6.0180780209324451</c:v>
                </c:pt>
                <c:pt idx="85">
                  <c:v>5.9891685250079645</c:v>
                </c:pt>
                <c:pt idx="86">
                  <c:v>6.0446674219129308</c:v>
                </c:pt>
                <c:pt idx="87">
                  <c:v>6.0973637392851368</c:v>
                </c:pt>
                <c:pt idx="88">
                  <c:v>5.9883154819863682</c:v>
                </c:pt>
                <c:pt idx="89">
                  <c:v>6.2561576354679804</c:v>
                </c:pt>
                <c:pt idx="90">
                  <c:v>6.2293729372937294</c:v>
                </c:pt>
                <c:pt idx="91">
                  <c:v>6.3971677918656349</c:v>
                </c:pt>
                <c:pt idx="92">
                  <c:v>6.4458924447377104</c:v>
                </c:pt>
                <c:pt idx="93">
                  <c:v>6.4354812264305625</c:v>
                </c:pt>
                <c:pt idx="94">
                  <c:v>6.382636655948553</c:v>
                </c:pt>
                <c:pt idx="95">
                  <c:v>6.4020950846091864</c:v>
                </c:pt>
                <c:pt idx="96">
                  <c:v>6.3861142950712297</c:v>
                </c:pt>
                <c:pt idx="97">
                  <c:v>6.4010053510621043</c:v>
                </c:pt>
                <c:pt idx="98">
                  <c:v>6.4768104149715215</c:v>
                </c:pt>
                <c:pt idx="99">
                  <c:v>6.2966195841929853</c:v>
                </c:pt>
                <c:pt idx="100">
                  <c:v>6.4228934817170114</c:v>
                </c:pt>
                <c:pt idx="101">
                  <c:v>6.3422975283693459</c:v>
                </c:pt>
                <c:pt idx="102">
                  <c:v>6.4289047915370254</c:v>
                </c:pt>
                <c:pt idx="103">
                  <c:v>6.3184235220519236</c:v>
                </c:pt>
                <c:pt idx="104">
                  <c:v>6.5379135665664077</c:v>
                </c:pt>
                <c:pt idx="105">
                  <c:v>6.5770637824081444</c:v>
                </c:pt>
                <c:pt idx="106">
                  <c:v>6.540447504302926</c:v>
                </c:pt>
                <c:pt idx="107">
                  <c:v>6.5151052792187967</c:v>
                </c:pt>
                <c:pt idx="108">
                  <c:v>6.4930133657351154</c:v>
                </c:pt>
                <c:pt idx="109">
                  <c:v>6.5039417828987274</c:v>
                </c:pt>
                <c:pt idx="110">
                  <c:v>6.542879019908117</c:v>
                </c:pt>
                <c:pt idx="111">
                  <c:v>6.5160596280928242</c:v>
                </c:pt>
                <c:pt idx="112">
                  <c:v>6.6986579275905118</c:v>
                </c:pt>
                <c:pt idx="113">
                  <c:v>6.9003285870755757</c:v>
                </c:pt>
                <c:pt idx="114">
                  <c:v>6.8178245834643194</c:v>
                </c:pt>
                <c:pt idx="115">
                  <c:v>6.5917141537039878</c:v>
                </c:pt>
                <c:pt idx="116">
                  <c:v>6.6785497572815533</c:v>
                </c:pt>
                <c:pt idx="117">
                  <c:v>6.4555235641763913</c:v>
                </c:pt>
                <c:pt idx="118">
                  <c:v>6.2587358285448049</c:v>
                </c:pt>
                <c:pt idx="119">
                  <c:v>6.1560514489384781</c:v>
                </c:pt>
                <c:pt idx="120">
                  <c:v>5.9920513604402323</c:v>
                </c:pt>
                <c:pt idx="121">
                  <c:v>6.0384973610679911</c:v>
                </c:pt>
                <c:pt idx="122">
                  <c:v>6.0189499844672261</c:v>
                </c:pt>
                <c:pt idx="123">
                  <c:v>5.8950804737321594</c:v>
                </c:pt>
                <c:pt idx="124">
                  <c:v>5.740318906605923</c:v>
                </c:pt>
                <c:pt idx="125">
                  <c:v>5.765934237182484</c:v>
                </c:pt>
                <c:pt idx="126">
                  <c:v>5.5431604862286514</c:v>
                </c:pt>
                <c:pt idx="127">
                  <c:v>5.3787762613096159</c:v>
                </c:pt>
                <c:pt idx="128">
                  <c:v>5.2297090352220525</c:v>
                </c:pt>
                <c:pt idx="129">
                  <c:v>5.2494244052187256</c:v>
                </c:pt>
                <c:pt idx="130">
                  <c:v>5.3943169731043916</c:v>
                </c:pt>
                <c:pt idx="131">
                  <c:v>5.1490115078194156</c:v>
                </c:pt>
                <c:pt idx="132">
                  <c:v>4.969624187623622</c:v>
                </c:pt>
                <c:pt idx="133">
                  <c:v>4.9624060150375939</c:v>
                </c:pt>
                <c:pt idx="134">
                  <c:v>4.8192771084337345</c:v>
                </c:pt>
                <c:pt idx="135">
                  <c:v>4.8229671513193324</c:v>
                </c:pt>
                <c:pt idx="136">
                  <c:v>4.9121027721433403</c:v>
                </c:pt>
                <c:pt idx="137">
                  <c:v>4.7768527364542104</c:v>
                </c:pt>
                <c:pt idx="138">
                  <c:v>4.7581202487906014</c:v>
                </c:pt>
                <c:pt idx="139">
                  <c:v>4.6697272851856928</c:v>
                </c:pt>
                <c:pt idx="140">
                  <c:v>4.7227572922399554</c:v>
                </c:pt>
                <c:pt idx="141">
                  <c:v>4.7205699266841883</c:v>
                </c:pt>
                <c:pt idx="142">
                  <c:v>4.5909398242055444</c:v>
                </c:pt>
                <c:pt idx="143">
                  <c:v>4.6498980285520055</c:v>
                </c:pt>
                <c:pt idx="144">
                  <c:v>4.6549835706462206</c:v>
                </c:pt>
                <c:pt idx="145">
                  <c:v>4.6191247974068066</c:v>
                </c:pt>
                <c:pt idx="146">
                  <c:v>4.4904544232320518</c:v>
                </c:pt>
                <c:pt idx="147">
                  <c:v>4.5079751284130847</c:v>
                </c:pt>
                <c:pt idx="148">
                  <c:v>4.5059900390362086</c:v>
                </c:pt>
                <c:pt idx="149">
                  <c:v>4.3650270341553474</c:v>
                </c:pt>
                <c:pt idx="150">
                  <c:v>4.3523586135001304</c:v>
                </c:pt>
                <c:pt idx="151">
                  <c:v>4.4017094017094021</c:v>
                </c:pt>
                <c:pt idx="152">
                  <c:v>4.5482546201232035</c:v>
                </c:pt>
                <c:pt idx="153">
                  <c:v>4.6612541993281074</c:v>
                </c:pt>
                <c:pt idx="154">
                  <c:v>4.6061786807681599</c:v>
                </c:pt>
                <c:pt idx="155">
                  <c:v>4.7133757961783438</c:v>
                </c:pt>
                <c:pt idx="156">
                  <c:v>4.8903572465872784</c:v>
                </c:pt>
                <c:pt idx="157">
                  <c:v>4.9125364431486886</c:v>
                </c:pt>
                <c:pt idx="158">
                  <c:v>4.9338758901322484</c:v>
                </c:pt>
                <c:pt idx="159">
                  <c:v>4.9739168236487465</c:v>
                </c:pt>
                <c:pt idx="160">
                  <c:v>4.97</c:v>
                </c:pt>
                <c:pt idx="161">
                  <c:v>4.97</c:v>
                </c:pt>
                <c:pt idx="162">
                  <c:v>4.9240210403272942</c:v>
                </c:pt>
                <c:pt idx="163">
                  <c:v>4.9564832571175685</c:v>
                </c:pt>
                <c:pt idx="164">
                  <c:v>4.8794826572604348</c:v>
                </c:pt>
                <c:pt idx="165">
                  <c:v>4.7442304865500518</c:v>
                </c:pt>
                <c:pt idx="166">
                  <c:v>4.7946228528752801</c:v>
                </c:pt>
                <c:pt idx="167">
                  <c:v>4.7593905566450436</c:v>
                </c:pt>
                <c:pt idx="168">
                  <c:v>4.8071058249466301</c:v>
                </c:pt>
                <c:pt idx="169">
                  <c:v>4.7337929011440298</c:v>
                </c:pt>
                <c:pt idx="170">
                  <c:v>4.8237203127304911</c:v>
                </c:pt>
                <c:pt idx="171">
                  <c:v>4.729924898902369</c:v>
                </c:pt>
                <c:pt idx="172">
                  <c:v>4.7886108714408966</c:v>
                </c:pt>
                <c:pt idx="173">
                  <c:v>4.8780487804878048</c:v>
                </c:pt>
                <c:pt idx="174">
                  <c:v>4.92544875506659</c:v>
                </c:pt>
                <c:pt idx="175">
                  <c:v>5.0907182486129861</c:v>
                </c:pt>
                <c:pt idx="176">
                  <c:v>4.9327354260089677</c:v>
                </c:pt>
                <c:pt idx="177">
                  <c:v>4.9076809453471197</c:v>
                </c:pt>
                <c:pt idx="178">
                  <c:v>4.8619314825753106</c:v>
                </c:pt>
                <c:pt idx="179">
                  <c:v>4.9977705112960757</c:v>
                </c:pt>
                <c:pt idx="180">
                  <c:v>4.9124087591240873</c:v>
                </c:pt>
                <c:pt idx="181">
                  <c:v>4.8022598870056497</c:v>
                </c:pt>
                <c:pt idx="182">
                  <c:v>4.743786651773247</c:v>
                </c:pt>
                <c:pt idx="183">
                  <c:v>4.6890252405522244</c:v>
                </c:pt>
                <c:pt idx="184">
                  <c:v>4.7916369344940781</c:v>
                </c:pt>
                <c:pt idx="185">
                  <c:v>4.6946347031963471</c:v>
                </c:pt>
                <c:pt idx="186">
                  <c:v>4.749784915400058</c:v>
                </c:pt>
                <c:pt idx="187">
                  <c:v>4.8079731308411215</c:v>
                </c:pt>
                <c:pt idx="188">
                  <c:v>4.8575225158718434</c:v>
                </c:pt>
                <c:pt idx="189">
                  <c:v>4.9353701527614575</c:v>
                </c:pt>
                <c:pt idx="190">
                  <c:v>5.0423234092235845</c:v>
                </c:pt>
                <c:pt idx="191">
                  <c:v>4.9913879718673746</c:v>
                </c:pt>
                <c:pt idx="192">
                  <c:v>5.1164848127396052</c:v>
                </c:pt>
                <c:pt idx="193">
                  <c:v>5.0444444444444443</c:v>
                </c:pt>
                <c:pt idx="194">
                  <c:v>5.068677217079725</c:v>
                </c:pt>
                <c:pt idx="195">
                  <c:v>5.0883313539192399</c:v>
                </c:pt>
                <c:pt idx="196">
                  <c:v>5.138516532618409</c:v>
                </c:pt>
                <c:pt idx="197">
                  <c:v>4.8934319269247499</c:v>
                </c:pt>
                <c:pt idx="198">
                  <c:v>5.0353484345693262</c:v>
                </c:pt>
                <c:pt idx="199">
                  <c:v>5.0021255491001844</c:v>
                </c:pt>
                <c:pt idx="200">
                  <c:v>4.9726085124315214</c:v>
                </c:pt>
                <c:pt idx="201">
                  <c:v>4.9754040758959936</c:v>
                </c:pt>
                <c:pt idx="202">
                  <c:v>5.0281293952180031</c:v>
                </c:pt>
                <c:pt idx="203">
                  <c:v>5.0393982808022928</c:v>
                </c:pt>
                <c:pt idx="204">
                  <c:v>5.0926596206746781</c:v>
                </c:pt>
                <c:pt idx="205">
                  <c:v>5.0567107750472591</c:v>
                </c:pt>
                <c:pt idx="206">
                  <c:v>5.1029347349978105</c:v>
                </c:pt>
                <c:pt idx="207">
                  <c:v>5.1111752815477907</c:v>
                </c:pt>
                <c:pt idx="208">
                  <c:v>5.1175458715596323</c:v>
                </c:pt>
                <c:pt idx="209">
                  <c:v>5.0127082744987295</c:v>
                </c:pt>
                <c:pt idx="210">
                  <c:v>5.1444960790008718</c:v>
                </c:pt>
                <c:pt idx="211">
                  <c:v>5.1098901098901095</c:v>
                </c:pt>
                <c:pt idx="212">
                  <c:v>5.0510204081632661</c:v>
                </c:pt>
                <c:pt idx="213">
                  <c:v>5.1123843102688413</c:v>
                </c:pt>
                <c:pt idx="214">
                  <c:v>5.0707719247045091</c:v>
                </c:pt>
                <c:pt idx="215">
                  <c:v>5.0547845142439733</c:v>
                </c:pt>
                <c:pt idx="216">
                  <c:v>5.05</c:v>
                </c:pt>
                <c:pt idx="217">
                  <c:v>5.05</c:v>
                </c:pt>
                <c:pt idx="218">
                  <c:v>4.9119289703565805</c:v>
                </c:pt>
                <c:pt idx="219">
                  <c:v>4.9219427580225492</c:v>
                </c:pt>
                <c:pt idx="220">
                  <c:v>4.9704227384215844</c:v>
                </c:pt>
                <c:pt idx="221">
                  <c:v>4.9517593643586828</c:v>
                </c:pt>
                <c:pt idx="222">
                  <c:v>4.8263356116613201</c:v>
                </c:pt>
                <c:pt idx="223">
                  <c:v>4.8111386821064235</c:v>
                </c:pt>
                <c:pt idx="224">
                  <c:v>4.8810840707964607</c:v>
                </c:pt>
                <c:pt idx="225">
                  <c:v>4.941940834946088</c:v>
                </c:pt>
                <c:pt idx="226">
                  <c:v>4.9626245847176085</c:v>
                </c:pt>
                <c:pt idx="227">
                  <c:v>5.0041876046901175</c:v>
                </c:pt>
                <c:pt idx="228">
                  <c:v>5.0245614035087716</c:v>
                </c:pt>
                <c:pt idx="229">
                  <c:v>4.9708414329352957</c:v>
                </c:pt>
                <c:pt idx="230">
                  <c:v>4.8913043478260869</c:v>
                </c:pt>
                <c:pt idx="231">
                  <c:v>4.868678401788209</c:v>
                </c:pt>
                <c:pt idx="232">
                  <c:v>4.8342736248236946</c:v>
                </c:pt>
                <c:pt idx="233">
                  <c:v>4.8845720720720713</c:v>
                </c:pt>
                <c:pt idx="234">
                  <c:v>5.0415434445852689</c:v>
                </c:pt>
                <c:pt idx="235">
                  <c:v>5.032945464741343</c:v>
                </c:pt>
                <c:pt idx="236">
                  <c:v>5.0387051372273053</c:v>
                </c:pt>
                <c:pt idx="237">
                  <c:v>4.9530943713245588</c:v>
                </c:pt>
                <c:pt idx="238">
                  <c:v>5.0635593220338988</c:v>
                </c:pt>
                <c:pt idx="239">
                  <c:v>5.0216208676244944</c:v>
                </c:pt>
                <c:pt idx="240">
                  <c:v>5.0111049416990561</c:v>
                </c:pt>
                <c:pt idx="241">
                  <c:v>5.0580663215335102</c:v>
                </c:pt>
                <c:pt idx="242">
                  <c:v>4.9706990372540814</c:v>
                </c:pt>
                <c:pt idx="243">
                  <c:v>5.0182995495495488</c:v>
                </c:pt>
                <c:pt idx="244">
                  <c:v>5.0740261607014521</c:v>
                </c:pt>
                <c:pt idx="245">
                  <c:v>5.0475915777329101</c:v>
                </c:pt>
                <c:pt idx="246">
                  <c:v>4.955083416512192</c:v>
                </c:pt>
                <c:pt idx="247">
                  <c:v>4.9430199430199426</c:v>
                </c:pt>
                <c:pt idx="248">
                  <c:v>4.9663661084871897</c:v>
                </c:pt>
                <c:pt idx="249">
                  <c:v>5.083166045311156</c:v>
                </c:pt>
                <c:pt idx="250">
                  <c:v>4.989247311827957</c:v>
                </c:pt>
                <c:pt idx="251">
                  <c:v>4.957446808510638</c:v>
                </c:pt>
                <c:pt idx="252">
                  <c:v>4.9752300070771405</c:v>
                </c:pt>
                <c:pt idx="253">
                  <c:v>4.9553633700655606</c:v>
                </c:pt>
                <c:pt idx="254">
                  <c:v>4.8541722927356199</c:v>
                </c:pt>
                <c:pt idx="255">
                  <c:v>4.892924911900244</c:v>
                </c:pt>
                <c:pt idx="256">
                  <c:v>4.8384916880659548</c:v>
                </c:pt>
                <c:pt idx="257">
                  <c:v>4.9253322372927801</c:v>
                </c:pt>
                <c:pt idx="258">
                  <c:v>4.8879628364530676</c:v>
                </c:pt>
                <c:pt idx="259">
                  <c:v>4.8810500410172271</c:v>
                </c:pt>
                <c:pt idx="260">
                  <c:v>4.9488526403096484</c:v>
                </c:pt>
                <c:pt idx="261">
                  <c:v>4.9536460495364611</c:v>
                </c:pt>
                <c:pt idx="262">
                  <c:v>5.0547774233809459</c:v>
                </c:pt>
                <c:pt idx="263">
                  <c:v>5.0408247993357316</c:v>
                </c:pt>
                <c:pt idx="264">
                  <c:v>5.0350804787453569</c:v>
                </c:pt>
                <c:pt idx="265">
                  <c:v>5.0520262869660453</c:v>
                </c:pt>
                <c:pt idx="266">
                  <c:v>4.9510920541337269</c:v>
                </c:pt>
                <c:pt idx="267">
                  <c:v>4.9340763898328124</c:v>
                </c:pt>
                <c:pt idx="268">
                  <c:v>4.9505955603681651</c:v>
                </c:pt>
                <c:pt idx="269">
                  <c:v>4.8928427011726647</c:v>
                </c:pt>
                <c:pt idx="270">
                  <c:v>4.846359385437542</c:v>
                </c:pt>
                <c:pt idx="271">
                  <c:v>4.8287024548152147</c:v>
                </c:pt>
                <c:pt idx="272">
                  <c:v>4.797171070189485</c:v>
                </c:pt>
                <c:pt idx="273">
                  <c:v>4.8044217687074831</c:v>
                </c:pt>
                <c:pt idx="274">
                  <c:v>4.7718112079053441</c:v>
                </c:pt>
                <c:pt idx="275">
                  <c:v>4.7509778357235977</c:v>
                </c:pt>
                <c:pt idx="276">
                  <c:v>4.8095993653312181</c:v>
                </c:pt>
                <c:pt idx="277">
                  <c:v>4.9041150619256886</c:v>
                </c:pt>
                <c:pt idx="278">
                  <c:v>4.9136212624584719</c:v>
                </c:pt>
                <c:pt idx="279">
                  <c:v>4.8756284731410426</c:v>
                </c:pt>
                <c:pt idx="280">
                  <c:v>4.9327354260089686</c:v>
                </c:pt>
                <c:pt idx="281">
                  <c:v>4.7947832757959343</c:v>
                </c:pt>
                <c:pt idx="282">
                  <c:v>4.8781270044900573</c:v>
                </c:pt>
                <c:pt idx="283">
                  <c:v>4.9818840579710146</c:v>
                </c:pt>
                <c:pt idx="284">
                  <c:v>4.9498502019017847</c:v>
                </c:pt>
                <c:pt idx="285">
                  <c:v>5.0317796610169498</c:v>
                </c:pt>
                <c:pt idx="286">
                  <c:v>4.9662965900079303</c:v>
                </c:pt>
                <c:pt idx="287">
                  <c:v>5.0006623393826999</c:v>
                </c:pt>
                <c:pt idx="288">
                  <c:v>4.8948751642575559</c:v>
                </c:pt>
                <c:pt idx="289">
                  <c:v>4.848504636280528</c:v>
                </c:pt>
                <c:pt idx="290">
                  <c:v>4.8443247503941143</c:v>
                </c:pt>
                <c:pt idx="291">
                  <c:v>4.8794865077285827</c:v>
                </c:pt>
                <c:pt idx="292">
                  <c:v>4.88</c:v>
                </c:pt>
                <c:pt idx="293">
                  <c:v>4.88</c:v>
                </c:pt>
                <c:pt idx="294">
                  <c:v>4.8756250801384793</c:v>
                </c:pt>
                <c:pt idx="295">
                  <c:v>4.7781569965870307</c:v>
                </c:pt>
                <c:pt idx="296">
                  <c:v>4.8186594899397663</c:v>
                </c:pt>
                <c:pt idx="297">
                  <c:v>4.7701370213855805</c:v>
                </c:pt>
                <c:pt idx="298">
                  <c:v>4.7160113081470065</c:v>
                </c:pt>
                <c:pt idx="299">
                  <c:v>4.7160046577823778</c:v>
                </c:pt>
                <c:pt idx="300">
                  <c:v>4.72</c:v>
                </c:pt>
                <c:pt idx="301">
                  <c:v>4.6953985742060915</c:v>
                </c:pt>
                <c:pt idx="302">
                  <c:v>4.7</c:v>
                </c:pt>
                <c:pt idx="303">
                  <c:v>4.7</c:v>
                </c:pt>
                <c:pt idx="304">
                  <c:v>4.6867023991832566</c:v>
                </c:pt>
                <c:pt idx="305">
                  <c:v>4.6974007500323287</c:v>
                </c:pt>
                <c:pt idx="306">
                  <c:v>4.7013274336283182</c:v>
                </c:pt>
                <c:pt idx="307">
                  <c:v>4.7</c:v>
                </c:pt>
                <c:pt idx="308">
                  <c:v>4.7</c:v>
                </c:pt>
                <c:pt idx="309">
                  <c:v>4.5985542790757714</c:v>
                </c:pt>
                <c:pt idx="310">
                  <c:v>4.6237327787886668</c:v>
                </c:pt>
                <c:pt idx="311">
                  <c:v>4.6403485952133199</c:v>
                </c:pt>
                <c:pt idx="312">
                  <c:v>4.7018649855529286</c:v>
                </c:pt>
                <c:pt idx="313">
                  <c:v>4.6930342384887833</c:v>
                </c:pt>
                <c:pt idx="314">
                  <c:v>4.7070994439415497</c:v>
                </c:pt>
                <c:pt idx="315">
                  <c:v>4.8628594143368229</c:v>
                </c:pt>
                <c:pt idx="316">
                  <c:v>4.8496993987975952</c:v>
                </c:pt>
                <c:pt idx="317">
                  <c:v>4.8650995058100701</c:v>
                </c:pt>
                <c:pt idx="318">
                  <c:v>4.8349214870487183</c:v>
                </c:pt>
                <c:pt idx="319">
                  <c:v>4.8972229784916967</c:v>
                </c:pt>
                <c:pt idx="320">
                  <c:v>4.8569527611443775</c:v>
                </c:pt>
                <c:pt idx="321">
                  <c:v>4.8860151979736033</c:v>
                </c:pt>
                <c:pt idx="322">
                  <c:v>4.9258821986094707</c:v>
                </c:pt>
                <c:pt idx="323">
                  <c:v>4.9157303370786511</c:v>
                </c:pt>
                <c:pt idx="324">
                  <c:v>4.7716515287194579</c:v>
                </c:pt>
                <c:pt idx="325">
                  <c:v>4.701893551688844</c:v>
                </c:pt>
                <c:pt idx="326">
                  <c:v>4.7</c:v>
                </c:pt>
                <c:pt idx="327">
                  <c:v>4.7</c:v>
                </c:pt>
                <c:pt idx="328">
                  <c:v>4.7</c:v>
                </c:pt>
                <c:pt idx="329">
                  <c:v>4.6452595507044041</c:v>
                </c:pt>
                <c:pt idx="330">
                  <c:v>4.6811995967741939</c:v>
                </c:pt>
                <c:pt idx="331">
                  <c:v>4.610152412142587</c:v>
                </c:pt>
                <c:pt idx="332">
                  <c:v>4.7171626475115449</c:v>
                </c:pt>
                <c:pt idx="333">
                  <c:v>4.6310384176492958</c:v>
                </c:pt>
                <c:pt idx="334">
                  <c:v>4.7688410386320452</c:v>
                </c:pt>
                <c:pt idx="335">
                  <c:v>4.6900592163285877</c:v>
                </c:pt>
                <c:pt idx="336">
                  <c:v>4.7480005078075411</c:v>
                </c:pt>
                <c:pt idx="337">
                  <c:v>4.6476999112913449</c:v>
                </c:pt>
                <c:pt idx="338">
                  <c:v>4.7672624405297679</c:v>
                </c:pt>
                <c:pt idx="339">
                  <c:v>4.7415468324912551</c:v>
                </c:pt>
                <c:pt idx="340">
                  <c:v>4.7268500581170088</c:v>
                </c:pt>
                <c:pt idx="341">
                  <c:v>4.8699176362923264</c:v>
                </c:pt>
                <c:pt idx="342">
                  <c:v>4.6602677443798939</c:v>
                </c:pt>
                <c:pt idx="343">
                  <c:v>4.5083962034558285</c:v>
                </c:pt>
                <c:pt idx="344">
                  <c:v>4.3073136427566814</c:v>
                </c:pt>
                <c:pt idx="345">
                  <c:v>4.5161091982292181</c:v>
                </c:pt>
                <c:pt idx="346">
                  <c:v>4.6276662093052261</c:v>
                </c:pt>
                <c:pt idx="347">
                  <c:v>4.6188793538616864</c:v>
                </c:pt>
                <c:pt idx="348">
                  <c:v>4.6790434235368155</c:v>
                </c:pt>
                <c:pt idx="349">
                  <c:v>5.1362827009998631</c:v>
                </c:pt>
                <c:pt idx="350">
                  <c:v>5.1126157247478234</c:v>
                </c:pt>
                <c:pt idx="351">
                  <c:v>5.0766283524904212</c:v>
                </c:pt>
                <c:pt idx="352">
                  <c:v>5.0430210325047806</c:v>
                </c:pt>
                <c:pt idx="353">
                  <c:v>5.1380684159912073</c:v>
                </c:pt>
                <c:pt idx="354">
                  <c:v>5.0446735395189002</c:v>
                </c:pt>
                <c:pt idx="355">
                  <c:v>5.0968539634565184</c:v>
                </c:pt>
                <c:pt idx="356">
                  <c:v>5.0340136054421771</c:v>
                </c:pt>
                <c:pt idx="357">
                  <c:v>5.0841083150984678</c:v>
                </c:pt>
                <c:pt idx="358">
                  <c:v>5.133590414543451</c:v>
                </c:pt>
                <c:pt idx="359">
                  <c:v>5.212355212355213</c:v>
                </c:pt>
                <c:pt idx="360">
                  <c:v>5.2971931755641162</c:v>
                </c:pt>
                <c:pt idx="361">
                  <c:v>5.2599179206566351</c:v>
                </c:pt>
                <c:pt idx="362">
                  <c:v>5.3421161539522695</c:v>
                </c:pt>
                <c:pt idx="363">
                  <c:v>5.2043070127001654</c:v>
                </c:pt>
                <c:pt idx="364">
                  <c:v>5.3049289891395164</c:v>
                </c:pt>
                <c:pt idx="365">
                  <c:v>5.3065539112050741</c:v>
                </c:pt>
                <c:pt idx="366">
                  <c:v>5.4340002878940554</c:v>
                </c:pt>
                <c:pt idx="367">
                  <c:v>5.5327277970011535</c:v>
                </c:pt>
                <c:pt idx="368">
                  <c:v>5.5475086906141362</c:v>
                </c:pt>
                <c:pt idx="369">
                  <c:v>5.4770189937654052</c:v>
                </c:pt>
                <c:pt idx="370">
                  <c:v>5.5156227079360418</c:v>
                </c:pt>
                <c:pt idx="371">
                  <c:v>5.5588852262511246</c:v>
                </c:pt>
                <c:pt idx="372">
                  <c:v>5.4759773202029249</c:v>
                </c:pt>
                <c:pt idx="373">
                  <c:v>5.4663096831771529</c:v>
                </c:pt>
                <c:pt idx="374">
                  <c:v>5.4312509230542023</c:v>
                </c:pt>
                <c:pt idx="375">
                  <c:v>5.4138950480413888</c:v>
                </c:pt>
                <c:pt idx="376">
                  <c:v>5.5063950029744202</c:v>
                </c:pt>
                <c:pt idx="377">
                  <c:v>5.5255868202361862</c:v>
                </c:pt>
                <c:pt idx="378">
                  <c:v>5.6856931060044476</c:v>
                </c:pt>
                <c:pt idx="379">
                  <c:v>5.7788944723618094</c:v>
                </c:pt>
                <c:pt idx="380">
                  <c:v>5.709583028529627</c:v>
                </c:pt>
                <c:pt idx="381">
                  <c:v>5.6422218982358938</c:v>
                </c:pt>
                <c:pt idx="382">
                  <c:v>5.9629959875167184</c:v>
                </c:pt>
                <c:pt idx="383">
                  <c:v>5.9258164622432394</c:v>
                </c:pt>
                <c:pt idx="384">
                  <c:v>5.7380704623160401</c:v>
                </c:pt>
                <c:pt idx="385">
                  <c:v>5.586108181407262</c:v>
                </c:pt>
                <c:pt idx="386">
                  <c:v>5.6473415440072099</c:v>
                </c:pt>
                <c:pt idx="387">
                  <c:v>5.5342384887839433</c:v>
                </c:pt>
                <c:pt idx="388">
                  <c:v>5.5262386396951042</c:v>
                </c:pt>
                <c:pt idx="389">
                  <c:v>5.6085743649977982</c:v>
                </c:pt>
                <c:pt idx="390">
                  <c:v>5.6610611771527974</c:v>
                </c:pt>
                <c:pt idx="391">
                  <c:v>5.550277696579947</c:v>
                </c:pt>
                <c:pt idx="392">
                  <c:v>5.7109386440181575</c:v>
                </c:pt>
                <c:pt idx="393">
                  <c:v>5.3574022955106786</c:v>
                </c:pt>
                <c:pt idx="394">
                  <c:v>5.6359649122807012</c:v>
                </c:pt>
                <c:pt idx="395">
                  <c:v>5.6176513282043841</c:v>
                </c:pt>
                <c:pt idx="396">
                  <c:v>5.6577034883720936</c:v>
                </c:pt>
                <c:pt idx="397">
                  <c:v>5.5837932036015108</c:v>
                </c:pt>
                <c:pt idx="398">
                  <c:v>5.4393305439330542</c:v>
                </c:pt>
                <c:pt idx="399">
                  <c:v>5.3881148706283764</c:v>
                </c:pt>
                <c:pt idx="400">
                  <c:v>5.3876852907639687</c:v>
                </c:pt>
                <c:pt idx="401">
                  <c:v>5.4021523647691865</c:v>
                </c:pt>
                <c:pt idx="402">
                  <c:v>5.4783841247342311</c:v>
                </c:pt>
                <c:pt idx="403">
                  <c:v>5.3880219316743991</c:v>
                </c:pt>
                <c:pt idx="404">
                  <c:v>5.4141470960483762</c:v>
                </c:pt>
                <c:pt idx="405">
                  <c:v>5.4690941124651298</c:v>
                </c:pt>
                <c:pt idx="406">
                  <c:v>5.4871794871794872</c:v>
                </c:pt>
                <c:pt idx="407">
                  <c:v>5.5387453874538748</c:v>
                </c:pt>
                <c:pt idx="408">
                  <c:v>5.4868969624776653</c:v>
                </c:pt>
                <c:pt idx="409">
                  <c:v>5.484884765040408</c:v>
                </c:pt>
                <c:pt idx="410">
                  <c:v>5.4364071140337771</c:v>
                </c:pt>
                <c:pt idx="411">
                  <c:v>5.4139417360285371</c:v>
                </c:pt>
                <c:pt idx="412">
                  <c:v>5.3730017761989339</c:v>
                </c:pt>
                <c:pt idx="413">
                  <c:v>5.3089514820822883</c:v>
                </c:pt>
                <c:pt idx="414">
                  <c:v>5.1640296124256064</c:v>
                </c:pt>
                <c:pt idx="415">
                  <c:v>5.105255620793355</c:v>
                </c:pt>
                <c:pt idx="416">
                  <c:v>5.1724137931034475</c:v>
                </c:pt>
                <c:pt idx="417">
                  <c:v>5.0193326650436774</c:v>
                </c:pt>
                <c:pt idx="418">
                  <c:v>4.9799942840811662</c:v>
                </c:pt>
                <c:pt idx="419">
                  <c:v>4.8694424841213833</c:v>
                </c:pt>
                <c:pt idx="420">
                  <c:v>5.0260820527280412</c:v>
                </c:pt>
                <c:pt idx="421">
                  <c:v>4.9318308291597113</c:v>
                </c:pt>
                <c:pt idx="422">
                  <c:v>4.7809829059829063</c:v>
                </c:pt>
                <c:pt idx="423">
                  <c:v>4.8456375838926178</c:v>
                </c:pt>
                <c:pt idx="424">
                  <c:v>4.7832233741753063</c:v>
                </c:pt>
                <c:pt idx="425">
                  <c:v>4.7727577423247078</c:v>
                </c:pt>
                <c:pt idx="426">
                  <c:v>4.9577035085286365</c:v>
                </c:pt>
                <c:pt idx="427">
                  <c:v>5.0788597887425846</c:v>
                </c:pt>
                <c:pt idx="428">
                  <c:v>5.1128962223187147</c:v>
                </c:pt>
                <c:pt idx="429">
                  <c:v>5.1215277777777777</c:v>
                </c:pt>
                <c:pt idx="430">
                  <c:v>5.1252352685681197</c:v>
                </c:pt>
                <c:pt idx="431">
                  <c:v>5.057553956834532</c:v>
                </c:pt>
                <c:pt idx="432">
                  <c:v>5.0238198354265915</c:v>
                </c:pt>
                <c:pt idx="433">
                  <c:v>5.0541516245487363</c:v>
                </c:pt>
                <c:pt idx="434">
                  <c:v>5.1245421245421241</c:v>
                </c:pt>
                <c:pt idx="435">
                  <c:v>5.1526438796377452</c:v>
                </c:pt>
                <c:pt idx="436">
                  <c:v>5.0748632306363382</c:v>
                </c:pt>
                <c:pt idx="437">
                  <c:v>5.12</c:v>
                </c:pt>
                <c:pt idx="438">
                  <c:v>5.1456664238892929</c:v>
                </c:pt>
                <c:pt idx="439">
                  <c:v>5.1109177903436276</c:v>
                </c:pt>
                <c:pt idx="440">
                  <c:v>5.1935719503287068</c:v>
                </c:pt>
                <c:pt idx="441">
                  <c:v>5.1983128607370137</c:v>
                </c:pt>
                <c:pt idx="442">
                  <c:v>5.1688388625592419</c:v>
                </c:pt>
                <c:pt idx="443">
                  <c:v>5.058139534883721</c:v>
                </c:pt>
                <c:pt idx="444">
                  <c:v>5.1120550754357703</c:v>
                </c:pt>
                <c:pt idx="445">
                  <c:v>5.0806217315514237</c:v>
                </c:pt>
                <c:pt idx="446">
                  <c:v>5.0652646845540241</c:v>
                </c:pt>
                <c:pt idx="447">
                  <c:v>5.0616388687454679</c:v>
                </c:pt>
                <c:pt idx="448">
                  <c:v>5.0341917648770549</c:v>
                </c:pt>
                <c:pt idx="449">
                  <c:v>5.1407724056603774</c:v>
                </c:pt>
                <c:pt idx="450">
                  <c:v>5.1224132905858344</c:v>
                </c:pt>
                <c:pt idx="451">
                  <c:v>5.1939878572486302</c:v>
                </c:pt>
                <c:pt idx="452">
                  <c:v>5.1534602331415087</c:v>
                </c:pt>
                <c:pt idx="453">
                  <c:v>5.1530385923406774</c:v>
                </c:pt>
                <c:pt idx="454">
                  <c:v>5.1849650869113058</c:v>
                </c:pt>
                <c:pt idx="455">
                  <c:v>5.1584928229665072</c:v>
                </c:pt>
                <c:pt idx="456">
                  <c:v>5.0308376362593235</c:v>
                </c:pt>
                <c:pt idx="457">
                  <c:v>5.0618349151567434</c:v>
                </c:pt>
                <c:pt idx="458">
                  <c:v>5.060597316404559</c:v>
                </c:pt>
                <c:pt idx="459">
                  <c:v>5.1400498606833844</c:v>
                </c:pt>
                <c:pt idx="460">
                  <c:v>5.1063049853372435</c:v>
                </c:pt>
                <c:pt idx="461">
                  <c:v>5.06993006993007</c:v>
                </c:pt>
                <c:pt idx="462">
                  <c:v>5.0563030125767776</c:v>
                </c:pt>
                <c:pt idx="463">
                  <c:v>5.1048848467067627</c:v>
                </c:pt>
                <c:pt idx="464">
                  <c:v>5.0738274464389113</c:v>
                </c:pt>
                <c:pt idx="465">
                  <c:v>5.0749417927823055</c:v>
                </c:pt>
                <c:pt idx="466">
                  <c:v>5.0508351488743646</c:v>
                </c:pt>
                <c:pt idx="467">
                  <c:v>5.1087116203907748</c:v>
                </c:pt>
                <c:pt idx="468">
                  <c:v>5.0464711007842</c:v>
                </c:pt>
                <c:pt idx="469">
                  <c:v>4.9897869857017794</c:v>
                </c:pt>
                <c:pt idx="470">
                  <c:v>4.9645646514318775</c:v>
                </c:pt>
                <c:pt idx="471">
                  <c:v>4.961555200928478</c:v>
                </c:pt>
                <c:pt idx="472">
                  <c:v>4.9162418062636561</c:v>
                </c:pt>
                <c:pt idx="473">
                  <c:v>4.9135676932016263</c:v>
                </c:pt>
                <c:pt idx="474">
                  <c:v>5.0448106389129803</c:v>
                </c:pt>
                <c:pt idx="475">
                  <c:v>5.1153568853640952</c:v>
                </c:pt>
                <c:pt idx="476">
                  <c:v>5.0141143260409322</c:v>
                </c:pt>
                <c:pt idx="477">
                  <c:v>5.0719988594240091</c:v>
                </c:pt>
                <c:pt idx="478">
                  <c:v>5.0042170368287886</c:v>
                </c:pt>
                <c:pt idx="479">
                  <c:v>4.9284026136521613</c:v>
                </c:pt>
                <c:pt idx="480">
                  <c:v>4.9250910109213102</c:v>
                </c:pt>
                <c:pt idx="481">
                  <c:v>4.8412808428056557</c:v>
                </c:pt>
                <c:pt idx="482">
                  <c:v>4.8141086749285025</c:v>
                </c:pt>
                <c:pt idx="483">
                  <c:v>4.8825710754017306</c:v>
                </c:pt>
                <c:pt idx="484">
                  <c:v>4.8853711790393008</c:v>
                </c:pt>
                <c:pt idx="485">
                  <c:v>4.860154312482778</c:v>
                </c:pt>
                <c:pt idx="486">
                  <c:v>4.8751896290166874</c:v>
                </c:pt>
                <c:pt idx="487">
                  <c:v>4.8439218921892193</c:v>
                </c:pt>
                <c:pt idx="488">
                  <c:v>4.7352822309039473</c:v>
                </c:pt>
                <c:pt idx="489">
                  <c:v>4.784997287032013</c:v>
                </c:pt>
                <c:pt idx="490">
                  <c:v>4.7876712328767121</c:v>
                </c:pt>
                <c:pt idx="491">
                  <c:v>4.773007817857633</c:v>
                </c:pt>
                <c:pt idx="492">
                  <c:v>4.7079455011466349</c:v>
                </c:pt>
                <c:pt idx="493">
                  <c:v>4.6329483605469273</c:v>
                </c:pt>
                <c:pt idx="494">
                  <c:v>4.5706006322444681</c:v>
                </c:pt>
                <c:pt idx="495">
                  <c:v>4.6143617021276597</c:v>
                </c:pt>
                <c:pt idx="496">
                  <c:v>4.6210106382978724</c:v>
                </c:pt>
                <c:pt idx="497">
                  <c:v>4.6129969620921942</c:v>
                </c:pt>
                <c:pt idx="498">
                  <c:v>4.5002566076469082</c:v>
                </c:pt>
                <c:pt idx="499">
                  <c:v>4.5235649158854496</c:v>
                </c:pt>
                <c:pt idx="500">
                  <c:v>4.5460415859485988</c:v>
                </c:pt>
                <c:pt idx="501">
                  <c:v>4.4711842938568713</c:v>
                </c:pt>
                <c:pt idx="502">
                  <c:v>4.4543147208121825</c:v>
                </c:pt>
                <c:pt idx="503">
                  <c:v>4.4544067149942776</c:v>
                </c:pt>
                <c:pt idx="504">
                  <c:v>4.5548387096774192</c:v>
                </c:pt>
                <c:pt idx="505">
                  <c:v>4.5192676993982843</c:v>
                </c:pt>
                <c:pt idx="506">
                  <c:v>4.4290220820189274</c:v>
                </c:pt>
                <c:pt idx="507">
                  <c:v>4.5026278682220227</c:v>
                </c:pt>
                <c:pt idx="508">
                  <c:v>4.4471461479395957</c:v>
                </c:pt>
                <c:pt idx="509">
                  <c:v>4.4511805998723677</c:v>
                </c:pt>
                <c:pt idx="510">
                  <c:v>4.3816698053986185</c:v>
                </c:pt>
                <c:pt idx="511">
                  <c:v>4.2226255293405925</c:v>
                </c:pt>
                <c:pt idx="512">
                  <c:v>4.2482859941234077</c:v>
                </c:pt>
                <c:pt idx="513">
                  <c:v>4.7479564032697548</c:v>
                </c:pt>
                <c:pt idx="514">
                  <c:v>4.2884100316532745</c:v>
                </c:pt>
                <c:pt idx="515">
                  <c:v>4.2539029408205256</c:v>
                </c:pt>
                <c:pt idx="516">
                  <c:v>4.2196116039319111</c:v>
                </c:pt>
                <c:pt idx="517">
                  <c:v>4.2171202493705788</c:v>
                </c:pt>
                <c:pt idx="518">
                  <c:v>4.2699975686846585</c:v>
                </c:pt>
                <c:pt idx="519">
                  <c:v>4.3272152668044246</c:v>
                </c:pt>
                <c:pt idx="520">
                  <c:v>4.3356130923302398</c:v>
                </c:pt>
                <c:pt idx="521">
                  <c:v>4.4234592445328031</c:v>
                </c:pt>
                <c:pt idx="522">
                  <c:v>4.5718478815722303</c:v>
                </c:pt>
                <c:pt idx="523">
                  <c:v>4.686485784759185</c:v>
                </c:pt>
                <c:pt idx="524">
                  <c:v>4.6745600414078678</c:v>
                </c:pt>
                <c:pt idx="525">
                  <c:v>4.6139119336311429</c:v>
                </c:pt>
                <c:pt idx="526">
                  <c:v>4.6701164294954722</c:v>
                </c:pt>
                <c:pt idx="527">
                  <c:v>4.6852553219276487</c:v>
                </c:pt>
                <c:pt idx="528">
                  <c:v>4.7644047775298599</c:v>
                </c:pt>
                <c:pt idx="529">
                  <c:v>4.8018694049499739</c:v>
                </c:pt>
                <c:pt idx="530">
                  <c:v>4.7028107271789583</c:v>
                </c:pt>
                <c:pt idx="531">
                  <c:v>4.6599252866159988</c:v>
                </c:pt>
                <c:pt idx="532">
                  <c:v>4.73208521626856</c:v>
                </c:pt>
                <c:pt idx="533">
                  <c:v>4.731912144702842</c:v>
                </c:pt>
                <c:pt idx="534">
                  <c:v>4.7680914642068339</c:v>
                </c:pt>
                <c:pt idx="535">
                  <c:v>4.7935391428943603</c:v>
                </c:pt>
                <c:pt idx="536">
                  <c:v>4.8503110419906692</c:v>
                </c:pt>
                <c:pt idx="537">
                  <c:v>4.7239108409321178</c:v>
                </c:pt>
                <c:pt idx="538">
                  <c:v>4.6492101007588005</c:v>
                </c:pt>
                <c:pt idx="539">
                  <c:v>4.7124701145086201</c:v>
                </c:pt>
                <c:pt idx="540">
                  <c:v>4.5949102532579298</c:v>
                </c:pt>
                <c:pt idx="541">
                  <c:v>4.5891661594643942</c:v>
                </c:pt>
                <c:pt idx="542">
                  <c:v>4.6079027355623099</c:v>
                </c:pt>
                <c:pt idx="543">
                  <c:v>4.5942361027372476</c:v>
                </c:pt>
                <c:pt idx="544">
                  <c:v>4.7182496027380516</c:v>
                </c:pt>
                <c:pt idx="545">
                  <c:v>4.6838835424534047</c:v>
                </c:pt>
                <c:pt idx="546">
                  <c:v>4.5377214595799602</c:v>
                </c:pt>
                <c:pt idx="547">
                  <c:v>4.7039912653160254</c:v>
                </c:pt>
                <c:pt idx="548">
                  <c:v>4.6644943277818003</c:v>
                </c:pt>
                <c:pt idx="549">
                  <c:v>4.6111372180451129</c:v>
                </c:pt>
                <c:pt idx="550">
                  <c:v>4.6142924751538104</c:v>
                </c:pt>
                <c:pt idx="551">
                  <c:v>4.6829971181556198</c:v>
                </c:pt>
                <c:pt idx="552">
                  <c:v>4.711978790069896</c:v>
                </c:pt>
                <c:pt idx="553">
                  <c:v>4.653044103547459</c:v>
                </c:pt>
                <c:pt idx="554">
                  <c:v>4.6270800909852747</c:v>
                </c:pt>
                <c:pt idx="555">
                  <c:v>4.6167773083886541</c:v>
                </c:pt>
                <c:pt idx="556">
                  <c:v>4.628831712421519</c:v>
                </c:pt>
                <c:pt idx="557">
                  <c:v>4.5077034183919116</c:v>
                </c:pt>
                <c:pt idx="558">
                  <c:v>4.5405012713403554</c:v>
                </c:pt>
                <c:pt idx="559">
                  <c:v>4.5739500912964086</c:v>
                </c:pt>
                <c:pt idx="560">
                  <c:v>4.6071123060002446</c:v>
                </c:pt>
                <c:pt idx="561">
                  <c:v>4.5732452922474929</c:v>
                </c:pt>
                <c:pt idx="562">
                  <c:v>4.5598634479395272</c:v>
                </c:pt>
                <c:pt idx="563">
                  <c:v>4.622863512509289</c:v>
                </c:pt>
                <c:pt idx="564">
                  <c:v>4.7507979376381053</c:v>
                </c:pt>
                <c:pt idx="565">
                  <c:v>4.7795479807336054</c:v>
                </c:pt>
                <c:pt idx="566">
                  <c:v>4.7305535235308467</c:v>
                </c:pt>
                <c:pt idx="567">
                  <c:v>4.7903063787041686</c:v>
                </c:pt>
                <c:pt idx="568">
                  <c:v>4.7081264381736716</c:v>
                </c:pt>
                <c:pt idx="569">
                  <c:v>4.703779985461594</c:v>
                </c:pt>
                <c:pt idx="570">
                  <c:v>4.8034012784947535</c:v>
                </c:pt>
                <c:pt idx="571">
                  <c:v>4.7853793435132861</c:v>
                </c:pt>
                <c:pt idx="572">
                  <c:v>4.7326459657115452</c:v>
                </c:pt>
                <c:pt idx="573">
                  <c:v>4.7710843373493974</c:v>
                </c:pt>
                <c:pt idx="574">
                  <c:v>4.7240551889622076</c:v>
                </c:pt>
                <c:pt idx="575">
                  <c:v>4.6983898101417925</c:v>
                </c:pt>
                <c:pt idx="576">
                  <c:v>4.6925858951175403</c:v>
                </c:pt>
                <c:pt idx="577">
                  <c:v>4.7330831618448128</c:v>
                </c:pt>
                <c:pt idx="578">
                  <c:v>4.7090074861144657</c:v>
                </c:pt>
                <c:pt idx="579">
                  <c:v>4.5467957040009441</c:v>
                </c:pt>
                <c:pt idx="580">
                  <c:v>4.603542558250119</c:v>
                </c:pt>
                <c:pt idx="581">
                  <c:v>4.7816218868850449</c:v>
                </c:pt>
                <c:pt idx="582">
                  <c:v>4.7057421968072433</c:v>
                </c:pt>
                <c:pt idx="583">
                  <c:v>4.69288345016039</c:v>
                </c:pt>
                <c:pt idx="584">
                  <c:v>4.7124600638977636</c:v>
                </c:pt>
                <c:pt idx="585">
                  <c:v>4.7739742366412212</c:v>
                </c:pt>
                <c:pt idx="586">
                  <c:v>4.7910748106060606</c:v>
                </c:pt>
                <c:pt idx="587">
                  <c:v>4.7827113840340099</c:v>
                </c:pt>
                <c:pt idx="588">
                  <c:v>4.8284023668639051</c:v>
                </c:pt>
                <c:pt idx="589">
                  <c:v>4.6662830840046023</c:v>
                </c:pt>
                <c:pt idx="590">
                  <c:v>4.6604256308873131</c:v>
                </c:pt>
                <c:pt idx="591">
                  <c:v>4.7288592176153665</c:v>
                </c:pt>
                <c:pt idx="592">
                  <c:v>4.6936873980899136</c:v>
                </c:pt>
                <c:pt idx="593">
                  <c:v>4.7421948912015139</c:v>
                </c:pt>
                <c:pt idx="594">
                  <c:v>4.6826991255022454</c:v>
                </c:pt>
                <c:pt idx="595">
                  <c:v>4.7341696535244919</c:v>
                </c:pt>
                <c:pt idx="596">
                  <c:v>4.7994269340974212</c:v>
                </c:pt>
                <c:pt idx="597">
                  <c:v>4.7332542975696503</c:v>
                </c:pt>
                <c:pt idx="598">
                  <c:v>4.6512995413383509</c:v>
                </c:pt>
                <c:pt idx="599">
                  <c:v>4.6418255343731945</c:v>
                </c:pt>
                <c:pt idx="600">
                  <c:v>4.5493101108346528</c:v>
                </c:pt>
                <c:pt idx="601">
                  <c:v>4.6250715512306817</c:v>
                </c:pt>
                <c:pt idx="602">
                  <c:v>4.6946872125115</c:v>
                </c:pt>
                <c:pt idx="603">
                  <c:v>4.7223845704266516</c:v>
                </c:pt>
                <c:pt idx="604">
                  <c:v>4.6826312752452388</c:v>
                </c:pt>
                <c:pt idx="605">
                  <c:v>5.2015604681404417</c:v>
                </c:pt>
                <c:pt idx="606">
                  <c:v>4.3313153549807382</c:v>
                </c:pt>
                <c:pt idx="607">
                  <c:v>4.2967044958533389</c:v>
                </c:pt>
                <c:pt idx="608">
                  <c:v>4.236141186660892</c:v>
                </c:pt>
                <c:pt idx="609">
                  <c:v>4.1895755443149332</c:v>
                </c:pt>
                <c:pt idx="610">
                  <c:v>4.3127669139132383</c:v>
                </c:pt>
                <c:pt idx="611">
                  <c:v>4.1827719491993376</c:v>
                </c:pt>
                <c:pt idx="612">
                  <c:v>4.0521607931889205</c:v>
                </c:pt>
                <c:pt idx="613">
                  <c:v>4.0793736501079918</c:v>
                </c:pt>
                <c:pt idx="614">
                  <c:v>4.0057809773123907</c:v>
                </c:pt>
                <c:pt idx="615">
                  <c:v>4.0635091496232505</c:v>
                </c:pt>
                <c:pt idx="616">
                  <c:v>4.2639621220273325</c:v>
                </c:pt>
                <c:pt idx="617">
                  <c:v>4.152323580034424</c:v>
                </c:pt>
                <c:pt idx="618">
                  <c:v>4.2654424040066781</c:v>
                </c:pt>
                <c:pt idx="619">
                  <c:v>4.303862367551555</c:v>
                </c:pt>
                <c:pt idx="620">
                  <c:v>4.4858029109997615</c:v>
                </c:pt>
                <c:pt idx="621">
                  <c:v>4.4695889760038012</c:v>
                </c:pt>
                <c:pt idx="622">
                  <c:v>4.4845177363862847</c:v>
                </c:pt>
                <c:pt idx="623">
                  <c:v>4.425556858147714</c:v>
                </c:pt>
                <c:pt idx="624">
                  <c:v>4.3717616580310876</c:v>
                </c:pt>
                <c:pt idx="625">
                  <c:v>4.4136788545734227</c:v>
                </c:pt>
                <c:pt idx="626">
                  <c:v>4.3831742665252733</c:v>
                </c:pt>
                <c:pt idx="627">
                  <c:v>4.3865948533812089</c:v>
                </c:pt>
                <c:pt idx="628">
                  <c:v>4.4149189704480456</c:v>
                </c:pt>
                <c:pt idx="629">
                  <c:v>4.3410104907753526</c:v>
                </c:pt>
                <c:pt idx="630">
                  <c:v>4.4076802318560562</c:v>
                </c:pt>
                <c:pt idx="631">
                  <c:v>4.8647381813311901</c:v>
                </c:pt>
                <c:pt idx="632">
                  <c:v>4.4020130254588512</c:v>
                </c:pt>
                <c:pt idx="633">
                  <c:v>4.2997542997542997</c:v>
                </c:pt>
                <c:pt idx="634">
                  <c:v>4.1705255846260707</c:v>
                </c:pt>
                <c:pt idx="635">
                  <c:v>4.1844097468653887</c:v>
                </c:pt>
                <c:pt idx="636">
                  <c:v>4.0461938107070248</c:v>
                </c:pt>
                <c:pt idx="637">
                  <c:v>4.0272085610200365</c:v>
                </c:pt>
                <c:pt idx="638">
                  <c:v>4.0532072462116897</c:v>
                </c:pt>
                <c:pt idx="639">
                  <c:v>4.0723341634593613</c:v>
                </c:pt>
                <c:pt idx="640">
                  <c:v>4.0957084468664853</c:v>
                </c:pt>
                <c:pt idx="641">
                  <c:v>4.1690462592804112</c:v>
                </c:pt>
                <c:pt idx="642">
                  <c:v>4.2259990813045478</c:v>
                </c:pt>
                <c:pt idx="643">
                  <c:v>4.2650616288446033</c:v>
                </c:pt>
                <c:pt idx="644">
                  <c:v>4.2214532871972317</c:v>
                </c:pt>
                <c:pt idx="645">
                  <c:v>4.2287143344321931</c:v>
                </c:pt>
                <c:pt idx="646">
                  <c:v>4.250255015300918</c:v>
                </c:pt>
                <c:pt idx="647">
                  <c:v>4.2534525696173873</c:v>
                </c:pt>
                <c:pt idx="648">
                  <c:v>4.2741031390134525</c:v>
                </c:pt>
                <c:pt idx="649">
                  <c:v>4.3057260855006136</c:v>
                </c:pt>
                <c:pt idx="650">
                  <c:v>4.2959021960606742</c:v>
                </c:pt>
                <c:pt idx="651">
                  <c:v>4.2890915231340765</c:v>
                </c:pt>
                <c:pt idx="652">
                  <c:v>4.3662051747616886</c:v>
                </c:pt>
                <c:pt idx="653">
                  <c:v>4.3523755656108598</c:v>
                </c:pt>
                <c:pt idx="654">
                  <c:v>4.3714448236632535</c:v>
                </c:pt>
                <c:pt idx="655">
                  <c:v>4.4104152328515713</c:v>
                </c:pt>
                <c:pt idx="656">
                  <c:v>4.3777217510886999</c:v>
                </c:pt>
                <c:pt idx="657">
                  <c:v>4.352927372990731</c:v>
                </c:pt>
                <c:pt idx="658">
                  <c:v>4.476800386660222</c:v>
                </c:pt>
                <c:pt idx="659">
                  <c:v>4.5339595375722537</c:v>
                </c:pt>
                <c:pt idx="660">
                  <c:v>4.6569234580133765</c:v>
                </c:pt>
                <c:pt idx="661">
                  <c:v>4.6424205378973102</c:v>
                </c:pt>
                <c:pt idx="662">
                  <c:v>4.6535200884629564</c:v>
                </c:pt>
                <c:pt idx="663">
                  <c:v>4.561668681983071</c:v>
                </c:pt>
                <c:pt idx="664">
                  <c:v>4.4834834834834831</c:v>
                </c:pt>
                <c:pt idx="665">
                  <c:v>4.465913233685745</c:v>
                </c:pt>
                <c:pt idx="666">
                  <c:v>4.4238556878144557</c:v>
                </c:pt>
                <c:pt idx="667">
                  <c:v>4.4530197231410025</c:v>
                </c:pt>
                <c:pt idx="668">
                  <c:v>4.3226541876649867</c:v>
                </c:pt>
                <c:pt idx="669">
                  <c:v>4.2623833452979181</c:v>
                </c:pt>
                <c:pt idx="670">
                  <c:v>4.3076365393910097</c:v>
                </c:pt>
                <c:pt idx="671">
                  <c:v>4.3277413080476537</c:v>
                </c:pt>
                <c:pt idx="672">
                  <c:v>4.439309170518122</c:v>
                </c:pt>
                <c:pt idx="673">
                  <c:v>4.9094058086863841</c:v>
                </c:pt>
                <c:pt idx="674">
                  <c:v>4.4670175009178807</c:v>
                </c:pt>
                <c:pt idx="675">
                  <c:v>4.5018450184501848</c:v>
                </c:pt>
                <c:pt idx="676">
                  <c:v>4.4731064763995612</c:v>
                </c:pt>
                <c:pt idx="677">
                  <c:v>4.3798449612403108</c:v>
                </c:pt>
                <c:pt idx="678">
                  <c:v>4.4154904089757512</c:v>
                </c:pt>
                <c:pt idx="679">
                  <c:v>4.2715392061955466</c:v>
                </c:pt>
                <c:pt idx="680">
                  <c:v>4.3000858790332472</c:v>
                </c:pt>
                <c:pt idx="681">
                  <c:v>4.3016008798729075</c:v>
                </c:pt>
                <c:pt idx="682">
                  <c:v>4.2799163694502518</c:v>
                </c:pt>
                <c:pt idx="683">
                  <c:v>4.3683138053998984</c:v>
                </c:pt>
                <c:pt idx="684">
                  <c:v>4.3826219512195124</c:v>
                </c:pt>
                <c:pt idx="685">
                  <c:v>4.492162609914617</c:v>
                </c:pt>
                <c:pt idx="686">
                  <c:v>4.5147226083659806</c:v>
                </c:pt>
                <c:pt idx="687">
                  <c:v>4.5876813438533981</c:v>
                </c:pt>
                <c:pt idx="688">
                  <c:v>4.6050132928218765</c:v>
                </c:pt>
                <c:pt idx="689">
                  <c:v>4.6180776575429663</c:v>
                </c:pt>
                <c:pt idx="690">
                  <c:v>4.6899125064333509</c:v>
                </c:pt>
                <c:pt idx="691">
                  <c:v>4.6713369124001565</c:v>
                </c:pt>
                <c:pt idx="692">
                  <c:v>4.7896736993840907</c:v>
                </c:pt>
                <c:pt idx="693">
                  <c:v>4.8201863761648509</c:v>
                </c:pt>
                <c:pt idx="694">
                  <c:v>4.7671985351817945</c:v>
                </c:pt>
                <c:pt idx="695">
                  <c:v>4.8388157894736841</c:v>
                </c:pt>
                <c:pt idx="696">
                  <c:v>4.835742444152431</c:v>
                </c:pt>
                <c:pt idx="697">
                  <c:v>4.7259832366215351</c:v>
                </c:pt>
                <c:pt idx="698">
                  <c:v>4.7331515387611995</c:v>
                </c:pt>
                <c:pt idx="699">
                  <c:v>4.713541666666667</c:v>
                </c:pt>
                <c:pt idx="700">
                  <c:v>4.8040619710975134</c:v>
                </c:pt>
                <c:pt idx="701">
                  <c:v>4.7594742886308534</c:v>
                </c:pt>
                <c:pt idx="702">
                  <c:v>4.7891260162601625</c:v>
                </c:pt>
                <c:pt idx="703">
                  <c:v>4.7906293884846161</c:v>
                </c:pt>
                <c:pt idx="704">
                  <c:v>4.7997946611909654</c:v>
                </c:pt>
                <c:pt idx="705">
                  <c:v>4.7469570787956439</c:v>
                </c:pt>
                <c:pt idx="706">
                  <c:v>4.7035420944558517</c:v>
                </c:pt>
                <c:pt idx="707">
                  <c:v>4.6144713821544618</c:v>
                </c:pt>
                <c:pt idx="708">
                  <c:v>4.6841372325610839</c:v>
                </c:pt>
                <c:pt idx="709">
                  <c:v>4.7748799792396524</c:v>
                </c:pt>
                <c:pt idx="710">
                  <c:v>4.6504891864057667</c:v>
                </c:pt>
                <c:pt idx="711">
                  <c:v>4.6861072201706353</c:v>
                </c:pt>
                <c:pt idx="712">
                  <c:v>4.7557340935596732</c:v>
                </c:pt>
                <c:pt idx="713">
                  <c:v>4.7431729518855654</c:v>
                </c:pt>
                <c:pt idx="714">
                  <c:v>4.7261254228467342</c:v>
                </c:pt>
                <c:pt idx="715">
                  <c:v>4.6279893711248894</c:v>
                </c:pt>
                <c:pt idx="716">
                  <c:v>4.7087193806320595</c:v>
                </c:pt>
                <c:pt idx="717">
                  <c:v>4.7356409281095475</c:v>
                </c:pt>
                <c:pt idx="718">
                  <c:v>4.8107968487666275</c:v>
                </c:pt>
                <c:pt idx="719">
                  <c:v>4.7112462006079028</c:v>
                </c:pt>
                <c:pt idx="720">
                  <c:v>4.7240855587900263</c:v>
                </c:pt>
                <c:pt idx="721">
                  <c:v>4.6299774605559731</c:v>
                </c:pt>
                <c:pt idx="722">
                  <c:v>4.7252396166134183</c:v>
                </c:pt>
                <c:pt idx="723">
                  <c:v>4.7128508884882825</c:v>
                </c:pt>
                <c:pt idx="724">
                  <c:v>4.6809189534141673</c:v>
                </c:pt>
                <c:pt idx="725">
                  <c:v>4.8288196218702097</c:v>
                </c:pt>
                <c:pt idx="726">
                  <c:v>4.7994635330182653</c:v>
                </c:pt>
                <c:pt idx="727">
                  <c:v>4.7853939782190906</c:v>
                </c:pt>
                <c:pt idx="728">
                  <c:v>4.8140255714839206</c:v>
                </c:pt>
                <c:pt idx="729">
                  <c:v>4.7220106626047222</c:v>
                </c:pt>
                <c:pt idx="730">
                  <c:v>4.7947422947422949</c:v>
                </c:pt>
                <c:pt idx="731">
                  <c:v>4.683125477220667</c:v>
                </c:pt>
                <c:pt idx="732">
                  <c:v>4.7252182845403183</c:v>
                </c:pt>
                <c:pt idx="733">
                  <c:v>4.7318711967545646</c:v>
                </c:pt>
                <c:pt idx="734">
                  <c:v>4.7407219115404162</c:v>
                </c:pt>
                <c:pt idx="735">
                  <c:v>4.7839310607020655</c:v>
                </c:pt>
                <c:pt idx="736">
                  <c:v>4.7654784240150097</c:v>
                </c:pt>
                <c:pt idx="737">
                  <c:v>4.8114271394562085</c:v>
                </c:pt>
                <c:pt idx="738">
                  <c:v>4.7381392483056066</c:v>
                </c:pt>
                <c:pt idx="739">
                  <c:v>4.8368740515933233</c:v>
                </c:pt>
                <c:pt idx="740">
                  <c:v>4.8018197681665207</c:v>
                </c:pt>
                <c:pt idx="741">
                  <c:v>4.8072108162243365</c:v>
                </c:pt>
                <c:pt idx="742">
                  <c:v>4.80817295676081</c:v>
                </c:pt>
                <c:pt idx="743">
                  <c:v>4.8111791921970744</c:v>
                </c:pt>
                <c:pt idx="744">
                  <c:v>4.8356630147336608</c:v>
                </c:pt>
                <c:pt idx="745">
                  <c:v>4.8304020100502516</c:v>
                </c:pt>
                <c:pt idx="746">
                  <c:v>4.8860453272217974</c:v>
                </c:pt>
                <c:pt idx="747">
                  <c:v>4.9454078355812463</c:v>
                </c:pt>
                <c:pt idx="748">
                  <c:v>4.9797940294616092</c:v>
                </c:pt>
                <c:pt idx="749">
                  <c:v>5.00599520383693</c:v>
                </c:pt>
                <c:pt idx="750">
                  <c:v>5.1687619568188028</c:v>
                </c:pt>
                <c:pt idx="751">
                  <c:v>5.2067539627842869</c:v>
                </c:pt>
                <c:pt idx="752">
                  <c:v>5.0816326530612246</c:v>
                </c:pt>
                <c:pt idx="753">
                  <c:v>5.1935886761032473</c:v>
                </c:pt>
                <c:pt idx="754">
                  <c:v>5.191162210832525</c:v>
                </c:pt>
                <c:pt idx="755">
                  <c:v>5.1939058171745147</c:v>
                </c:pt>
                <c:pt idx="756">
                  <c:v>5.304206662902315</c:v>
                </c:pt>
                <c:pt idx="757">
                  <c:v>5.3649583509812224</c:v>
                </c:pt>
                <c:pt idx="758">
                  <c:v>5.2744070601213462</c:v>
                </c:pt>
                <c:pt idx="759">
                  <c:v>5.261168384879725</c:v>
                </c:pt>
                <c:pt idx="760">
                  <c:v>5.3020789730710201</c:v>
                </c:pt>
                <c:pt idx="761">
                  <c:v>5.2235744564474231</c:v>
                </c:pt>
                <c:pt idx="762">
                  <c:v>5.1681537405628006</c:v>
                </c:pt>
                <c:pt idx="763">
                  <c:v>5.2214098496344326</c:v>
                </c:pt>
                <c:pt idx="764">
                  <c:v>5.1924921222085221</c:v>
                </c:pt>
                <c:pt idx="765">
                  <c:v>5.140961857379768</c:v>
                </c:pt>
                <c:pt idx="766">
                  <c:v>5.104408352668214</c:v>
                </c:pt>
                <c:pt idx="767">
                  <c:v>5.1095871991394377</c:v>
                </c:pt>
                <c:pt idx="768">
                  <c:v>5.149546623359047</c:v>
                </c:pt>
                <c:pt idx="769">
                  <c:v>5.1825516204020241</c:v>
                </c:pt>
                <c:pt idx="770">
                  <c:v>5.1550598476605005</c:v>
                </c:pt>
                <c:pt idx="771">
                  <c:v>5.1544982225868194</c:v>
                </c:pt>
                <c:pt idx="772">
                  <c:v>5.1261297720221233</c:v>
                </c:pt>
                <c:pt idx="773">
                  <c:v>5.1421800947867302</c:v>
                </c:pt>
                <c:pt idx="774">
                  <c:v>5.0910316925151715</c:v>
                </c:pt>
                <c:pt idx="775">
                  <c:v>5.1203604088219477</c:v>
                </c:pt>
                <c:pt idx="776">
                  <c:v>5.053763440860215</c:v>
                </c:pt>
                <c:pt idx="777">
                  <c:v>5.1330798479087454</c:v>
                </c:pt>
                <c:pt idx="778">
                  <c:v>5.2123419461242433</c:v>
                </c:pt>
                <c:pt idx="779">
                  <c:v>5.1839237057220702</c:v>
                </c:pt>
                <c:pt idx="780">
                  <c:v>5.1588379038827048</c:v>
                </c:pt>
                <c:pt idx="781">
                  <c:v>5.170992995467655</c:v>
                </c:pt>
                <c:pt idx="782">
                  <c:v>5.1619572708476911</c:v>
                </c:pt>
                <c:pt idx="783">
                  <c:v>5.287030474840539</c:v>
                </c:pt>
                <c:pt idx="784">
                  <c:v>5.3157080579384051</c:v>
                </c:pt>
                <c:pt idx="785">
                  <c:v>5.3046218487394956</c:v>
                </c:pt>
                <c:pt idx="786">
                  <c:v>5.2224236508157862</c:v>
                </c:pt>
                <c:pt idx="787">
                  <c:v>5.3228499860840524</c:v>
                </c:pt>
                <c:pt idx="788">
                  <c:v>5.2361822967169971</c:v>
                </c:pt>
                <c:pt idx="789">
                  <c:v>5.2591463414634152</c:v>
                </c:pt>
                <c:pt idx="790">
                  <c:v>5.1783542764491282</c:v>
                </c:pt>
                <c:pt idx="791">
                  <c:v>5.2629776742911929</c:v>
                </c:pt>
                <c:pt idx="792">
                  <c:v>5.198358413132695</c:v>
                </c:pt>
                <c:pt idx="793">
                  <c:v>5.2173007497917245</c:v>
                </c:pt>
                <c:pt idx="794">
                  <c:v>5.1582365948037587</c:v>
                </c:pt>
                <c:pt idx="795">
                  <c:v>5.0913210656413082</c:v>
                </c:pt>
                <c:pt idx="796">
                  <c:v>5.0440081245768456</c:v>
                </c:pt>
                <c:pt idx="797">
                  <c:v>5.1278545056748257</c:v>
                </c:pt>
                <c:pt idx="798">
                  <c:v>5.0395389357994906</c:v>
                </c:pt>
                <c:pt idx="799">
                  <c:v>5.0161703274491316</c:v>
                </c:pt>
                <c:pt idx="800">
                  <c:v>4.9924770893174673</c:v>
                </c:pt>
                <c:pt idx="801">
                  <c:v>4.956456660770173</c:v>
                </c:pt>
                <c:pt idx="802">
                  <c:v>4.9453551912568301</c:v>
                </c:pt>
                <c:pt idx="803">
                  <c:v>4.8897795591182369</c:v>
                </c:pt>
                <c:pt idx="804">
                  <c:v>4.83689910195457</c:v>
                </c:pt>
                <c:pt idx="805">
                  <c:v>4.9798115746971741</c:v>
                </c:pt>
                <c:pt idx="806">
                  <c:v>4.9403973509933774</c:v>
                </c:pt>
                <c:pt idx="807">
                  <c:v>4.9388866746379705</c:v>
                </c:pt>
                <c:pt idx="808">
                  <c:v>4.904163912756113</c:v>
                </c:pt>
                <c:pt idx="809">
                  <c:v>4.9139072847682117</c:v>
                </c:pt>
                <c:pt idx="810">
                  <c:v>4.8684892459186315</c:v>
                </c:pt>
                <c:pt idx="811">
                  <c:v>4.9360146252285197</c:v>
                </c:pt>
                <c:pt idx="812">
                  <c:v>4.8758523092756976</c:v>
                </c:pt>
                <c:pt idx="813">
                  <c:v>4.8337398895878803</c:v>
                </c:pt>
                <c:pt idx="814">
                  <c:v>4.8538011695906427</c:v>
                </c:pt>
                <c:pt idx="815">
                  <c:v>4.9261895347304598</c:v>
                </c:pt>
                <c:pt idx="816">
                  <c:v>4.5999226903749513</c:v>
                </c:pt>
                <c:pt idx="817">
                  <c:v>4.676189245087901</c:v>
                </c:pt>
                <c:pt idx="818">
                  <c:v>4.6816358224407919</c:v>
                </c:pt>
                <c:pt idx="819">
                  <c:v>4.7112264763140823</c:v>
                </c:pt>
                <c:pt idx="820">
                  <c:v>4.7206414899120546</c:v>
                </c:pt>
                <c:pt idx="821">
                  <c:v>4.6325878594249197</c:v>
                </c:pt>
                <c:pt idx="822">
                  <c:v>4.5615813482007095</c:v>
                </c:pt>
                <c:pt idx="823">
                  <c:v>4.5909264687141587</c:v>
                </c:pt>
                <c:pt idx="824">
                  <c:v>4.6042569462146323</c:v>
                </c:pt>
                <c:pt idx="825">
                  <c:v>4.7433753537432466</c:v>
                </c:pt>
                <c:pt idx="826">
                  <c:v>4.6791782906416435</c:v>
                </c:pt>
                <c:pt idx="827">
                  <c:v>4.8189252336448591</c:v>
                </c:pt>
                <c:pt idx="828">
                  <c:v>4.6811354378818733</c:v>
                </c:pt>
                <c:pt idx="829">
                  <c:v>4.6447568389057752</c:v>
                </c:pt>
                <c:pt idx="830">
                  <c:v>4.6888974064136963</c:v>
                </c:pt>
                <c:pt idx="831">
                  <c:v>4.8466666666666667</c:v>
                </c:pt>
                <c:pt idx="832">
                  <c:v>4.6175073803106148</c:v>
                </c:pt>
                <c:pt idx="833">
                  <c:v>4.6032157676348548</c:v>
                </c:pt>
                <c:pt idx="834">
                  <c:v>4.5582226762002049</c:v>
                </c:pt>
                <c:pt idx="835">
                  <c:v>4.6460746460746458</c:v>
                </c:pt>
                <c:pt idx="836">
                  <c:v>4.6913580246913575</c:v>
                </c:pt>
                <c:pt idx="837">
                  <c:v>4.7212815837457667</c:v>
                </c:pt>
                <c:pt idx="838">
                  <c:v>4.8070655716334247</c:v>
                </c:pt>
                <c:pt idx="839">
                  <c:v>4.9039098740888001</c:v>
                </c:pt>
                <c:pt idx="840">
                  <c:v>4.8890063424947146</c:v>
                </c:pt>
                <c:pt idx="841">
                  <c:v>4.9592114208021751</c:v>
                </c:pt>
                <c:pt idx="842">
                  <c:v>5.0150314293522813</c:v>
                </c:pt>
                <c:pt idx="843">
                  <c:v>5.0235098879822981</c:v>
                </c:pt>
                <c:pt idx="844">
                  <c:v>5.033461483696426</c:v>
                </c:pt>
                <c:pt idx="845">
                  <c:v>5.1278305332359384</c:v>
                </c:pt>
                <c:pt idx="846">
                  <c:v>5.46218487394958</c:v>
                </c:pt>
                <c:pt idx="847">
                  <c:v>5.5235170760934684</c:v>
                </c:pt>
                <c:pt idx="848">
                  <c:v>5.557648831951771</c:v>
                </c:pt>
                <c:pt idx="849">
                  <c:v>5.6886227544910186</c:v>
                </c:pt>
                <c:pt idx="850">
                  <c:v>5.79633277769359</c:v>
                </c:pt>
                <c:pt idx="851">
                  <c:v>5.7502576940067742</c:v>
                </c:pt>
                <c:pt idx="852">
                  <c:v>5.8526440879382058</c:v>
                </c:pt>
                <c:pt idx="853">
                  <c:v>5.9026217228464422</c:v>
                </c:pt>
                <c:pt idx="854">
                  <c:v>5.7794902193242441</c:v>
                </c:pt>
                <c:pt idx="855">
                  <c:v>5.8999853779792364</c:v>
                </c:pt>
                <c:pt idx="856">
                  <c:v>6.1177486684899955</c:v>
                </c:pt>
                <c:pt idx="857">
                  <c:v>6.0309875470605272</c:v>
                </c:pt>
                <c:pt idx="858">
                  <c:v>6.2878569368329966</c:v>
                </c:pt>
                <c:pt idx="859">
                  <c:v>6.2720329024676849</c:v>
                </c:pt>
                <c:pt idx="860">
                  <c:v>6.1653702103140304</c:v>
                </c:pt>
                <c:pt idx="861">
                  <c:v>6.3169642857142856</c:v>
                </c:pt>
                <c:pt idx="862">
                  <c:v>6.1891932345457263</c:v>
                </c:pt>
                <c:pt idx="863">
                  <c:v>6.2846857657117141</c:v>
                </c:pt>
                <c:pt idx="864">
                  <c:v>6.3730728133109444</c:v>
                </c:pt>
                <c:pt idx="865">
                  <c:v>6.3291139240506338</c:v>
                </c:pt>
                <c:pt idx="866">
                  <c:v>6.5651906519065184</c:v>
                </c:pt>
                <c:pt idx="867">
                  <c:v>6.5118397085610207</c:v>
                </c:pt>
                <c:pt idx="868">
                  <c:v>6.8568417883486372</c:v>
                </c:pt>
                <c:pt idx="869">
                  <c:v>7.0190114068441067</c:v>
                </c:pt>
                <c:pt idx="870">
                  <c:v>7.0535983137609151</c:v>
                </c:pt>
                <c:pt idx="871">
                  <c:v>6.9103561807841967</c:v>
                </c:pt>
                <c:pt idx="872">
                  <c:v>6.7301965455628352</c:v>
                </c:pt>
                <c:pt idx="873">
                  <c:v>6.9890842935112198</c:v>
                </c:pt>
                <c:pt idx="874">
                  <c:v>6.9173276388041485</c:v>
                </c:pt>
                <c:pt idx="875">
                  <c:v>6.9721418785203229</c:v>
                </c:pt>
                <c:pt idx="876">
                  <c:v>6.9537431527693245</c:v>
                </c:pt>
                <c:pt idx="877">
                  <c:v>6.8459105286940805</c:v>
                </c:pt>
                <c:pt idx="878">
                  <c:v>6.8088969586926913</c:v>
                </c:pt>
                <c:pt idx="879">
                  <c:v>6.643462469733656</c:v>
                </c:pt>
                <c:pt idx="880">
                  <c:v>6.3495043556623614</c:v>
                </c:pt>
                <c:pt idx="881">
                  <c:v>6.3493832664586112</c:v>
                </c:pt>
                <c:pt idx="882">
                  <c:v>6.5650557620817844</c:v>
                </c:pt>
                <c:pt idx="883">
                  <c:v>6.6185273870098777</c:v>
                </c:pt>
                <c:pt idx="884">
                  <c:v>6.7451249238269346</c:v>
                </c:pt>
                <c:pt idx="885">
                  <c:v>6.8939633375474081</c:v>
                </c:pt>
                <c:pt idx="886">
                  <c:v>6.8473832654340328</c:v>
                </c:pt>
                <c:pt idx="887">
                  <c:v>7.090202916930882</c:v>
                </c:pt>
                <c:pt idx="888">
                  <c:v>7.3268985322271858</c:v>
                </c:pt>
                <c:pt idx="889">
                  <c:v>6.9976544175136821</c:v>
                </c:pt>
                <c:pt idx="890">
                  <c:v>7.0131620678718676</c:v>
                </c:pt>
                <c:pt idx="891">
                  <c:v>7.0411265802528407</c:v>
                </c:pt>
                <c:pt idx="892">
                  <c:v>6.9923837303516443</c:v>
                </c:pt>
                <c:pt idx="893">
                  <c:v>6.9288092595528781</c:v>
                </c:pt>
                <c:pt idx="894">
                  <c:v>6.7471590909090908</c:v>
                </c:pt>
                <c:pt idx="895">
                  <c:v>6.7707516083477168</c:v>
                </c:pt>
                <c:pt idx="896">
                  <c:v>6.6969838308457721</c:v>
                </c:pt>
                <c:pt idx="897">
                  <c:v>6.6521264994547442</c:v>
                </c:pt>
                <c:pt idx="898">
                  <c:v>6.5734428261543218</c:v>
                </c:pt>
                <c:pt idx="899">
                  <c:v>6.6344806104968077</c:v>
                </c:pt>
                <c:pt idx="900">
                  <c:v>6.6445707070707067</c:v>
                </c:pt>
                <c:pt idx="901">
                  <c:v>6.426221804511278</c:v>
                </c:pt>
                <c:pt idx="902">
                  <c:v>6.4854898188231527</c:v>
                </c:pt>
                <c:pt idx="903">
                  <c:v>6.9000336587007736</c:v>
                </c:pt>
                <c:pt idx="904">
                  <c:v>7.1135430916552673</c:v>
                </c:pt>
                <c:pt idx="905">
                  <c:v>7.0248637602179835</c:v>
                </c:pt>
                <c:pt idx="906">
                  <c:v>7.0499745028046918</c:v>
                </c:pt>
                <c:pt idx="907">
                  <c:v>7.0199731453507894</c:v>
                </c:pt>
                <c:pt idx="908">
                  <c:v>7.0925297113752128</c:v>
                </c:pt>
                <c:pt idx="909">
                  <c:v>6.7552459580323356</c:v>
                </c:pt>
                <c:pt idx="910">
                  <c:v>6.3415249957919544</c:v>
                </c:pt>
                <c:pt idx="911">
                  <c:v>6.2279670975323151</c:v>
                </c:pt>
                <c:pt idx="912">
                  <c:v>6.2353237168735323</c:v>
                </c:pt>
                <c:pt idx="913">
                  <c:v>6.3695326791950775</c:v>
                </c:pt>
                <c:pt idx="914">
                  <c:v>6.3301823092505058</c:v>
                </c:pt>
                <c:pt idx="915">
                  <c:v>6.2563408860331418</c:v>
                </c:pt>
                <c:pt idx="916">
                  <c:v>6.1770103436770105</c:v>
                </c:pt>
                <c:pt idx="917">
                  <c:v>6.2987784187309126</c:v>
                </c:pt>
                <c:pt idx="918">
                  <c:v>6.3090534272461776</c:v>
                </c:pt>
                <c:pt idx="919">
                  <c:v>6.3775510204081636</c:v>
                </c:pt>
                <c:pt idx="920">
                  <c:v>6.3233770718232041</c:v>
                </c:pt>
                <c:pt idx="921">
                  <c:v>6.3255576366422614</c:v>
                </c:pt>
                <c:pt idx="922">
                  <c:v>6.2796610169491522</c:v>
                </c:pt>
                <c:pt idx="923">
                  <c:v>6.2723100458949519</c:v>
                </c:pt>
                <c:pt idx="924">
                  <c:v>6.2391980642931211</c:v>
                </c:pt>
                <c:pt idx="925">
                  <c:v>6.1587356124377255</c:v>
                </c:pt>
                <c:pt idx="926">
                  <c:v>6.0808525033829506</c:v>
                </c:pt>
                <c:pt idx="927">
                  <c:v>6.0686241037896895</c:v>
                </c:pt>
                <c:pt idx="928">
                  <c:v>5.9935571380128865</c:v>
                </c:pt>
                <c:pt idx="929">
                  <c:v>6.0877991236939666</c:v>
                </c:pt>
                <c:pt idx="930">
                  <c:v>6.0636685194542697</c:v>
                </c:pt>
                <c:pt idx="931">
                  <c:v>5.8993730911429028</c:v>
                </c:pt>
                <c:pt idx="932">
                  <c:v>5.9007707129094413</c:v>
                </c:pt>
                <c:pt idx="933">
                  <c:v>5.9793896788624377</c:v>
                </c:pt>
                <c:pt idx="934">
                  <c:v>5.995438253502769</c:v>
                </c:pt>
                <c:pt idx="935">
                  <c:v>6.1446280991735538</c:v>
                </c:pt>
                <c:pt idx="936">
                  <c:v>6.1826620255262723</c:v>
                </c:pt>
                <c:pt idx="937">
                  <c:v>6.1219431592861859</c:v>
                </c:pt>
                <c:pt idx="938">
                  <c:v>6.123789197176162</c:v>
                </c:pt>
                <c:pt idx="939">
                  <c:v>6.2168874172185431</c:v>
                </c:pt>
                <c:pt idx="940">
                  <c:v>6.1910669975186101</c:v>
                </c:pt>
                <c:pt idx="941">
                  <c:v>6.1753483742534838</c:v>
                </c:pt>
                <c:pt idx="942">
                  <c:v>6.1083743842364537</c:v>
                </c:pt>
                <c:pt idx="943">
                  <c:v>6.3619924379418054</c:v>
                </c:pt>
                <c:pt idx="944">
                  <c:v>6.4160380452607413</c:v>
                </c:pt>
                <c:pt idx="945">
                  <c:v>6.3182781672917008</c:v>
                </c:pt>
                <c:pt idx="946">
                  <c:v>6.3027597402597397</c:v>
                </c:pt>
                <c:pt idx="947">
                  <c:v>6.2429057888762767</c:v>
                </c:pt>
                <c:pt idx="948">
                  <c:v>6.2550541808183731</c:v>
                </c:pt>
                <c:pt idx="949">
                  <c:v>6.4416177429876056</c:v>
                </c:pt>
                <c:pt idx="950">
                  <c:v>6.3335480753744564</c:v>
                </c:pt>
                <c:pt idx="951">
                  <c:v>6.1869098013676327</c:v>
                </c:pt>
                <c:pt idx="952">
                  <c:v>6.2343456480901684</c:v>
                </c:pt>
                <c:pt idx="953">
                  <c:v>6.384603021536484</c:v>
                </c:pt>
                <c:pt idx="954">
                  <c:v>6.3162970106075216</c:v>
                </c:pt>
                <c:pt idx="955">
                  <c:v>6.0776262782770365</c:v>
                </c:pt>
                <c:pt idx="956">
                  <c:v>6.0586244037544246</c:v>
                </c:pt>
                <c:pt idx="957">
                  <c:v>5.9929404542664217</c:v>
                </c:pt>
                <c:pt idx="958">
                  <c:v>5.9944237918215615</c:v>
                </c:pt>
                <c:pt idx="959">
                  <c:v>6.003556517705273</c:v>
                </c:pt>
                <c:pt idx="960">
                  <c:v>5.985373364126251</c:v>
                </c:pt>
                <c:pt idx="961">
                  <c:v>5.9899458623356532</c:v>
                </c:pt>
                <c:pt idx="962">
                  <c:v>5.9745762711864403</c:v>
                </c:pt>
                <c:pt idx="963">
                  <c:v>5.922981941657663</c:v>
                </c:pt>
                <c:pt idx="964">
                  <c:v>5.9680160692212612</c:v>
                </c:pt>
                <c:pt idx="965">
                  <c:v>5.9436834094368338</c:v>
                </c:pt>
                <c:pt idx="966">
                  <c:v>6.0482619490999383</c:v>
                </c:pt>
                <c:pt idx="967">
                  <c:v>6.048575432041102</c:v>
                </c:pt>
                <c:pt idx="968">
                  <c:v>6.0281181275526237</c:v>
                </c:pt>
                <c:pt idx="969">
                  <c:v>5.9904403698479856</c:v>
                </c:pt>
                <c:pt idx="970">
                  <c:v>5.9467734338200664</c:v>
                </c:pt>
                <c:pt idx="971">
                  <c:v>5.823620823620824</c:v>
                </c:pt>
                <c:pt idx="972">
                  <c:v>5.817367119901113</c:v>
                </c:pt>
                <c:pt idx="973">
                  <c:v>5.6484564164648914</c:v>
                </c:pt>
                <c:pt idx="974">
                  <c:v>5.6766917293233083</c:v>
                </c:pt>
                <c:pt idx="975">
                  <c:v>5.6888720666162005</c:v>
                </c:pt>
                <c:pt idx="976">
                  <c:v>5.6787227602905572</c:v>
                </c:pt>
                <c:pt idx="977">
                  <c:v>5.7055030739241266</c:v>
                </c:pt>
                <c:pt idx="978">
                  <c:v>5.7185084129149617</c:v>
                </c:pt>
                <c:pt idx="979">
                  <c:v>5.8263198163733749</c:v>
                </c:pt>
                <c:pt idx="980">
                  <c:v>5.8610765401369012</c:v>
                </c:pt>
                <c:pt idx="981">
                  <c:v>5.9209498515856893</c:v>
                </c:pt>
                <c:pt idx="982">
                  <c:v>5.832690824980725</c:v>
                </c:pt>
                <c:pt idx="983">
                  <c:v>5.7750759878419453</c:v>
                </c:pt>
                <c:pt idx="984">
                  <c:v>5.727824109173616</c:v>
                </c:pt>
                <c:pt idx="985">
                  <c:v>5.6754292660689867</c:v>
                </c:pt>
                <c:pt idx="986">
                  <c:v>5.8292533659730719</c:v>
                </c:pt>
                <c:pt idx="987">
                  <c:v>5.8989197530864201</c:v>
                </c:pt>
                <c:pt idx="988">
                  <c:v>5.9562841530054644</c:v>
                </c:pt>
                <c:pt idx="989">
                  <c:v>5.8500772797527043</c:v>
                </c:pt>
                <c:pt idx="990">
                  <c:v>5.8324290807626724</c:v>
                </c:pt>
                <c:pt idx="991">
                  <c:v>5.7045454545454541</c:v>
                </c:pt>
                <c:pt idx="992">
                  <c:v>5.7509941878250235</c:v>
                </c:pt>
                <c:pt idx="993">
                  <c:v>5.710602153799484</c:v>
                </c:pt>
                <c:pt idx="994">
                  <c:v>5.6390406800242872</c:v>
                </c:pt>
                <c:pt idx="995">
                  <c:v>5.6126246836385292</c:v>
                </c:pt>
                <c:pt idx="996">
                  <c:v>5.703592814371258</c:v>
                </c:pt>
                <c:pt idx="997">
                  <c:v>5.7899059280274754</c:v>
                </c:pt>
                <c:pt idx="998">
                  <c:v>5.8661950632149313</c:v>
                </c:pt>
                <c:pt idx="999">
                  <c:v>5.7986215163320356</c:v>
                </c:pt>
                <c:pt idx="1000">
                  <c:v>5.7154483575022201</c:v>
                </c:pt>
                <c:pt idx="1001">
                  <c:v>5.7092407298410839</c:v>
                </c:pt>
                <c:pt idx="1002">
                  <c:v>5.6624398775688674</c:v>
                </c:pt>
                <c:pt idx="1003">
                  <c:v>5.6513828238719066</c:v>
                </c:pt>
                <c:pt idx="1004">
                  <c:v>5.6550218340611353</c:v>
                </c:pt>
                <c:pt idx="1005">
                  <c:v>5.6587347649448638</c:v>
                </c:pt>
                <c:pt idx="1006">
                  <c:v>5.5851063829787231</c:v>
                </c:pt>
                <c:pt idx="1007">
                  <c:v>5.6082548877624916</c:v>
                </c:pt>
                <c:pt idx="1008">
                  <c:v>5.6481882488811896</c:v>
                </c:pt>
                <c:pt idx="1009">
                  <c:v>5.5780346820809248</c:v>
                </c:pt>
                <c:pt idx="1010">
                  <c:v>5.4968589377498569</c:v>
                </c:pt>
                <c:pt idx="1011">
                  <c:v>5.5062294142918518</c:v>
                </c:pt>
                <c:pt idx="1012">
                  <c:v>5.4888507718696404</c:v>
                </c:pt>
                <c:pt idx="1013">
                  <c:v>5.4180223511104826</c:v>
                </c:pt>
                <c:pt idx="1014">
                  <c:v>5.4094797363623615</c:v>
                </c:pt>
                <c:pt idx="1015">
                  <c:v>5.4417726827904378</c:v>
                </c:pt>
                <c:pt idx="1016">
                  <c:v>5.4497057999439624</c:v>
                </c:pt>
                <c:pt idx="1017">
                  <c:v>5.5034129692832767</c:v>
                </c:pt>
                <c:pt idx="1018">
                  <c:v>5.3545998291085164</c:v>
                </c:pt>
                <c:pt idx="1019">
                  <c:v>5.4596491228070176</c:v>
                </c:pt>
                <c:pt idx="1020">
                  <c:v>5.5928653957250152</c:v>
                </c:pt>
                <c:pt idx="1021">
                  <c:v>5.4583157598762835</c:v>
                </c:pt>
                <c:pt idx="1022">
                  <c:v>5.6190204198200773</c:v>
                </c:pt>
                <c:pt idx="1023">
                  <c:v>5.5691642651296824</c:v>
                </c:pt>
                <c:pt idx="1024">
                  <c:v>5.4812257229175652</c:v>
                </c:pt>
                <c:pt idx="1025">
                  <c:v>5.4718590108015919</c:v>
                </c:pt>
                <c:pt idx="1026">
                  <c:v>5.4810162717670563</c:v>
                </c:pt>
                <c:pt idx="1027">
                  <c:v>5.4996379435191889</c:v>
                </c:pt>
                <c:pt idx="1028">
                  <c:v>5.6481481481481479</c:v>
                </c:pt>
                <c:pt idx="1029">
                  <c:v>5.6590365050867737</c:v>
                </c:pt>
                <c:pt idx="1030">
                  <c:v>5.6718634001484789</c:v>
                </c:pt>
                <c:pt idx="1031">
                  <c:v>5.6362020441416085</c:v>
                </c:pt>
                <c:pt idx="1032">
                  <c:v>5.5919599469886618</c:v>
                </c:pt>
                <c:pt idx="1033">
                  <c:v>5.6494464944649447</c:v>
                </c:pt>
                <c:pt idx="1034">
                  <c:v>5.5873295204575451</c:v>
                </c:pt>
                <c:pt idx="1035">
                  <c:v>5.5208030258946756</c:v>
                </c:pt>
                <c:pt idx="1036">
                  <c:v>5.5170421721548246</c:v>
                </c:pt>
                <c:pt idx="1037">
                  <c:v>5.529651755791928</c:v>
                </c:pt>
                <c:pt idx="1038">
                  <c:v>5.5839789504458412</c:v>
                </c:pt>
                <c:pt idx="1039">
                  <c:v>5.6120226513721496</c:v>
                </c:pt>
                <c:pt idx="1040">
                  <c:v>5.5204594400574294</c:v>
                </c:pt>
                <c:pt idx="1041">
                  <c:v>5.5067031858151934</c:v>
                </c:pt>
                <c:pt idx="1042">
                  <c:v>5.5108695652173916</c:v>
                </c:pt>
                <c:pt idx="1043">
                  <c:v>5.5691237418590882</c:v>
                </c:pt>
                <c:pt idx="1044">
                  <c:v>5.671191553544495</c:v>
                </c:pt>
                <c:pt idx="1045">
                  <c:v>5.7125400946998628</c:v>
                </c:pt>
                <c:pt idx="1046">
                  <c:v>5.8879999999999999</c:v>
                </c:pt>
                <c:pt idx="1047">
                  <c:v>5.9847129614571477</c:v>
                </c:pt>
                <c:pt idx="1048">
                  <c:v>5.9245818870306088</c:v>
                </c:pt>
                <c:pt idx="1049">
                  <c:v>6.0578301736498323</c:v>
                </c:pt>
                <c:pt idx="1050">
                  <c:v>6.109082248332804</c:v>
                </c:pt>
                <c:pt idx="1051">
                  <c:v>6.0181531176006313</c:v>
                </c:pt>
                <c:pt idx="1052">
                  <c:v>5.9882146838668575</c:v>
                </c:pt>
                <c:pt idx="1053">
                  <c:v>6.0978598268256823</c:v>
                </c:pt>
                <c:pt idx="1054">
                  <c:v>6.1512782934375512</c:v>
                </c:pt>
                <c:pt idx="1055">
                  <c:v>6.076360682372056</c:v>
                </c:pt>
                <c:pt idx="1056">
                  <c:v>6.1139028475711887</c:v>
                </c:pt>
                <c:pt idx="1057">
                  <c:v>6.058852702926103</c:v>
                </c:pt>
                <c:pt idx="1058">
                  <c:v>6.050170068027211</c:v>
                </c:pt>
                <c:pt idx="1059">
                  <c:v>5.9219613259668504</c:v>
                </c:pt>
                <c:pt idx="1060">
                  <c:v>5.9410310734463279</c:v>
                </c:pt>
                <c:pt idx="1061">
                  <c:v>6.2807209175314034</c:v>
                </c:pt>
                <c:pt idx="1062">
                  <c:v>6.3850596125186287</c:v>
                </c:pt>
                <c:pt idx="1063">
                  <c:v>6.5771812080536911</c:v>
                </c:pt>
                <c:pt idx="1064">
                  <c:v>6.5607865380979389</c:v>
                </c:pt>
                <c:pt idx="1065">
                  <c:v>6.5306886227544911</c:v>
                </c:pt>
                <c:pt idx="1066">
                  <c:v>6.607616521409625</c:v>
                </c:pt>
                <c:pt idx="1067">
                  <c:v>6.7260861094876292</c:v>
                </c:pt>
                <c:pt idx="1068">
                  <c:v>6.7307692307692299</c:v>
                </c:pt>
                <c:pt idx="1069">
                  <c:v>6.6790533933111673</c:v>
                </c:pt>
                <c:pt idx="1070">
                  <c:v>6.9200578392894032</c:v>
                </c:pt>
                <c:pt idx="1071">
                  <c:v>6.6763352670534104</c:v>
                </c:pt>
                <c:pt idx="1072">
                  <c:v>6.4927422518634765</c:v>
                </c:pt>
                <c:pt idx="1073">
                  <c:v>6.1969839773798308</c:v>
                </c:pt>
                <c:pt idx="1074">
                  <c:v>6.2665406427221173</c:v>
                </c:pt>
                <c:pt idx="1075">
                  <c:v>6.1478454680534913</c:v>
                </c:pt>
                <c:pt idx="1076">
                  <c:v>6.1902573529411766</c:v>
                </c:pt>
                <c:pt idx="1077">
                  <c:v>6.3312605992085924</c:v>
                </c:pt>
                <c:pt idx="1078">
                  <c:v>6.2523505077096653</c:v>
                </c:pt>
                <c:pt idx="1079">
                  <c:v>6.1884469696969697</c:v>
                </c:pt>
                <c:pt idx="1080">
                  <c:v>6.1533383628819314</c:v>
                </c:pt>
                <c:pt idx="1081">
                  <c:v>6.2381763147937948</c:v>
                </c:pt>
                <c:pt idx="1082">
                  <c:v>5.9514994446501293</c:v>
                </c:pt>
                <c:pt idx="1083">
                  <c:v>5.9275933220784092</c:v>
                </c:pt>
                <c:pt idx="1084">
                  <c:v>5.76237976487353</c:v>
                </c:pt>
                <c:pt idx="1085">
                  <c:v>5.7832180237715098</c:v>
                </c:pt>
                <c:pt idx="1086">
                  <c:v>5.8062196656480314</c:v>
                </c:pt>
                <c:pt idx="1087">
                  <c:v>5.6944191965097257</c:v>
                </c:pt>
                <c:pt idx="1088">
                  <c:v>5.5934026532807453</c:v>
                </c:pt>
                <c:pt idx="1089">
                  <c:v>5.5059523809523814</c:v>
                </c:pt>
                <c:pt idx="1090">
                  <c:v>5.5773591487877203</c:v>
                </c:pt>
                <c:pt idx="1091">
                  <c:v>5.7037965616045838</c:v>
                </c:pt>
                <c:pt idx="1092">
                  <c:v>5.8025032210565071</c:v>
                </c:pt>
                <c:pt idx="1093">
                  <c:v>5.9210526315789478</c:v>
                </c:pt>
                <c:pt idx="1094">
                  <c:v>5.7604109337736196</c:v>
                </c:pt>
                <c:pt idx="1095">
                  <c:v>5.7411085033399534</c:v>
                </c:pt>
                <c:pt idx="1096">
                  <c:v>5.6824240270126172</c:v>
                </c:pt>
                <c:pt idx="1097">
                  <c:v>5.6153981988345398</c:v>
                </c:pt>
                <c:pt idx="1098">
                  <c:v>5.5236544394926295</c:v>
                </c:pt>
                <c:pt idx="1099">
                  <c:v>5.5342847198050817</c:v>
                </c:pt>
                <c:pt idx="1100">
                  <c:v>5.4926534140017287</c:v>
                </c:pt>
                <c:pt idx="1101">
                  <c:v>5.4763948497854074</c:v>
                </c:pt>
                <c:pt idx="1102">
                  <c:v>5.5493079584775087</c:v>
                </c:pt>
                <c:pt idx="1103">
                  <c:v>5.4265202702702702</c:v>
                </c:pt>
                <c:pt idx="1104">
                  <c:v>5.4930424325717233</c:v>
                </c:pt>
                <c:pt idx="1105">
                  <c:v>5.472786772304512</c:v>
                </c:pt>
                <c:pt idx="1106">
                  <c:v>5.5068564485332407</c:v>
                </c:pt>
                <c:pt idx="1107">
                  <c:v>5.4868624420401861</c:v>
                </c:pt>
                <c:pt idx="1108">
                  <c:v>5.4936578676722654</c:v>
                </c:pt>
                <c:pt idx="1109">
                  <c:v>5.6843842278964738</c:v>
                </c:pt>
                <c:pt idx="1110">
                  <c:v>5.6433408577878099</c:v>
                </c:pt>
                <c:pt idx="1111">
                  <c:v>5.3862803862803856</c:v>
                </c:pt>
                <c:pt idx="1112">
                  <c:v>5.3710452211363267</c:v>
                </c:pt>
                <c:pt idx="1113">
                  <c:v>5.3612764550264549</c:v>
                </c:pt>
                <c:pt idx="1114">
                  <c:v>5.5177912051023839</c:v>
                </c:pt>
                <c:pt idx="1115">
                  <c:v>5.4444080026238115</c:v>
                </c:pt>
                <c:pt idx="1116">
                  <c:v>5.5201258903428858</c:v>
                </c:pt>
                <c:pt idx="1117">
                  <c:v>5.4523492169276908</c:v>
                </c:pt>
                <c:pt idx="1118">
                  <c:v>5.4169429708222809</c:v>
                </c:pt>
                <c:pt idx="1119">
                  <c:v>5.534543620776601</c:v>
                </c:pt>
                <c:pt idx="1120">
                  <c:v>5.5903777740132137</c:v>
                </c:pt>
                <c:pt idx="1121">
                  <c:v>5.6469580119965723</c:v>
                </c:pt>
                <c:pt idx="1122">
                  <c:v>5.5602572782667572</c:v>
                </c:pt>
                <c:pt idx="1123">
                  <c:v>5.4958333333333336</c:v>
                </c:pt>
                <c:pt idx="1124">
                  <c:v>5.5485551075268811</c:v>
                </c:pt>
                <c:pt idx="1125">
                  <c:v>5.5592710249122215</c:v>
                </c:pt>
                <c:pt idx="1126">
                  <c:v>5.4803675856307432</c:v>
                </c:pt>
                <c:pt idx="1127">
                  <c:v>5.4550807537012114</c:v>
                </c:pt>
                <c:pt idx="1128">
                  <c:v>5.4678263806789396</c:v>
                </c:pt>
                <c:pt idx="1129">
                  <c:v>5.3056951423785588</c:v>
                </c:pt>
                <c:pt idx="1130">
                  <c:v>5.4369747899159666</c:v>
                </c:pt>
                <c:pt idx="1131">
                  <c:v>5.4963944323327185</c:v>
                </c:pt>
                <c:pt idx="1132">
                  <c:v>5.5929697766097242</c:v>
                </c:pt>
                <c:pt idx="1133">
                  <c:v>5.5688336520076485</c:v>
                </c:pt>
                <c:pt idx="1134">
                  <c:v>5.4447974583002381</c:v>
                </c:pt>
                <c:pt idx="1135">
                  <c:v>5.48780487804878</c:v>
                </c:pt>
                <c:pt idx="1136">
                  <c:v>5.4427165979054264</c:v>
                </c:pt>
                <c:pt idx="1137">
                  <c:v>5.3888715710723192</c:v>
                </c:pt>
                <c:pt idx="1138">
                  <c:v>5.4664266708405069</c:v>
                </c:pt>
                <c:pt idx="1139">
                  <c:v>5.2324677344114443</c:v>
                </c:pt>
                <c:pt idx="1140">
                  <c:v>5.1894238358326756</c:v>
                </c:pt>
                <c:pt idx="1141">
                  <c:v>5.2051732396615042</c:v>
                </c:pt>
                <c:pt idx="1142">
                  <c:v>5.2470626106550782</c:v>
                </c:pt>
                <c:pt idx="1143">
                  <c:v>5.2806204029421169</c:v>
                </c:pt>
                <c:pt idx="1144">
                  <c:v>5.3761704875686149</c:v>
                </c:pt>
                <c:pt idx="1145">
                  <c:v>5.3395356234096694</c:v>
                </c:pt>
                <c:pt idx="1146">
                  <c:v>5.2541699761715641</c:v>
                </c:pt>
                <c:pt idx="1147">
                  <c:v>5.3485769107771031</c:v>
                </c:pt>
                <c:pt idx="1148">
                  <c:v>5.41828165374677</c:v>
                </c:pt>
                <c:pt idx="1149">
                  <c:v>5.5823627287853572</c:v>
                </c:pt>
                <c:pt idx="1150">
                  <c:v>5.4692609548724658</c:v>
                </c:pt>
                <c:pt idx="1151">
                  <c:v>5.4000981836033386</c:v>
                </c:pt>
                <c:pt idx="1152">
                  <c:v>5.2954065898393115</c:v>
                </c:pt>
                <c:pt idx="1153">
                  <c:v>5.1677746122190564</c:v>
                </c:pt>
                <c:pt idx="1154">
                  <c:v>5.1986913501436325</c:v>
                </c:pt>
                <c:pt idx="1155">
                  <c:v>5.1432597463597931</c:v>
                </c:pt>
                <c:pt idx="1156">
                  <c:v>5.0070301515388218</c:v>
                </c:pt>
                <c:pt idx="1157">
                  <c:v>5.0031026993484335</c:v>
                </c:pt>
                <c:pt idx="1158">
                  <c:v>4.9922898997686973</c:v>
                </c:pt>
                <c:pt idx="1159">
                  <c:v>5.13951250801796</c:v>
                </c:pt>
                <c:pt idx="1160">
                  <c:v>5.1433121019108281</c:v>
                </c:pt>
                <c:pt idx="1161">
                  <c:v>5.0952905969444009</c:v>
                </c:pt>
                <c:pt idx="1162">
                  <c:v>5.257234726688103</c:v>
                </c:pt>
                <c:pt idx="1163">
                  <c:v>5.3698999841244639</c:v>
                </c:pt>
                <c:pt idx="1164">
                  <c:v>5.3778838504375495</c:v>
                </c:pt>
                <c:pt idx="1165">
                  <c:v>5.4440581542351456</c:v>
                </c:pt>
                <c:pt idx="1166">
                  <c:v>5.4226918798665187</c:v>
                </c:pt>
                <c:pt idx="1167">
                  <c:v>5.3198996393288374</c:v>
                </c:pt>
                <c:pt idx="1168">
                  <c:v>5.2541847489150655</c:v>
                </c:pt>
                <c:pt idx="1169">
                  <c:v>5.3010267579340384</c:v>
                </c:pt>
                <c:pt idx="1170">
                  <c:v>5.2529626253418416</c:v>
                </c:pt>
                <c:pt idx="1171">
                  <c:v>5.3979871912168349</c:v>
                </c:pt>
                <c:pt idx="1172">
                  <c:v>5.4056114669106439</c:v>
                </c:pt>
                <c:pt idx="1173">
                  <c:v>5.4726938962826983</c:v>
                </c:pt>
                <c:pt idx="1174">
                  <c:v>5.5239704978488016</c:v>
                </c:pt>
                <c:pt idx="1175">
                  <c:v>5.4980049109883371</c:v>
                </c:pt>
                <c:pt idx="1176">
                  <c:v>5.474006116207951</c:v>
                </c:pt>
                <c:pt idx="1177">
                  <c:v>5.5110837438423648</c:v>
                </c:pt>
                <c:pt idx="1178">
                  <c:v>5.4993777224642191</c:v>
                </c:pt>
                <c:pt idx="1179">
                  <c:v>5.4931527927373445</c:v>
                </c:pt>
                <c:pt idx="1180">
                  <c:v>5.6427678850359264</c:v>
                </c:pt>
                <c:pt idx="1181">
                  <c:v>5.6074766355140184</c:v>
                </c:pt>
                <c:pt idx="1182">
                  <c:v>5.6318469372010487</c:v>
                </c:pt>
                <c:pt idx="1183">
                  <c:v>5.6858509489276345</c:v>
                </c:pt>
                <c:pt idx="1184">
                  <c:v>5.5388772140498341</c:v>
                </c:pt>
                <c:pt idx="1185">
                  <c:v>5.5087296809151116</c:v>
                </c:pt>
                <c:pt idx="1186">
                  <c:v>5.6011752297724868</c:v>
                </c:pt>
                <c:pt idx="1187">
                  <c:v>5.6909643128321949</c:v>
                </c:pt>
                <c:pt idx="1188">
                  <c:v>5.7569296375266523</c:v>
                </c:pt>
                <c:pt idx="1189">
                  <c:v>5.6713672593500926</c:v>
                </c:pt>
                <c:pt idx="1190">
                  <c:v>5.6263350625572164</c:v>
                </c:pt>
                <c:pt idx="1191">
                  <c:v>5.647509578544061</c:v>
                </c:pt>
                <c:pt idx="1192">
                  <c:v>5.5491903452490074</c:v>
                </c:pt>
                <c:pt idx="1193">
                  <c:v>5.5307050796057613</c:v>
                </c:pt>
                <c:pt idx="1194">
                  <c:v>5.5754300502359566</c:v>
                </c:pt>
                <c:pt idx="1195">
                  <c:v>5.5751263593199569</c:v>
                </c:pt>
                <c:pt idx="1196">
                  <c:v>5.7455540355677153</c:v>
                </c:pt>
                <c:pt idx="1197">
                  <c:v>5.7957821271430738</c:v>
                </c:pt>
                <c:pt idx="1198">
                  <c:v>5.7581282285019757</c:v>
                </c:pt>
                <c:pt idx="1199">
                  <c:v>5.7398152354990151</c:v>
                </c:pt>
                <c:pt idx="1200">
                  <c:v>5.7545617708644929</c:v>
                </c:pt>
                <c:pt idx="1201">
                  <c:v>5.7515904719633077</c:v>
                </c:pt>
                <c:pt idx="1202">
                  <c:v>5.7341828419025047</c:v>
                </c:pt>
                <c:pt idx="1203">
                  <c:v>5.8249556475458304</c:v>
                </c:pt>
                <c:pt idx="1204">
                  <c:v>5.6896299546584759</c:v>
                </c:pt>
                <c:pt idx="1205">
                  <c:v>5.6806625018160686</c:v>
                </c:pt>
                <c:pt idx="1206">
                  <c:v>5.7449586537066581</c:v>
                </c:pt>
                <c:pt idx="1207">
                  <c:v>5.8328517769430803</c:v>
                </c:pt>
                <c:pt idx="1208">
                  <c:v>5.7494279176201371</c:v>
                </c:pt>
                <c:pt idx="1209">
                  <c:v>5.6808600337268134</c:v>
                </c:pt>
                <c:pt idx="1210">
                  <c:v>5.7519008729935237</c:v>
                </c:pt>
                <c:pt idx="1211">
                  <c:v>5.8277027027027026</c:v>
                </c:pt>
                <c:pt idx="1212">
                  <c:v>5.7791214901306649</c:v>
                </c:pt>
                <c:pt idx="1213">
                  <c:v>5.8914293729835876</c:v>
                </c:pt>
                <c:pt idx="1214">
                  <c:v>5.7828317847732631</c:v>
                </c:pt>
                <c:pt idx="1215">
                  <c:v>5.7684298209079552</c:v>
                </c:pt>
                <c:pt idx="1216">
                  <c:v>5.7146928886988739</c:v>
                </c:pt>
                <c:pt idx="1217">
                  <c:v>5.6932111142938995</c:v>
                </c:pt>
                <c:pt idx="1218">
                  <c:v>5.7820661636680208</c:v>
                </c:pt>
                <c:pt idx="1219">
                  <c:v>5.7616761239633343</c:v>
                </c:pt>
                <c:pt idx="1220">
                  <c:v>5.6947608200455582</c:v>
                </c:pt>
                <c:pt idx="1221">
                  <c:v>5.7525274099387724</c:v>
                </c:pt>
                <c:pt idx="1222">
                  <c:v>5.8227486798915375</c:v>
                </c:pt>
                <c:pt idx="1223">
                  <c:v>5.9275721364033807</c:v>
                </c:pt>
                <c:pt idx="1224">
                  <c:v>5.8142857142857141</c:v>
                </c:pt>
                <c:pt idx="1225">
                  <c:v>6.0558339298496779</c:v>
                </c:pt>
                <c:pt idx="1226">
                  <c:v>5.8419725413281034</c:v>
                </c:pt>
                <c:pt idx="1227">
                  <c:v>5.7738600962900026</c:v>
                </c:pt>
                <c:pt idx="1228">
                  <c:v>5.8238636363636358</c:v>
                </c:pt>
                <c:pt idx="1229">
                  <c:v>5.8116792400111761</c:v>
                </c:pt>
                <c:pt idx="1230">
                  <c:v>5.8835904628330997</c:v>
                </c:pt>
                <c:pt idx="1231">
                  <c:v>5.9759153557009608</c:v>
                </c:pt>
                <c:pt idx="1232">
                  <c:v>5.9578624250034879</c:v>
                </c:pt>
                <c:pt idx="1233">
                  <c:v>5.8628015350877201</c:v>
                </c:pt>
                <c:pt idx="1234">
                  <c:v>5.8672086720867211</c:v>
                </c:pt>
                <c:pt idx="1235">
                  <c:v>5.9194299808166617</c:v>
                </c:pt>
                <c:pt idx="1236">
                  <c:v>5.9010503040353788</c:v>
                </c:pt>
                <c:pt idx="1237">
                  <c:v>5.9427908246859644</c:v>
                </c:pt>
                <c:pt idx="1238">
                  <c:v>5.907830907830907</c:v>
                </c:pt>
                <c:pt idx="1239">
                  <c:v>5.8249064967447017</c:v>
                </c:pt>
                <c:pt idx="1240">
                  <c:v>5.9113128491620115</c:v>
                </c:pt>
                <c:pt idx="1241">
                  <c:v>5.9907186049782029</c:v>
                </c:pt>
                <c:pt idx="1242">
                  <c:v>5.86838060639933</c:v>
                </c:pt>
                <c:pt idx="1243">
                  <c:v>5.8441558441558445</c:v>
                </c:pt>
                <c:pt idx="1244">
                  <c:v>5.8314809669352599</c:v>
                </c:pt>
                <c:pt idx="1245">
                  <c:v>5.7973990417522243</c:v>
                </c:pt>
                <c:pt idx="1246">
                  <c:v>5.6861028817667654</c:v>
                </c:pt>
                <c:pt idx="1247">
                  <c:v>5.720167386609071</c:v>
                </c:pt>
                <c:pt idx="1248">
                  <c:v>5.678317932235168</c:v>
                </c:pt>
                <c:pt idx="1249">
                  <c:v>5.6224368302685539</c:v>
                </c:pt>
                <c:pt idx="1250">
                  <c:v>5.6411103767349635</c:v>
                </c:pt>
                <c:pt idx="1251">
                  <c:v>5.5998186293561343</c:v>
                </c:pt>
                <c:pt idx="1252">
                  <c:v>5.6635562467599794</c:v>
                </c:pt>
                <c:pt idx="1253">
                  <c:v>5.8855002675227395</c:v>
                </c:pt>
                <c:pt idx="1254">
                  <c:v>5.9141940657578189</c:v>
                </c:pt>
                <c:pt idx="1255">
                  <c:v>5.8707643814026795</c:v>
                </c:pt>
                <c:pt idx="1256">
                  <c:v>5.9120734908136479</c:v>
                </c:pt>
                <c:pt idx="1257">
                  <c:v>5.9823182711198433</c:v>
                </c:pt>
                <c:pt idx="1258">
                  <c:v>6.0544085183742364</c:v>
                </c:pt>
                <c:pt idx="1259">
                  <c:v>6.0792612543285882</c:v>
                </c:pt>
                <c:pt idx="1260">
                  <c:v>6.2179979518689192</c:v>
                </c:pt>
                <c:pt idx="1261">
                  <c:v>6.1384069899962013</c:v>
                </c:pt>
                <c:pt idx="1262">
                  <c:v>6.1356565028002494</c:v>
                </c:pt>
                <c:pt idx="1263">
                  <c:v>6.1922308268798396</c:v>
                </c:pt>
                <c:pt idx="1264">
                  <c:v>6.19358074222668</c:v>
                </c:pt>
                <c:pt idx="1265">
                  <c:v>6.2304124357527897</c:v>
                </c:pt>
                <c:pt idx="1266">
                  <c:v>6.1077955986572166</c:v>
                </c:pt>
                <c:pt idx="1267">
                  <c:v>6.3310893512851898</c:v>
                </c:pt>
                <c:pt idx="1268">
                  <c:v>6.4786208601087489</c:v>
                </c:pt>
                <c:pt idx="1269">
                  <c:v>6.5804066543438076</c:v>
                </c:pt>
                <c:pt idx="1270">
                  <c:v>6.5706319702602229</c:v>
                </c:pt>
                <c:pt idx="1271">
                  <c:v>6.469500924214417</c:v>
                </c:pt>
                <c:pt idx="1272">
                  <c:v>6.47</c:v>
                </c:pt>
                <c:pt idx="1273">
                  <c:v>6.47</c:v>
                </c:pt>
                <c:pt idx="1274">
                  <c:v>6.1365865620402156</c:v>
                </c:pt>
                <c:pt idx="1275">
                  <c:v>6.2067290173691241</c:v>
                </c:pt>
                <c:pt idx="1276">
                  <c:v>6.4955329824990828</c:v>
                </c:pt>
                <c:pt idx="1277">
                  <c:v>6.5870856011875309</c:v>
                </c:pt>
                <c:pt idx="1278">
                  <c:v>6.6808457400225194</c:v>
                </c:pt>
                <c:pt idx="1279">
                  <c:v>6.7863343253968251</c:v>
                </c:pt>
                <c:pt idx="1280">
                  <c:v>6.8724228414344619</c:v>
                </c:pt>
                <c:pt idx="1281">
                  <c:v>6.7263601437600693</c:v>
                </c:pt>
                <c:pt idx="1282">
                  <c:v>6.8125694530188916</c:v>
                </c:pt>
                <c:pt idx="1283">
                  <c:v>6.5169672520170856</c:v>
                </c:pt>
                <c:pt idx="1284">
                  <c:v>6.6352429296591735</c:v>
                </c:pt>
                <c:pt idx="1285">
                  <c:v>6.7008780256288558</c:v>
                </c:pt>
                <c:pt idx="1286">
                  <c:v>6.3060251900601392</c:v>
                </c:pt>
                <c:pt idx="1287">
                  <c:v>6.1789278254815496</c:v>
                </c:pt>
                <c:pt idx="1288">
                  <c:v>6.1425970183225216</c:v>
                </c:pt>
                <c:pt idx="1289">
                  <c:v>6.0850439882697946</c:v>
                </c:pt>
                <c:pt idx="1290">
                  <c:v>6.1579241071428577</c:v>
                </c:pt>
                <c:pt idx="1291">
                  <c:v>6.143667296786389</c:v>
                </c:pt>
                <c:pt idx="1292">
                  <c:v>6.088039867109635</c:v>
                </c:pt>
                <c:pt idx="1293">
                  <c:v>6.001326259946949</c:v>
                </c:pt>
                <c:pt idx="1294">
                  <c:v>5.9571474948598642</c:v>
                </c:pt>
                <c:pt idx="1295">
                  <c:v>5.967411244199849</c:v>
                </c:pt>
                <c:pt idx="1296">
                  <c:v>5.942469847368983</c:v>
                </c:pt>
                <c:pt idx="1297">
                  <c:v>6.1210837328576204</c:v>
                </c:pt>
                <c:pt idx="1298">
                  <c:v>6.1803444782168189</c:v>
                </c:pt>
                <c:pt idx="1299">
                  <c:v>5.8752866659386269</c:v>
                </c:pt>
                <c:pt idx="1300">
                  <c:v>5.9814265303879548</c:v>
                </c:pt>
                <c:pt idx="1301">
                  <c:v>6.04296212549463</c:v>
                </c:pt>
                <c:pt idx="1302">
                  <c:v>6.1108560936424148</c:v>
                </c:pt>
                <c:pt idx="1303">
                  <c:v>6.2357566089334542</c:v>
                </c:pt>
                <c:pt idx="1304">
                  <c:v>6.1933876811594208</c:v>
                </c:pt>
                <c:pt idx="1305">
                  <c:v>6.4723671726755221</c:v>
                </c:pt>
                <c:pt idx="1306">
                  <c:v>6.248533208167097</c:v>
                </c:pt>
                <c:pt idx="1307">
                  <c:v>6.0837577815506512</c:v>
                </c:pt>
                <c:pt idx="1308">
                  <c:v>6.1643444495203283</c:v>
                </c:pt>
                <c:pt idx="1309">
                  <c:v>6.3191881918819188</c:v>
                </c:pt>
                <c:pt idx="1310">
                  <c:v>6.367924528301887</c:v>
                </c:pt>
                <c:pt idx="1311">
                  <c:v>6.4298924979771117</c:v>
                </c:pt>
                <c:pt idx="1312">
                  <c:v>6.3926272674078408</c:v>
                </c:pt>
                <c:pt idx="1313">
                  <c:v>6.5747520075578647</c:v>
                </c:pt>
                <c:pt idx="1314">
                  <c:v>6.5085086268021737</c:v>
                </c:pt>
                <c:pt idx="1315">
                  <c:v>6.605411229498384</c:v>
                </c:pt>
                <c:pt idx="1316">
                  <c:v>6.7018437651625424</c:v>
                </c:pt>
                <c:pt idx="1317">
                  <c:v>6.9671086180520145</c:v>
                </c:pt>
                <c:pt idx="1318">
                  <c:v>6.8673799452600157</c:v>
                </c:pt>
                <c:pt idx="1319">
                  <c:v>6.7803453845198165</c:v>
                </c:pt>
                <c:pt idx="1320">
                  <c:v>6.6685267857142856</c:v>
                </c:pt>
                <c:pt idx="1321">
                  <c:v>6.9763847675568744</c:v>
                </c:pt>
                <c:pt idx="1322">
                  <c:v>7.1712636305323922</c:v>
                </c:pt>
                <c:pt idx="1323">
                  <c:v>7.0942475603492561</c:v>
                </c:pt>
                <c:pt idx="1324">
                  <c:v>7.0026508457460235</c:v>
                </c:pt>
                <c:pt idx="1325">
                  <c:v>7.0628930817610067</c:v>
                </c:pt>
                <c:pt idx="1326">
                  <c:v>7.1152192605331042</c:v>
                </c:pt>
                <c:pt idx="1327">
                  <c:v>6.8784332457606885</c:v>
                </c:pt>
                <c:pt idx="1328">
                  <c:v>7.0844771649613181</c:v>
                </c:pt>
                <c:pt idx="1329">
                  <c:v>6.9749969948311099</c:v>
                </c:pt>
                <c:pt idx="1330">
                  <c:v>6.9486669784845656</c:v>
                </c:pt>
                <c:pt idx="1331">
                  <c:v>6.8426849060978432</c:v>
                </c:pt>
                <c:pt idx="1332">
                  <c:v>6.9005057038692224</c:v>
                </c:pt>
                <c:pt idx="1333">
                  <c:v>6.9944516585999299</c:v>
                </c:pt>
                <c:pt idx="1334">
                  <c:v>7.1357285429141717</c:v>
                </c:pt>
                <c:pt idx="1335">
                  <c:v>7.0248173489504806</c:v>
                </c:pt>
                <c:pt idx="1336">
                  <c:v>7.3387565368971535</c:v>
                </c:pt>
                <c:pt idx="1337">
                  <c:v>7.1509009009009015</c:v>
                </c:pt>
                <c:pt idx="1338">
                  <c:v>7.3694238959874472</c:v>
                </c:pt>
                <c:pt idx="1339">
                  <c:v>7.1784073506891266</c:v>
                </c:pt>
                <c:pt idx="1340">
                  <c:v>7.1548257372654156</c:v>
                </c:pt>
                <c:pt idx="1341">
                  <c:v>7.484978044834758</c:v>
                </c:pt>
                <c:pt idx="1342">
                  <c:v>7.6436194368755679</c:v>
                </c:pt>
                <c:pt idx="1343">
                  <c:v>7.7452765763715004</c:v>
                </c:pt>
                <c:pt idx="1344">
                  <c:v>8.0044740162900077</c:v>
                </c:pt>
                <c:pt idx="1345">
                  <c:v>8.1071796633459297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340308160"/>
        <c:axId val="340317120"/>
      </c:lineChart>
      <c:dateAx>
        <c:axId val="340305360"/>
        <c:scaling>
          <c:orientation val="minMax"/>
        </c:scaling>
        <c:delete val="0"/>
        <c:axPos val="b"/>
        <c:numFmt formatCode="yyyy\-mm\-dd;@" sourceLinked="0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zh-CN"/>
          </a:p>
        </c:txPr>
        <c:crossAx val="340314320"/>
        <c:crosses val="autoZero"/>
        <c:auto val="1"/>
        <c:lblOffset val="100"/>
        <c:baseTimeUnit val="days"/>
      </c:dateAx>
      <c:valAx>
        <c:axId val="340314320"/>
        <c:scaling>
          <c:orientation val="minMax"/>
          <c:min val="8"/>
        </c:scaling>
        <c:delete val="0"/>
        <c:axPos val="l"/>
        <c:numFmt formatCode="0.00_ " sourceLinked="1"/>
        <c:majorTickMark val="none"/>
        <c:minorTickMark val="none"/>
        <c:tickLblPos val="nextTo"/>
        <c:spPr>
          <a:ln w="6350">
            <a:noFill/>
          </a:ln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zh-CN"/>
          </a:p>
        </c:txPr>
        <c:crossAx val="340305360"/>
        <c:crosses val="autoZero"/>
        <c:crossBetween val="between"/>
      </c:valAx>
      <c:dateAx>
        <c:axId val="340308160"/>
        <c:scaling>
          <c:orientation val="minMax"/>
        </c:scaling>
        <c:delete val="1"/>
        <c:axPos val="b"/>
        <c:numFmt formatCode="yyyy\-mm\-dd;@" sourceLinked="1"/>
        <c:majorTickMark val="out"/>
        <c:minorTickMark val="none"/>
        <c:tickLblPos val="nextTo"/>
        <c:crossAx val="340317120"/>
        <c:crosses val="autoZero"/>
        <c:auto val="1"/>
        <c:lblOffset val="100"/>
        <c:baseTimeUnit val="days"/>
      </c:dateAx>
      <c:valAx>
        <c:axId val="340317120"/>
        <c:scaling>
          <c:orientation val="minMax"/>
          <c:min val="3"/>
        </c:scaling>
        <c:delete val="0"/>
        <c:axPos val="r"/>
        <c:numFmt formatCode="0.00_ " sourceLinked="1"/>
        <c:majorTickMark val="out"/>
        <c:minorTickMark val="none"/>
        <c:tickLblPos val="nextTo"/>
        <c:spPr>
          <a:ln w="6350">
            <a:noFill/>
          </a:ln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zh-CN"/>
          </a:p>
        </c:txPr>
        <c:crossAx val="340308160"/>
        <c:crosses val="max"/>
        <c:crossBetween val="between"/>
      </c:valAx>
      <c:spPr>
        <a:noFill/>
        <a:ln w="25400">
          <a:noFill/>
        </a:ln>
      </c:spPr>
    </c:plotArea>
    <c:legend>
      <c:legendPos val="t"/>
      <c:layout/>
      <c:overlay val="0"/>
      <c:spPr>
        <a:noFill/>
        <a:ln w="25400">
          <a:noFill/>
        </a:ln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zh-CN"/>
        </a:p>
      </c:txPr>
    </c:legend>
    <c:plotVisOnly val="1"/>
    <c:dispBlanksAs val="span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/>
      </a:pPr>
      <a:endParaRPr lang="zh-CN"/>
    </a:p>
  </c:txPr>
  <c:externalData r:id="rId2">
    <c:autoUpdate val="0"/>
  </c:externalData>
  <c:userShapes r:id="rId3"/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10580314960629922"/>
          <c:y val="0.16242089530475357"/>
          <c:w val="0.87753018372703417"/>
          <c:h val="0.58663786818314378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国储库存!$D$1</c:f>
              <c:strCache>
                <c:ptCount val="1"/>
                <c:pt idx="0">
                  <c:v>国储库存（万吨）</c:v>
                </c:pt>
              </c:strCache>
            </c:strRef>
          </c:tx>
          <c:spPr>
            <a:solidFill>
              <a:srgbClr val="C00000"/>
            </a:solidFill>
            <a:ln w="25400">
              <a:noFill/>
            </a:ln>
          </c:spPr>
          <c:invertIfNegative val="0"/>
          <c:cat>
            <c:strRef>
              <c:f>国储库存!$A$2:$A$234</c:f>
              <c:strCache>
                <c:ptCount val="233"/>
                <c:pt idx="0">
                  <c:v>2016-04-29</c:v>
                </c:pt>
                <c:pt idx="1">
                  <c:v>2016-05-06</c:v>
                </c:pt>
                <c:pt idx="2">
                  <c:v>2016-05-13</c:v>
                </c:pt>
                <c:pt idx="3">
                  <c:v>2016-05-20</c:v>
                </c:pt>
                <c:pt idx="4">
                  <c:v>2016-05-27</c:v>
                </c:pt>
                <c:pt idx="5">
                  <c:v>2016-06-03</c:v>
                </c:pt>
                <c:pt idx="6">
                  <c:v>2016-06-10</c:v>
                </c:pt>
                <c:pt idx="7">
                  <c:v>2016-06-17</c:v>
                </c:pt>
                <c:pt idx="8">
                  <c:v>2016-06-24</c:v>
                </c:pt>
                <c:pt idx="9">
                  <c:v>2016-07-01</c:v>
                </c:pt>
                <c:pt idx="10">
                  <c:v>2016-07-08</c:v>
                </c:pt>
                <c:pt idx="11">
                  <c:v>2016-07-15</c:v>
                </c:pt>
                <c:pt idx="12">
                  <c:v>2016-07-22</c:v>
                </c:pt>
                <c:pt idx="13">
                  <c:v>2016-07-29</c:v>
                </c:pt>
                <c:pt idx="14">
                  <c:v>2016-08-05</c:v>
                </c:pt>
                <c:pt idx="15">
                  <c:v>2016-08-12</c:v>
                </c:pt>
                <c:pt idx="16">
                  <c:v>2016-08-19</c:v>
                </c:pt>
                <c:pt idx="17">
                  <c:v>2016-08-26</c:v>
                </c:pt>
                <c:pt idx="18">
                  <c:v>2016-09-02</c:v>
                </c:pt>
                <c:pt idx="19">
                  <c:v>2016-09-09</c:v>
                </c:pt>
                <c:pt idx="20">
                  <c:v>2016-09-16</c:v>
                </c:pt>
                <c:pt idx="21">
                  <c:v>2016-09-23</c:v>
                </c:pt>
                <c:pt idx="22">
                  <c:v>2016-09-30</c:v>
                </c:pt>
                <c:pt idx="23">
                  <c:v>2016-10-07</c:v>
                </c:pt>
                <c:pt idx="24">
                  <c:v>2016-10-14</c:v>
                </c:pt>
                <c:pt idx="25">
                  <c:v>2016-10-21</c:v>
                </c:pt>
                <c:pt idx="26">
                  <c:v>2016-10-28</c:v>
                </c:pt>
                <c:pt idx="27">
                  <c:v>2016-11-04</c:v>
                </c:pt>
                <c:pt idx="28">
                  <c:v>2016-11-11</c:v>
                </c:pt>
                <c:pt idx="29">
                  <c:v>2016-11-18</c:v>
                </c:pt>
                <c:pt idx="30">
                  <c:v>2016-11-25</c:v>
                </c:pt>
                <c:pt idx="31">
                  <c:v>2016-12-02</c:v>
                </c:pt>
                <c:pt idx="32">
                  <c:v>2016-12-09</c:v>
                </c:pt>
                <c:pt idx="33">
                  <c:v>2016-12-16</c:v>
                </c:pt>
                <c:pt idx="34">
                  <c:v>2016-12-23</c:v>
                </c:pt>
                <c:pt idx="35">
                  <c:v>2016-12-30</c:v>
                </c:pt>
                <c:pt idx="36">
                  <c:v>2017-01-06</c:v>
                </c:pt>
                <c:pt idx="37">
                  <c:v>2017-01-13</c:v>
                </c:pt>
                <c:pt idx="38">
                  <c:v>2017-01-20</c:v>
                </c:pt>
                <c:pt idx="39">
                  <c:v>2017-01-27</c:v>
                </c:pt>
                <c:pt idx="40">
                  <c:v>2017-02-03</c:v>
                </c:pt>
                <c:pt idx="41">
                  <c:v>2017-02-10</c:v>
                </c:pt>
                <c:pt idx="42">
                  <c:v>2017-02-17</c:v>
                </c:pt>
                <c:pt idx="43">
                  <c:v>2017-02-24</c:v>
                </c:pt>
                <c:pt idx="44">
                  <c:v>2017-03-03</c:v>
                </c:pt>
                <c:pt idx="45">
                  <c:v>2017-03-10</c:v>
                </c:pt>
                <c:pt idx="46">
                  <c:v>2017-03-17</c:v>
                </c:pt>
                <c:pt idx="47">
                  <c:v>2017-03-24</c:v>
                </c:pt>
                <c:pt idx="48">
                  <c:v>2017-03-31</c:v>
                </c:pt>
                <c:pt idx="49">
                  <c:v>2017-04-07</c:v>
                </c:pt>
                <c:pt idx="50">
                  <c:v>2017-04-14</c:v>
                </c:pt>
                <c:pt idx="51">
                  <c:v>2017-04-21</c:v>
                </c:pt>
                <c:pt idx="52">
                  <c:v>2017-04-28</c:v>
                </c:pt>
                <c:pt idx="53">
                  <c:v>2017-05-05</c:v>
                </c:pt>
                <c:pt idx="54">
                  <c:v>2017-05-12</c:v>
                </c:pt>
                <c:pt idx="55">
                  <c:v>2017-05-19</c:v>
                </c:pt>
                <c:pt idx="56">
                  <c:v>2017-05-26</c:v>
                </c:pt>
                <c:pt idx="57">
                  <c:v>2017-06-02</c:v>
                </c:pt>
                <c:pt idx="58">
                  <c:v>2017-06-09</c:v>
                </c:pt>
                <c:pt idx="59">
                  <c:v>2017-06-16</c:v>
                </c:pt>
                <c:pt idx="60">
                  <c:v>2017-06-23</c:v>
                </c:pt>
                <c:pt idx="61">
                  <c:v>2017-06-30</c:v>
                </c:pt>
                <c:pt idx="62">
                  <c:v>2017-07-07</c:v>
                </c:pt>
                <c:pt idx="63">
                  <c:v>2017-07-14</c:v>
                </c:pt>
                <c:pt idx="64">
                  <c:v>2017-07-21</c:v>
                </c:pt>
                <c:pt idx="65">
                  <c:v>2017-07-28</c:v>
                </c:pt>
                <c:pt idx="66">
                  <c:v>2017-08-04</c:v>
                </c:pt>
                <c:pt idx="67">
                  <c:v>2017-08-11</c:v>
                </c:pt>
                <c:pt idx="68">
                  <c:v>2017-08-18</c:v>
                </c:pt>
                <c:pt idx="69">
                  <c:v>2017-08-25</c:v>
                </c:pt>
                <c:pt idx="70">
                  <c:v>2017-09-01</c:v>
                </c:pt>
                <c:pt idx="71">
                  <c:v>2017-09-08</c:v>
                </c:pt>
                <c:pt idx="72">
                  <c:v>2017-09-15</c:v>
                </c:pt>
                <c:pt idx="73">
                  <c:v>2017-09-22</c:v>
                </c:pt>
                <c:pt idx="74">
                  <c:v>2017-09-29</c:v>
                </c:pt>
                <c:pt idx="75">
                  <c:v>2017-10-06</c:v>
                </c:pt>
                <c:pt idx="76">
                  <c:v>2017-10-13</c:v>
                </c:pt>
                <c:pt idx="77">
                  <c:v>2017-10-20</c:v>
                </c:pt>
                <c:pt idx="78">
                  <c:v>2017-10-27</c:v>
                </c:pt>
                <c:pt idx="79">
                  <c:v>2017-11-03</c:v>
                </c:pt>
                <c:pt idx="80">
                  <c:v>2017-11-10</c:v>
                </c:pt>
                <c:pt idx="81">
                  <c:v>2017-11-17</c:v>
                </c:pt>
                <c:pt idx="82">
                  <c:v>2017-11-24</c:v>
                </c:pt>
                <c:pt idx="83">
                  <c:v>2017-12-01</c:v>
                </c:pt>
                <c:pt idx="84">
                  <c:v>2017-12-08</c:v>
                </c:pt>
                <c:pt idx="85">
                  <c:v>2017-12-15</c:v>
                </c:pt>
                <c:pt idx="86">
                  <c:v>2017-12-22</c:v>
                </c:pt>
                <c:pt idx="87">
                  <c:v>2017-12-29</c:v>
                </c:pt>
                <c:pt idx="88">
                  <c:v>2018-01-05</c:v>
                </c:pt>
                <c:pt idx="89">
                  <c:v>2018-01-12</c:v>
                </c:pt>
                <c:pt idx="90">
                  <c:v>2018-01-19</c:v>
                </c:pt>
                <c:pt idx="91">
                  <c:v>2018-01-26</c:v>
                </c:pt>
                <c:pt idx="92">
                  <c:v>2018-02-02</c:v>
                </c:pt>
                <c:pt idx="93">
                  <c:v>2018-02-09</c:v>
                </c:pt>
                <c:pt idx="94">
                  <c:v>2018-02-16</c:v>
                </c:pt>
                <c:pt idx="95">
                  <c:v>2018-02-23</c:v>
                </c:pt>
                <c:pt idx="96">
                  <c:v>2018-03-02</c:v>
                </c:pt>
                <c:pt idx="97">
                  <c:v>2018-03-09</c:v>
                </c:pt>
                <c:pt idx="98">
                  <c:v>2018-03-16</c:v>
                </c:pt>
                <c:pt idx="99">
                  <c:v>2018-03-23</c:v>
                </c:pt>
                <c:pt idx="100">
                  <c:v>2018-03-30</c:v>
                </c:pt>
                <c:pt idx="101">
                  <c:v>2018-04-06</c:v>
                </c:pt>
                <c:pt idx="102">
                  <c:v>2018-04-13</c:v>
                </c:pt>
                <c:pt idx="103">
                  <c:v>2018-04-20</c:v>
                </c:pt>
                <c:pt idx="104">
                  <c:v>2018-04-27</c:v>
                </c:pt>
                <c:pt idx="105">
                  <c:v>2018-05-04</c:v>
                </c:pt>
                <c:pt idx="106">
                  <c:v>2018-05-11</c:v>
                </c:pt>
                <c:pt idx="107">
                  <c:v>2018-05-18</c:v>
                </c:pt>
                <c:pt idx="108">
                  <c:v>2018-05-25</c:v>
                </c:pt>
                <c:pt idx="109">
                  <c:v>2018-06-01</c:v>
                </c:pt>
                <c:pt idx="110">
                  <c:v>2018-06-08</c:v>
                </c:pt>
                <c:pt idx="111">
                  <c:v>2018-06-15</c:v>
                </c:pt>
                <c:pt idx="112">
                  <c:v>2018-06-22</c:v>
                </c:pt>
                <c:pt idx="113">
                  <c:v>2018-06-29</c:v>
                </c:pt>
                <c:pt idx="114">
                  <c:v>2018-07-06</c:v>
                </c:pt>
                <c:pt idx="115">
                  <c:v>2018-07-13</c:v>
                </c:pt>
                <c:pt idx="116">
                  <c:v>2018-07-20</c:v>
                </c:pt>
                <c:pt idx="117">
                  <c:v>2018-07-27</c:v>
                </c:pt>
                <c:pt idx="118">
                  <c:v>2018-08-03</c:v>
                </c:pt>
                <c:pt idx="119">
                  <c:v>2018-08-10</c:v>
                </c:pt>
                <c:pt idx="120">
                  <c:v>2018-08-17</c:v>
                </c:pt>
                <c:pt idx="121">
                  <c:v>2018-08-24</c:v>
                </c:pt>
                <c:pt idx="122">
                  <c:v>2018-08-31</c:v>
                </c:pt>
                <c:pt idx="123">
                  <c:v>2018-09-07</c:v>
                </c:pt>
                <c:pt idx="124">
                  <c:v>2018-09-14</c:v>
                </c:pt>
                <c:pt idx="125">
                  <c:v>2018-09-21</c:v>
                </c:pt>
                <c:pt idx="126">
                  <c:v>2018-09-28</c:v>
                </c:pt>
                <c:pt idx="127">
                  <c:v>2018-10-05</c:v>
                </c:pt>
                <c:pt idx="128">
                  <c:v>2018-10-12</c:v>
                </c:pt>
                <c:pt idx="129">
                  <c:v>2018-10-19</c:v>
                </c:pt>
                <c:pt idx="130">
                  <c:v>2018-10-26</c:v>
                </c:pt>
                <c:pt idx="131">
                  <c:v>2018-11-02</c:v>
                </c:pt>
                <c:pt idx="132">
                  <c:v>2018-11-09</c:v>
                </c:pt>
                <c:pt idx="133">
                  <c:v>2018-11-16</c:v>
                </c:pt>
                <c:pt idx="134">
                  <c:v>2018-11-23</c:v>
                </c:pt>
                <c:pt idx="135">
                  <c:v>2018-11-30</c:v>
                </c:pt>
                <c:pt idx="136">
                  <c:v>2018-12-07</c:v>
                </c:pt>
                <c:pt idx="137">
                  <c:v>2018-12-14</c:v>
                </c:pt>
                <c:pt idx="138">
                  <c:v>2018-12-21</c:v>
                </c:pt>
                <c:pt idx="139">
                  <c:v>2018-12-28</c:v>
                </c:pt>
                <c:pt idx="140">
                  <c:v>2019-01-04</c:v>
                </c:pt>
                <c:pt idx="141">
                  <c:v>2019-01-11</c:v>
                </c:pt>
                <c:pt idx="142">
                  <c:v>2019-01-18</c:v>
                </c:pt>
                <c:pt idx="143">
                  <c:v>2019-01-25</c:v>
                </c:pt>
                <c:pt idx="144">
                  <c:v>2019-02-01</c:v>
                </c:pt>
                <c:pt idx="145">
                  <c:v>2019-02-08</c:v>
                </c:pt>
                <c:pt idx="146">
                  <c:v>2019-02-15</c:v>
                </c:pt>
                <c:pt idx="147">
                  <c:v>2019-02-22</c:v>
                </c:pt>
                <c:pt idx="148">
                  <c:v>2019-03-01</c:v>
                </c:pt>
                <c:pt idx="149">
                  <c:v>2019-03-08</c:v>
                </c:pt>
                <c:pt idx="150">
                  <c:v>2019-03-15</c:v>
                </c:pt>
                <c:pt idx="151">
                  <c:v>2019-03-22</c:v>
                </c:pt>
                <c:pt idx="152">
                  <c:v>2019-03-29</c:v>
                </c:pt>
                <c:pt idx="153">
                  <c:v>2019-04-05</c:v>
                </c:pt>
                <c:pt idx="154">
                  <c:v>2019-04-12</c:v>
                </c:pt>
                <c:pt idx="155">
                  <c:v>2019-04-19</c:v>
                </c:pt>
                <c:pt idx="156">
                  <c:v>2019-04-26</c:v>
                </c:pt>
                <c:pt idx="157">
                  <c:v>2019-05-03</c:v>
                </c:pt>
                <c:pt idx="158">
                  <c:v>2019-05-10</c:v>
                </c:pt>
                <c:pt idx="159">
                  <c:v>2019-05-17</c:v>
                </c:pt>
                <c:pt idx="160">
                  <c:v>2019-05-24</c:v>
                </c:pt>
                <c:pt idx="161">
                  <c:v>2019-05-31</c:v>
                </c:pt>
                <c:pt idx="162">
                  <c:v>2019-06-07</c:v>
                </c:pt>
                <c:pt idx="163">
                  <c:v>2019-06-14</c:v>
                </c:pt>
                <c:pt idx="164">
                  <c:v>2019-06-21</c:v>
                </c:pt>
                <c:pt idx="165">
                  <c:v>2019-06-28</c:v>
                </c:pt>
                <c:pt idx="166">
                  <c:v>2019-07-05</c:v>
                </c:pt>
                <c:pt idx="167">
                  <c:v>2019-07-12</c:v>
                </c:pt>
                <c:pt idx="168">
                  <c:v>2019-07-19</c:v>
                </c:pt>
                <c:pt idx="169">
                  <c:v>2019-07-26</c:v>
                </c:pt>
                <c:pt idx="170">
                  <c:v>2019-08-02</c:v>
                </c:pt>
                <c:pt idx="171">
                  <c:v>2019-08-09</c:v>
                </c:pt>
                <c:pt idx="172">
                  <c:v>2019-08-16</c:v>
                </c:pt>
                <c:pt idx="173">
                  <c:v>2019-08-23</c:v>
                </c:pt>
                <c:pt idx="174">
                  <c:v>2019-08-30</c:v>
                </c:pt>
                <c:pt idx="175">
                  <c:v>2019-09-06</c:v>
                </c:pt>
                <c:pt idx="176">
                  <c:v>2019-09-13</c:v>
                </c:pt>
                <c:pt idx="177">
                  <c:v>2019-09-20</c:v>
                </c:pt>
                <c:pt idx="178">
                  <c:v>2019-09-27</c:v>
                </c:pt>
                <c:pt idx="179">
                  <c:v>2019-10-04</c:v>
                </c:pt>
                <c:pt idx="180">
                  <c:v>2019-10-11</c:v>
                </c:pt>
                <c:pt idx="181">
                  <c:v>2019-10-18</c:v>
                </c:pt>
                <c:pt idx="182">
                  <c:v>2019-10-25</c:v>
                </c:pt>
                <c:pt idx="183">
                  <c:v>2019-11-01</c:v>
                </c:pt>
                <c:pt idx="184">
                  <c:v>2019-11-08</c:v>
                </c:pt>
                <c:pt idx="185">
                  <c:v>2019-11-15</c:v>
                </c:pt>
                <c:pt idx="186">
                  <c:v>2019-11-22</c:v>
                </c:pt>
                <c:pt idx="187">
                  <c:v>2019-11-29</c:v>
                </c:pt>
                <c:pt idx="188">
                  <c:v>2019-12-06</c:v>
                </c:pt>
                <c:pt idx="189">
                  <c:v>2019-12-13</c:v>
                </c:pt>
                <c:pt idx="190">
                  <c:v>2019-12-20</c:v>
                </c:pt>
                <c:pt idx="191">
                  <c:v>2019-12-27</c:v>
                </c:pt>
                <c:pt idx="192">
                  <c:v>2020-01-03</c:v>
                </c:pt>
                <c:pt idx="193">
                  <c:v>2020-01-10</c:v>
                </c:pt>
                <c:pt idx="194">
                  <c:v>2020-01-17</c:v>
                </c:pt>
                <c:pt idx="195">
                  <c:v>2020-01-24</c:v>
                </c:pt>
                <c:pt idx="196">
                  <c:v>2020-01-31</c:v>
                </c:pt>
                <c:pt idx="197">
                  <c:v>2020-02-07</c:v>
                </c:pt>
                <c:pt idx="198">
                  <c:v>2020-02-14</c:v>
                </c:pt>
                <c:pt idx="199">
                  <c:v>2020-02-21</c:v>
                </c:pt>
                <c:pt idx="200">
                  <c:v>2020-02-28</c:v>
                </c:pt>
                <c:pt idx="201">
                  <c:v>2020-03-06</c:v>
                </c:pt>
                <c:pt idx="202">
                  <c:v>2020-03-13</c:v>
                </c:pt>
                <c:pt idx="203">
                  <c:v>2020-03-20</c:v>
                </c:pt>
                <c:pt idx="204">
                  <c:v>2020-03-27</c:v>
                </c:pt>
                <c:pt idx="205">
                  <c:v>2020-04-03</c:v>
                </c:pt>
                <c:pt idx="206">
                  <c:v>2020-04-10</c:v>
                </c:pt>
                <c:pt idx="207">
                  <c:v>2020-04-17</c:v>
                </c:pt>
                <c:pt idx="208">
                  <c:v>2020-04-24</c:v>
                </c:pt>
                <c:pt idx="209">
                  <c:v>2020-05-01</c:v>
                </c:pt>
                <c:pt idx="210">
                  <c:v>2020-05-08</c:v>
                </c:pt>
                <c:pt idx="211">
                  <c:v>2020-05-15</c:v>
                </c:pt>
                <c:pt idx="212">
                  <c:v>2020-05-22</c:v>
                </c:pt>
                <c:pt idx="213">
                  <c:v>2020-05-29</c:v>
                </c:pt>
                <c:pt idx="214">
                  <c:v>2020-06-05</c:v>
                </c:pt>
                <c:pt idx="215">
                  <c:v>2020-06-12</c:v>
                </c:pt>
                <c:pt idx="216">
                  <c:v>2020-06-19</c:v>
                </c:pt>
                <c:pt idx="217">
                  <c:v>2020-06-26</c:v>
                </c:pt>
                <c:pt idx="218">
                  <c:v>2020-07-03</c:v>
                </c:pt>
                <c:pt idx="219">
                  <c:v>2020-07-10</c:v>
                </c:pt>
                <c:pt idx="220">
                  <c:v>2020-07-17</c:v>
                </c:pt>
                <c:pt idx="221">
                  <c:v>2020-07-24</c:v>
                </c:pt>
                <c:pt idx="222">
                  <c:v>2020-07-31</c:v>
                </c:pt>
                <c:pt idx="223">
                  <c:v>2020-08-07</c:v>
                </c:pt>
                <c:pt idx="224">
                  <c:v>2020-08-14</c:v>
                </c:pt>
                <c:pt idx="225">
                  <c:v>2020/8/21</c:v>
                </c:pt>
                <c:pt idx="226">
                  <c:v>2020/8/28</c:v>
                </c:pt>
                <c:pt idx="227">
                  <c:v>2020/9/4</c:v>
                </c:pt>
                <c:pt idx="228">
                  <c:v>2020/9/11</c:v>
                </c:pt>
                <c:pt idx="229">
                  <c:v>2020/9/18</c:v>
                </c:pt>
                <c:pt idx="230">
                  <c:v>2020/9/25</c:v>
                </c:pt>
                <c:pt idx="231">
                  <c:v>2020/10/2</c:v>
                </c:pt>
                <c:pt idx="232">
                  <c:v>2020/10/9</c:v>
                </c:pt>
              </c:strCache>
            </c:strRef>
          </c:cat>
          <c:val>
            <c:numRef>
              <c:f>国储库存!$D$2:$D$234</c:f>
              <c:numCache>
                <c:formatCode>General</c:formatCode>
                <c:ptCount val="233"/>
                <c:pt idx="0">
                  <c:v>1117.0999999999999</c:v>
                </c:pt>
                <c:pt idx="1">
                  <c:v>1105.0999999999999</c:v>
                </c:pt>
                <c:pt idx="2">
                  <c:v>1090.0999999999999</c:v>
                </c:pt>
                <c:pt idx="3">
                  <c:v>1076.3</c:v>
                </c:pt>
                <c:pt idx="4">
                  <c:v>1063.8</c:v>
                </c:pt>
                <c:pt idx="5">
                  <c:v>1052</c:v>
                </c:pt>
                <c:pt idx="6">
                  <c:v>1042</c:v>
                </c:pt>
                <c:pt idx="7">
                  <c:v>1031.8</c:v>
                </c:pt>
                <c:pt idx="8">
                  <c:v>1021.2</c:v>
                </c:pt>
                <c:pt idx="9">
                  <c:v>1010.5</c:v>
                </c:pt>
                <c:pt idx="10">
                  <c:v>998.1</c:v>
                </c:pt>
                <c:pt idx="11">
                  <c:v>983.2</c:v>
                </c:pt>
                <c:pt idx="12">
                  <c:v>968.8</c:v>
                </c:pt>
                <c:pt idx="13">
                  <c:v>954</c:v>
                </c:pt>
                <c:pt idx="14">
                  <c:v>945.4</c:v>
                </c:pt>
                <c:pt idx="15">
                  <c:v>936.1</c:v>
                </c:pt>
                <c:pt idx="16">
                  <c:v>928.9</c:v>
                </c:pt>
                <c:pt idx="17">
                  <c:v>918.5</c:v>
                </c:pt>
                <c:pt idx="18">
                  <c:v>908.3</c:v>
                </c:pt>
                <c:pt idx="19">
                  <c:v>894.5</c:v>
                </c:pt>
                <c:pt idx="20">
                  <c:v>883.5</c:v>
                </c:pt>
                <c:pt idx="21">
                  <c:v>869</c:v>
                </c:pt>
                <c:pt idx="22">
                  <c:v>850.1</c:v>
                </c:pt>
                <c:pt idx="23">
                  <c:v>850.1</c:v>
                </c:pt>
                <c:pt idx="24">
                  <c:v>850.1</c:v>
                </c:pt>
                <c:pt idx="25">
                  <c:v>850.1</c:v>
                </c:pt>
                <c:pt idx="26">
                  <c:v>850.1</c:v>
                </c:pt>
                <c:pt idx="27">
                  <c:v>850.1</c:v>
                </c:pt>
                <c:pt idx="28">
                  <c:v>850.1</c:v>
                </c:pt>
                <c:pt idx="29">
                  <c:v>850.1</c:v>
                </c:pt>
                <c:pt idx="30">
                  <c:v>850.1</c:v>
                </c:pt>
                <c:pt idx="31">
                  <c:v>850.1</c:v>
                </c:pt>
                <c:pt idx="32">
                  <c:v>850.1</c:v>
                </c:pt>
                <c:pt idx="33">
                  <c:v>850.1</c:v>
                </c:pt>
                <c:pt idx="34">
                  <c:v>850.1</c:v>
                </c:pt>
                <c:pt idx="35">
                  <c:v>850.1</c:v>
                </c:pt>
                <c:pt idx="36">
                  <c:v>850.1</c:v>
                </c:pt>
                <c:pt idx="37">
                  <c:v>850.1</c:v>
                </c:pt>
                <c:pt idx="38">
                  <c:v>850.1</c:v>
                </c:pt>
                <c:pt idx="39">
                  <c:v>850.1</c:v>
                </c:pt>
                <c:pt idx="40">
                  <c:v>850.1</c:v>
                </c:pt>
                <c:pt idx="41">
                  <c:v>850.1</c:v>
                </c:pt>
                <c:pt idx="42">
                  <c:v>850.1</c:v>
                </c:pt>
                <c:pt idx="43">
                  <c:v>850.1</c:v>
                </c:pt>
                <c:pt idx="44">
                  <c:v>850.1</c:v>
                </c:pt>
                <c:pt idx="45">
                  <c:v>834.9</c:v>
                </c:pt>
                <c:pt idx="46">
                  <c:v>823.3</c:v>
                </c:pt>
                <c:pt idx="47">
                  <c:v>812.6</c:v>
                </c:pt>
                <c:pt idx="48">
                  <c:v>803.5</c:v>
                </c:pt>
                <c:pt idx="49">
                  <c:v>793.9</c:v>
                </c:pt>
                <c:pt idx="50">
                  <c:v>784.4</c:v>
                </c:pt>
                <c:pt idx="51">
                  <c:v>773.3</c:v>
                </c:pt>
                <c:pt idx="52">
                  <c:v>763.1</c:v>
                </c:pt>
                <c:pt idx="53">
                  <c:v>753.1</c:v>
                </c:pt>
                <c:pt idx="54">
                  <c:v>746.2</c:v>
                </c:pt>
                <c:pt idx="55">
                  <c:v>733.7</c:v>
                </c:pt>
                <c:pt idx="56">
                  <c:v>724.1</c:v>
                </c:pt>
                <c:pt idx="57">
                  <c:v>717.9</c:v>
                </c:pt>
                <c:pt idx="58">
                  <c:v>708.1</c:v>
                </c:pt>
                <c:pt idx="59">
                  <c:v>698.9</c:v>
                </c:pt>
                <c:pt idx="60">
                  <c:v>690.2</c:v>
                </c:pt>
                <c:pt idx="61">
                  <c:v>680.6</c:v>
                </c:pt>
                <c:pt idx="62">
                  <c:v>672.1</c:v>
                </c:pt>
                <c:pt idx="63">
                  <c:v>661.9</c:v>
                </c:pt>
                <c:pt idx="64">
                  <c:v>650.1</c:v>
                </c:pt>
                <c:pt idx="65">
                  <c:v>642</c:v>
                </c:pt>
                <c:pt idx="66">
                  <c:v>635.4</c:v>
                </c:pt>
                <c:pt idx="67">
                  <c:v>623.1</c:v>
                </c:pt>
                <c:pt idx="68">
                  <c:v>610.20000000000005</c:v>
                </c:pt>
                <c:pt idx="69">
                  <c:v>595.79999999999995</c:v>
                </c:pt>
                <c:pt idx="70">
                  <c:v>581.20000000000005</c:v>
                </c:pt>
                <c:pt idx="71">
                  <c:v>568.20000000000005</c:v>
                </c:pt>
                <c:pt idx="72">
                  <c:v>555.79999999999995</c:v>
                </c:pt>
                <c:pt idx="73">
                  <c:v>542.5</c:v>
                </c:pt>
                <c:pt idx="74">
                  <c:v>527.5</c:v>
                </c:pt>
                <c:pt idx="75">
                  <c:v>527.5</c:v>
                </c:pt>
                <c:pt idx="76">
                  <c:v>527.5</c:v>
                </c:pt>
                <c:pt idx="77">
                  <c:v>527.5</c:v>
                </c:pt>
                <c:pt idx="78">
                  <c:v>527.5</c:v>
                </c:pt>
                <c:pt idx="79">
                  <c:v>527.5</c:v>
                </c:pt>
                <c:pt idx="80">
                  <c:v>527.5</c:v>
                </c:pt>
                <c:pt idx="81">
                  <c:v>527.5</c:v>
                </c:pt>
                <c:pt idx="82">
                  <c:v>527.5</c:v>
                </c:pt>
                <c:pt idx="83">
                  <c:v>527.5</c:v>
                </c:pt>
                <c:pt idx="84">
                  <c:v>527.5</c:v>
                </c:pt>
                <c:pt idx="85">
                  <c:v>527.5</c:v>
                </c:pt>
                <c:pt idx="86">
                  <c:v>527.5</c:v>
                </c:pt>
                <c:pt idx="87">
                  <c:v>527.5</c:v>
                </c:pt>
                <c:pt idx="88">
                  <c:v>527.5</c:v>
                </c:pt>
                <c:pt idx="89">
                  <c:v>527.5</c:v>
                </c:pt>
                <c:pt idx="90">
                  <c:v>527.5</c:v>
                </c:pt>
                <c:pt idx="91">
                  <c:v>527.5</c:v>
                </c:pt>
                <c:pt idx="92">
                  <c:v>527.5</c:v>
                </c:pt>
                <c:pt idx="93">
                  <c:v>527.5</c:v>
                </c:pt>
                <c:pt idx="94">
                  <c:v>527.5</c:v>
                </c:pt>
                <c:pt idx="95">
                  <c:v>527.5</c:v>
                </c:pt>
                <c:pt idx="96">
                  <c:v>527.5</c:v>
                </c:pt>
                <c:pt idx="97">
                  <c:v>527.5</c:v>
                </c:pt>
                <c:pt idx="98">
                  <c:v>516.20000000000005</c:v>
                </c:pt>
                <c:pt idx="99">
                  <c:v>507.3</c:v>
                </c:pt>
                <c:pt idx="100">
                  <c:v>499.5</c:v>
                </c:pt>
                <c:pt idx="101">
                  <c:v>494.7</c:v>
                </c:pt>
                <c:pt idx="102">
                  <c:v>486.3</c:v>
                </c:pt>
                <c:pt idx="103">
                  <c:v>480.6</c:v>
                </c:pt>
                <c:pt idx="104">
                  <c:v>473.1</c:v>
                </c:pt>
                <c:pt idx="105">
                  <c:v>467.4</c:v>
                </c:pt>
                <c:pt idx="106">
                  <c:v>459.2</c:v>
                </c:pt>
                <c:pt idx="107">
                  <c:v>448</c:v>
                </c:pt>
                <c:pt idx="108">
                  <c:v>433.1</c:v>
                </c:pt>
                <c:pt idx="109">
                  <c:v>418.1</c:v>
                </c:pt>
                <c:pt idx="110">
                  <c:v>406.6</c:v>
                </c:pt>
                <c:pt idx="111">
                  <c:v>400.5</c:v>
                </c:pt>
                <c:pt idx="112">
                  <c:v>396.6</c:v>
                </c:pt>
                <c:pt idx="113">
                  <c:v>388.7</c:v>
                </c:pt>
                <c:pt idx="114">
                  <c:v>380.8</c:v>
                </c:pt>
                <c:pt idx="115">
                  <c:v>373.1</c:v>
                </c:pt>
                <c:pt idx="116">
                  <c:v>364.7</c:v>
                </c:pt>
                <c:pt idx="117">
                  <c:v>354.7</c:v>
                </c:pt>
                <c:pt idx="118">
                  <c:v>346.8</c:v>
                </c:pt>
                <c:pt idx="119">
                  <c:v>340.4</c:v>
                </c:pt>
                <c:pt idx="120">
                  <c:v>337.4</c:v>
                </c:pt>
                <c:pt idx="121">
                  <c:v>329</c:v>
                </c:pt>
                <c:pt idx="122">
                  <c:v>317.89999999999998</c:v>
                </c:pt>
                <c:pt idx="123">
                  <c:v>306.7</c:v>
                </c:pt>
                <c:pt idx="124">
                  <c:v>296.3</c:v>
                </c:pt>
                <c:pt idx="125">
                  <c:v>286.89999999999998</c:v>
                </c:pt>
                <c:pt idx="126">
                  <c:v>280.60000000000002</c:v>
                </c:pt>
                <c:pt idx="127">
                  <c:v>276.39999999999998</c:v>
                </c:pt>
                <c:pt idx="128">
                  <c:v>276.39999999999998</c:v>
                </c:pt>
                <c:pt idx="129">
                  <c:v>276.39999999999998</c:v>
                </c:pt>
                <c:pt idx="130">
                  <c:v>276.39999999999998</c:v>
                </c:pt>
                <c:pt idx="131">
                  <c:v>276.39999999999998</c:v>
                </c:pt>
                <c:pt idx="132">
                  <c:v>276.39999999999998</c:v>
                </c:pt>
                <c:pt idx="133">
                  <c:v>276.39999999999998</c:v>
                </c:pt>
                <c:pt idx="134">
                  <c:v>276.39999999999998</c:v>
                </c:pt>
                <c:pt idx="135">
                  <c:v>276.39999999999998</c:v>
                </c:pt>
                <c:pt idx="136">
                  <c:v>276.39999999999998</c:v>
                </c:pt>
                <c:pt idx="137">
                  <c:v>276.39999999999998</c:v>
                </c:pt>
                <c:pt idx="138">
                  <c:v>276.39999999999998</c:v>
                </c:pt>
                <c:pt idx="139">
                  <c:v>276.39999999999998</c:v>
                </c:pt>
                <c:pt idx="140">
                  <c:v>276.39999999999998</c:v>
                </c:pt>
                <c:pt idx="141">
                  <c:v>276.39999999999998</c:v>
                </c:pt>
                <c:pt idx="142">
                  <c:v>276.39999999999998</c:v>
                </c:pt>
                <c:pt idx="143">
                  <c:v>276.39999999999998</c:v>
                </c:pt>
                <c:pt idx="144">
                  <c:v>276.39999999999998</c:v>
                </c:pt>
                <c:pt idx="145">
                  <c:v>276.39999999999998</c:v>
                </c:pt>
                <c:pt idx="146">
                  <c:v>276.39999999999998</c:v>
                </c:pt>
                <c:pt idx="147">
                  <c:v>276.39999999999998</c:v>
                </c:pt>
                <c:pt idx="148">
                  <c:v>276.39999999999998</c:v>
                </c:pt>
                <c:pt idx="149">
                  <c:v>276.39999999999998</c:v>
                </c:pt>
                <c:pt idx="150">
                  <c:v>276.39999999999998</c:v>
                </c:pt>
                <c:pt idx="151">
                  <c:v>276.39999999999998</c:v>
                </c:pt>
                <c:pt idx="152">
                  <c:v>276.39999999999998</c:v>
                </c:pt>
                <c:pt idx="153">
                  <c:v>276.39999999999998</c:v>
                </c:pt>
                <c:pt idx="154">
                  <c:v>276.39999999999998</c:v>
                </c:pt>
                <c:pt idx="155">
                  <c:v>276.39999999999998</c:v>
                </c:pt>
                <c:pt idx="156">
                  <c:v>276.39999999999998</c:v>
                </c:pt>
                <c:pt idx="157">
                  <c:v>276.39999999999998</c:v>
                </c:pt>
                <c:pt idx="158">
                  <c:v>270.10000000000002</c:v>
                </c:pt>
                <c:pt idx="159">
                  <c:v>265.39999999999998</c:v>
                </c:pt>
                <c:pt idx="160">
                  <c:v>260.39999999999998</c:v>
                </c:pt>
                <c:pt idx="161">
                  <c:v>256.2</c:v>
                </c:pt>
                <c:pt idx="162">
                  <c:v>254.1</c:v>
                </c:pt>
                <c:pt idx="163">
                  <c:v>250.9</c:v>
                </c:pt>
                <c:pt idx="164">
                  <c:v>246.3</c:v>
                </c:pt>
                <c:pt idx="165">
                  <c:v>241</c:v>
                </c:pt>
                <c:pt idx="166">
                  <c:v>235.1</c:v>
                </c:pt>
                <c:pt idx="167">
                  <c:v>229.7</c:v>
                </c:pt>
                <c:pt idx="168">
                  <c:v>224.5</c:v>
                </c:pt>
                <c:pt idx="169">
                  <c:v>219.4</c:v>
                </c:pt>
                <c:pt idx="170">
                  <c:v>214.9</c:v>
                </c:pt>
                <c:pt idx="171">
                  <c:v>213.3</c:v>
                </c:pt>
                <c:pt idx="172">
                  <c:v>208.2</c:v>
                </c:pt>
                <c:pt idx="173">
                  <c:v>203</c:v>
                </c:pt>
                <c:pt idx="174">
                  <c:v>202.4</c:v>
                </c:pt>
                <c:pt idx="175">
                  <c:v>197.4</c:v>
                </c:pt>
                <c:pt idx="176">
                  <c:v>192.7</c:v>
                </c:pt>
                <c:pt idx="177">
                  <c:v>186.8</c:v>
                </c:pt>
                <c:pt idx="178">
                  <c:v>182.2</c:v>
                </c:pt>
                <c:pt idx="179">
                  <c:v>180.4</c:v>
                </c:pt>
                <c:pt idx="180">
                  <c:v>180.4</c:v>
                </c:pt>
                <c:pt idx="181">
                  <c:v>180.4</c:v>
                </c:pt>
                <c:pt idx="182">
                  <c:v>180.4</c:v>
                </c:pt>
                <c:pt idx="183">
                  <c:v>180.4</c:v>
                </c:pt>
                <c:pt idx="184">
                  <c:v>180.4</c:v>
                </c:pt>
                <c:pt idx="185">
                  <c:v>180.4</c:v>
                </c:pt>
                <c:pt idx="186">
                  <c:v>180.4</c:v>
                </c:pt>
                <c:pt idx="187">
                  <c:v>180.4</c:v>
                </c:pt>
                <c:pt idx="188">
                  <c:v>182.4</c:v>
                </c:pt>
                <c:pt idx="189">
                  <c:v>183.7</c:v>
                </c:pt>
                <c:pt idx="190">
                  <c:v>184</c:v>
                </c:pt>
                <c:pt idx="191">
                  <c:v>184.1</c:v>
                </c:pt>
                <c:pt idx="192">
                  <c:v>184.1</c:v>
                </c:pt>
                <c:pt idx="193">
                  <c:v>184.1</c:v>
                </c:pt>
                <c:pt idx="194">
                  <c:v>184.3</c:v>
                </c:pt>
                <c:pt idx="195">
                  <c:v>186</c:v>
                </c:pt>
                <c:pt idx="196">
                  <c:v>186</c:v>
                </c:pt>
                <c:pt idx="197">
                  <c:v>190.7</c:v>
                </c:pt>
                <c:pt idx="198">
                  <c:v>193.5</c:v>
                </c:pt>
                <c:pt idx="199">
                  <c:v>194.1</c:v>
                </c:pt>
                <c:pt idx="200">
                  <c:v>195.3</c:v>
                </c:pt>
                <c:pt idx="201">
                  <c:v>198.6</c:v>
                </c:pt>
                <c:pt idx="202">
                  <c:v>202</c:v>
                </c:pt>
                <c:pt idx="203">
                  <c:v>207.7</c:v>
                </c:pt>
                <c:pt idx="204">
                  <c:v>214.3</c:v>
                </c:pt>
                <c:pt idx="205">
                  <c:v>217.6</c:v>
                </c:pt>
                <c:pt idx="206">
                  <c:v>217.6</c:v>
                </c:pt>
                <c:pt idx="207">
                  <c:v>217.6</c:v>
                </c:pt>
                <c:pt idx="208">
                  <c:v>217.6</c:v>
                </c:pt>
                <c:pt idx="209">
                  <c:v>217.6</c:v>
                </c:pt>
                <c:pt idx="210">
                  <c:v>217.6</c:v>
                </c:pt>
                <c:pt idx="211">
                  <c:v>217.6</c:v>
                </c:pt>
                <c:pt idx="212">
                  <c:v>217.6</c:v>
                </c:pt>
                <c:pt idx="213">
                  <c:v>217.6</c:v>
                </c:pt>
                <c:pt idx="214">
                  <c:v>217.6</c:v>
                </c:pt>
                <c:pt idx="215">
                  <c:v>217.6</c:v>
                </c:pt>
                <c:pt idx="216">
                  <c:v>217.6</c:v>
                </c:pt>
                <c:pt idx="217">
                  <c:v>217.6</c:v>
                </c:pt>
                <c:pt idx="218">
                  <c:v>215.2</c:v>
                </c:pt>
                <c:pt idx="219">
                  <c:v>211.2</c:v>
                </c:pt>
                <c:pt idx="220">
                  <c:v>207.1</c:v>
                </c:pt>
                <c:pt idx="221">
                  <c:v>202.9</c:v>
                </c:pt>
                <c:pt idx="222">
                  <c:v>198.7</c:v>
                </c:pt>
                <c:pt idx="223">
                  <c:v>194.2</c:v>
                </c:pt>
                <c:pt idx="224">
                  <c:v>189.7</c:v>
                </c:pt>
                <c:pt idx="225">
                  <c:v>186.1</c:v>
                </c:pt>
                <c:pt idx="226">
                  <c:v>180.2</c:v>
                </c:pt>
                <c:pt idx="227">
                  <c:v>175.2</c:v>
                </c:pt>
                <c:pt idx="228">
                  <c:v>171.4</c:v>
                </c:pt>
                <c:pt idx="229">
                  <c:v>169.9</c:v>
                </c:pt>
                <c:pt idx="230">
                  <c:v>168.5</c:v>
                </c:pt>
                <c:pt idx="231">
                  <c:v>167.3</c:v>
                </c:pt>
                <c:pt idx="232">
                  <c:v>167.3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432710000"/>
        <c:axId val="432710560"/>
      </c:barChart>
      <c:catAx>
        <c:axId val="43271000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  <a:cs typeface="+mn-cs"/>
              </a:defRPr>
            </a:pPr>
            <a:endParaRPr lang="zh-CN"/>
          </a:p>
        </c:txPr>
        <c:crossAx val="432710560"/>
        <c:crosses val="autoZero"/>
        <c:auto val="1"/>
        <c:lblAlgn val="ctr"/>
        <c:lblOffset val="100"/>
        <c:tickMarkSkip val="20"/>
        <c:noMultiLvlLbl val="0"/>
      </c:catAx>
      <c:valAx>
        <c:axId val="432710560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ln w="6350">
            <a:noFill/>
          </a:ln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  <a:cs typeface="+mn-cs"/>
              </a:defRPr>
            </a:pPr>
            <a:endParaRPr lang="zh-CN"/>
          </a:p>
        </c:txPr>
        <c:crossAx val="432710000"/>
        <c:crosses val="autoZero"/>
        <c:crossBetween val="between"/>
      </c:valAx>
      <c:spPr>
        <a:noFill/>
        <a:ln w="25400">
          <a:noFill/>
        </a:ln>
      </c:spPr>
    </c:plotArea>
    <c:legend>
      <c:legendPos val="t"/>
      <c:layout/>
      <c:overlay val="0"/>
      <c:txPr>
        <a:bodyPr/>
        <a:lstStyle/>
        <a:p>
          <a:pPr>
            <a:defRPr sz="900">
              <a:latin typeface="黑体" panose="02010609060101010101" pitchFamily="49" charset="-122"/>
              <a:ea typeface="黑体" panose="02010609060101010101" pitchFamily="49" charset="-122"/>
            </a:defRPr>
          </a:pPr>
          <a:endParaRPr lang="zh-CN"/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/>
      </a:pPr>
      <a:endParaRPr lang="zh-CN"/>
    </a:p>
  </c:txPr>
  <c:externalData r:id="rId2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pivotSource>
    <c:name>[棉花数据库 (自动保存的).xls]纺织品出口金额!数据透视表4</c:name>
    <c:fmtId val="4"/>
  </c:pivotSource>
  <c:chart>
    <c:autoTitleDeleted val="0"/>
    <c:pivotFmts>
      <c:pivotFmt>
        <c:idx val="0"/>
        <c:spPr>
          <a:ln w="19050" cap="rnd">
            <a:solidFill>
              <a:srgbClr val="B4C7E7"/>
            </a:solidFill>
            <a:round/>
          </a:ln>
          <a:effectLst/>
        </c:spPr>
        <c:marker>
          <c:symbol val="none"/>
        </c:marker>
      </c:pivotFmt>
      <c:pivotFmt>
        <c:idx val="1"/>
        <c:spPr>
          <a:ln w="19050" cap="rnd">
            <a:solidFill>
              <a:srgbClr val="F0B6B9"/>
            </a:solidFill>
            <a:round/>
          </a:ln>
          <a:effectLst/>
        </c:spPr>
        <c:marker>
          <c:symbol val="none"/>
        </c:marker>
      </c:pivotFmt>
      <c:pivotFmt>
        <c:idx val="2"/>
        <c:spPr>
          <a:ln w="19050" cap="rnd">
            <a:solidFill>
              <a:srgbClr val="A9D18E"/>
            </a:solidFill>
            <a:round/>
          </a:ln>
          <a:effectLst/>
        </c:spPr>
        <c:marker>
          <c:symbol val="none"/>
        </c:marker>
      </c:pivotFmt>
      <c:pivotFmt>
        <c:idx val="3"/>
        <c:spPr>
          <a:ln w="19050" cap="rnd">
            <a:solidFill>
              <a:srgbClr val="2F5597"/>
            </a:solidFill>
            <a:round/>
          </a:ln>
          <a:effectLst/>
        </c:spPr>
        <c:marker>
          <c:symbol val="none"/>
        </c:marker>
      </c:pivotFmt>
      <c:pivotFmt>
        <c:idx val="4"/>
        <c:spPr>
          <a:ln w="19050" cap="rnd">
            <a:solidFill>
              <a:srgbClr val="AF2429"/>
            </a:solidFill>
            <a:round/>
          </a:ln>
          <a:effectLst/>
        </c:spPr>
        <c:marker>
          <c:symbol val="none"/>
        </c:marker>
      </c:pivotFmt>
      <c:pivotFmt>
        <c:idx val="5"/>
        <c:spPr>
          <a:ln>
            <a:solidFill>
              <a:schemeClr val="tx1"/>
            </a:solidFill>
          </a:ln>
        </c:spPr>
        <c:marker>
          <c:symbol val="none"/>
        </c:marker>
      </c:pivotFmt>
      <c:pivotFmt>
        <c:idx val="6"/>
        <c:spPr>
          <a:ln w="19050" cap="rnd">
            <a:solidFill>
              <a:srgbClr val="B4C7E7"/>
            </a:solidFill>
            <a:round/>
          </a:ln>
          <a:effectLst/>
        </c:spPr>
        <c:marker>
          <c:symbol val="none"/>
        </c:marker>
      </c:pivotFmt>
      <c:pivotFmt>
        <c:idx val="7"/>
        <c:spPr>
          <a:ln w="19050" cap="rnd">
            <a:solidFill>
              <a:srgbClr val="F0B6B9"/>
            </a:solidFill>
            <a:round/>
          </a:ln>
          <a:effectLst/>
        </c:spPr>
        <c:marker>
          <c:symbol val="none"/>
        </c:marker>
      </c:pivotFmt>
      <c:pivotFmt>
        <c:idx val="8"/>
        <c:spPr>
          <a:ln w="19050" cap="rnd">
            <a:solidFill>
              <a:srgbClr val="A9D18E"/>
            </a:solidFill>
            <a:round/>
          </a:ln>
          <a:effectLst/>
        </c:spPr>
        <c:marker>
          <c:symbol val="none"/>
        </c:marker>
      </c:pivotFmt>
      <c:pivotFmt>
        <c:idx val="9"/>
        <c:spPr>
          <a:ln w="19050" cap="rnd">
            <a:solidFill>
              <a:srgbClr val="2F5597"/>
            </a:solidFill>
            <a:round/>
          </a:ln>
          <a:effectLst/>
        </c:spPr>
        <c:marker>
          <c:symbol val="none"/>
        </c:marker>
      </c:pivotFmt>
      <c:pivotFmt>
        <c:idx val="10"/>
        <c:spPr>
          <a:ln w="19050" cap="rnd">
            <a:solidFill>
              <a:srgbClr val="AF2429"/>
            </a:solidFill>
            <a:round/>
          </a:ln>
          <a:effectLst/>
        </c:spPr>
        <c:marker>
          <c:symbol val="none"/>
        </c:marker>
      </c:pivotFmt>
      <c:pivotFmt>
        <c:idx val="11"/>
        <c:spPr>
          <a:ln>
            <a:solidFill>
              <a:schemeClr val="tx1"/>
            </a:solidFill>
          </a:ln>
        </c:spPr>
        <c:marker>
          <c:symbol val="none"/>
        </c:marker>
      </c:pivotFmt>
      <c:pivotFmt>
        <c:idx val="12"/>
        <c:spPr>
          <a:ln w="19050" cap="rnd">
            <a:solidFill>
              <a:srgbClr val="B4C7E7"/>
            </a:solidFill>
            <a:round/>
          </a:ln>
          <a:effectLst/>
        </c:spPr>
        <c:marker>
          <c:symbol val="none"/>
        </c:marker>
      </c:pivotFmt>
      <c:pivotFmt>
        <c:idx val="13"/>
        <c:spPr>
          <a:ln w="19050" cap="rnd">
            <a:solidFill>
              <a:srgbClr val="F0B6B9"/>
            </a:solidFill>
            <a:round/>
          </a:ln>
          <a:effectLst/>
        </c:spPr>
        <c:marker>
          <c:symbol val="none"/>
        </c:marker>
      </c:pivotFmt>
      <c:pivotFmt>
        <c:idx val="14"/>
        <c:spPr>
          <a:ln w="19050" cap="rnd">
            <a:solidFill>
              <a:srgbClr val="A9D18E"/>
            </a:solidFill>
            <a:round/>
          </a:ln>
          <a:effectLst/>
        </c:spPr>
        <c:marker>
          <c:symbol val="none"/>
        </c:marker>
      </c:pivotFmt>
      <c:pivotFmt>
        <c:idx val="15"/>
        <c:spPr>
          <a:ln w="19050" cap="rnd">
            <a:solidFill>
              <a:srgbClr val="2F5597"/>
            </a:solidFill>
            <a:round/>
          </a:ln>
          <a:effectLst/>
        </c:spPr>
        <c:marker>
          <c:symbol val="none"/>
        </c:marker>
      </c:pivotFmt>
      <c:pivotFmt>
        <c:idx val="16"/>
        <c:spPr>
          <a:ln w="19050" cap="rnd">
            <a:solidFill>
              <a:srgbClr val="AF2429"/>
            </a:solidFill>
            <a:round/>
          </a:ln>
          <a:effectLst/>
        </c:spPr>
        <c:marker>
          <c:symbol val="none"/>
        </c:marker>
      </c:pivotFmt>
      <c:pivotFmt>
        <c:idx val="17"/>
        <c:spPr>
          <a:ln>
            <a:solidFill>
              <a:schemeClr val="tx1"/>
            </a:solidFill>
          </a:ln>
        </c:spPr>
        <c:marker>
          <c:symbol val="none"/>
        </c:marker>
      </c:pivotFmt>
    </c:pivotFmts>
    <c:plotArea>
      <c:layout/>
      <c:lineChart>
        <c:grouping val="standard"/>
        <c:varyColors val="0"/>
        <c:ser>
          <c:idx val="0"/>
          <c:order val="0"/>
          <c:tx>
            <c:strRef>
              <c:f>纺织品出口金额!$F$2:$F$3</c:f>
              <c:strCache>
                <c:ptCount val="1"/>
                <c:pt idx="0">
                  <c:v>2016年</c:v>
                </c:pt>
              </c:strCache>
            </c:strRef>
          </c:tx>
          <c:spPr>
            <a:ln w="19050" cap="rnd">
              <a:solidFill>
                <a:srgbClr val="B4C7E7"/>
              </a:solidFill>
              <a:round/>
            </a:ln>
            <a:effectLst/>
          </c:spPr>
          <c:marker>
            <c:symbol val="none"/>
          </c:marker>
          <c:cat>
            <c:strRef>
              <c:f>纺织品出口金额!$E$4:$E$17</c:f>
              <c:strCache>
                <c:ptCount val="13"/>
                <c:pt idx="0">
                  <c:v>1月31日</c:v>
                </c:pt>
                <c:pt idx="1">
                  <c:v>2月28日</c:v>
                </c:pt>
                <c:pt idx="2">
                  <c:v>2月29日</c:v>
                </c:pt>
                <c:pt idx="3">
                  <c:v>3月31日</c:v>
                </c:pt>
                <c:pt idx="4">
                  <c:v>4月30日</c:v>
                </c:pt>
                <c:pt idx="5">
                  <c:v>5月31日</c:v>
                </c:pt>
                <c:pt idx="6">
                  <c:v>6月30日</c:v>
                </c:pt>
                <c:pt idx="7">
                  <c:v>7月31日</c:v>
                </c:pt>
                <c:pt idx="8">
                  <c:v>8月31日</c:v>
                </c:pt>
                <c:pt idx="9">
                  <c:v>9月30日</c:v>
                </c:pt>
                <c:pt idx="10">
                  <c:v>10月31日</c:v>
                </c:pt>
                <c:pt idx="11">
                  <c:v>11月30日</c:v>
                </c:pt>
                <c:pt idx="12">
                  <c:v>12月31日</c:v>
                </c:pt>
              </c:strCache>
            </c:strRef>
          </c:cat>
          <c:val>
            <c:numRef>
              <c:f>纺织品出口金额!$F$4:$F$17</c:f>
              <c:numCache>
                <c:formatCode>General</c:formatCode>
                <c:ptCount val="13"/>
                <c:pt idx="0">
                  <c:v>944997</c:v>
                </c:pt>
                <c:pt idx="2">
                  <c:v>608306.30000000005</c:v>
                </c:pt>
                <c:pt idx="3">
                  <c:v>792282.2</c:v>
                </c:pt>
                <c:pt idx="4">
                  <c:v>966342.5</c:v>
                </c:pt>
                <c:pt idx="5">
                  <c:v>1020503.5</c:v>
                </c:pt>
                <c:pt idx="6">
                  <c:v>911429.8</c:v>
                </c:pt>
                <c:pt idx="7">
                  <c:v>906088.3</c:v>
                </c:pt>
                <c:pt idx="8">
                  <c:v>1024642</c:v>
                </c:pt>
                <c:pt idx="9">
                  <c:v>771982.9</c:v>
                </c:pt>
                <c:pt idx="10">
                  <c:v>859107.4</c:v>
                </c:pt>
                <c:pt idx="11">
                  <c:v>900394.6</c:v>
                </c:pt>
                <c:pt idx="12">
                  <c:v>915589.5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纺织品出口金额!$G$2:$G$3</c:f>
              <c:strCache>
                <c:ptCount val="1"/>
                <c:pt idx="0">
                  <c:v>2017年</c:v>
                </c:pt>
              </c:strCache>
            </c:strRef>
          </c:tx>
          <c:spPr>
            <a:ln w="19050" cap="rnd">
              <a:solidFill>
                <a:srgbClr val="F0B6B9"/>
              </a:solidFill>
              <a:round/>
            </a:ln>
            <a:effectLst/>
          </c:spPr>
          <c:marker>
            <c:symbol val="none"/>
          </c:marker>
          <c:cat>
            <c:strRef>
              <c:f>纺织品出口金额!$E$4:$E$17</c:f>
              <c:strCache>
                <c:ptCount val="13"/>
                <c:pt idx="0">
                  <c:v>1月31日</c:v>
                </c:pt>
                <c:pt idx="1">
                  <c:v>2月28日</c:v>
                </c:pt>
                <c:pt idx="2">
                  <c:v>2月29日</c:v>
                </c:pt>
                <c:pt idx="3">
                  <c:v>3月31日</c:v>
                </c:pt>
                <c:pt idx="4">
                  <c:v>4月30日</c:v>
                </c:pt>
                <c:pt idx="5">
                  <c:v>5月31日</c:v>
                </c:pt>
                <c:pt idx="6">
                  <c:v>6月30日</c:v>
                </c:pt>
                <c:pt idx="7">
                  <c:v>7月31日</c:v>
                </c:pt>
                <c:pt idx="8">
                  <c:v>8月31日</c:v>
                </c:pt>
                <c:pt idx="9">
                  <c:v>9月30日</c:v>
                </c:pt>
                <c:pt idx="10">
                  <c:v>10月31日</c:v>
                </c:pt>
                <c:pt idx="11">
                  <c:v>11月30日</c:v>
                </c:pt>
                <c:pt idx="12">
                  <c:v>12月31日</c:v>
                </c:pt>
              </c:strCache>
            </c:strRef>
          </c:cat>
          <c:val>
            <c:numRef>
              <c:f>纺织品出口金额!$G$4:$G$17</c:f>
              <c:numCache>
                <c:formatCode>General</c:formatCode>
                <c:ptCount val="13"/>
                <c:pt idx="0">
                  <c:v>958434.4</c:v>
                </c:pt>
                <c:pt idx="1">
                  <c:v>458677.1</c:v>
                </c:pt>
                <c:pt idx="3">
                  <c:v>909760</c:v>
                </c:pt>
                <c:pt idx="4">
                  <c:v>981378.4</c:v>
                </c:pt>
                <c:pt idx="5">
                  <c:v>1040575.1</c:v>
                </c:pt>
                <c:pt idx="6">
                  <c:v>966162.2</c:v>
                </c:pt>
                <c:pt idx="7">
                  <c:v>933808.7</c:v>
                </c:pt>
                <c:pt idx="8">
                  <c:v>969593.2</c:v>
                </c:pt>
                <c:pt idx="9">
                  <c:v>896786.8</c:v>
                </c:pt>
                <c:pt idx="10">
                  <c:v>918487.5</c:v>
                </c:pt>
                <c:pt idx="11">
                  <c:v>998918.5</c:v>
                </c:pt>
                <c:pt idx="12">
                  <c:v>1016117.9</c:v>
                </c:pt>
              </c:numCache>
            </c:numRef>
          </c:val>
          <c:smooth val="0"/>
        </c:ser>
        <c:ser>
          <c:idx val="2"/>
          <c:order val="2"/>
          <c:tx>
            <c:strRef>
              <c:f>纺织品出口金额!$H$2:$H$3</c:f>
              <c:strCache>
                <c:ptCount val="1"/>
                <c:pt idx="0">
                  <c:v>2018年</c:v>
                </c:pt>
              </c:strCache>
            </c:strRef>
          </c:tx>
          <c:spPr>
            <a:ln w="19050" cap="rnd">
              <a:solidFill>
                <a:srgbClr val="A9D18E"/>
              </a:solidFill>
              <a:round/>
            </a:ln>
            <a:effectLst/>
          </c:spPr>
          <c:marker>
            <c:symbol val="none"/>
          </c:marker>
          <c:cat>
            <c:strRef>
              <c:f>纺织品出口金额!$E$4:$E$17</c:f>
              <c:strCache>
                <c:ptCount val="13"/>
                <c:pt idx="0">
                  <c:v>1月31日</c:v>
                </c:pt>
                <c:pt idx="1">
                  <c:v>2月28日</c:v>
                </c:pt>
                <c:pt idx="2">
                  <c:v>2月29日</c:v>
                </c:pt>
                <c:pt idx="3">
                  <c:v>3月31日</c:v>
                </c:pt>
                <c:pt idx="4">
                  <c:v>4月30日</c:v>
                </c:pt>
                <c:pt idx="5">
                  <c:v>5月31日</c:v>
                </c:pt>
                <c:pt idx="6">
                  <c:v>6月30日</c:v>
                </c:pt>
                <c:pt idx="7">
                  <c:v>7月31日</c:v>
                </c:pt>
                <c:pt idx="8">
                  <c:v>8月31日</c:v>
                </c:pt>
                <c:pt idx="9">
                  <c:v>9月30日</c:v>
                </c:pt>
                <c:pt idx="10">
                  <c:v>10月31日</c:v>
                </c:pt>
                <c:pt idx="11">
                  <c:v>11月30日</c:v>
                </c:pt>
                <c:pt idx="12">
                  <c:v>12月31日</c:v>
                </c:pt>
              </c:strCache>
            </c:strRef>
          </c:cat>
          <c:val>
            <c:numRef>
              <c:f>纺织品出口金额!$H$4:$H$17</c:f>
              <c:numCache>
                <c:formatCode>General</c:formatCode>
                <c:ptCount val="13"/>
                <c:pt idx="0">
                  <c:v>998501.3</c:v>
                </c:pt>
                <c:pt idx="1">
                  <c:v>891751.8</c:v>
                </c:pt>
                <c:pt idx="3">
                  <c:v>697984.9</c:v>
                </c:pt>
                <c:pt idx="4">
                  <c:v>1049597.3</c:v>
                </c:pt>
                <c:pt idx="5">
                  <c:v>1124422.5</c:v>
                </c:pt>
                <c:pt idx="6">
                  <c:v>1067207</c:v>
                </c:pt>
                <c:pt idx="7">
                  <c:v>1015866.9</c:v>
                </c:pt>
                <c:pt idx="8">
                  <c:v>1028119</c:v>
                </c:pt>
                <c:pt idx="9">
                  <c:v>1060015.3</c:v>
                </c:pt>
                <c:pt idx="10">
                  <c:v>974359.9</c:v>
                </c:pt>
                <c:pt idx="11">
                  <c:v>1031319.1</c:v>
                </c:pt>
                <c:pt idx="12">
                  <c:v>988239.3</c:v>
                </c:pt>
              </c:numCache>
            </c:numRef>
          </c:val>
          <c:smooth val="0"/>
        </c:ser>
        <c:ser>
          <c:idx val="3"/>
          <c:order val="3"/>
          <c:tx>
            <c:strRef>
              <c:f>纺织品出口金额!$I$2:$I$3</c:f>
              <c:strCache>
                <c:ptCount val="1"/>
                <c:pt idx="0">
                  <c:v>2019年</c:v>
                </c:pt>
              </c:strCache>
            </c:strRef>
          </c:tx>
          <c:spPr>
            <a:ln w="19050" cap="rnd">
              <a:solidFill>
                <a:srgbClr val="2F5597"/>
              </a:solidFill>
              <a:round/>
            </a:ln>
            <a:effectLst/>
          </c:spPr>
          <c:marker>
            <c:symbol val="none"/>
          </c:marker>
          <c:cat>
            <c:strRef>
              <c:f>纺织品出口金额!$E$4:$E$17</c:f>
              <c:strCache>
                <c:ptCount val="13"/>
                <c:pt idx="0">
                  <c:v>1月31日</c:v>
                </c:pt>
                <c:pt idx="1">
                  <c:v>2月28日</c:v>
                </c:pt>
                <c:pt idx="2">
                  <c:v>2月29日</c:v>
                </c:pt>
                <c:pt idx="3">
                  <c:v>3月31日</c:v>
                </c:pt>
                <c:pt idx="4">
                  <c:v>4月30日</c:v>
                </c:pt>
                <c:pt idx="5">
                  <c:v>5月31日</c:v>
                </c:pt>
                <c:pt idx="6">
                  <c:v>6月30日</c:v>
                </c:pt>
                <c:pt idx="7">
                  <c:v>7月31日</c:v>
                </c:pt>
                <c:pt idx="8">
                  <c:v>8月31日</c:v>
                </c:pt>
                <c:pt idx="9">
                  <c:v>9月30日</c:v>
                </c:pt>
                <c:pt idx="10">
                  <c:v>10月31日</c:v>
                </c:pt>
                <c:pt idx="11">
                  <c:v>11月30日</c:v>
                </c:pt>
                <c:pt idx="12">
                  <c:v>12月31日</c:v>
                </c:pt>
              </c:strCache>
            </c:strRef>
          </c:cat>
          <c:val>
            <c:numRef>
              <c:f>纺织品出口金额!$I$4:$I$17</c:f>
              <c:numCache>
                <c:formatCode>General</c:formatCode>
                <c:ptCount val="13"/>
                <c:pt idx="0">
                  <c:v>1141200.6000000001</c:v>
                </c:pt>
                <c:pt idx="1">
                  <c:v>595923.30000000005</c:v>
                </c:pt>
                <c:pt idx="3">
                  <c:v>952395.4</c:v>
                </c:pt>
                <c:pt idx="4">
                  <c:v>978891.4</c:v>
                </c:pt>
                <c:pt idx="5">
                  <c:v>1164353.2</c:v>
                </c:pt>
                <c:pt idx="6">
                  <c:v>1030921.8</c:v>
                </c:pt>
                <c:pt idx="7">
                  <c:v>1076731.6000000001</c:v>
                </c:pt>
                <c:pt idx="8">
                  <c:v>1001467.1</c:v>
                </c:pt>
                <c:pt idx="9">
                  <c:v>976463.7</c:v>
                </c:pt>
                <c:pt idx="10">
                  <c:v>1015506.5</c:v>
                </c:pt>
                <c:pt idx="11">
                  <c:v>995349.1</c:v>
                </c:pt>
                <c:pt idx="12">
                  <c:v>1100605.3</c:v>
                </c:pt>
              </c:numCache>
            </c:numRef>
          </c:val>
          <c:smooth val="0"/>
        </c:ser>
        <c:ser>
          <c:idx val="4"/>
          <c:order val="4"/>
          <c:tx>
            <c:strRef>
              <c:f>纺织品出口金额!$J$2:$J$3</c:f>
              <c:strCache>
                <c:ptCount val="1"/>
                <c:pt idx="0">
                  <c:v>2020年</c:v>
                </c:pt>
              </c:strCache>
            </c:strRef>
          </c:tx>
          <c:spPr>
            <a:ln w="19050" cap="rnd">
              <a:solidFill>
                <a:srgbClr val="AF2429"/>
              </a:solidFill>
              <a:round/>
            </a:ln>
            <a:effectLst/>
          </c:spPr>
          <c:marker>
            <c:symbol val="none"/>
          </c:marker>
          <c:cat>
            <c:strRef>
              <c:f>纺织品出口金额!$E$4:$E$17</c:f>
              <c:strCache>
                <c:ptCount val="13"/>
                <c:pt idx="0">
                  <c:v>1月31日</c:v>
                </c:pt>
                <c:pt idx="1">
                  <c:v>2月28日</c:v>
                </c:pt>
                <c:pt idx="2">
                  <c:v>2月29日</c:v>
                </c:pt>
                <c:pt idx="3">
                  <c:v>3月31日</c:v>
                </c:pt>
                <c:pt idx="4">
                  <c:v>4月30日</c:v>
                </c:pt>
                <c:pt idx="5">
                  <c:v>5月31日</c:v>
                </c:pt>
                <c:pt idx="6">
                  <c:v>6月30日</c:v>
                </c:pt>
                <c:pt idx="7">
                  <c:v>7月31日</c:v>
                </c:pt>
                <c:pt idx="8">
                  <c:v>8月31日</c:v>
                </c:pt>
                <c:pt idx="9">
                  <c:v>9月30日</c:v>
                </c:pt>
                <c:pt idx="10">
                  <c:v>10月31日</c:v>
                </c:pt>
                <c:pt idx="11">
                  <c:v>11月30日</c:v>
                </c:pt>
                <c:pt idx="12">
                  <c:v>12月31日</c:v>
                </c:pt>
              </c:strCache>
            </c:strRef>
          </c:cat>
          <c:val>
            <c:numRef>
              <c:f>纺织品出口金额!$J$4:$J$17</c:f>
              <c:numCache>
                <c:formatCode>General</c:formatCode>
                <c:ptCount val="13"/>
                <c:pt idx="0">
                  <c:v>1140843.5</c:v>
                </c:pt>
                <c:pt idx="2">
                  <c:v>235414</c:v>
                </c:pt>
                <c:pt idx="3">
                  <c:v>892231.4</c:v>
                </c:pt>
                <c:pt idx="4">
                  <c:v>1461342.7</c:v>
                </c:pt>
                <c:pt idx="5">
                  <c:v>2064874.7</c:v>
                </c:pt>
                <c:pt idx="6">
                  <c:v>1615682.3</c:v>
                </c:pt>
                <c:pt idx="7">
                  <c:v>1597693.4</c:v>
                </c:pt>
                <c:pt idx="8">
                  <c:v>1471751</c:v>
                </c:pt>
                <c:pt idx="9">
                  <c:v>1315212.2</c:v>
                </c:pt>
                <c:pt idx="10">
                  <c:v>1166172.3999999999</c:v>
                </c:pt>
                <c:pt idx="11">
                  <c:v>1203960.3999999999</c:v>
                </c:pt>
                <c:pt idx="12">
                  <c:v>1229094.8</c:v>
                </c:pt>
              </c:numCache>
            </c:numRef>
          </c:val>
          <c:smooth val="0"/>
        </c:ser>
        <c:ser>
          <c:idx val="5"/>
          <c:order val="5"/>
          <c:tx>
            <c:strRef>
              <c:f>纺织品出口金额!$K$2:$K$3</c:f>
              <c:strCache>
                <c:ptCount val="1"/>
                <c:pt idx="0">
                  <c:v>2021年</c:v>
                </c:pt>
              </c:strCache>
            </c:strRef>
          </c:tx>
          <c:spPr>
            <a:ln>
              <a:solidFill>
                <a:schemeClr val="tx1"/>
              </a:solidFill>
            </a:ln>
          </c:spPr>
          <c:marker>
            <c:symbol val="none"/>
          </c:marker>
          <c:cat>
            <c:strRef>
              <c:f>纺织品出口金额!$E$4:$E$17</c:f>
              <c:strCache>
                <c:ptCount val="13"/>
                <c:pt idx="0">
                  <c:v>1月31日</c:v>
                </c:pt>
                <c:pt idx="1">
                  <c:v>2月28日</c:v>
                </c:pt>
                <c:pt idx="2">
                  <c:v>2月29日</c:v>
                </c:pt>
                <c:pt idx="3">
                  <c:v>3月31日</c:v>
                </c:pt>
                <c:pt idx="4">
                  <c:v>4月30日</c:v>
                </c:pt>
                <c:pt idx="5">
                  <c:v>5月31日</c:v>
                </c:pt>
                <c:pt idx="6">
                  <c:v>6月30日</c:v>
                </c:pt>
                <c:pt idx="7">
                  <c:v>7月31日</c:v>
                </c:pt>
                <c:pt idx="8">
                  <c:v>8月31日</c:v>
                </c:pt>
                <c:pt idx="9">
                  <c:v>9月30日</c:v>
                </c:pt>
                <c:pt idx="10">
                  <c:v>10月31日</c:v>
                </c:pt>
                <c:pt idx="11">
                  <c:v>11月30日</c:v>
                </c:pt>
                <c:pt idx="12">
                  <c:v>12月31日</c:v>
                </c:pt>
              </c:strCache>
            </c:strRef>
          </c:cat>
          <c:val>
            <c:numRef>
              <c:f>纺织品出口金额!$K$4:$K$17</c:f>
              <c:numCache>
                <c:formatCode>General</c:formatCode>
                <c:ptCount val="13"/>
                <c:pt idx="0">
                  <c:v>1307607.5</c:v>
                </c:pt>
                <c:pt idx="1">
                  <c:v>905802.4</c:v>
                </c:pt>
                <c:pt idx="3">
                  <c:v>967352.8</c:v>
                </c:pt>
                <c:pt idx="4">
                  <c:v>1215480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432715600"/>
        <c:axId val="432716160"/>
      </c:lineChart>
      <c:catAx>
        <c:axId val="43271560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  <a:cs typeface="+mn-cs"/>
              </a:defRPr>
            </a:pPr>
            <a:endParaRPr lang="zh-CN"/>
          </a:p>
        </c:txPr>
        <c:crossAx val="432716160"/>
        <c:crosses val="autoZero"/>
        <c:auto val="0"/>
        <c:lblAlgn val="ctr"/>
        <c:lblOffset val="100"/>
        <c:noMultiLvlLbl val="0"/>
      </c:catAx>
      <c:valAx>
        <c:axId val="432716160"/>
        <c:scaling>
          <c:orientation val="minMax"/>
          <c:max val="2200000"/>
          <c:min val="0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ln w="6350">
            <a:noFill/>
          </a:ln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  <a:cs typeface="+mn-cs"/>
              </a:defRPr>
            </a:pPr>
            <a:endParaRPr lang="zh-CN"/>
          </a:p>
        </c:txPr>
        <c:crossAx val="432715600"/>
        <c:crosses val="autoZero"/>
        <c:crossBetween val="between"/>
        <c:majorUnit val="400000"/>
      </c:valAx>
      <c:spPr>
        <a:noFill/>
        <a:ln w="25400">
          <a:noFill/>
        </a:ln>
      </c:spPr>
    </c:plotArea>
    <c:legend>
      <c:legendPos val="t"/>
      <c:layout/>
      <c:overlay val="0"/>
      <c:spPr>
        <a:noFill/>
        <a:ln w="25400">
          <a:noFill/>
        </a:ln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黑体" panose="02010609060101010101" pitchFamily="49" charset="-122"/>
              <a:ea typeface="黑体" panose="02010609060101010101" pitchFamily="49" charset="-122"/>
              <a:cs typeface="+mn-cs"/>
            </a:defRPr>
          </a:pPr>
          <a:endParaRPr lang="zh-CN"/>
        </a:p>
      </c:txPr>
    </c:legend>
    <c:plotVisOnly val="1"/>
    <c:dispBlanksAs val="span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/>
      </a:pPr>
      <a:endParaRPr lang="zh-CN"/>
    </a:p>
  </c:txPr>
  <c:externalData r:id="rId2">
    <c:autoUpdate val="0"/>
  </c:externalData>
  <c:extLst>
    <c:ext xmlns:c14="http://schemas.microsoft.com/office/drawing/2007/8/2/chart" uri="{781A3756-C4B2-4CAC-9D66-4F8BD8637D16}">
      <c14:pivotOptions>
        <c14:dropZoneFilter val="1"/>
        <c14:dropZoneCategories val="1"/>
        <c14:dropZoneData val="1"/>
        <c14:dropZoneSeries val="1"/>
      </c14:pivotOptions>
    </c:ext>
  </c:extLst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pivotSource>
    <c:name>[棉花数据库 (自动保存的).xls]纺织品出口金额!数据透视表6</c:name>
    <c:fmtId val="4"/>
  </c:pivotSource>
  <c:chart>
    <c:autoTitleDeleted val="0"/>
    <c:pivotFmts>
      <c:pivotFmt>
        <c:idx val="0"/>
        <c:spPr>
          <a:ln w="19050" cap="rnd">
            <a:solidFill>
              <a:srgbClr val="B4C7E7"/>
            </a:solidFill>
            <a:round/>
          </a:ln>
          <a:effectLst/>
        </c:spPr>
        <c:marker>
          <c:symbol val="none"/>
        </c:marker>
      </c:pivotFmt>
      <c:pivotFmt>
        <c:idx val="1"/>
        <c:spPr>
          <a:ln w="19050" cap="rnd">
            <a:solidFill>
              <a:srgbClr val="F0B6B9"/>
            </a:solidFill>
            <a:round/>
          </a:ln>
          <a:effectLst/>
        </c:spPr>
        <c:marker>
          <c:symbol val="none"/>
        </c:marker>
      </c:pivotFmt>
      <c:pivotFmt>
        <c:idx val="2"/>
        <c:spPr>
          <a:ln w="19050" cap="rnd">
            <a:solidFill>
              <a:srgbClr val="A9D18E"/>
            </a:solidFill>
            <a:round/>
          </a:ln>
          <a:effectLst/>
        </c:spPr>
        <c:marker>
          <c:symbol val="none"/>
        </c:marker>
      </c:pivotFmt>
      <c:pivotFmt>
        <c:idx val="3"/>
        <c:spPr>
          <a:ln w="19050" cap="rnd">
            <a:solidFill>
              <a:srgbClr val="2F5597"/>
            </a:solidFill>
            <a:round/>
          </a:ln>
          <a:effectLst/>
        </c:spPr>
        <c:marker>
          <c:symbol val="none"/>
        </c:marker>
      </c:pivotFmt>
      <c:pivotFmt>
        <c:idx val="4"/>
        <c:spPr>
          <a:ln w="19050" cap="rnd">
            <a:solidFill>
              <a:srgbClr val="AF2429"/>
            </a:solidFill>
            <a:round/>
          </a:ln>
          <a:effectLst/>
        </c:spPr>
        <c:marker>
          <c:symbol val="none"/>
        </c:marker>
      </c:pivotFmt>
      <c:pivotFmt>
        <c:idx val="5"/>
        <c:spPr>
          <a:ln>
            <a:solidFill>
              <a:schemeClr val="tx1"/>
            </a:solidFill>
          </a:ln>
        </c:spPr>
        <c:marker>
          <c:symbol val="none"/>
        </c:marker>
      </c:pivotFmt>
      <c:pivotFmt>
        <c:idx val="6"/>
        <c:spPr>
          <a:ln w="19050" cap="rnd">
            <a:solidFill>
              <a:srgbClr val="B4C7E7"/>
            </a:solidFill>
            <a:round/>
          </a:ln>
          <a:effectLst/>
        </c:spPr>
        <c:marker>
          <c:symbol val="none"/>
        </c:marker>
      </c:pivotFmt>
      <c:pivotFmt>
        <c:idx val="7"/>
        <c:spPr>
          <a:ln w="19050" cap="rnd">
            <a:solidFill>
              <a:srgbClr val="F0B6B9"/>
            </a:solidFill>
            <a:round/>
          </a:ln>
          <a:effectLst/>
        </c:spPr>
        <c:marker>
          <c:symbol val="none"/>
        </c:marker>
      </c:pivotFmt>
      <c:pivotFmt>
        <c:idx val="8"/>
        <c:spPr>
          <a:ln w="19050" cap="rnd">
            <a:solidFill>
              <a:srgbClr val="A9D18E"/>
            </a:solidFill>
            <a:round/>
          </a:ln>
          <a:effectLst/>
        </c:spPr>
        <c:marker>
          <c:symbol val="none"/>
        </c:marker>
      </c:pivotFmt>
      <c:pivotFmt>
        <c:idx val="9"/>
        <c:spPr>
          <a:ln w="19050" cap="rnd">
            <a:solidFill>
              <a:srgbClr val="2F5597"/>
            </a:solidFill>
            <a:round/>
          </a:ln>
          <a:effectLst/>
        </c:spPr>
        <c:marker>
          <c:symbol val="none"/>
        </c:marker>
      </c:pivotFmt>
      <c:pivotFmt>
        <c:idx val="10"/>
        <c:spPr>
          <a:ln w="19050" cap="rnd">
            <a:solidFill>
              <a:srgbClr val="AF2429"/>
            </a:solidFill>
            <a:round/>
          </a:ln>
          <a:effectLst/>
        </c:spPr>
        <c:marker>
          <c:symbol val="none"/>
        </c:marker>
      </c:pivotFmt>
      <c:pivotFmt>
        <c:idx val="11"/>
        <c:spPr>
          <a:ln>
            <a:solidFill>
              <a:schemeClr val="tx1"/>
            </a:solidFill>
          </a:ln>
        </c:spPr>
        <c:marker>
          <c:symbol val="none"/>
        </c:marker>
      </c:pivotFmt>
      <c:pivotFmt>
        <c:idx val="12"/>
        <c:spPr>
          <a:ln w="19050" cap="rnd">
            <a:solidFill>
              <a:srgbClr val="B4C7E7"/>
            </a:solidFill>
            <a:round/>
          </a:ln>
          <a:effectLst/>
        </c:spPr>
        <c:marker>
          <c:symbol val="none"/>
        </c:marker>
      </c:pivotFmt>
      <c:pivotFmt>
        <c:idx val="13"/>
        <c:spPr>
          <a:ln w="19050" cap="rnd">
            <a:solidFill>
              <a:srgbClr val="F0B6B9"/>
            </a:solidFill>
            <a:round/>
          </a:ln>
          <a:effectLst/>
        </c:spPr>
        <c:marker>
          <c:symbol val="none"/>
        </c:marker>
      </c:pivotFmt>
      <c:pivotFmt>
        <c:idx val="14"/>
        <c:spPr>
          <a:ln w="19050" cap="rnd">
            <a:solidFill>
              <a:srgbClr val="A9D18E"/>
            </a:solidFill>
            <a:round/>
          </a:ln>
          <a:effectLst/>
        </c:spPr>
        <c:marker>
          <c:symbol val="none"/>
        </c:marker>
      </c:pivotFmt>
      <c:pivotFmt>
        <c:idx val="15"/>
        <c:spPr>
          <a:ln w="19050" cap="rnd">
            <a:solidFill>
              <a:srgbClr val="2F5597"/>
            </a:solidFill>
            <a:round/>
          </a:ln>
          <a:effectLst/>
        </c:spPr>
        <c:marker>
          <c:symbol val="none"/>
        </c:marker>
      </c:pivotFmt>
      <c:pivotFmt>
        <c:idx val="16"/>
        <c:spPr>
          <a:ln w="19050" cap="rnd">
            <a:solidFill>
              <a:srgbClr val="AF2429"/>
            </a:solidFill>
            <a:round/>
          </a:ln>
          <a:effectLst/>
        </c:spPr>
        <c:marker>
          <c:symbol val="none"/>
        </c:marker>
      </c:pivotFmt>
      <c:pivotFmt>
        <c:idx val="17"/>
        <c:spPr>
          <a:ln>
            <a:solidFill>
              <a:schemeClr val="tx1"/>
            </a:solidFill>
          </a:ln>
        </c:spPr>
        <c:marker>
          <c:symbol val="none"/>
        </c:marker>
      </c:pivotFmt>
    </c:pivotFmts>
    <c:plotArea>
      <c:layout/>
      <c:lineChart>
        <c:grouping val="standard"/>
        <c:varyColors val="0"/>
        <c:ser>
          <c:idx val="0"/>
          <c:order val="0"/>
          <c:tx>
            <c:strRef>
              <c:f>纺织品出口金额!$M$3:$M$4</c:f>
              <c:strCache>
                <c:ptCount val="1"/>
                <c:pt idx="0">
                  <c:v>2016年</c:v>
                </c:pt>
              </c:strCache>
            </c:strRef>
          </c:tx>
          <c:spPr>
            <a:ln w="19050" cap="rnd">
              <a:solidFill>
                <a:srgbClr val="B4C7E7"/>
              </a:solidFill>
              <a:round/>
            </a:ln>
            <a:effectLst/>
          </c:spPr>
          <c:marker>
            <c:symbol val="none"/>
          </c:marker>
          <c:cat>
            <c:strRef>
              <c:f>纺织品出口金额!$L$5:$L$18</c:f>
              <c:strCache>
                <c:ptCount val="13"/>
                <c:pt idx="0">
                  <c:v>1月31日</c:v>
                </c:pt>
                <c:pt idx="1">
                  <c:v>2月28日</c:v>
                </c:pt>
                <c:pt idx="2">
                  <c:v>2月29日</c:v>
                </c:pt>
                <c:pt idx="3">
                  <c:v>3月31日</c:v>
                </c:pt>
                <c:pt idx="4">
                  <c:v>4月30日</c:v>
                </c:pt>
                <c:pt idx="5">
                  <c:v>5月31日</c:v>
                </c:pt>
                <c:pt idx="6">
                  <c:v>6月30日</c:v>
                </c:pt>
                <c:pt idx="7">
                  <c:v>7月31日</c:v>
                </c:pt>
                <c:pt idx="8">
                  <c:v>8月31日</c:v>
                </c:pt>
                <c:pt idx="9">
                  <c:v>9月30日</c:v>
                </c:pt>
                <c:pt idx="10">
                  <c:v>10月31日</c:v>
                </c:pt>
                <c:pt idx="11">
                  <c:v>11月30日</c:v>
                </c:pt>
                <c:pt idx="12">
                  <c:v>12月31日</c:v>
                </c:pt>
              </c:strCache>
            </c:strRef>
          </c:cat>
          <c:val>
            <c:numRef>
              <c:f>纺织品出口金额!$M$5:$M$18</c:f>
              <c:numCache>
                <c:formatCode>General</c:formatCode>
                <c:ptCount val="13"/>
                <c:pt idx="0">
                  <c:v>1468057.7</c:v>
                </c:pt>
                <c:pt idx="2">
                  <c:v>957513.8</c:v>
                </c:pt>
                <c:pt idx="3">
                  <c:v>892922.7</c:v>
                </c:pt>
                <c:pt idx="4">
                  <c:v>1119505.3</c:v>
                </c:pt>
                <c:pt idx="5">
                  <c:v>1331054.8999999999</c:v>
                </c:pt>
                <c:pt idx="6">
                  <c:v>1488855.7</c:v>
                </c:pt>
                <c:pt idx="7">
                  <c:v>1606994.6</c:v>
                </c:pt>
                <c:pt idx="8">
                  <c:v>1768634.9</c:v>
                </c:pt>
                <c:pt idx="9">
                  <c:v>1504460.5</c:v>
                </c:pt>
                <c:pt idx="10">
                  <c:v>1283926.2</c:v>
                </c:pt>
                <c:pt idx="11">
                  <c:v>1252560.7</c:v>
                </c:pt>
                <c:pt idx="12">
                  <c:v>1427301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纺织品出口金额!$N$3:$N$4</c:f>
              <c:strCache>
                <c:ptCount val="1"/>
                <c:pt idx="0">
                  <c:v>2017年</c:v>
                </c:pt>
              </c:strCache>
            </c:strRef>
          </c:tx>
          <c:spPr>
            <a:ln w="19050" cap="rnd">
              <a:solidFill>
                <a:srgbClr val="F0B6B9"/>
              </a:solidFill>
              <a:round/>
            </a:ln>
            <a:effectLst/>
          </c:spPr>
          <c:marker>
            <c:symbol val="none"/>
          </c:marker>
          <c:cat>
            <c:strRef>
              <c:f>纺织品出口金额!$L$5:$L$18</c:f>
              <c:strCache>
                <c:ptCount val="13"/>
                <c:pt idx="0">
                  <c:v>1月31日</c:v>
                </c:pt>
                <c:pt idx="1">
                  <c:v>2月28日</c:v>
                </c:pt>
                <c:pt idx="2">
                  <c:v>2月29日</c:v>
                </c:pt>
                <c:pt idx="3">
                  <c:v>3月31日</c:v>
                </c:pt>
                <c:pt idx="4">
                  <c:v>4月30日</c:v>
                </c:pt>
                <c:pt idx="5">
                  <c:v>5月31日</c:v>
                </c:pt>
                <c:pt idx="6">
                  <c:v>6月30日</c:v>
                </c:pt>
                <c:pt idx="7">
                  <c:v>7月31日</c:v>
                </c:pt>
                <c:pt idx="8">
                  <c:v>8月31日</c:v>
                </c:pt>
                <c:pt idx="9">
                  <c:v>9月30日</c:v>
                </c:pt>
                <c:pt idx="10">
                  <c:v>10月31日</c:v>
                </c:pt>
                <c:pt idx="11">
                  <c:v>11月30日</c:v>
                </c:pt>
                <c:pt idx="12">
                  <c:v>12月31日</c:v>
                </c:pt>
              </c:strCache>
            </c:strRef>
          </c:cat>
          <c:val>
            <c:numRef>
              <c:f>纺织品出口金额!$N$5:$N$18</c:f>
              <c:numCache>
                <c:formatCode>General</c:formatCode>
                <c:ptCount val="13"/>
                <c:pt idx="0">
                  <c:v>1432011.2</c:v>
                </c:pt>
                <c:pt idx="1">
                  <c:v>639023.6</c:v>
                </c:pt>
                <c:pt idx="3">
                  <c:v>1091687.3</c:v>
                </c:pt>
                <c:pt idx="4">
                  <c:v>1179669.8999999999</c:v>
                </c:pt>
                <c:pt idx="5">
                  <c:v>1299959.8999999999</c:v>
                </c:pt>
                <c:pt idx="6">
                  <c:v>1469285.9</c:v>
                </c:pt>
                <c:pt idx="7">
                  <c:v>1614791.4</c:v>
                </c:pt>
                <c:pt idx="8">
                  <c:v>1658608.9</c:v>
                </c:pt>
                <c:pt idx="9">
                  <c:v>1477985.3</c:v>
                </c:pt>
                <c:pt idx="10">
                  <c:v>1249757.1000000001</c:v>
                </c:pt>
                <c:pt idx="11">
                  <c:v>1312605.6000000001</c:v>
                </c:pt>
                <c:pt idx="12">
                  <c:v>1385494.2</c:v>
                </c:pt>
              </c:numCache>
            </c:numRef>
          </c:val>
          <c:smooth val="0"/>
        </c:ser>
        <c:ser>
          <c:idx val="2"/>
          <c:order val="2"/>
          <c:tx>
            <c:strRef>
              <c:f>纺织品出口金额!$O$3:$O$4</c:f>
              <c:strCache>
                <c:ptCount val="1"/>
                <c:pt idx="0">
                  <c:v>2018年</c:v>
                </c:pt>
              </c:strCache>
            </c:strRef>
          </c:tx>
          <c:spPr>
            <a:ln w="19050" cap="rnd">
              <a:solidFill>
                <a:srgbClr val="A9D18E"/>
              </a:solidFill>
              <a:round/>
            </a:ln>
            <a:effectLst/>
          </c:spPr>
          <c:marker>
            <c:symbol val="none"/>
          </c:marker>
          <c:cat>
            <c:strRef>
              <c:f>纺织品出口金额!$L$5:$L$18</c:f>
              <c:strCache>
                <c:ptCount val="13"/>
                <c:pt idx="0">
                  <c:v>1月31日</c:v>
                </c:pt>
                <c:pt idx="1">
                  <c:v>2月28日</c:v>
                </c:pt>
                <c:pt idx="2">
                  <c:v>2月29日</c:v>
                </c:pt>
                <c:pt idx="3">
                  <c:v>3月31日</c:v>
                </c:pt>
                <c:pt idx="4">
                  <c:v>4月30日</c:v>
                </c:pt>
                <c:pt idx="5">
                  <c:v>5月31日</c:v>
                </c:pt>
                <c:pt idx="6">
                  <c:v>6月30日</c:v>
                </c:pt>
                <c:pt idx="7">
                  <c:v>7月31日</c:v>
                </c:pt>
                <c:pt idx="8">
                  <c:v>8月31日</c:v>
                </c:pt>
                <c:pt idx="9">
                  <c:v>9月30日</c:v>
                </c:pt>
                <c:pt idx="10">
                  <c:v>10月31日</c:v>
                </c:pt>
                <c:pt idx="11">
                  <c:v>11月30日</c:v>
                </c:pt>
                <c:pt idx="12">
                  <c:v>12月31日</c:v>
                </c:pt>
              </c:strCache>
            </c:strRef>
          </c:cat>
          <c:val>
            <c:numRef>
              <c:f>纺织品出口金额!$O$5:$O$18</c:f>
              <c:numCache>
                <c:formatCode>General</c:formatCode>
                <c:ptCount val="13"/>
                <c:pt idx="0">
                  <c:v>1312156.8999999999</c:v>
                </c:pt>
                <c:pt idx="1">
                  <c:v>1142508.6000000001</c:v>
                </c:pt>
                <c:pt idx="3">
                  <c:v>718424.7</c:v>
                </c:pt>
                <c:pt idx="4">
                  <c:v>1090655.3999999999</c:v>
                </c:pt>
                <c:pt idx="5">
                  <c:v>1220051.7</c:v>
                </c:pt>
                <c:pt idx="6">
                  <c:v>1477503.8</c:v>
                </c:pt>
                <c:pt idx="7">
                  <c:v>1679172.4</c:v>
                </c:pt>
                <c:pt idx="8">
                  <c:v>1676810.6</c:v>
                </c:pt>
                <c:pt idx="9">
                  <c:v>1600838.7</c:v>
                </c:pt>
                <c:pt idx="10">
                  <c:v>1351303.1</c:v>
                </c:pt>
                <c:pt idx="11">
                  <c:v>1273617.2</c:v>
                </c:pt>
                <c:pt idx="12">
                  <c:v>1323479.6000000001</c:v>
                </c:pt>
              </c:numCache>
            </c:numRef>
          </c:val>
          <c:smooth val="0"/>
        </c:ser>
        <c:ser>
          <c:idx val="3"/>
          <c:order val="3"/>
          <c:tx>
            <c:strRef>
              <c:f>纺织品出口金额!$P$3:$P$4</c:f>
              <c:strCache>
                <c:ptCount val="1"/>
                <c:pt idx="0">
                  <c:v>2019年</c:v>
                </c:pt>
              </c:strCache>
            </c:strRef>
          </c:tx>
          <c:spPr>
            <a:ln w="19050" cap="rnd">
              <a:solidFill>
                <a:srgbClr val="2F5597"/>
              </a:solidFill>
              <a:round/>
            </a:ln>
            <a:effectLst/>
          </c:spPr>
          <c:marker>
            <c:symbol val="none"/>
          </c:marker>
          <c:cat>
            <c:strRef>
              <c:f>纺织品出口金额!$L$5:$L$18</c:f>
              <c:strCache>
                <c:ptCount val="13"/>
                <c:pt idx="0">
                  <c:v>1月31日</c:v>
                </c:pt>
                <c:pt idx="1">
                  <c:v>2月28日</c:v>
                </c:pt>
                <c:pt idx="2">
                  <c:v>2月29日</c:v>
                </c:pt>
                <c:pt idx="3">
                  <c:v>3月31日</c:v>
                </c:pt>
                <c:pt idx="4">
                  <c:v>4月30日</c:v>
                </c:pt>
                <c:pt idx="5">
                  <c:v>5月31日</c:v>
                </c:pt>
                <c:pt idx="6">
                  <c:v>6月30日</c:v>
                </c:pt>
                <c:pt idx="7">
                  <c:v>7月31日</c:v>
                </c:pt>
                <c:pt idx="8">
                  <c:v>8月31日</c:v>
                </c:pt>
                <c:pt idx="9">
                  <c:v>9月30日</c:v>
                </c:pt>
                <c:pt idx="10">
                  <c:v>10月31日</c:v>
                </c:pt>
                <c:pt idx="11">
                  <c:v>11月30日</c:v>
                </c:pt>
                <c:pt idx="12">
                  <c:v>12月31日</c:v>
                </c:pt>
              </c:strCache>
            </c:strRef>
          </c:cat>
          <c:val>
            <c:numRef>
              <c:f>纺织品出口金额!$P$5:$P$18</c:f>
              <c:numCache>
                <c:formatCode>General</c:formatCode>
                <c:ptCount val="13"/>
                <c:pt idx="0">
                  <c:v>1365075.8</c:v>
                </c:pt>
                <c:pt idx="1">
                  <c:v>711631.8</c:v>
                </c:pt>
                <c:pt idx="3">
                  <c:v>865771.8</c:v>
                </c:pt>
                <c:pt idx="4">
                  <c:v>967112.1</c:v>
                </c:pt>
                <c:pt idx="5">
                  <c:v>1218716.7</c:v>
                </c:pt>
                <c:pt idx="6">
                  <c:v>1433727.5</c:v>
                </c:pt>
                <c:pt idx="7">
                  <c:v>1674703.5</c:v>
                </c:pt>
                <c:pt idx="8">
                  <c:v>1569893.6</c:v>
                </c:pt>
                <c:pt idx="9">
                  <c:v>1475503.9</c:v>
                </c:pt>
                <c:pt idx="10">
                  <c:v>1271292.5</c:v>
                </c:pt>
                <c:pt idx="11">
                  <c:v>1211391.8</c:v>
                </c:pt>
                <c:pt idx="12">
                  <c:v>1394776.5</c:v>
                </c:pt>
              </c:numCache>
            </c:numRef>
          </c:val>
          <c:smooth val="0"/>
        </c:ser>
        <c:ser>
          <c:idx val="4"/>
          <c:order val="4"/>
          <c:tx>
            <c:strRef>
              <c:f>纺织品出口金额!$Q$3:$Q$4</c:f>
              <c:strCache>
                <c:ptCount val="1"/>
                <c:pt idx="0">
                  <c:v>2020年</c:v>
                </c:pt>
              </c:strCache>
            </c:strRef>
          </c:tx>
          <c:spPr>
            <a:ln w="19050" cap="rnd">
              <a:solidFill>
                <a:srgbClr val="AF2429"/>
              </a:solidFill>
              <a:round/>
            </a:ln>
            <a:effectLst/>
          </c:spPr>
          <c:marker>
            <c:symbol val="none"/>
          </c:marker>
          <c:cat>
            <c:strRef>
              <c:f>纺织品出口金额!$L$5:$L$18</c:f>
              <c:strCache>
                <c:ptCount val="13"/>
                <c:pt idx="0">
                  <c:v>1月31日</c:v>
                </c:pt>
                <c:pt idx="1">
                  <c:v>2月28日</c:v>
                </c:pt>
                <c:pt idx="2">
                  <c:v>2月29日</c:v>
                </c:pt>
                <c:pt idx="3">
                  <c:v>3月31日</c:v>
                </c:pt>
                <c:pt idx="4">
                  <c:v>4月30日</c:v>
                </c:pt>
                <c:pt idx="5">
                  <c:v>5月31日</c:v>
                </c:pt>
                <c:pt idx="6">
                  <c:v>6月30日</c:v>
                </c:pt>
                <c:pt idx="7">
                  <c:v>7月31日</c:v>
                </c:pt>
                <c:pt idx="8">
                  <c:v>8月31日</c:v>
                </c:pt>
                <c:pt idx="9">
                  <c:v>9月30日</c:v>
                </c:pt>
                <c:pt idx="10">
                  <c:v>10月31日</c:v>
                </c:pt>
                <c:pt idx="11">
                  <c:v>11月30日</c:v>
                </c:pt>
                <c:pt idx="12">
                  <c:v>12月31日</c:v>
                </c:pt>
              </c:strCache>
            </c:strRef>
          </c:cat>
          <c:val>
            <c:numRef>
              <c:f>纺织品出口金额!$Q$5:$Q$18</c:f>
              <c:numCache>
                <c:formatCode>General</c:formatCode>
                <c:ptCount val="13"/>
                <c:pt idx="0">
                  <c:v>1353729.1</c:v>
                </c:pt>
                <c:pt idx="2">
                  <c:v>249774.3</c:v>
                </c:pt>
                <c:pt idx="3">
                  <c:v>650799.1</c:v>
                </c:pt>
                <c:pt idx="4">
                  <c:v>673989.1</c:v>
                </c:pt>
                <c:pt idx="5">
                  <c:v>890569.8</c:v>
                </c:pt>
                <c:pt idx="6">
                  <c:v>1287465.6000000001</c:v>
                </c:pt>
                <c:pt idx="7">
                  <c:v>1531754.1</c:v>
                </c:pt>
                <c:pt idx="8">
                  <c:v>1620663.3</c:v>
                </c:pt>
                <c:pt idx="9">
                  <c:v>1522524</c:v>
                </c:pt>
                <c:pt idx="10">
                  <c:v>1318304.6000000001</c:v>
                </c:pt>
                <c:pt idx="11">
                  <c:v>1254998.5</c:v>
                </c:pt>
                <c:pt idx="12">
                  <c:v>1391000.8</c:v>
                </c:pt>
              </c:numCache>
            </c:numRef>
          </c:val>
          <c:smooth val="0"/>
        </c:ser>
        <c:ser>
          <c:idx val="5"/>
          <c:order val="5"/>
          <c:tx>
            <c:strRef>
              <c:f>纺织品出口金额!$R$3:$R$4</c:f>
              <c:strCache>
                <c:ptCount val="1"/>
                <c:pt idx="0">
                  <c:v>2021年</c:v>
                </c:pt>
              </c:strCache>
            </c:strRef>
          </c:tx>
          <c:spPr>
            <a:ln>
              <a:solidFill>
                <a:schemeClr val="tx1"/>
              </a:solidFill>
            </a:ln>
          </c:spPr>
          <c:marker>
            <c:symbol val="none"/>
          </c:marker>
          <c:cat>
            <c:strRef>
              <c:f>纺织品出口金额!$L$5:$L$18</c:f>
              <c:strCache>
                <c:ptCount val="13"/>
                <c:pt idx="0">
                  <c:v>1月31日</c:v>
                </c:pt>
                <c:pt idx="1">
                  <c:v>2月28日</c:v>
                </c:pt>
                <c:pt idx="2">
                  <c:v>2月29日</c:v>
                </c:pt>
                <c:pt idx="3">
                  <c:v>3月31日</c:v>
                </c:pt>
                <c:pt idx="4">
                  <c:v>4月30日</c:v>
                </c:pt>
                <c:pt idx="5">
                  <c:v>5月31日</c:v>
                </c:pt>
                <c:pt idx="6">
                  <c:v>6月30日</c:v>
                </c:pt>
                <c:pt idx="7">
                  <c:v>7月31日</c:v>
                </c:pt>
                <c:pt idx="8">
                  <c:v>8月31日</c:v>
                </c:pt>
                <c:pt idx="9">
                  <c:v>9月30日</c:v>
                </c:pt>
                <c:pt idx="10">
                  <c:v>10月31日</c:v>
                </c:pt>
                <c:pt idx="11">
                  <c:v>11月30日</c:v>
                </c:pt>
                <c:pt idx="12">
                  <c:v>12月31日</c:v>
                </c:pt>
              </c:strCache>
            </c:strRef>
          </c:cat>
          <c:val>
            <c:numRef>
              <c:f>纺织品出口金额!$R$5:$R$18</c:f>
              <c:numCache>
                <c:formatCode>General</c:formatCode>
                <c:ptCount val="13"/>
                <c:pt idx="0">
                  <c:v>1354112.7</c:v>
                </c:pt>
                <c:pt idx="1">
                  <c:v>1051304.6000000001</c:v>
                </c:pt>
                <c:pt idx="3">
                  <c:v>925282.5</c:v>
                </c:pt>
                <c:pt idx="4">
                  <c:v>1112260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440753792"/>
        <c:axId val="440754352"/>
      </c:lineChart>
      <c:catAx>
        <c:axId val="44075379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  <a:cs typeface="+mn-cs"/>
              </a:defRPr>
            </a:pPr>
            <a:endParaRPr lang="zh-CN"/>
          </a:p>
        </c:txPr>
        <c:crossAx val="440754352"/>
        <c:crosses val="autoZero"/>
        <c:auto val="0"/>
        <c:lblAlgn val="ctr"/>
        <c:lblOffset val="100"/>
        <c:noMultiLvlLbl val="0"/>
      </c:catAx>
      <c:valAx>
        <c:axId val="440754352"/>
        <c:scaling>
          <c:orientation val="minMax"/>
          <c:min val="200000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ln w="6350">
            <a:noFill/>
          </a:ln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  <a:cs typeface="+mn-cs"/>
              </a:defRPr>
            </a:pPr>
            <a:endParaRPr lang="zh-CN"/>
          </a:p>
        </c:txPr>
        <c:crossAx val="440753792"/>
        <c:crosses val="autoZero"/>
        <c:crossBetween val="between"/>
      </c:valAx>
      <c:spPr>
        <a:noFill/>
        <a:ln w="25400">
          <a:noFill/>
        </a:ln>
      </c:spPr>
    </c:plotArea>
    <c:legend>
      <c:legendPos val="t"/>
      <c:layout/>
      <c:overlay val="0"/>
      <c:spPr>
        <a:noFill/>
        <a:ln w="25400">
          <a:noFill/>
        </a:ln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黑体" panose="02010609060101010101" pitchFamily="49" charset="-122"/>
              <a:ea typeface="黑体" panose="02010609060101010101" pitchFamily="49" charset="-122"/>
              <a:cs typeface="+mn-cs"/>
            </a:defRPr>
          </a:pPr>
          <a:endParaRPr lang="zh-CN"/>
        </a:p>
      </c:txPr>
    </c:legend>
    <c:plotVisOnly val="1"/>
    <c:dispBlanksAs val="span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/>
      </a:pPr>
      <a:endParaRPr lang="zh-CN"/>
    </a:p>
  </c:txPr>
  <c:externalData r:id="rId2">
    <c:autoUpdate val="0"/>
  </c:externalData>
  <c:extLst>
    <c:ext xmlns:c14="http://schemas.microsoft.com/office/drawing/2007/8/2/chart" uri="{781A3756-C4B2-4CAC-9D66-4F8BD8637D16}">
      <c14:pivotOptions>
        <c14:dropZoneFilter val="1"/>
        <c14:dropZoneCategories val="1"/>
        <c14:dropZoneData val="1"/>
        <c14:dropZoneSeries val="1"/>
      </c14:pivotOptions>
    </c:ext>
  </c:extLst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加工利润!$C$1</c:f>
              <c:strCache>
                <c:ptCount val="1"/>
                <c:pt idx="0">
                  <c:v>轧花厂皮棉加工利润</c:v>
                </c:pt>
              </c:strCache>
            </c:strRef>
          </c:tx>
          <c:spPr>
            <a:ln w="19050" cap="rnd">
              <a:solidFill>
                <a:schemeClr val="tx1"/>
              </a:solidFill>
              <a:round/>
            </a:ln>
            <a:effectLst/>
          </c:spPr>
          <c:marker>
            <c:symbol val="none"/>
          </c:marker>
          <c:cat>
            <c:strRef>
              <c:f>加工利润!$A$2:$A$1636</c:f>
              <c:strCache>
                <c:ptCount val="1635"/>
                <c:pt idx="0">
                  <c:v>2014-10-03</c:v>
                </c:pt>
                <c:pt idx="1">
                  <c:v>2014-10-08</c:v>
                </c:pt>
                <c:pt idx="2">
                  <c:v>2014-10-09</c:v>
                </c:pt>
                <c:pt idx="3">
                  <c:v>2014-10-10</c:v>
                </c:pt>
                <c:pt idx="4">
                  <c:v>2014-10-13</c:v>
                </c:pt>
                <c:pt idx="5">
                  <c:v>2014-10-14</c:v>
                </c:pt>
                <c:pt idx="6">
                  <c:v>2014-10-15</c:v>
                </c:pt>
                <c:pt idx="7">
                  <c:v>2014-10-16</c:v>
                </c:pt>
                <c:pt idx="8">
                  <c:v>2014-10-17</c:v>
                </c:pt>
                <c:pt idx="9">
                  <c:v>2014-10-20</c:v>
                </c:pt>
                <c:pt idx="10">
                  <c:v>2014-10-21</c:v>
                </c:pt>
                <c:pt idx="11">
                  <c:v>2014-10-22</c:v>
                </c:pt>
                <c:pt idx="12">
                  <c:v>2014-10-23</c:v>
                </c:pt>
                <c:pt idx="13">
                  <c:v>2014-10-24</c:v>
                </c:pt>
                <c:pt idx="14">
                  <c:v>2014-10-27</c:v>
                </c:pt>
                <c:pt idx="15">
                  <c:v>2014-10-28</c:v>
                </c:pt>
                <c:pt idx="16">
                  <c:v>2014-10-29</c:v>
                </c:pt>
                <c:pt idx="17">
                  <c:v>2014-10-30</c:v>
                </c:pt>
                <c:pt idx="18">
                  <c:v>2014-10-31</c:v>
                </c:pt>
                <c:pt idx="19">
                  <c:v>2014-11-03</c:v>
                </c:pt>
                <c:pt idx="20">
                  <c:v>2014-11-04</c:v>
                </c:pt>
                <c:pt idx="21">
                  <c:v>2014-11-05</c:v>
                </c:pt>
                <c:pt idx="22">
                  <c:v>2014-11-06</c:v>
                </c:pt>
                <c:pt idx="23">
                  <c:v>2014-11-07</c:v>
                </c:pt>
                <c:pt idx="24">
                  <c:v>2014-11-10</c:v>
                </c:pt>
                <c:pt idx="25">
                  <c:v>2014-11-11</c:v>
                </c:pt>
                <c:pt idx="26">
                  <c:v>2014-11-12</c:v>
                </c:pt>
                <c:pt idx="27">
                  <c:v>2014-11-13</c:v>
                </c:pt>
                <c:pt idx="28">
                  <c:v>2014-11-14</c:v>
                </c:pt>
                <c:pt idx="29">
                  <c:v>2014-11-17</c:v>
                </c:pt>
                <c:pt idx="30">
                  <c:v>2014-11-18</c:v>
                </c:pt>
                <c:pt idx="31">
                  <c:v>2014-11-19</c:v>
                </c:pt>
                <c:pt idx="32">
                  <c:v>2014-11-20</c:v>
                </c:pt>
                <c:pt idx="33">
                  <c:v>2014-11-21</c:v>
                </c:pt>
                <c:pt idx="34">
                  <c:v>2014-11-24</c:v>
                </c:pt>
                <c:pt idx="35">
                  <c:v>2014-11-25</c:v>
                </c:pt>
                <c:pt idx="36">
                  <c:v>2014-11-26</c:v>
                </c:pt>
                <c:pt idx="37">
                  <c:v>2014-11-27</c:v>
                </c:pt>
                <c:pt idx="38">
                  <c:v>2014-11-28</c:v>
                </c:pt>
                <c:pt idx="39">
                  <c:v>2014-12-01</c:v>
                </c:pt>
                <c:pt idx="40">
                  <c:v>2014-12-02</c:v>
                </c:pt>
                <c:pt idx="41">
                  <c:v>2014-12-03</c:v>
                </c:pt>
                <c:pt idx="42">
                  <c:v>2014-12-04</c:v>
                </c:pt>
                <c:pt idx="43">
                  <c:v>2014-12-05</c:v>
                </c:pt>
                <c:pt idx="44">
                  <c:v>2014-12-08</c:v>
                </c:pt>
                <c:pt idx="45">
                  <c:v>2014-12-09</c:v>
                </c:pt>
                <c:pt idx="46">
                  <c:v>2014-12-10</c:v>
                </c:pt>
                <c:pt idx="47">
                  <c:v>2014-12-11</c:v>
                </c:pt>
                <c:pt idx="48">
                  <c:v>2014-12-12</c:v>
                </c:pt>
                <c:pt idx="49">
                  <c:v>2014-12-15</c:v>
                </c:pt>
                <c:pt idx="50">
                  <c:v>2014-12-16</c:v>
                </c:pt>
                <c:pt idx="51">
                  <c:v>2014-12-17</c:v>
                </c:pt>
                <c:pt idx="52">
                  <c:v>2014-12-18</c:v>
                </c:pt>
                <c:pt idx="53">
                  <c:v>2014-12-19</c:v>
                </c:pt>
                <c:pt idx="54">
                  <c:v>2014-12-22</c:v>
                </c:pt>
                <c:pt idx="55">
                  <c:v>2014-12-23</c:v>
                </c:pt>
                <c:pt idx="56">
                  <c:v>2014-12-24</c:v>
                </c:pt>
                <c:pt idx="57">
                  <c:v>2014-12-25</c:v>
                </c:pt>
                <c:pt idx="58">
                  <c:v>2014-12-26</c:v>
                </c:pt>
                <c:pt idx="59">
                  <c:v>2014-12-29</c:v>
                </c:pt>
                <c:pt idx="60">
                  <c:v>2014-12-30</c:v>
                </c:pt>
                <c:pt idx="61">
                  <c:v>2014-12-31</c:v>
                </c:pt>
                <c:pt idx="62">
                  <c:v>2015-01-02</c:v>
                </c:pt>
                <c:pt idx="63">
                  <c:v>2015-01-05</c:v>
                </c:pt>
                <c:pt idx="64">
                  <c:v>2015-01-06</c:v>
                </c:pt>
                <c:pt idx="65">
                  <c:v>2015-01-07</c:v>
                </c:pt>
                <c:pt idx="66">
                  <c:v>2015-01-08</c:v>
                </c:pt>
                <c:pt idx="67">
                  <c:v>2015-01-09</c:v>
                </c:pt>
                <c:pt idx="68">
                  <c:v>2015-01-12</c:v>
                </c:pt>
                <c:pt idx="69">
                  <c:v>2015-01-13</c:v>
                </c:pt>
                <c:pt idx="70">
                  <c:v>2015-01-14</c:v>
                </c:pt>
                <c:pt idx="71">
                  <c:v>2015-01-15</c:v>
                </c:pt>
                <c:pt idx="72">
                  <c:v>2015-01-16</c:v>
                </c:pt>
                <c:pt idx="73">
                  <c:v>2015-01-19</c:v>
                </c:pt>
                <c:pt idx="74">
                  <c:v>2015-01-20</c:v>
                </c:pt>
                <c:pt idx="75">
                  <c:v>2015-01-21</c:v>
                </c:pt>
                <c:pt idx="76">
                  <c:v>2015-01-22</c:v>
                </c:pt>
                <c:pt idx="77">
                  <c:v>2015-01-23</c:v>
                </c:pt>
                <c:pt idx="78">
                  <c:v>2015-01-26</c:v>
                </c:pt>
                <c:pt idx="79">
                  <c:v>2015-01-27</c:v>
                </c:pt>
                <c:pt idx="80">
                  <c:v>2015-01-28</c:v>
                </c:pt>
                <c:pt idx="81">
                  <c:v>2015-01-29</c:v>
                </c:pt>
                <c:pt idx="82">
                  <c:v>2015-01-30</c:v>
                </c:pt>
                <c:pt idx="83">
                  <c:v>2015-02-02</c:v>
                </c:pt>
                <c:pt idx="84">
                  <c:v>2015-02-03</c:v>
                </c:pt>
                <c:pt idx="85">
                  <c:v>2015-02-04</c:v>
                </c:pt>
                <c:pt idx="86">
                  <c:v>2015-02-05</c:v>
                </c:pt>
                <c:pt idx="87">
                  <c:v>2015-02-06</c:v>
                </c:pt>
                <c:pt idx="88">
                  <c:v>2015-02-09</c:v>
                </c:pt>
                <c:pt idx="89">
                  <c:v>2015-02-10</c:v>
                </c:pt>
                <c:pt idx="90">
                  <c:v>2015-02-11</c:v>
                </c:pt>
                <c:pt idx="91">
                  <c:v>2015-02-12</c:v>
                </c:pt>
                <c:pt idx="92">
                  <c:v>2015-02-13</c:v>
                </c:pt>
                <c:pt idx="93">
                  <c:v>2015-02-16</c:v>
                </c:pt>
                <c:pt idx="94">
                  <c:v>2015-02-17</c:v>
                </c:pt>
                <c:pt idx="95">
                  <c:v>2015-02-20</c:v>
                </c:pt>
                <c:pt idx="96">
                  <c:v>2015-02-25</c:v>
                </c:pt>
                <c:pt idx="97">
                  <c:v>2015-02-26</c:v>
                </c:pt>
                <c:pt idx="98">
                  <c:v>2015-02-27</c:v>
                </c:pt>
                <c:pt idx="99">
                  <c:v>2015-03-02</c:v>
                </c:pt>
                <c:pt idx="100">
                  <c:v>2015-03-03</c:v>
                </c:pt>
                <c:pt idx="101">
                  <c:v>2015-03-04</c:v>
                </c:pt>
                <c:pt idx="102">
                  <c:v>2015-03-05</c:v>
                </c:pt>
                <c:pt idx="103">
                  <c:v>2015-03-06</c:v>
                </c:pt>
                <c:pt idx="104">
                  <c:v>2015-03-09</c:v>
                </c:pt>
                <c:pt idx="105">
                  <c:v>2015-03-10</c:v>
                </c:pt>
                <c:pt idx="106">
                  <c:v>2015-03-11</c:v>
                </c:pt>
                <c:pt idx="107">
                  <c:v>2015-03-12</c:v>
                </c:pt>
                <c:pt idx="108">
                  <c:v>2015-03-13</c:v>
                </c:pt>
                <c:pt idx="109">
                  <c:v>2015-03-16</c:v>
                </c:pt>
                <c:pt idx="110">
                  <c:v>2015-03-17</c:v>
                </c:pt>
                <c:pt idx="111">
                  <c:v>2015-03-18</c:v>
                </c:pt>
                <c:pt idx="112">
                  <c:v>2015-03-19</c:v>
                </c:pt>
                <c:pt idx="113">
                  <c:v>2015-03-20</c:v>
                </c:pt>
                <c:pt idx="114">
                  <c:v>2015-03-23</c:v>
                </c:pt>
                <c:pt idx="115">
                  <c:v>2015-03-24</c:v>
                </c:pt>
                <c:pt idx="116">
                  <c:v>2015-03-25</c:v>
                </c:pt>
                <c:pt idx="117">
                  <c:v>2015-03-26</c:v>
                </c:pt>
                <c:pt idx="118">
                  <c:v>2015-03-27</c:v>
                </c:pt>
                <c:pt idx="119">
                  <c:v>2015-03-30</c:v>
                </c:pt>
                <c:pt idx="120">
                  <c:v>2015-03-31</c:v>
                </c:pt>
                <c:pt idx="121">
                  <c:v>2015-04-01</c:v>
                </c:pt>
                <c:pt idx="122">
                  <c:v>2015-04-02</c:v>
                </c:pt>
                <c:pt idx="123">
                  <c:v>2015-04-03</c:v>
                </c:pt>
                <c:pt idx="124">
                  <c:v>2015-04-07</c:v>
                </c:pt>
                <c:pt idx="125">
                  <c:v>2015-04-08</c:v>
                </c:pt>
                <c:pt idx="126">
                  <c:v>2015-04-09</c:v>
                </c:pt>
                <c:pt idx="127">
                  <c:v>2015-04-10</c:v>
                </c:pt>
                <c:pt idx="128">
                  <c:v>2015-04-13</c:v>
                </c:pt>
                <c:pt idx="129">
                  <c:v>2015-04-14</c:v>
                </c:pt>
                <c:pt idx="130">
                  <c:v>2015-04-15</c:v>
                </c:pt>
                <c:pt idx="131">
                  <c:v>2015-04-16</c:v>
                </c:pt>
                <c:pt idx="132">
                  <c:v>2015-04-17</c:v>
                </c:pt>
                <c:pt idx="133">
                  <c:v>2015-04-20</c:v>
                </c:pt>
                <c:pt idx="134">
                  <c:v>2015-04-21</c:v>
                </c:pt>
                <c:pt idx="135">
                  <c:v>2015-04-22</c:v>
                </c:pt>
                <c:pt idx="136">
                  <c:v>2015-04-23</c:v>
                </c:pt>
                <c:pt idx="137">
                  <c:v>2015-04-24</c:v>
                </c:pt>
                <c:pt idx="138">
                  <c:v>2015-04-27</c:v>
                </c:pt>
                <c:pt idx="139">
                  <c:v>2015-04-28</c:v>
                </c:pt>
                <c:pt idx="140">
                  <c:v>2015-04-29</c:v>
                </c:pt>
                <c:pt idx="141">
                  <c:v>2015-04-30</c:v>
                </c:pt>
                <c:pt idx="142">
                  <c:v>2015-05-01</c:v>
                </c:pt>
                <c:pt idx="143">
                  <c:v>2015-05-04</c:v>
                </c:pt>
                <c:pt idx="144">
                  <c:v>2015-05-05</c:v>
                </c:pt>
                <c:pt idx="145">
                  <c:v>2015-05-06</c:v>
                </c:pt>
                <c:pt idx="146">
                  <c:v>2015-05-07</c:v>
                </c:pt>
                <c:pt idx="147">
                  <c:v>2015-05-08</c:v>
                </c:pt>
                <c:pt idx="148">
                  <c:v>2015-05-11</c:v>
                </c:pt>
                <c:pt idx="149">
                  <c:v>2015-05-12</c:v>
                </c:pt>
                <c:pt idx="150">
                  <c:v>2015-05-13</c:v>
                </c:pt>
                <c:pt idx="151">
                  <c:v>2015-05-14</c:v>
                </c:pt>
                <c:pt idx="152">
                  <c:v>2015-05-15</c:v>
                </c:pt>
                <c:pt idx="153">
                  <c:v>2015-05-18</c:v>
                </c:pt>
                <c:pt idx="154">
                  <c:v>2015-05-19</c:v>
                </c:pt>
                <c:pt idx="155">
                  <c:v>2015-05-20</c:v>
                </c:pt>
                <c:pt idx="156">
                  <c:v>2015-05-21</c:v>
                </c:pt>
                <c:pt idx="157">
                  <c:v>2015-05-22</c:v>
                </c:pt>
                <c:pt idx="158">
                  <c:v>2015-05-25</c:v>
                </c:pt>
                <c:pt idx="159">
                  <c:v>2015-05-26</c:v>
                </c:pt>
                <c:pt idx="160">
                  <c:v>2015-05-27</c:v>
                </c:pt>
                <c:pt idx="161">
                  <c:v>2015-05-28</c:v>
                </c:pt>
                <c:pt idx="162">
                  <c:v>2015-05-29</c:v>
                </c:pt>
                <c:pt idx="163">
                  <c:v>2015-06-01</c:v>
                </c:pt>
                <c:pt idx="164">
                  <c:v>2015-06-02</c:v>
                </c:pt>
                <c:pt idx="165">
                  <c:v>2015-06-03</c:v>
                </c:pt>
                <c:pt idx="166">
                  <c:v>2015-06-04</c:v>
                </c:pt>
                <c:pt idx="167">
                  <c:v>2015-06-05</c:v>
                </c:pt>
                <c:pt idx="168">
                  <c:v>2015-06-08</c:v>
                </c:pt>
                <c:pt idx="169">
                  <c:v>2015-06-09</c:v>
                </c:pt>
                <c:pt idx="170">
                  <c:v>2015-06-10</c:v>
                </c:pt>
                <c:pt idx="171">
                  <c:v>2015-06-11</c:v>
                </c:pt>
                <c:pt idx="172">
                  <c:v>2015-06-12</c:v>
                </c:pt>
                <c:pt idx="173">
                  <c:v>2015-06-15</c:v>
                </c:pt>
                <c:pt idx="174">
                  <c:v>2015-06-16</c:v>
                </c:pt>
                <c:pt idx="175">
                  <c:v>2015-06-17</c:v>
                </c:pt>
                <c:pt idx="176">
                  <c:v>2015-06-18</c:v>
                </c:pt>
                <c:pt idx="177">
                  <c:v>2015-06-19</c:v>
                </c:pt>
                <c:pt idx="178">
                  <c:v>2015-06-23</c:v>
                </c:pt>
                <c:pt idx="179">
                  <c:v>2015-06-24</c:v>
                </c:pt>
                <c:pt idx="180">
                  <c:v>2015-06-25</c:v>
                </c:pt>
                <c:pt idx="181">
                  <c:v>2015-06-26</c:v>
                </c:pt>
                <c:pt idx="182">
                  <c:v>2015-06-29</c:v>
                </c:pt>
                <c:pt idx="183">
                  <c:v>2015-06-30</c:v>
                </c:pt>
                <c:pt idx="184">
                  <c:v>2015-07-01</c:v>
                </c:pt>
                <c:pt idx="185">
                  <c:v>2015-07-02</c:v>
                </c:pt>
                <c:pt idx="186">
                  <c:v>2015-07-03</c:v>
                </c:pt>
                <c:pt idx="187">
                  <c:v>2015-07-06</c:v>
                </c:pt>
                <c:pt idx="188">
                  <c:v>2015-07-07</c:v>
                </c:pt>
                <c:pt idx="189">
                  <c:v>2015-07-08</c:v>
                </c:pt>
                <c:pt idx="190">
                  <c:v>2015-07-09</c:v>
                </c:pt>
                <c:pt idx="191">
                  <c:v>2015-07-10</c:v>
                </c:pt>
                <c:pt idx="192">
                  <c:v>2015-07-13</c:v>
                </c:pt>
                <c:pt idx="193">
                  <c:v>2015-07-14</c:v>
                </c:pt>
                <c:pt idx="194">
                  <c:v>2015-07-15</c:v>
                </c:pt>
                <c:pt idx="195">
                  <c:v>2015-07-16</c:v>
                </c:pt>
                <c:pt idx="196">
                  <c:v>2015-07-17</c:v>
                </c:pt>
                <c:pt idx="197">
                  <c:v>2015-07-20</c:v>
                </c:pt>
                <c:pt idx="198">
                  <c:v>2015-07-21</c:v>
                </c:pt>
                <c:pt idx="199">
                  <c:v>2015-07-22</c:v>
                </c:pt>
                <c:pt idx="200">
                  <c:v>2015-07-23</c:v>
                </c:pt>
                <c:pt idx="201">
                  <c:v>2015-07-24</c:v>
                </c:pt>
                <c:pt idx="202">
                  <c:v>2015-07-27</c:v>
                </c:pt>
                <c:pt idx="203">
                  <c:v>2015-07-28</c:v>
                </c:pt>
                <c:pt idx="204">
                  <c:v>2015-07-29</c:v>
                </c:pt>
                <c:pt idx="205">
                  <c:v>2015-07-30</c:v>
                </c:pt>
                <c:pt idx="206">
                  <c:v>2015-07-31</c:v>
                </c:pt>
                <c:pt idx="207">
                  <c:v>2015-08-03</c:v>
                </c:pt>
                <c:pt idx="208">
                  <c:v>2015-08-04</c:v>
                </c:pt>
                <c:pt idx="209">
                  <c:v>2015-08-05</c:v>
                </c:pt>
                <c:pt idx="210">
                  <c:v>2015-08-06</c:v>
                </c:pt>
                <c:pt idx="211">
                  <c:v>2015-08-07</c:v>
                </c:pt>
                <c:pt idx="212">
                  <c:v>2015-08-10</c:v>
                </c:pt>
                <c:pt idx="213">
                  <c:v>2015-08-11</c:v>
                </c:pt>
                <c:pt idx="214">
                  <c:v>2015-08-12</c:v>
                </c:pt>
                <c:pt idx="215">
                  <c:v>2015-08-13</c:v>
                </c:pt>
                <c:pt idx="216">
                  <c:v>2015-08-14</c:v>
                </c:pt>
                <c:pt idx="217">
                  <c:v>2015-08-17</c:v>
                </c:pt>
                <c:pt idx="218">
                  <c:v>2015-08-18</c:v>
                </c:pt>
                <c:pt idx="219">
                  <c:v>2015-08-19</c:v>
                </c:pt>
                <c:pt idx="220">
                  <c:v>2015-08-20</c:v>
                </c:pt>
                <c:pt idx="221">
                  <c:v>2015-08-21</c:v>
                </c:pt>
                <c:pt idx="222">
                  <c:v>2015-08-24</c:v>
                </c:pt>
                <c:pt idx="223">
                  <c:v>2015-08-25</c:v>
                </c:pt>
                <c:pt idx="224">
                  <c:v>2015-08-26</c:v>
                </c:pt>
                <c:pt idx="225">
                  <c:v>2015-08-27</c:v>
                </c:pt>
                <c:pt idx="226">
                  <c:v>2015-08-28</c:v>
                </c:pt>
                <c:pt idx="227">
                  <c:v>2015-08-31</c:v>
                </c:pt>
                <c:pt idx="228">
                  <c:v>2015-09-01</c:v>
                </c:pt>
                <c:pt idx="229">
                  <c:v>2015-09-02</c:v>
                </c:pt>
                <c:pt idx="230">
                  <c:v>2015-09-04</c:v>
                </c:pt>
                <c:pt idx="231">
                  <c:v>2015-09-07</c:v>
                </c:pt>
                <c:pt idx="232">
                  <c:v>2015-09-08</c:v>
                </c:pt>
                <c:pt idx="233">
                  <c:v>2015-09-09</c:v>
                </c:pt>
                <c:pt idx="234">
                  <c:v>2015-09-10</c:v>
                </c:pt>
                <c:pt idx="235">
                  <c:v>2015-09-11</c:v>
                </c:pt>
                <c:pt idx="236">
                  <c:v>2015-09-14</c:v>
                </c:pt>
                <c:pt idx="237">
                  <c:v>2015-09-15</c:v>
                </c:pt>
                <c:pt idx="238">
                  <c:v>2015-09-16</c:v>
                </c:pt>
                <c:pt idx="239">
                  <c:v>2015-09-17</c:v>
                </c:pt>
                <c:pt idx="240">
                  <c:v>2015-09-18</c:v>
                </c:pt>
                <c:pt idx="241">
                  <c:v>2015-09-21</c:v>
                </c:pt>
                <c:pt idx="242">
                  <c:v>2015-09-22</c:v>
                </c:pt>
                <c:pt idx="243">
                  <c:v>2015-09-23</c:v>
                </c:pt>
                <c:pt idx="244">
                  <c:v>2015-09-24</c:v>
                </c:pt>
                <c:pt idx="245">
                  <c:v>2015-09-25</c:v>
                </c:pt>
                <c:pt idx="246">
                  <c:v>2015-09-28</c:v>
                </c:pt>
                <c:pt idx="247">
                  <c:v>2015-09-29</c:v>
                </c:pt>
                <c:pt idx="248">
                  <c:v>2015-09-30</c:v>
                </c:pt>
                <c:pt idx="249">
                  <c:v>2015-10-02</c:v>
                </c:pt>
                <c:pt idx="250">
                  <c:v>2015-10-08</c:v>
                </c:pt>
                <c:pt idx="251">
                  <c:v>2015-10-09</c:v>
                </c:pt>
                <c:pt idx="252">
                  <c:v>2015-10-12</c:v>
                </c:pt>
                <c:pt idx="253">
                  <c:v>2015-10-13</c:v>
                </c:pt>
                <c:pt idx="254">
                  <c:v>2015-10-14</c:v>
                </c:pt>
                <c:pt idx="255">
                  <c:v>2015-10-15</c:v>
                </c:pt>
                <c:pt idx="256">
                  <c:v>2015-10-16</c:v>
                </c:pt>
                <c:pt idx="257">
                  <c:v>2015-10-19</c:v>
                </c:pt>
                <c:pt idx="258">
                  <c:v>2015-10-20</c:v>
                </c:pt>
                <c:pt idx="259">
                  <c:v>2015-10-21</c:v>
                </c:pt>
                <c:pt idx="260">
                  <c:v>2015-10-22</c:v>
                </c:pt>
                <c:pt idx="261">
                  <c:v>2015-10-23</c:v>
                </c:pt>
                <c:pt idx="262">
                  <c:v>2015-10-26</c:v>
                </c:pt>
                <c:pt idx="263">
                  <c:v>2015-10-27</c:v>
                </c:pt>
                <c:pt idx="264">
                  <c:v>2015-10-28</c:v>
                </c:pt>
                <c:pt idx="265">
                  <c:v>2015-10-29</c:v>
                </c:pt>
                <c:pt idx="266">
                  <c:v>2015-10-30</c:v>
                </c:pt>
                <c:pt idx="267">
                  <c:v>2015-11-02</c:v>
                </c:pt>
                <c:pt idx="268">
                  <c:v>2015-11-03</c:v>
                </c:pt>
                <c:pt idx="269">
                  <c:v>2015-11-04</c:v>
                </c:pt>
                <c:pt idx="270">
                  <c:v>2015-11-05</c:v>
                </c:pt>
                <c:pt idx="271">
                  <c:v>2015-11-06</c:v>
                </c:pt>
                <c:pt idx="272">
                  <c:v>2015-11-09</c:v>
                </c:pt>
                <c:pt idx="273">
                  <c:v>2015-11-10</c:v>
                </c:pt>
                <c:pt idx="274">
                  <c:v>2015-11-11</c:v>
                </c:pt>
                <c:pt idx="275">
                  <c:v>2015-11-12</c:v>
                </c:pt>
                <c:pt idx="276">
                  <c:v>2015-11-13</c:v>
                </c:pt>
                <c:pt idx="277">
                  <c:v>2015-11-16</c:v>
                </c:pt>
                <c:pt idx="278">
                  <c:v>2015-11-17</c:v>
                </c:pt>
                <c:pt idx="279">
                  <c:v>2015-11-18</c:v>
                </c:pt>
                <c:pt idx="280">
                  <c:v>2015-11-19</c:v>
                </c:pt>
                <c:pt idx="281">
                  <c:v>2015-11-20</c:v>
                </c:pt>
                <c:pt idx="282">
                  <c:v>2015-11-23</c:v>
                </c:pt>
                <c:pt idx="283">
                  <c:v>2015-11-24</c:v>
                </c:pt>
                <c:pt idx="284">
                  <c:v>2015-11-25</c:v>
                </c:pt>
                <c:pt idx="285">
                  <c:v>2015-11-26</c:v>
                </c:pt>
                <c:pt idx="286">
                  <c:v>2015-11-27</c:v>
                </c:pt>
                <c:pt idx="287">
                  <c:v>2015-11-30</c:v>
                </c:pt>
                <c:pt idx="288">
                  <c:v>2015-12-01</c:v>
                </c:pt>
                <c:pt idx="289">
                  <c:v>2015-12-02</c:v>
                </c:pt>
                <c:pt idx="290">
                  <c:v>2015-12-03</c:v>
                </c:pt>
                <c:pt idx="291">
                  <c:v>2015-12-04</c:v>
                </c:pt>
                <c:pt idx="292">
                  <c:v>2015-12-07</c:v>
                </c:pt>
                <c:pt idx="293">
                  <c:v>2015-12-08</c:v>
                </c:pt>
                <c:pt idx="294">
                  <c:v>2015-12-09</c:v>
                </c:pt>
                <c:pt idx="295">
                  <c:v>2015-12-10</c:v>
                </c:pt>
                <c:pt idx="296">
                  <c:v>2015-12-11</c:v>
                </c:pt>
                <c:pt idx="297">
                  <c:v>2015-12-14</c:v>
                </c:pt>
                <c:pt idx="298">
                  <c:v>2015-12-15</c:v>
                </c:pt>
                <c:pt idx="299">
                  <c:v>2015-12-16</c:v>
                </c:pt>
                <c:pt idx="300">
                  <c:v>2015-12-17</c:v>
                </c:pt>
                <c:pt idx="301">
                  <c:v>2015-12-18</c:v>
                </c:pt>
                <c:pt idx="302">
                  <c:v>2015-12-21</c:v>
                </c:pt>
                <c:pt idx="303">
                  <c:v>2015-12-22</c:v>
                </c:pt>
                <c:pt idx="304">
                  <c:v>2015-12-23</c:v>
                </c:pt>
                <c:pt idx="305">
                  <c:v>2015-12-24</c:v>
                </c:pt>
                <c:pt idx="306">
                  <c:v>2015-12-25</c:v>
                </c:pt>
                <c:pt idx="307">
                  <c:v>2015-12-28</c:v>
                </c:pt>
                <c:pt idx="308">
                  <c:v>2015-12-29</c:v>
                </c:pt>
                <c:pt idx="309">
                  <c:v>2015-12-30</c:v>
                </c:pt>
                <c:pt idx="310">
                  <c:v>2015-12-31</c:v>
                </c:pt>
                <c:pt idx="311">
                  <c:v>2016-01-01</c:v>
                </c:pt>
                <c:pt idx="312">
                  <c:v>2016-01-04</c:v>
                </c:pt>
                <c:pt idx="313">
                  <c:v>2016-01-05</c:v>
                </c:pt>
                <c:pt idx="314">
                  <c:v>2016-01-06</c:v>
                </c:pt>
                <c:pt idx="315">
                  <c:v>2016-01-07</c:v>
                </c:pt>
                <c:pt idx="316">
                  <c:v>2016-01-08</c:v>
                </c:pt>
                <c:pt idx="317">
                  <c:v>2016-01-11</c:v>
                </c:pt>
                <c:pt idx="318">
                  <c:v>2016-01-12</c:v>
                </c:pt>
                <c:pt idx="319">
                  <c:v>2016-01-13</c:v>
                </c:pt>
                <c:pt idx="320">
                  <c:v>2016-01-14</c:v>
                </c:pt>
                <c:pt idx="321">
                  <c:v>2016-01-15</c:v>
                </c:pt>
                <c:pt idx="322">
                  <c:v>2016-01-18</c:v>
                </c:pt>
                <c:pt idx="323">
                  <c:v>2016-01-19</c:v>
                </c:pt>
                <c:pt idx="324">
                  <c:v>2016-01-20</c:v>
                </c:pt>
                <c:pt idx="325">
                  <c:v>2016-01-21</c:v>
                </c:pt>
                <c:pt idx="326">
                  <c:v>2016-01-22</c:v>
                </c:pt>
                <c:pt idx="327">
                  <c:v>2016-01-25</c:v>
                </c:pt>
                <c:pt idx="328">
                  <c:v>2016-01-26</c:v>
                </c:pt>
                <c:pt idx="329">
                  <c:v>2016-01-27</c:v>
                </c:pt>
                <c:pt idx="330">
                  <c:v>2016-01-28</c:v>
                </c:pt>
                <c:pt idx="331">
                  <c:v>2016-01-29</c:v>
                </c:pt>
                <c:pt idx="332">
                  <c:v>2016-02-01</c:v>
                </c:pt>
                <c:pt idx="333">
                  <c:v>2016-02-02</c:v>
                </c:pt>
                <c:pt idx="334">
                  <c:v>2016-02-03</c:v>
                </c:pt>
                <c:pt idx="335">
                  <c:v>2016-02-04</c:v>
                </c:pt>
                <c:pt idx="336">
                  <c:v>2016-02-05</c:v>
                </c:pt>
                <c:pt idx="337">
                  <c:v>2016-02-12</c:v>
                </c:pt>
                <c:pt idx="338">
                  <c:v>2016-02-15</c:v>
                </c:pt>
                <c:pt idx="339">
                  <c:v>2016-02-16</c:v>
                </c:pt>
                <c:pt idx="340">
                  <c:v>2016-02-17</c:v>
                </c:pt>
                <c:pt idx="341">
                  <c:v>2016-02-18</c:v>
                </c:pt>
                <c:pt idx="342">
                  <c:v>2016-02-19</c:v>
                </c:pt>
                <c:pt idx="343">
                  <c:v>2016-02-22</c:v>
                </c:pt>
                <c:pt idx="344">
                  <c:v>2016-02-23</c:v>
                </c:pt>
                <c:pt idx="345">
                  <c:v>2016-02-24</c:v>
                </c:pt>
                <c:pt idx="346">
                  <c:v>2016-02-25</c:v>
                </c:pt>
                <c:pt idx="347">
                  <c:v>2016-02-26</c:v>
                </c:pt>
                <c:pt idx="348">
                  <c:v>2016-02-29</c:v>
                </c:pt>
                <c:pt idx="349">
                  <c:v>2016-03-01</c:v>
                </c:pt>
                <c:pt idx="350">
                  <c:v>2016-03-02</c:v>
                </c:pt>
                <c:pt idx="351">
                  <c:v>2016-03-03</c:v>
                </c:pt>
                <c:pt idx="352">
                  <c:v>2016-03-04</c:v>
                </c:pt>
                <c:pt idx="353">
                  <c:v>2016-03-07</c:v>
                </c:pt>
                <c:pt idx="354">
                  <c:v>2016-03-08</c:v>
                </c:pt>
                <c:pt idx="355">
                  <c:v>2016-03-09</c:v>
                </c:pt>
                <c:pt idx="356">
                  <c:v>2016-03-10</c:v>
                </c:pt>
                <c:pt idx="357">
                  <c:v>2016-03-11</c:v>
                </c:pt>
                <c:pt idx="358">
                  <c:v>2016-03-14</c:v>
                </c:pt>
                <c:pt idx="359">
                  <c:v>2016-03-15</c:v>
                </c:pt>
                <c:pt idx="360">
                  <c:v>2016-03-16</c:v>
                </c:pt>
                <c:pt idx="361">
                  <c:v>2016-03-17</c:v>
                </c:pt>
                <c:pt idx="362">
                  <c:v>2016-03-18</c:v>
                </c:pt>
                <c:pt idx="363">
                  <c:v>2016-03-21</c:v>
                </c:pt>
                <c:pt idx="364">
                  <c:v>2016-03-22</c:v>
                </c:pt>
                <c:pt idx="365">
                  <c:v>2016-03-23</c:v>
                </c:pt>
                <c:pt idx="366">
                  <c:v>2016-03-24</c:v>
                </c:pt>
                <c:pt idx="367">
                  <c:v>2016-03-25</c:v>
                </c:pt>
                <c:pt idx="368">
                  <c:v>2016-03-28</c:v>
                </c:pt>
                <c:pt idx="369">
                  <c:v>2016-03-29</c:v>
                </c:pt>
                <c:pt idx="370">
                  <c:v>2016-03-30</c:v>
                </c:pt>
                <c:pt idx="371">
                  <c:v>2016-03-31</c:v>
                </c:pt>
                <c:pt idx="372">
                  <c:v>2016-04-01</c:v>
                </c:pt>
                <c:pt idx="373">
                  <c:v>2016-04-05</c:v>
                </c:pt>
                <c:pt idx="374">
                  <c:v>2016-04-06</c:v>
                </c:pt>
                <c:pt idx="375">
                  <c:v>2016-04-07</c:v>
                </c:pt>
                <c:pt idx="376">
                  <c:v>2016-04-08</c:v>
                </c:pt>
                <c:pt idx="377">
                  <c:v>2016-04-11</c:v>
                </c:pt>
                <c:pt idx="378">
                  <c:v>2016-04-12</c:v>
                </c:pt>
                <c:pt idx="379">
                  <c:v>2016-04-13</c:v>
                </c:pt>
                <c:pt idx="380">
                  <c:v>2016-04-14</c:v>
                </c:pt>
                <c:pt idx="381">
                  <c:v>2016-04-15</c:v>
                </c:pt>
                <c:pt idx="382">
                  <c:v>2016-04-18</c:v>
                </c:pt>
                <c:pt idx="383">
                  <c:v>2016-04-19</c:v>
                </c:pt>
                <c:pt idx="384">
                  <c:v>2016-04-20</c:v>
                </c:pt>
                <c:pt idx="385">
                  <c:v>2016-04-21</c:v>
                </c:pt>
                <c:pt idx="386">
                  <c:v>2016-04-22</c:v>
                </c:pt>
                <c:pt idx="387">
                  <c:v>2016-04-25</c:v>
                </c:pt>
                <c:pt idx="388">
                  <c:v>2016-04-26</c:v>
                </c:pt>
                <c:pt idx="389">
                  <c:v>2016-04-27</c:v>
                </c:pt>
                <c:pt idx="390">
                  <c:v>2016-04-28</c:v>
                </c:pt>
                <c:pt idx="391">
                  <c:v>2016-04-29</c:v>
                </c:pt>
                <c:pt idx="392">
                  <c:v>2016-05-03</c:v>
                </c:pt>
                <c:pt idx="393">
                  <c:v>2016-05-04</c:v>
                </c:pt>
                <c:pt idx="394">
                  <c:v>2016-05-05</c:v>
                </c:pt>
                <c:pt idx="395">
                  <c:v>2016-05-06</c:v>
                </c:pt>
                <c:pt idx="396">
                  <c:v>2016-05-09</c:v>
                </c:pt>
                <c:pt idx="397">
                  <c:v>2016-05-10</c:v>
                </c:pt>
                <c:pt idx="398">
                  <c:v>2016-05-11</c:v>
                </c:pt>
                <c:pt idx="399">
                  <c:v>2016-05-12</c:v>
                </c:pt>
                <c:pt idx="400">
                  <c:v>2016-05-13</c:v>
                </c:pt>
                <c:pt idx="401">
                  <c:v>2016-05-16</c:v>
                </c:pt>
                <c:pt idx="402">
                  <c:v>2016-05-17</c:v>
                </c:pt>
                <c:pt idx="403">
                  <c:v>2016-05-18</c:v>
                </c:pt>
                <c:pt idx="404">
                  <c:v>2016-05-19</c:v>
                </c:pt>
                <c:pt idx="405">
                  <c:v>2016-05-20</c:v>
                </c:pt>
                <c:pt idx="406">
                  <c:v>2016-05-23</c:v>
                </c:pt>
                <c:pt idx="407">
                  <c:v>2016-05-24</c:v>
                </c:pt>
                <c:pt idx="408">
                  <c:v>2016-05-25</c:v>
                </c:pt>
                <c:pt idx="409">
                  <c:v>2016-05-26</c:v>
                </c:pt>
                <c:pt idx="410">
                  <c:v>2016-05-27</c:v>
                </c:pt>
                <c:pt idx="411">
                  <c:v>2016-05-30</c:v>
                </c:pt>
                <c:pt idx="412">
                  <c:v>2016-05-31</c:v>
                </c:pt>
                <c:pt idx="413">
                  <c:v>2016-06-01</c:v>
                </c:pt>
                <c:pt idx="414">
                  <c:v>2016-06-02</c:v>
                </c:pt>
                <c:pt idx="415">
                  <c:v>2016-06-03</c:v>
                </c:pt>
                <c:pt idx="416">
                  <c:v>2016-06-06</c:v>
                </c:pt>
                <c:pt idx="417">
                  <c:v>2016-06-07</c:v>
                </c:pt>
                <c:pt idx="418">
                  <c:v>2016-06-08</c:v>
                </c:pt>
                <c:pt idx="419">
                  <c:v>2016-06-10</c:v>
                </c:pt>
                <c:pt idx="420">
                  <c:v>2016-06-13</c:v>
                </c:pt>
                <c:pt idx="421">
                  <c:v>2016-06-14</c:v>
                </c:pt>
                <c:pt idx="422">
                  <c:v>2016-06-15</c:v>
                </c:pt>
                <c:pt idx="423">
                  <c:v>2016-06-16</c:v>
                </c:pt>
                <c:pt idx="424">
                  <c:v>2016-06-17</c:v>
                </c:pt>
                <c:pt idx="425">
                  <c:v>2016-06-20</c:v>
                </c:pt>
                <c:pt idx="426">
                  <c:v>2016-06-21</c:v>
                </c:pt>
                <c:pt idx="427">
                  <c:v>2016-06-22</c:v>
                </c:pt>
                <c:pt idx="428">
                  <c:v>2016-06-23</c:v>
                </c:pt>
                <c:pt idx="429">
                  <c:v>2016-06-24</c:v>
                </c:pt>
                <c:pt idx="430">
                  <c:v>2016-06-27</c:v>
                </c:pt>
                <c:pt idx="431">
                  <c:v>2016-06-28</c:v>
                </c:pt>
                <c:pt idx="432">
                  <c:v>2016-06-29</c:v>
                </c:pt>
                <c:pt idx="433">
                  <c:v>2016-06-30</c:v>
                </c:pt>
                <c:pt idx="434">
                  <c:v>2016-07-01</c:v>
                </c:pt>
                <c:pt idx="435">
                  <c:v>2016-07-04</c:v>
                </c:pt>
                <c:pt idx="436">
                  <c:v>2016-07-05</c:v>
                </c:pt>
                <c:pt idx="437">
                  <c:v>2016-07-06</c:v>
                </c:pt>
                <c:pt idx="438">
                  <c:v>2016-07-07</c:v>
                </c:pt>
                <c:pt idx="439">
                  <c:v>2016-07-08</c:v>
                </c:pt>
                <c:pt idx="440">
                  <c:v>2016-07-11</c:v>
                </c:pt>
                <c:pt idx="441">
                  <c:v>2016-07-12</c:v>
                </c:pt>
                <c:pt idx="442">
                  <c:v>2016-07-13</c:v>
                </c:pt>
                <c:pt idx="443">
                  <c:v>2016-07-14</c:v>
                </c:pt>
                <c:pt idx="444">
                  <c:v>2016-07-15</c:v>
                </c:pt>
                <c:pt idx="445">
                  <c:v>2016-07-18</c:v>
                </c:pt>
                <c:pt idx="446">
                  <c:v>2016-07-19</c:v>
                </c:pt>
                <c:pt idx="447">
                  <c:v>2016-07-20</c:v>
                </c:pt>
                <c:pt idx="448">
                  <c:v>2016-07-21</c:v>
                </c:pt>
                <c:pt idx="449">
                  <c:v>2016-07-22</c:v>
                </c:pt>
                <c:pt idx="450">
                  <c:v>2016-07-25</c:v>
                </c:pt>
                <c:pt idx="451">
                  <c:v>2016-07-26</c:v>
                </c:pt>
                <c:pt idx="452">
                  <c:v>2016-07-27</c:v>
                </c:pt>
                <c:pt idx="453">
                  <c:v>2016-07-28</c:v>
                </c:pt>
                <c:pt idx="454">
                  <c:v>2016-07-29</c:v>
                </c:pt>
                <c:pt idx="455">
                  <c:v>2016-08-01</c:v>
                </c:pt>
                <c:pt idx="456">
                  <c:v>2016-08-02</c:v>
                </c:pt>
                <c:pt idx="457">
                  <c:v>2016-08-03</c:v>
                </c:pt>
                <c:pt idx="458">
                  <c:v>2016-08-04</c:v>
                </c:pt>
                <c:pt idx="459">
                  <c:v>2016-08-05</c:v>
                </c:pt>
                <c:pt idx="460">
                  <c:v>2016-08-08</c:v>
                </c:pt>
                <c:pt idx="461">
                  <c:v>2016-08-09</c:v>
                </c:pt>
                <c:pt idx="462">
                  <c:v>2016-08-10</c:v>
                </c:pt>
                <c:pt idx="463">
                  <c:v>2016-08-11</c:v>
                </c:pt>
                <c:pt idx="464">
                  <c:v>2016-08-12</c:v>
                </c:pt>
                <c:pt idx="465">
                  <c:v>2016-08-15</c:v>
                </c:pt>
                <c:pt idx="466">
                  <c:v>2016-08-16</c:v>
                </c:pt>
                <c:pt idx="467">
                  <c:v>2016-08-17</c:v>
                </c:pt>
                <c:pt idx="468">
                  <c:v>2016-08-18</c:v>
                </c:pt>
                <c:pt idx="469">
                  <c:v>2016-08-19</c:v>
                </c:pt>
                <c:pt idx="470">
                  <c:v>2016-08-22</c:v>
                </c:pt>
                <c:pt idx="471">
                  <c:v>2016-08-23</c:v>
                </c:pt>
                <c:pt idx="472">
                  <c:v>2016-08-24</c:v>
                </c:pt>
                <c:pt idx="473">
                  <c:v>2016-08-25</c:v>
                </c:pt>
                <c:pt idx="474">
                  <c:v>2016-08-26</c:v>
                </c:pt>
                <c:pt idx="475">
                  <c:v>2016-08-29</c:v>
                </c:pt>
                <c:pt idx="476">
                  <c:v>2016-08-30</c:v>
                </c:pt>
                <c:pt idx="477">
                  <c:v>2016-08-31</c:v>
                </c:pt>
                <c:pt idx="478">
                  <c:v>2016-09-01</c:v>
                </c:pt>
                <c:pt idx="479">
                  <c:v>2016-09-02</c:v>
                </c:pt>
                <c:pt idx="480">
                  <c:v>2016-09-05</c:v>
                </c:pt>
                <c:pt idx="481">
                  <c:v>2016-09-06</c:v>
                </c:pt>
                <c:pt idx="482">
                  <c:v>2016-09-07</c:v>
                </c:pt>
                <c:pt idx="483">
                  <c:v>2016-09-08</c:v>
                </c:pt>
                <c:pt idx="484">
                  <c:v>2016-09-09</c:v>
                </c:pt>
                <c:pt idx="485">
                  <c:v>2016-09-12</c:v>
                </c:pt>
                <c:pt idx="486">
                  <c:v>2016-09-13</c:v>
                </c:pt>
                <c:pt idx="487">
                  <c:v>2016-09-14</c:v>
                </c:pt>
                <c:pt idx="488">
                  <c:v>2016-09-16</c:v>
                </c:pt>
                <c:pt idx="489">
                  <c:v>2016-09-19</c:v>
                </c:pt>
                <c:pt idx="490">
                  <c:v>2016-09-20</c:v>
                </c:pt>
                <c:pt idx="491">
                  <c:v>2016-09-21</c:v>
                </c:pt>
                <c:pt idx="492">
                  <c:v>2016-09-22</c:v>
                </c:pt>
                <c:pt idx="493">
                  <c:v>2016-09-23</c:v>
                </c:pt>
                <c:pt idx="494">
                  <c:v>2016-09-26</c:v>
                </c:pt>
                <c:pt idx="495">
                  <c:v>2016-09-27</c:v>
                </c:pt>
                <c:pt idx="496">
                  <c:v>2016-09-28</c:v>
                </c:pt>
                <c:pt idx="497">
                  <c:v>2016-09-29</c:v>
                </c:pt>
                <c:pt idx="498">
                  <c:v>2016-09-30</c:v>
                </c:pt>
                <c:pt idx="499">
                  <c:v>2016-10-07</c:v>
                </c:pt>
                <c:pt idx="500">
                  <c:v>2016-10-10</c:v>
                </c:pt>
                <c:pt idx="501">
                  <c:v>2016-10-11</c:v>
                </c:pt>
                <c:pt idx="502">
                  <c:v>2016-10-12</c:v>
                </c:pt>
                <c:pt idx="503">
                  <c:v>2016-10-13</c:v>
                </c:pt>
                <c:pt idx="504">
                  <c:v>2016-10-14</c:v>
                </c:pt>
                <c:pt idx="505">
                  <c:v>2016-10-17</c:v>
                </c:pt>
                <c:pt idx="506">
                  <c:v>2016-10-18</c:v>
                </c:pt>
                <c:pt idx="507">
                  <c:v>2016-10-19</c:v>
                </c:pt>
                <c:pt idx="508">
                  <c:v>2016-10-20</c:v>
                </c:pt>
                <c:pt idx="509">
                  <c:v>2016-10-21</c:v>
                </c:pt>
                <c:pt idx="510">
                  <c:v>2016-10-24</c:v>
                </c:pt>
                <c:pt idx="511">
                  <c:v>2016-10-25</c:v>
                </c:pt>
                <c:pt idx="512">
                  <c:v>2016-10-26</c:v>
                </c:pt>
                <c:pt idx="513">
                  <c:v>2016-10-27</c:v>
                </c:pt>
                <c:pt idx="514">
                  <c:v>2016-10-28</c:v>
                </c:pt>
                <c:pt idx="515">
                  <c:v>2016-10-31</c:v>
                </c:pt>
                <c:pt idx="516">
                  <c:v>2016-11-01</c:v>
                </c:pt>
                <c:pt idx="517">
                  <c:v>2016-11-02</c:v>
                </c:pt>
                <c:pt idx="518">
                  <c:v>2016-11-03</c:v>
                </c:pt>
                <c:pt idx="519">
                  <c:v>2016-11-04</c:v>
                </c:pt>
                <c:pt idx="520">
                  <c:v>2016-11-07</c:v>
                </c:pt>
                <c:pt idx="521">
                  <c:v>2016-11-08</c:v>
                </c:pt>
                <c:pt idx="522">
                  <c:v>2016-11-09</c:v>
                </c:pt>
                <c:pt idx="523">
                  <c:v>2016-11-10</c:v>
                </c:pt>
                <c:pt idx="524">
                  <c:v>2016-11-11</c:v>
                </c:pt>
                <c:pt idx="525">
                  <c:v>2016-11-14</c:v>
                </c:pt>
                <c:pt idx="526">
                  <c:v>2016-11-15</c:v>
                </c:pt>
                <c:pt idx="527">
                  <c:v>2016-11-16</c:v>
                </c:pt>
                <c:pt idx="528">
                  <c:v>2016-11-17</c:v>
                </c:pt>
                <c:pt idx="529">
                  <c:v>2016-11-18</c:v>
                </c:pt>
                <c:pt idx="530">
                  <c:v>2016-11-21</c:v>
                </c:pt>
                <c:pt idx="531">
                  <c:v>2016-11-22</c:v>
                </c:pt>
                <c:pt idx="532">
                  <c:v>2016-11-23</c:v>
                </c:pt>
                <c:pt idx="533">
                  <c:v>2016-11-24</c:v>
                </c:pt>
                <c:pt idx="534">
                  <c:v>2016-11-25</c:v>
                </c:pt>
                <c:pt idx="535">
                  <c:v>2016-11-28</c:v>
                </c:pt>
                <c:pt idx="536">
                  <c:v>2016-11-29</c:v>
                </c:pt>
                <c:pt idx="537">
                  <c:v>2016-11-30</c:v>
                </c:pt>
                <c:pt idx="538">
                  <c:v>2016-12-01</c:v>
                </c:pt>
                <c:pt idx="539">
                  <c:v>2016-12-02</c:v>
                </c:pt>
                <c:pt idx="540">
                  <c:v>2016-12-05</c:v>
                </c:pt>
                <c:pt idx="541">
                  <c:v>2016-12-06</c:v>
                </c:pt>
                <c:pt idx="542">
                  <c:v>2016-12-07</c:v>
                </c:pt>
                <c:pt idx="543">
                  <c:v>2016-12-08</c:v>
                </c:pt>
                <c:pt idx="544">
                  <c:v>2016-12-09</c:v>
                </c:pt>
                <c:pt idx="545">
                  <c:v>2016-12-12</c:v>
                </c:pt>
                <c:pt idx="546">
                  <c:v>2016-12-13</c:v>
                </c:pt>
                <c:pt idx="547">
                  <c:v>2016-12-14</c:v>
                </c:pt>
                <c:pt idx="548">
                  <c:v>2016-12-15</c:v>
                </c:pt>
                <c:pt idx="549">
                  <c:v>2016-12-16</c:v>
                </c:pt>
                <c:pt idx="550">
                  <c:v>2016-12-19</c:v>
                </c:pt>
                <c:pt idx="551">
                  <c:v>2016-12-20</c:v>
                </c:pt>
                <c:pt idx="552">
                  <c:v>2016-12-21</c:v>
                </c:pt>
                <c:pt idx="553">
                  <c:v>2016-12-22</c:v>
                </c:pt>
                <c:pt idx="554">
                  <c:v>2016-12-23</c:v>
                </c:pt>
                <c:pt idx="555">
                  <c:v>2016-12-26</c:v>
                </c:pt>
                <c:pt idx="556">
                  <c:v>2016-12-27</c:v>
                </c:pt>
                <c:pt idx="557">
                  <c:v>2016-12-28</c:v>
                </c:pt>
                <c:pt idx="558">
                  <c:v>2016-12-29</c:v>
                </c:pt>
                <c:pt idx="559">
                  <c:v>2016-12-30</c:v>
                </c:pt>
                <c:pt idx="560">
                  <c:v>2017-01-03</c:v>
                </c:pt>
                <c:pt idx="561">
                  <c:v>2017-01-04</c:v>
                </c:pt>
                <c:pt idx="562">
                  <c:v>2017-01-05</c:v>
                </c:pt>
                <c:pt idx="563">
                  <c:v>2017-01-06</c:v>
                </c:pt>
                <c:pt idx="564">
                  <c:v>2017-01-09</c:v>
                </c:pt>
                <c:pt idx="565">
                  <c:v>2017-01-10</c:v>
                </c:pt>
                <c:pt idx="566">
                  <c:v>2017-01-11</c:v>
                </c:pt>
                <c:pt idx="567">
                  <c:v>2017-01-12</c:v>
                </c:pt>
                <c:pt idx="568">
                  <c:v>2017-01-13</c:v>
                </c:pt>
                <c:pt idx="569">
                  <c:v>2017-01-16</c:v>
                </c:pt>
                <c:pt idx="570">
                  <c:v>2017-01-17</c:v>
                </c:pt>
                <c:pt idx="571">
                  <c:v>2017-01-18</c:v>
                </c:pt>
                <c:pt idx="572">
                  <c:v>2017-01-19</c:v>
                </c:pt>
                <c:pt idx="573">
                  <c:v>2017-01-20</c:v>
                </c:pt>
                <c:pt idx="574">
                  <c:v>2017-01-23</c:v>
                </c:pt>
                <c:pt idx="575">
                  <c:v>2017-01-27</c:v>
                </c:pt>
                <c:pt idx="576">
                  <c:v>2017-02-03</c:v>
                </c:pt>
                <c:pt idx="577">
                  <c:v>2017-02-06</c:v>
                </c:pt>
                <c:pt idx="578">
                  <c:v>2017-02-07</c:v>
                </c:pt>
                <c:pt idx="579">
                  <c:v>2017-02-08</c:v>
                </c:pt>
                <c:pt idx="580">
                  <c:v>2017-02-09</c:v>
                </c:pt>
                <c:pt idx="581">
                  <c:v>2017-02-10</c:v>
                </c:pt>
                <c:pt idx="582">
                  <c:v>2017-02-13</c:v>
                </c:pt>
                <c:pt idx="583">
                  <c:v>2017-02-14</c:v>
                </c:pt>
                <c:pt idx="584">
                  <c:v>2017-02-15</c:v>
                </c:pt>
                <c:pt idx="585">
                  <c:v>2017-02-16</c:v>
                </c:pt>
                <c:pt idx="586">
                  <c:v>2017-02-17</c:v>
                </c:pt>
                <c:pt idx="587">
                  <c:v>2017-02-20</c:v>
                </c:pt>
                <c:pt idx="588">
                  <c:v>2017-02-21</c:v>
                </c:pt>
                <c:pt idx="589">
                  <c:v>2017-02-22</c:v>
                </c:pt>
                <c:pt idx="590">
                  <c:v>2017-02-23</c:v>
                </c:pt>
                <c:pt idx="591">
                  <c:v>2017-02-24</c:v>
                </c:pt>
                <c:pt idx="592">
                  <c:v>2017-02-27</c:v>
                </c:pt>
                <c:pt idx="593">
                  <c:v>2017-02-28</c:v>
                </c:pt>
                <c:pt idx="594">
                  <c:v>2017-03-01</c:v>
                </c:pt>
                <c:pt idx="595">
                  <c:v>2017-03-02</c:v>
                </c:pt>
                <c:pt idx="596">
                  <c:v>2017-03-03</c:v>
                </c:pt>
                <c:pt idx="597">
                  <c:v>2017-03-06</c:v>
                </c:pt>
                <c:pt idx="598">
                  <c:v>2017-03-07</c:v>
                </c:pt>
                <c:pt idx="599">
                  <c:v>2017-03-08</c:v>
                </c:pt>
                <c:pt idx="600">
                  <c:v>2017-03-09</c:v>
                </c:pt>
                <c:pt idx="601">
                  <c:v>2017-03-10</c:v>
                </c:pt>
                <c:pt idx="602">
                  <c:v>2017-03-13</c:v>
                </c:pt>
                <c:pt idx="603">
                  <c:v>2017-03-14</c:v>
                </c:pt>
                <c:pt idx="604">
                  <c:v>2017-03-15</c:v>
                </c:pt>
                <c:pt idx="605">
                  <c:v>2017-03-16</c:v>
                </c:pt>
                <c:pt idx="606">
                  <c:v>2017-03-17</c:v>
                </c:pt>
                <c:pt idx="607">
                  <c:v>2017-03-20</c:v>
                </c:pt>
                <c:pt idx="608">
                  <c:v>2017-03-21</c:v>
                </c:pt>
                <c:pt idx="609">
                  <c:v>2017-03-22</c:v>
                </c:pt>
                <c:pt idx="610">
                  <c:v>2017-03-23</c:v>
                </c:pt>
                <c:pt idx="611">
                  <c:v>2017-03-24</c:v>
                </c:pt>
                <c:pt idx="612">
                  <c:v>2017-03-27</c:v>
                </c:pt>
                <c:pt idx="613">
                  <c:v>2017-03-28</c:v>
                </c:pt>
                <c:pt idx="614">
                  <c:v>2017-03-29</c:v>
                </c:pt>
                <c:pt idx="615">
                  <c:v>2017-03-30</c:v>
                </c:pt>
                <c:pt idx="616">
                  <c:v>2017-03-31</c:v>
                </c:pt>
                <c:pt idx="617">
                  <c:v>2017-04-05</c:v>
                </c:pt>
                <c:pt idx="618">
                  <c:v>2017-04-06</c:v>
                </c:pt>
                <c:pt idx="619">
                  <c:v>2017-04-07</c:v>
                </c:pt>
                <c:pt idx="620">
                  <c:v>2017-04-10</c:v>
                </c:pt>
                <c:pt idx="621">
                  <c:v>2017-04-11</c:v>
                </c:pt>
                <c:pt idx="622">
                  <c:v>2017-04-12</c:v>
                </c:pt>
                <c:pt idx="623">
                  <c:v>2017-04-13</c:v>
                </c:pt>
                <c:pt idx="624">
                  <c:v>2017-04-14</c:v>
                </c:pt>
                <c:pt idx="625">
                  <c:v>2017-04-17</c:v>
                </c:pt>
                <c:pt idx="626">
                  <c:v>2017-04-18</c:v>
                </c:pt>
                <c:pt idx="627">
                  <c:v>2017-04-19</c:v>
                </c:pt>
                <c:pt idx="628">
                  <c:v>2017-04-20</c:v>
                </c:pt>
                <c:pt idx="629">
                  <c:v>2017-04-21</c:v>
                </c:pt>
                <c:pt idx="630">
                  <c:v>2017-04-24</c:v>
                </c:pt>
                <c:pt idx="631">
                  <c:v>2017-04-25</c:v>
                </c:pt>
                <c:pt idx="632">
                  <c:v>2017-04-26</c:v>
                </c:pt>
                <c:pt idx="633">
                  <c:v>2017-04-27</c:v>
                </c:pt>
                <c:pt idx="634">
                  <c:v>2017-04-28</c:v>
                </c:pt>
                <c:pt idx="635">
                  <c:v>2017-05-02</c:v>
                </c:pt>
                <c:pt idx="636">
                  <c:v>2017-05-03</c:v>
                </c:pt>
                <c:pt idx="637">
                  <c:v>2017-05-04</c:v>
                </c:pt>
                <c:pt idx="638">
                  <c:v>2017-05-05</c:v>
                </c:pt>
                <c:pt idx="639">
                  <c:v>2017-05-08</c:v>
                </c:pt>
                <c:pt idx="640">
                  <c:v>2017-05-09</c:v>
                </c:pt>
                <c:pt idx="641">
                  <c:v>2017-05-10</c:v>
                </c:pt>
                <c:pt idx="642">
                  <c:v>2017-05-11</c:v>
                </c:pt>
                <c:pt idx="643">
                  <c:v>2017-05-12</c:v>
                </c:pt>
                <c:pt idx="644">
                  <c:v>2017-05-15</c:v>
                </c:pt>
                <c:pt idx="645">
                  <c:v>2017-05-16</c:v>
                </c:pt>
                <c:pt idx="646">
                  <c:v>2017-05-17</c:v>
                </c:pt>
                <c:pt idx="647">
                  <c:v>2017-05-18</c:v>
                </c:pt>
                <c:pt idx="648">
                  <c:v>2017-05-19</c:v>
                </c:pt>
                <c:pt idx="649">
                  <c:v>2017-05-22</c:v>
                </c:pt>
                <c:pt idx="650">
                  <c:v>2017-05-23</c:v>
                </c:pt>
                <c:pt idx="651">
                  <c:v>2017-05-24</c:v>
                </c:pt>
                <c:pt idx="652">
                  <c:v>2017-05-25</c:v>
                </c:pt>
                <c:pt idx="653">
                  <c:v>2017-05-26</c:v>
                </c:pt>
                <c:pt idx="654">
                  <c:v>2017-05-31</c:v>
                </c:pt>
                <c:pt idx="655">
                  <c:v>2017-06-01</c:v>
                </c:pt>
                <c:pt idx="656">
                  <c:v>2017-06-02</c:v>
                </c:pt>
                <c:pt idx="657">
                  <c:v>2017-06-05</c:v>
                </c:pt>
                <c:pt idx="658">
                  <c:v>2017-06-06</c:v>
                </c:pt>
                <c:pt idx="659">
                  <c:v>2017-06-07</c:v>
                </c:pt>
                <c:pt idx="660">
                  <c:v>2017-06-08</c:v>
                </c:pt>
                <c:pt idx="661">
                  <c:v>2017-06-09</c:v>
                </c:pt>
                <c:pt idx="662">
                  <c:v>2017-06-12</c:v>
                </c:pt>
                <c:pt idx="663">
                  <c:v>2017-06-13</c:v>
                </c:pt>
                <c:pt idx="664">
                  <c:v>2017-06-14</c:v>
                </c:pt>
                <c:pt idx="665">
                  <c:v>2017-06-15</c:v>
                </c:pt>
                <c:pt idx="666">
                  <c:v>2017-06-16</c:v>
                </c:pt>
                <c:pt idx="667">
                  <c:v>2017-06-19</c:v>
                </c:pt>
                <c:pt idx="668">
                  <c:v>2017-06-20</c:v>
                </c:pt>
                <c:pt idx="669">
                  <c:v>2017-06-21</c:v>
                </c:pt>
                <c:pt idx="670">
                  <c:v>2017-06-22</c:v>
                </c:pt>
                <c:pt idx="671">
                  <c:v>2017-06-23</c:v>
                </c:pt>
                <c:pt idx="672">
                  <c:v>2017-06-26</c:v>
                </c:pt>
                <c:pt idx="673">
                  <c:v>2017-06-27</c:v>
                </c:pt>
                <c:pt idx="674">
                  <c:v>2017-06-28</c:v>
                </c:pt>
                <c:pt idx="675">
                  <c:v>2017-06-29</c:v>
                </c:pt>
                <c:pt idx="676">
                  <c:v>2017-06-30</c:v>
                </c:pt>
                <c:pt idx="677">
                  <c:v>2017-07-03</c:v>
                </c:pt>
                <c:pt idx="678">
                  <c:v>2017-07-04</c:v>
                </c:pt>
                <c:pt idx="679">
                  <c:v>2017-07-05</c:v>
                </c:pt>
                <c:pt idx="680">
                  <c:v>2017-07-06</c:v>
                </c:pt>
                <c:pt idx="681">
                  <c:v>2017-07-07</c:v>
                </c:pt>
                <c:pt idx="682">
                  <c:v>2017-07-10</c:v>
                </c:pt>
                <c:pt idx="683">
                  <c:v>2017-07-11</c:v>
                </c:pt>
                <c:pt idx="684">
                  <c:v>2017-07-12</c:v>
                </c:pt>
                <c:pt idx="685">
                  <c:v>2017-07-13</c:v>
                </c:pt>
                <c:pt idx="686">
                  <c:v>2017-07-14</c:v>
                </c:pt>
                <c:pt idx="687">
                  <c:v>2017-07-17</c:v>
                </c:pt>
                <c:pt idx="688">
                  <c:v>2017-07-18</c:v>
                </c:pt>
                <c:pt idx="689">
                  <c:v>2017-07-19</c:v>
                </c:pt>
                <c:pt idx="690">
                  <c:v>2017-07-20</c:v>
                </c:pt>
                <c:pt idx="691">
                  <c:v>2017-07-21</c:v>
                </c:pt>
                <c:pt idx="692">
                  <c:v>2017-07-24</c:v>
                </c:pt>
                <c:pt idx="693">
                  <c:v>2017-07-25</c:v>
                </c:pt>
                <c:pt idx="694">
                  <c:v>2017-07-26</c:v>
                </c:pt>
                <c:pt idx="695">
                  <c:v>2017-07-27</c:v>
                </c:pt>
                <c:pt idx="696">
                  <c:v>2017-07-28</c:v>
                </c:pt>
                <c:pt idx="697">
                  <c:v>2017-07-31</c:v>
                </c:pt>
                <c:pt idx="698">
                  <c:v>2017-08-01</c:v>
                </c:pt>
                <c:pt idx="699">
                  <c:v>2017-08-02</c:v>
                </c:pt>
                <c:pt idx="700">
                  <c:v>2017-08-03</c:v>
                </c:pt>
                <c:pt idx="701">
                  <c:v>2017-08-04</c:v>
                </c:pt>
                <c:pt idx="702">
                  <c:v>2017-08-07</c:v>
                </c:pt>
                <c:pt idx="703">
                  <c:v>2017-08-08</c:v>
                </c:pt>
                <c:pt idx="704">
                  <c:v>2017-08-09</c:v>
                </c:pt>
                <c:pt idx="705">
                  <c:v>2017-08-10</c:v>
                </c:pt>
                <c:pt idx="706">
                  <c:v>2017-08-11</c:v>
                </c:pt>
                <c:pt idx="707">
                  <c:v>2017-08-14</c:v>
                </c:pt>
                <c:pt idx="708">
                  <c:v>2017-08-15</c:v>
                </c:pt>
                <c:pt idx="709">
                  <c:v>2017-08-16</c:v>
                </c:pt>
                <c:pt idx="710">
                  <c:v>2017-08-17</c:v>
                </c:pt>
                <c:pt idx="711">
                  <c:v>2017-08-18</c:v>
                </c:pt>
                <c:pt idx="712">
                  <c:v>2017-08-21</c:v>
                </c:pt>
                <c:pt idx="713">
                  <c:v>2017-08-22</c:v>
                </c:pt>
                <c:pt idx="714">
                  <c:v>2017-08-23</c:v>
                </c:pt>
                <c:pt idx="715">
                  <c:v>2017-08-24</c:v>
                </c:pt>
                <c:pt idx="716">
                  <c:v>2017-08-25</c:v>
                </c:pt>
                <c:pt idx="717">
                  <c:v>2017-08-28</c:v>
                </c:pt>
                <c:pt idx="718">
                  <c:v>2017-08-29</c:v>
                </c:pt>
                <c:pt idx="719">
                  <c:v>2017-08-30</c:v>
                </c:pt>
                <c:pt idx="720">
                  <c:v>2017-08-31</c:v>
                </c:pt>
                <c:pt idx="721">
                  <c:v>2017-09-01</c:v>
                </c:pt>
                <c:pt idx="722">
                  <c:v>2017-09-04</c:v>
                </c:pt>
                <c:pt idx="723">
                  <c:v>2017-09-05</c:v>
                </c:pt>
                <c:pt idx="724">
                  <c:v>2017-09-06</c:v>
                </c:pt>
                <c:pt idx="725">
                  <c:v>2017-09-07</c:v>
                </c:pt>
                <c:pt idx="726">
                  <c:v>2017-09-08</c:v>
                </c:pt>
                <c:pt idx="727">
                  <c:v>2017-09-11</c:v>
                </c:pt>
                <c:pt idx="728">
                  <c:v>2017-09-12</c:v>
                </c:pt>
                <c:pt idx="729">
                  <c:v>2017-09-13</c:v>
                </c:pt>
                <c:pt idx="730">
                  <c:v>2017-09-14</c:v>
                </c:pt>
                <c:pt idx="731">
                  <c:v>2017-09-15</c:v>
                </c:pt>
                <c:pt idx="732">
                  <c:v>2017-09-18</c:v>
                </c:pt>
                <c:pt idx="733">
                  <c:v>2017-09-19</c:v>
                </c:pt>
                <c:pt idx="734">
                  <c:v>2017-09-20</c:v>
                </c:pt>
                <c:pt idx="735">
                  <c:v>2017-09-21</c:v>
                </c:pt>
                <c:pt idx="736">
                  <c:v>2017-09-22</c:v>
                </c:pt>
                <c:pt idx="737">
                  <c:v>2017-09-25</c:v>
                </c:pt>
                <c:pt idx="738">
                  <c:v>2017-09-26</c:v>
                </c:pt>
                <c:pt idx="739">
                  <c:v>2017-09-27</c:v>
                </c:pt>
                <c:pt idx="740">
                  <c:v>2017-09-28</c:v>
                </c:pt>
                <c:pt idx="741">
                  <c:v>2017-09-29</c:v>
                </c:pt>
                <c:pt idx="742">
                  <c:v>2017-10-06</c:v>
                </c:pt>
                <c:pt idx="743">
                  <c:v>2017-10-10</c:v>
                </c:pt>
                <c:pt idx="744">
                  <c:v>2017-10-11</c:v>
                </c:pt>
                <c:pt idx="745">
                  <c:v>2017-10-12</c:v>
                </c:pt>
                <c:pt idx="746">
                  <c:v>2017-10-13</c:v>
                </c:pt>
                <c:pt idx="747">
                  <c:v>2017-10-16</c:v>
                </c:pt>
                <c:pt idx="748">
                  <c:v>2017-10-17</c:v>
                </c:pt>
                <c:pt idx="749">
                  <c:v>2017-10-18</c:v>
                </c:pt>
                <c:pt idx="750">
                  <c:v>2017-10-19</c:v>
                </c:pt>
                <c:pt idx="751">
                  <c:v>2017-10-20</c:v>
                </c:pt>
                <c:pt idx="752">
                  <c:v>2017-10-23</c:v>
                </c:pt>
                <c:pt idx="753">
                  <c:v>2017-10-24</c:v>
                </c:pt>
                <c:pt idx="754">
                  <c:v>2017-10-25</c:v>
                </c:pt>
                <c:pt idx="755">
                  <c:v>2017-10-26</c:v>
                </c:pt>
                <c:pt idx="756">
                  <c:v>2017-10-27</c:v>
                </c:pt>
                <c:pt idx="757">
                  <c:v>2017-10-30</c:v>
                </c:pt>
                <c:pt idx="758">
                  <c:v>2017-10-31</c:v>
                </c:pt>
                <c:pt idx="759">
                  <c:v>2017-11-01</c:v>
                </c:pt>
                <c:pt idx="760">
                  <c:v>2017-11-02</c:v>
                </c:pt>
                <c:pt idx="761">
                  <c:v>2017-11-03</c:v>
                </c:pt>
                <c:pt idx="762">
                  <c:v>2017-11-06</c:v>
                </c:pt>
                <c:pt idx="763">
                  <c:v>2017-11-07</c:v>
                </c:pt>
                <c:pt idx="764">
                  <c:v>2017-11-08</c:v>
                </c:pt>
                <c:pt idx="765">
                  <c:v>2017-11-09</c:v>
                </c:pt>
                <c:pt idx="766">
                  <c:v>2017-11-10</c:v>
                </c:pt>
                <c:pt idx="767">
                  <c:v>2017-11-13</c:v>
                </c:pt>
                <c:pt idx="768">
                  <c:v>2017-11-14</c:v>
                </c:pt>
                <c:pt idx="769">
                  <c:v>2017-11-15</c:v>
                </c:pt>
                <c:pt idx="770">
                  <c:v>2017-11-16</c:v>
                </c:pt>
                <c:pt idx="771">
                  <c:v>2017-11-17</c:v>
                </c:pt>
                <c:pt idx="772">
                  <c:v>2017-11-20</c:v>
                </c:pt>
                <c:pt idx="773">
                  <c:v>2017-11-21</c:v>
                </c:pt>
                <c:pt idx="774">
                  <c:v>2017-11-22</c:v>
                </c:pt>
                <c:pt idx="775">
                  <c:v>2017-11-23</c:v>
                </c:pt>
                <c:pt idx="776">
                  <c:v>2017-11-24</c:v>
                </c:pt>
                <c:pt idx="777">
                  <c:v>2017-11-27</c:v>
                </c:pt>
                <c:pt idx="778">
                  <c:v>2017-11-28</c:v>
                </c:pt>
                <c:pt idx="779">
                  <c:v>2017-11-29</c:v>
                </c:pt>
                <c:pt idx="780">
                  <c:v>2017-11-30</c:v>
                </c:pt>
                <c:pt idx="781">
                  <c:v>2017-12-01</c:v>
                </c:pt>
                <c:pt idx="782">
                  <c:v>2017-12-04</c:v>
                </c:pt>
                <c:pt idx="783">
                  <c:v>2017-12-05</c:v>
                </c:pt>
                <c:pt idx="784">
                  <c:v>2017-12-06</c:v>
                </c:pt>
                <c:pt idx="785">
                  <c:v>2017-12-07</c:v>
                </c:pt>
                <c:pt idx="786">
                  <c:v>2017-12-08</c:v>
                </c:pt>
                <c:pt idx="787">
                  <c:v>2017-12-11</c:v>
                </c:pt>
                <c:pt idx="788">
                  <c:v>2017-12-12</c:v>
                </c:pt>
                <c:pt idx="789">
                  <c:v>2017-12-13</c:v>
                </c:pt>
                <c:pt idx="790">
                  <c:v>2017-12-14</c:v>
                </c:pt>
                <c:pt idx="791">
                  <c:v>2017-12-15</c:v>
                </c:pt>
                <c:pt idx="792">
                  <c:v>2017-12-18</c:v>
                </c:pt>
                <c:pt idx="793">
                  <c:v>2017-12-19</c:v>
                </c:pt>
                <c:pt idx="794">
                  <c:v>2017-12-20</c:v>
                </c:pt>
                <c:pt idx="795">
                  <c:v>2017-12-21</c:v>
                </c:pt>
                <c:pt idx="796">
                  <c:v>2017-12-22</c:v>
                </c:pt>
                <c:pt idx="797">
                  <c:v>2017-12-25</c:v>
                </c:pt>
                <c:pt idx="798">
                  <c:v>2017-12-26</c:v>
                </c:pt>
                <c:pt idx="799">
                  <c:v>2017-12-27</c:v>
                </c:pt>
                <c:pt idx="800">
                  <c:v>2017-12-28</c:v>
                </c:pt>
                <c:pt idx="801">
                  <c:v>2017-12-29</c:v>
                </c:pt>
                <c:pt idx="802">
                  <c:v>2018-01-02</c:v>
                </c:pt>
                <c:pt idx="803">
                  <c:v>2018-01-03</c:v>
                </c:pt>
                <c:pt idx="804">
                  <c:v>2018-01-04</c:v>
                </c:pt>
                <c:pt idx="805">
                  <c:v>2018-01-05</c:v>
                </c:pt>
                <c:pt idx="806">
                  <c:v>2018-01-08</c:v>
                </c:pt>
                <c:pt idx="807">
                  <c:v>2018-01-09</c:v>
                </c:pt>
                <c:pt idx="808">
                  <c:v>2018-01-10</c:v>
                </c:pt>
                <c:pt idx="809">
                  <c:v>2018-01-11</c:v>
                </c:pt>
                <c:pt idx="810">
                  <c:v>2018-01-12</c:v>
                </c:pt>
                <c:pt idx="811">
                  <c:v>2018-01-15</c:v>
                </c:pt>
                <c:pt idx="812">
                  <c:v>2018-01-16</c:v>
                </c:pt>
                <c:pt idx="813">
                  <c:v>2018-01-17</c:v>
                </c:pt>
                <c:pt idx="814">
                  <c:v>2018-01-18</c:v>
                </c:pt>
                <c:pt idx="815">
                  <c:v>2018-01-19</c:v>
                </c:pt>
                <c:pt idx="816">
                  <c:v>2018-01-22</c:v>
                </c:pt>
                <c:pt idx="817">
                  <c:v>2018-01-23</c:v>
                </c:pt>
                <c:pt idx="818">
                  <c:v>2018-01-24</c:v>
                </c:pt>
                <c:pt idx="819">
                  <c:v>2018-01-25</c:v>
                </c:pt>
                <c:pt idx="820">
                  <c:v>2018-01-26</c:v>
                </c:pt>
                <c:pt idx="821">
                  <c:v>2018-01-29</c:v>
                </c:pt>
                <c:pt idx="822">
                  <c:v>2018-01-30</c:v>
                </c:pt>
                <c:pt idx="823">
                  <c:v>2018-01-31</c:v>
                </c:pt>
                <c:pt idx="824">
                  <c:v>2018-02-01</c:v>
                </c:pt>
                <c:pt idx="825">
                  <c:v>2018-02-02</c:v>
                </c:pt>
                <c:pt idx="826">
                  <c:v>2018-02-05</c:v>
                </c:pt>
                <c:pt idx="827">
                  <c:v>2018-02-06</c:v>
                </c:pt>
                <c:pt idx="828">
                  <c:v>2018-02-07</c:v>
                </c:pt>
                <c:pt idx="829">
                  <c:v>2018-02-08</c:v>
                </c:pt>
                <c:pt idx="830">
                  <c:v>2018-02-09</c:v>
                </c:pt>
                <c:pt idx="831">
                  <c:v>2018-02-12</c:v>
                </c:pt>
                <c:pt idx="832">
                  <c:v>2018-02-13</c:v>
                </c:pt>
                <c:pt idx="833">
                  <c:v>2018-02-14</c:v>
                </c:pt>
                <c:pt idx="834">
                  <c:v>2018-02-16</c:v>
                </c:pt>
                <c:pt idx="835">
                  <c:v>2018-02-22</c:v>
                </c:pt>
                <c:pt idx="836">
                  <c:v>2018-02-23</c:v>
                </c:pt>
                <c:pt idx="837">
                  <c:v>2018-02-26</c:v>
                </c:pt>
                <c:pt idx="838">
                  <c:v>2018-02-27</c:v>
                </c:pt>
                <c:pt idx="839">
                  <c:v>2018-02-28</c:v>
                </c:pt>
                <c:pt idx="840">
                  <c:v>2018-03-01</c:v>
                </c:pt>
                <c:pt idx="841">
                  <c:v>2018-03-02</c:v>
                </c:pt>
                <c:pt idx="842">
                  <c:v>2018-03-05</c:v>
                </c:pt>
                <c:pt idx="843">
                  <c:v>2018-03-06</c:v>
                </c:pt>
                <c:pt idx="844">
                  <c:v>2018-03-07</c:v>
                </c:pt>
                <c:pt idx="845">
                  <c:v>2018-03-08</c:v>
                </c:pt>
                <c:pt idx="846">
                  <c:v>2018-03-09</c:v>
                </c:pt>
                <c:pt idx="847">
                  <c:v>2018-03-12</c:v>
                </c:pt>
                <c:pt idx="848">
                  <c:v>2018-03-13</c:v>
                </c:pt>
                <c:pt idx="849">
                  <c:v>2018-03-14</c:v>
                </c:pt>
                <c:pt idx="850">
                  <c:v>2018-03-15</c:v>
                </c:pt>
                <c:pt idx="851">
                  <c:v>2018-03-16</c:v>
                </c:pt>
                <c:pt idx="852">
                  <c:v>2018-03-19</c:v>
                </c:pt>
                <c:pt idx="853">
                  <c:v>2018-03-20</c:v>
                </c:pt>
                <c:pt idx="854">
                  <c:v>2018-03-21</c:v>
                </c:pt>
                <c:pt idx="855">
                  <c:v>2018-03-22</c:v>
                </c:pt>
                <c:pt idx="856">
                  <c:v>2018-03-23</c:v>
                </c:pt>
                <c:pt idx="857">
                  <c:v>2018-03-26</c:v>
                </c:pt>
                <c:pt idx="858">
                  <c:v>2018-03-27</c:v>
                </c:pt>
                <c:pt idx="859">
                  <c:v>2018-03-28</c:v>
                </c:pt>
                <c:pt idx="860">
                  <c:v>2018-03-29</c:v>
                </c:pt>
                <c:pt idx="861">
                  <c:v>2018-03-30</c:v>
                </c:pt>
                <c:pt idx="862">
                  <c:v>2018-04-02</c:v>
                </c:pt>
                <c:pt idx="863">
                  <c:v>2018-04-03</c:v>
                </c:pt>
                <c:pt idx="864">
                  <c:v>2018-04-04</c:v>
                </c:pt>
                <c:pt idx="865">
                  <c:v>2018-04-06</c:v>
                </c:pt>
                <c:pt idx="866">
                  <c:v>2018-04-09</c:v>
                </c:pt>
                <c:pt idx="867">
                  <c:v>2018-04-10</c:v>
                </c:pt>
                <c:pt idx="868">
                  <c:v>2018-04-11</c:v>
                </c:pt>
                <c:pt idx="869">
                  <c:v>2018-04-12</c:v>
                </c:pt>
                <c:pt idx="870">
                  <c:v>2018-04-13</c:v>
                </c:pt>
                <c:pt idx="871">
                  <c:v>2018-04-16</c:v>
                </c:pt>
                <c:pt idx="872">
                  <c:v>2018-04-17</c:v>
                </c:pt>
                <c:pt idx="873">
                  <c:v>2018-04-18</c:v>
                </c:pt>
                <c:pt idx="874">
                  <c:v>2018-04-19</c:v>
                </c:pt>
                <c:pt idx="875">
                  <c:v>2018-04-20</c:v>
                </c:pt>
                <c:pt idx="876">
                  <c:v>2018-04-23</c:v>
                </c:pt>
                <c:pt idx="877">
                  <c:v>2018-04-24</c:v>
                </c:pt>
                <c:pt idx="878">
                  <c:v>2018-04-25</c:v>
                </c:pt>
                <c:pt idx="879">
                  <c:v>2018-04-26</c:v>
                </c:pt>
                <c:pt idx="880">
                  <c:v>2018-04-27</c:v>
                </c:pt>
                <c:pt idx="881">
                  <c:v>2018-04-28</c:v>
                </c:pt>
                <c:pt idx="882">
                  <c:v>2018-05-02</c:v>
                </c:pt>
                <c:pt idx="883">
                  <c:v>2018-05-03</c:v>
                </c:pt>
                <c:pt idx="884">
                  <c:v>2018-05-04</c:v>
                </c:pt>
                <c:pt idx="885">
                  <c:v>2018-05-07</c:v>
                </c:pt>
                <c:pt idx="886">
                  <c:v>2018-05-08</c:v>
                </c:pt>
                <c:pt idx="887">
                  <c:v>2018-05-09</c:v>
                </c:pt>
                <c:pt idx="888">
                  <c:v>2018-05-10</c:v>
                </c:pt>
                <c:pt idx="889">
                  <c:v>2018-05-11</c:v>
                </c:pt>
                <c:pt idx="890">
                  <c:v>2018-05-14</c:v>
                </c:pt>
                <c:pt idx="891">
                  <c:v>2018-05-15</c:v>
                </c:pt>
                <c:pt idx="892">
                  <c:v>2018-05-16</c:v>
                </c:pt>
                <c:pt idx="893">
                  <c:v>2018-05-17</c:v>
                </c:pt>
                <c:pt idx="894">
                  <c:v>2018-05-18</c:v>
                </c:pt>
                <c:pt idx="895">
                  <c:v>2018-05-21</c:v>
                </c:pt>
                <c:pt idx="896">
                  <c:v>2018-05-22</c:v>
                </c:pt>
                <c:pt idx="897">
                  <c:v>2018-05-23</c:v>
                </c:pt>
                <c:pt idx="898">
                  <c:v>2018-05-24</c:v>
                </c:pt>
                <c:pt idx="899">
                  <c:v>2018-05-25</c:v>
                </c:pt>
                <c:pt idx="900">
                  <c:v>2018-05-28</c:v>
                </c:pt>
                <c:pt idx="901">
                  <c:v>2018-05-29</c:v>
                </c:pt>
                <c:pt idx="902">
                  <c:v>2018-05-30</c:v>
                </c:pt>
                <c:pt idx="903">
                  <c:v>2018-05-31</c:v>
                </c:pt>
                <c:pt idx="904">
                  <c:v>2018-06-01</c:v>
                </c:pt>
                <c:pt idx="905">
                  <c:v>2018-06-04</c:v>
                </c:pt>
                <c:pt idx="906">
                  <c:v>2018-06-05</c:v>
                </c:pt>
                <c:pt idx="907">
                  <c:v>2018-06-06</c:v>
                </c:pt>
                <c:pt idx="908">
                  <c:v>2018-06-07</c:v>
                </c:pt>
                <c:pt idx="909">
                  <c:v>2018-06-08</c:v>
                </c:pt>
                <c:pt idx="910">
                  <c:v>2018-06-11</c:v>
                </c:pt>
                <c:pt idx="911">
                  <c:v>2018-06-12</c:v>
                </c:pt>
                <c:pt idx="912">
                  <c:v>2018-06-13</c:v>
                </c:pt>
                <c:pt idx="913">
                  <c:v>2018-06-14</c:v>
                </c:pt>
                <c:pt idx="914">
                  <c:v>2018-06-15</c:v>
                </c:pt>
                <c:pt idx="915">
                  <c:v>2018-06-19</c:v>
                </c:pt>
                <c:pt idx="916">
                  <c:v>2018-06-20</c:v>
                </c:pt>
                <c:pt idx="917">
                  <c:v>2018-06-21</c:v>
                </c:pt>
                <c:pt idx="918">
                  <c:v>2018-06-22</c:v>
                </c:pt>
                <c:pt idx="919">
                  <c:v>2018-06-25</c:v>
                </c:pt>
                <c:pt idx="920">
                  <c:v>2018-06-26</c:v>
                </c:pt>
                <c:pt idx="921">
                  <c:v>2018-06-27</c:v>
                </c:pt>
                <c:pt idx="922">
                  <c:v>2018-06-28</c:v>
                </c:pt>
                <c:pt idx="923">
                  <c:v>2018-06-29</c:v>
                </c:pt>
                <c:pt idx="924">
                  <c:v>2018-07-02</c:v>
                </c:pt>
                <c:pt idx="925">
                  <c:v>2018-07-03</c:v>
                </c:pt>
                <c:pt idx="926">
                  <c:v>2018-07-04</c:v>
                </c:pt>
                <c:pt idx="927">
                  <c:v>2018-07-05</c:v>
                </c:pt>
                <c:pt idx="928">
                  <c:v>2018-07-06</c:v>
                </c:pt>
                <c:pt idx="929">
                  <c:v>2018-07-09</c:v>
                </c:pt>
                <c:pt idx="930">
                  <c:v>2018-07-10</c:v>
                </c:pt>
                <c:pt idx="931">
                  <c:v>2018-07-11</c:v>
                </c:pt>
                <c:pt idx="932">
                  <c:v>2018-07-12</c:v>
                </c:pt>
                <c:pt idx="933">
                  <c:v>2018-07-13</c:v>
                </c:pt>
                <c:pt idx="934">
                  <c:v>2018-07-16</c:v>
                </c:pt>
                <c:pt idx="935">
                  <c:v>2018-07-17</c:v>
                </c:pt>
                <c:pt idx="936">
                  <c:v>2018-07-18</c:v>
                </c:pt>
                <c:pt idx="937">
                  <c:v>2018-07-19</c:v>
                </c:pt>
                <c:pt idx="938">
                  <c:v>2018-07-20</c:v>
                </c:pt>
                <c:pt idx="939">
                  <c:v>2018-07-23</c:v>
                </c:pt>
                <c:pt idx="940">
                  <c:v>2018-07-24</c:v>
                </c:pt>
                <c:pt idx="941">
                  <c:v>2018-07-25</c:v>
                </c:pt>
                <c:pt idx="942">
                  <c:v>2018-07-26</c:v>
                </c:pt>
                <c:pt idx="943">
                  <c:v>2018-07-27</c:v>
                </c:pt>
                <c:pt idx="944">
                  <c:v>2018-07-30</c:v>
                </c:pt>
                <c:pt idx="945">
                  <c:v>2018-07-31</c:v>
                </c:pt>
                <c:pt idx="946">
                  <c:v>2018-08-01</c:v>
                </c:pt>
                <c:pt idx="947">
                  <c:v>2018-08-02</c:v>
                </c:pt>
                <c:pt idx="948">
                  <c:v>2018-08-03</c:v>
                </c:pt>
                <c:pt idx="949">
                  <c:v>2018-08-06</c:v>
                </c:pt>
                <c:pt idx="950">
                  <c:v>2018-08-07</c:v>
                </c:pt>
                <c:pt idx="951">
                  <c:v>2018-08-08</c:v>
                </c:pt>
                <c:pt idx="952">
                  <c:v>2018-08-09</c:v>
                </c:pt>
                <c:pt idx="953">
                  <c:v>2018-08-10</c:v>
                </c:pt>
                <c:pt idx="954">
                  <c:v>2018-08-13</c:v>
                </c:pt>
                <c:pt idx="955">
                  <c:v>2018-08-14</c:v>
                </c:pt>
                <c:pt idx="956">
                  <c:v>2018-08-15</c:v>
                </c:pt>
                <c:pt idx="957">
                  <c:v>2018-08-16</c:v>
                </c:pt>
                <c:pt idx="958">
                  <c:v>2018-08-17</c:v>
                </c:pt>
                <c:pt idx="959">
                  <c:v>2018-08-20</c:v>
                </c:pt>
                <c:pt idx="960">
                  <c:v>2018-08-21</c:v>
                </c:pt>
                <c:pt idx="961">
                  <c:v>2018-08-22</c:v>
                </c:pt>
                <c:pt idx="962">
                  <c:v>2018-08-23</c:v>
                </c:pt>
                <c:pt idx="963">
                  <c:v>2018-08-24</c:v>
                </c:pt>
                <c:pt idx="964">
                  <c:v>2018-08-27</c:v>
                </c:pt>
                <c:pt idx="965">
                  <c:v>2018-08-28</c:v>
                </c:pt>
                <c:pt idx="966">
                  <c:v>2018-08-29</c:v>
                </c:pt>
                <c:pt idx="967">
                  <c:v>2018-08-30</c:v>
                </c:pt>
                <c:pt idx="968">
                  <c:v>2018-08-31</c:v>
                </c:pt>
                <c:pt idx="969">
                  <c:v>2018-09-03</c:v>
                </c:pt>
                <c:pt idx="970">
                  <c:v>2018-09-04</c:v>
                </c:pt>
                <c:pt idx="971">
                  <c:v>2018-09-05</c:v>
                </c:pt>
                <c:pt idx="972">
                  <c:v>2018-09-06</c:v>
                </c:pt>
                <c:pt idx="973">
                  <c:v>2018-09-07</c:v>
                </c:pt>
                <c:pt idx="974">
                  <c:v>2018-09-10</c:v>
                </c:pt>
                <c:pt idx="975">
                  <c:v>2018-09-11</c:v>
                </c:pt>
                <c:pt idx="976">
                  <c:v>2018-09-12</c:v>
                </c:pt>
                <c:pt idx="977">
                  <c:v>2018-09-13</c:v>
                </c:pt>
                <c:pt idx="978">
                  <c:v>2018-09-14</c:v>
                </c:pt>
                <c:pt idx="979">
                  <c:v>2018-09-17</c:v>
                </c:pt>
                <c:pt idx="980">
                  <c:v>2018-09-18</c:v>
                </c:pt>
                <c:pt idx="981">
                  <c:v>2018-09-19</c:v>
                </c:pt>
                <c:pt idx="982">
                  <c:v>2018-09-20</c:v>
                </c:pt>
                <c:pt idx="983">
                  <c:v>2018-09-21</c:v>
                </c:pt>
                <c:pt idx="984">
                  <c:v>2018-09-25</c:v>
                </c:pt>
                <c:pt idx="985">
                  <c:v>2018-09-26</c:v>
                </c:pt>
                <c:pt idx="986">
                  <c:v>2018-09-27</c:v>
                </c:pt>
                <c:pt idx="987">
                  <c:v>2018-09-28</c:v>
                </c:pt>
                <c:pt idx="988">
                  <c:v>2018-10-05</c:v>
                </c:pt>
                <c:pt idx="989">
                  <c:v>2018-10-08</c:v>
                </c:pt>
                <c:pt idx="990">
                  <c:v>2018-10-09</c:v>
                </c:pt>
                <c:pt idx="991">
                  <c:v>2018-10-10</c:v>
                </c:pt>
                <c:pt idx="992">
                  <c:v>2018-10-11</c:v>
                </c:pt>
                <c:pt idx="993">
                  <c:v>2018-10-12</c:v>
                </c:pt>
                <c:pt idx="994">
                  <c:v>2018-10-15</c:v>
                </c:pt>
                <c:pt idx="995">
                  <c:v>2018-10-16</c:v>
                </c:pt>
                <c:pt idx="996">
                  <c:v>2018-10-17</c:v>
                </c:pt>
                <c:pt idx="997">
                  <c:v>2018-10-18</c:v>
                </c:pt>
                <c:pt idx="998">
                  <c:v>2018-10-19</c:v>
                </c:pt>
                <c:pt idx="999">
                  <c:v>2018-10-22</c:v>
                </c:pt>
                <c:pt idx="1000">
                  <c:v>2018-10-23</c:v>
                </c:pt>
                <c:pt idx="1001">
                  <c:v>2018-10-24</c:v>
                </c:pt>
                <c:pt idx="1002">
                  <c:v>2018-10-25</c:v>
                </c:pt>
                <c:pt idx="1003">
                  <c:v>2018-10-26</c:v>
                </c:pt>
                <c:pt idx="1004">
                  <c:v>2018-10-29</c:v>
                </c:pt>
                <c:pt idx="1005">
                  <c:v>2018-10-30</c:v>
                </c:pt>
                <c:pt idx="1006">
                  <c:v>2018-10-31</c:v>
                </c:pt>
                <c:pt idx="1007">
                  <c:v>2018-11-01</c:v>
                </c:pt>
                <c:pt idx="1008">
                  <c:v>2018-11-02</c:v>
                </c:pt>
                <c:pt idx="1009">
                  <c:v>2018-11-05</c:v>
                </c:pt>
                <c:pt idx="1010">
                  <c:v>2018-11-06</c:v>
                </c:pt>
                <c:pt idx="1011">
                  <c:v>2018-11-07</c:v>
                </c:pt>
                <c:pt idx="1012">
                  <c:v>2018-11-08</c:v>
                </c:pt>
                <c:pt idx="1013">
                  <c:v>2018-11-09</c:v>
                </c:pt>
                <c:pt idx="1014">
                  <c:v>2018-11-12</c:v>
                </c:pt>
                <c:pt idx="1015">
                  <c:v>2018-11-13</c:v>
                </c:pt>
                <c:pt idx="1016">
                  <c:v>2018-11-14</c:v>
                </c:pt>
                <c:pt idx="1017">
                  <c:v>2018-11-15</c:v>
                </c:pt>
                <c:pt idx="1018">
                  <c:v>2018-11-16</c:v>
                </c:pt>
                <c:pt idx="1019">
                  <c:v>2018-11-19</c:v>
                </c:pt>
                <c:pt idx="1020">
                  <c:v>2018-11-20</c:v>
                </c:pt>
                <c:pt idx="1021">
                  <c:v>2018-11-21</c:v>
                </c:pt>
                <c:pt idx="1022">
                  <c:v>2018-11-22</c:v>
                </c:pt>
                <c:pt idx="1023">
                  <c:v>2018-11-23</c:v>
                </c:pt>
                <c:pt idx="1024">
                  <c:v>2018-11-26</c:v>
                </c:pt>
                <c:pt idx="1025">
                  <c:v>2018-11-27</c:v>
                </c:pt>
                <c:pt idx="1026">
                  <c:v>2018-11-28</c:v>
                </c:pt>
                <c:pt idx="1027">
                  <c:v>2018-11-29</c:v>
                </c:pt>
                <c:pt idx="1028">
                  <c:v>2018-11-30</c:v>
                </c:pt>
                <c:pt idx="1029">
                  <c:v>2018-12-03</c:v>
                </c:pt>
                <c:pt idx="1030">
                  <c:v>2018-12-04</c:v>
                </c:pt>
                <c:pt idx="1031">
                  <c:v>2018-12-05</c:v>
                </c:pt>
                <c:pt idx="1032">
                  <c:v>2018-12-06</c:v>
                </c:pt>
                <c:pt idx="1033">
                  <c:v>2018-12-07</c:v>
                </c:pt>
                <c:pt idx="1034">
                  <c:v>2018-12-10</c:v>
                </c:pt>
                <c:pt idx="1035">
                  <c:v>2018-12-11</c:v>
                </c:pt>
                <c:pt idx="1036">
                  <c:v>2018-12-12</c:v>
                </c:pt>
                <c:pt idx="1037">
                  <c:v>2018-12-13</c:v>
                </c:pt>
                <c:pt idx="1038">
                  <c:v>2018-12-14</c:v>
                </c:pt>
                <c:pt idx="1039">
                  <c:v>2018-12-17</c:v>
                </c:pt>
                <c:pt idx="1040">
                  <c:v>2018-12-18</c:v>
                </c:pt>
                <c:pt idx="1041">
                  <c:v>2018-12-19</c:v>
                </c:pt>
                <c:pt idx="1042">
                  <c:v>2018-12-20</c:v>
                </c:pt>
                <c:pt idx="1043">
                  <c:v>2018-12-21</c:v>
                </c:pt>
                <c:pt idx="1044">
                  <c:v>2018-12-24</c:v>
                </c:pt>
                <c:pt idx="1045">
                  <c:v>2018-12-25</c:v>
                </c:pt>
                <c:pt idx="1046">
                  <c:v>2018-12-26</c:v>
                </c:pt>
                <c:pt idx="1047">
                  <c:v>2018-12-27</c:v>
                </c:pt>
                <c:pt idx="1048">
                  <c:v>2018-12-28</c:v>
                </c:pt>
                <c:pt idx="1049">
                  <c:v>2019-01-02</c:v>
                </c:pt>
                <c:pt idx="1050">
                  <c:v>2019-01-03</c:v>
                </c:pt>
                <c:pt idx="1051">
                  <c:v>2019-01-04</c:v>
                </c:pt>
                <c:pt idx="1052">
                  <c:v>2019-01-07</c:v>
                </c:pt>
                <c:pt idx="1053">
                  <c:v>2019-01-08</c:v>
                </c:pt>
                <c:pt idx="1054">
                  <c:v>2019-01-09</c:v>
                </c:pt>
                <c:pt idx="1055">
                  <c:v>2019-01-10</c:v>
                </c:pt>
                <c:pt idx="1056">
                  <c:v>2019-01-11</c:v>
                </c:pt>
                <c:pt idx="1057">
                  <c:v>2019-01-14</c:v>
                </c:pt>
                <c:pt idx="1058">
                  <c:v>2019-01-15</c:v>
                </c:pt>
                <c:pt idx="1059">
                  <c:v>2019-01-16</c:v>
                </c:pt>
                <c:pt idx="1060">
                  <c:v>2019-01-17</c:v>
                </c:pt>
                <c:pt idx="1061">
                  <c:v>2019-01-18</c:v>
                </c:pt>
                <c:pt idx="1062">
                  <c:v>2019-01-21</c:v>
                </c:pt>
                <c:pt idx="1063">
                  <c:v>2019-01-22</c:v>
                </c:pt>
                <c:pt idx="1064">
                  <c:v>2019-01-23</c:v>
                </c:pt>
                <c:pt idx="1065">
                  <c:v>2019-01-24</c:v>
                </c:pt>
                <c:pt idx="1066">
                  <c:v>2019-01-25</c:v>
                </c:pt>
                <c:pt idx="1067">
                  <c:v>2019-01-28</c:v>
                </c:pt>
                <c:pt idx="1068">
                  <c:v>2019-01-29</c:v>
                </c:pt>
                <c:pt idx="1069">
                  <c:v>2019-01-30</c:v>
                </c:pt>
                <c:pt idx="1070">
                  <c:v>2019-01-31</c:v>
                </c:pt>
                <c:pt idx="1071">
                  <c:v>2019-02-01</c:v>
                </c:pt>
                <c:pt idx="1072">
                  <c:v>2019-02-08</c:v>
                </c:pt>
                <c:pt idx="1073">
                  <c:v>2019-02-11</c:v>
                </c:pt>
                <c:pt idx="1074">
                  <c:v>2019-02-12</c:v>
                </c:pt>
                <c:pt idx="1075">
                  <c:v>2019-02-13</c:v>
                </c:pt>
                <c:pt idx="1076">
                  <c:v>2019-02-14</c:v>
                </c:pt>
                <c:pt idx="1077">
                  <c:v>2019-02-15</c:v>
                </c:pt>
                <c:pt idx="1078">
                  <c:v>2019-02-18</c:v>
                </c:pt>
                <c:pt idx="1079">
                  <c:v>2019-02-19</c:v>
                </c:pt>
                <c:pt idx="1080">
                  <c:v>2019-02-20</c:v>
                </c:pt>
                <c:pt idx="1081">
                  <c:v>2019-02-21</c:v>
                </c:pt>
                <c:pt idx="1082">
                  <c:v>2019-02-22</c:v>
                </c:pt>
                <c:pt idx="1083">
                  <c:v>2019-02-25</c:v>
                </c:pt>
                <c:pt idx="1084">
                  <c:v>2019-02-26</c:v>
                </c:pt>
                <c:pt idx="1085">
                  <c:v>2019-02-27</c:v>
                </c:pt>
                <c:pt idx="1086">
                  <c:v>2019-02-28</c:v>
                </c:pt>
                <c:pt idx="1087">
                  <c:v>2019-03-01</c:v>
                </c:pt>
                <c:pt idx="1088">
                  <c:v>2019-03-04</c:v>
                </c:pt>
                <c:pt idx="1089">
                  <c:v>2019-03-05</c:v>
                </c:pt>
                <c:pt idx="1090">
                  <c:v>2019-03-06</c:v>
                </c:pt>
                <c:pt idx="1091">
                  <c:v>2019-03-07</c:v>
                </c:pt>
                <c:pt idx="1092">
                  <c:v>2019-03-08</c:v>
                </c:pt>
                <c:pt idx="1093">
                  <c:v>2019-03-11</c:v>
                </c:pt>
                <c:pt idx="1094">
                  <c:v>2019-03-12</c:v>
                </c:pt>
                <c:pt idx="1095">
                  <c:v>2019-03-13</c:v>
                </c:pt>
                <c:pt idx="1096">
                  <c:v>2019-03-14</c:v>
                </c:pt>
                <c:pt idx="1097">
                  <c:v>2019-03-15</c:v>
                </c:pt>
                <c:pt idx="1098">
                  <c:v>2019-03-18</c:v>
                </c:pt>
                <c:pt idx="1099">
                  <c:v>2019-03-19</c:v>
                </c:pt>
                <c:pt idx="1100">
                  <c:v>2019-03-20</c:v>
                </c:pt>
                <c:pt idx="1101">
                  <c:v>2019-03-21</c:v>
                </c:pt>
                <c:pt idx="1102">
                  <c:v>2019-03-22</c:v>
                </c:pt>
                <c:pt idx="1103">
                  <c:v>2019-03-25</c:v>
                </c:pt>
                <c:pt idx="1104">
                  <c:v>2019-03-26</c:v>
                </c:pt>
                <c:pt idx="1105">
                  <c:v>2019-03-27</c:v>
                </c:pt>
                <c:pt idx="1106">
                  <c:v>2019-03-28</c:v>
                </c:pt>
                <c:pt idx="1107">
                  <c:v>2019-03-29</c:v>
                </c:pt>
                <c:pt idx="1108">
                  <c:v>2019-04-01</c:v>
                </c:pt>
                <c:pt idx="1109">
                  <c:v>2019-04-02</c:v>
                </c:pt>
                <c:pt idx="1110">
                  <c:v>2019-04-03</c:v>
                </c:pt>
                <c:pt idx="1111">
                  <c:v>2019-04-04</c:v>
                </c:pt>
                <c:pt idx="1112">
                  <c:v>2019-04-05</c:v>
                </c:pt>
                <c:pt idx="1113">
                  <c:v>2019-04-08</c:v>
                </c:pt>
                <c:pt idx="1114">
                  <c:v>2019-04-09</c:v>
                </c:pt>
                <c:pt idx="1115">
                  <c:v>2019-04-10</c:v>
                </c:pt>
                <c:pt idx="1116">
                  <c:v>2019-04-11</c:v>
                </c:pt>
                <c:pt idx="1117">
                  <c:v>2019-04-12</c:v>
                </c:pt>
                <c:pt idx="1118">
                  <c:v>2019-04-15</c:v>
                </c:pt>
                <c:pt idx="1119">
                  <c:v>2019-04-16</c:v>
                </c:pt>
                <c:pt idx="1120">
                  <c:v>2019-04-17</c:v>
                </c:pt>
                <c:pt idx="1121">
                  <c:v>2019-04-18</c:v>
                </c:pt>
                <c:pt idx="1122">
                  <c:v>2019-04-19</c:v>
                </c:pt>
                <c:pt idx="1123">
                  <c:v>2019-04-22</c:v>
                </c:pt>
                <c:pt idx="1124">
                  <c:v>2019-04-23</c:v>
                </c:pt>
                <c:pt idx="1125">
                  <c:v>2019-04-24</c:v>
                </c:pt>
                <c:pt idx="1126">
                  <c:v>2019-04-25</c:v>
                </c:pt>
                <c:pt idx="1127">
                  <c:v>2019-04-26</c:v>
                </c:pt>
                <c:pt idx="1128">
                  <c:v>2019-04-29</c:v>
                </c:pt>
                <c:pt idx="1129">
                  <c:v>2019-04-30</c:v>
                </c:pt>
                <c:pt idx="1130">
                  <c:v>2019-05-03</c:v>
                </c:pt>
                <c:pt idx="1131">
                  <c:v>2019-05-06</c:v>
                </c:pt>
                <c:pt idx="1132">
                  <c:v>2019-05-07</c:v>
                </c:pt>
                <c:pt idx="1133">
                  <c:v>2019-05-08</c:v>
                </c:pt>
                <c:pt idx="1134">
                  <c:v>2019-05-09</c:v>
                </c:pt>
                <c:pt idx="1135">
                  <c:v>2019-05-10</c:v>
                </c:pt>
                <c:pt idx="1136">
                  <c:v>2019-05-13</c:v>
                </c:pt>
                <c:pt idx="1137">
                  <c:v>2019-05-14</c:v>
                </c:pt>
                <c:pt idx="1138">
                  <c:v>2019-05-15</c:v>
                </c:pt>
                <c:pt idx="1139">
                  <c:v>2019-05-16</c:v>
                </c:pt>
                <c:pt idx="1140">
                  <c:v>2019-05-17</c:v>
                </c:pt>
                <c:pt idx="1141">
                  <c:v>2019-05-20</c:v>
                </c:pt>
                <c:pt idx="1142">
                  <c:v>2019-05-21</c:v>
                </c:pt>
                <c:pt idx="1143">
                  <c:v>2019-05-22</c:v>
                </c:pt>
                <c:pt idx="1144">
                  <c:v>2019-05-23</c:v>
                </c:pt>
                <c:pt idx="1145">
                  <c:v>2019-05-24</c:v>
                </c:pt>
                <c:pt idx="1146">
                  <c:v>2019-05-27</c:v>
                </c:pt>
                <c:pt idx="1147">
                  <c:v>2019-05-28</c:v>
                </c:pt>
                <c:pt idx="1148">
                  <c:v>2019-05-29</c:v>
                </c:pt>
                <c:pt idx="1149">
                  <c:v>2019-05-30</c:v>
                </c:pt>
                <c:pt idx="1150">
                  <c:v>2019-05-31</c:v>
                </c:pt>
                <c:pt idx="1151">
                  <c:v>2019-06-03</c:v>
                </c:pt>
                <c:pt idx="1152">
                  <c:v>2019-06-04</c:v>
                </c:pt>
                <c:pt idx="1153">
                  <c:v>2019-06-05</c:v>
                </c:pt>
                <c:pt idx="1154">
                  <c:v>2019-06-06</c:v>
                </c:pt>
                <c:pt idx="1155">
                  <c:v>2019-06-07</c:v>
                </c:pt>
                <c:pt idx="1156">
                  <c:v>2019-06-10</c:v>
                </c:pt>
                <c:pt idx="1157">
                  <c:v>2019-06-11</c:v>
                </c:pt>
                <c:pt idx="1158">
                  <c:v>2019-06-12</c:v>
                </c:pt>
                <c:pt idx="1159">
                  <c:v>2019-06-13</c:v>
                </c:pt>
                <c:pt idx="1160">
                  <c:v>2019-06-14</c:v>
                </c:pt>
                <c:pt idx="1161">
                  <c:v>2019-06-17</c:v>
                </c:pt>
                <c:pt idx="1162">
                  <c:v>2019-06-18</c:v>
                </c:pt>
                <c:pt idx="1163">
                  <c:v>2019-06-19</c:v>
                </c:pt>
                <c:pt idx="1164">
                  <c:v>2019-06-20</c:v>
                </c:pt>
                <c:pt idx="1165">
                  <c:v>2019-06-21</c:v>
                </c:pt>
                <c:pt idx="1166">
                  <c:v>2019-06-24</c:v>
                </c:pt>
                <c:pt idx="1167">
                  <c:v>2019-06-25</c:v>
                </c:pt>
                <c:pt idx="1168">
                  <c:v>2019-06-26</c:v>
                </c:pt>
                <c:pt idx="1169">
                  <c:v>2019-06-27</c:v>
                </c:pt>
                <c:pt idx="1170">
                  <c:v>2019-06-28</c:v>
                </c:pt>
                <c:pt idx="1171">
                  <c:v>2019-07-01</c:v>
                </c:pt>
                <c:pt idx="1172">
                  <c:v>2019-07-02</c:v>
                </c:pt>
                <c:pt idx="1173">
                  <c:v>2019-07-03</c:v>
                </c:pt>
                <c:pt idx="1174">
                  <c:v>2019-07-04</c:v>
                </c:pt>
                <c:pt idx="1175">
                  <c:v>2019-07-05</c:v>
                </c:pt>
                <c:pt idx="1176">
                  <c:v>2019-07-08</c:v>
                </c:pt>
                <c:pt idx="1177">
                  <c:v>2019-07-09</c:v>
                </c:pt>
                <c:pt idx="1178">
                  <c:v>2019-07-10</c:v>
                </c:pt>
                <c:pt idx="1179">
                  <c:v>2019-07-11</c:v>
                </c:pt>
                <c:pt idx="1180">
                  <c:v>2019-07-12</c:v>
                </c:pt>
                <c:pt idx="1181">
                  <c:v>2019-07-15</c:v>
                </c:pt>
                <c:pt idx="1182">
                  <c:v>2019-07-16</c:v>
                </c:pt>
                <c:pt idx="1183">
                  <c:v>2019-07-17</c:v>
                </c:pt>
                <c:pt idx="1184">
                  <c:v>2019-07-18</c:v>
                </c:pt>
                <c:pt idx="1185">
                  <c:v>2019-07-19</c:v>
                </c:pt>
                <c:pt idx="1186">
                  <c:v>2019-07-22</c:v>
                </c:pt>
                <c:pt idx="1187">
                  <c:v>2019-07-23</c:v>
                </c:pt>
                <c:pt idx="1188">
                  <c:v>2019-07-24</c:v>
                </c:pt>
                <c:pt idx="1189">
                  <c:v>2019-07-25</c:v>
                </c:pt>
                <c:pt idx="1190">
                  <c:v>2019-07-26</c:v>
                </c:pt>
                <c:pt idx="1191">
                  <c:v>2019-07-29</c:v>
                </c:pt>
                <c:pt idx="1192">
                  <c:v>2019-07-30</c:v>
                </c:pt>
                <c:pt idx="1193">
                  <c:v>2019-07-31</c:v>
                </c:pt>
                <c:pt idx="1194">
                  <c:v>2019-08-01</c:v>
                </c:pt>
                <c:pt idx="1195">
                  <c:v>2019-08-02</c:v>
                </c:pt>
                <c:pt idx="1196">
                  <c:v>2019-08-05</c:v>
                </c:pt>
                <c:pt idx="1197">
                  <c:v>2019-08-06</c:v>
                </c:pt>
                <c:pt idx="1198">
                  <c:v>2019-08-07</c:v>
                </c:pt>
                <c:pt idx="1199">
                  <c:v>2019-08-08</c:v>
                </c:pt>
                <c:pt idx="1200">
                  <c:v>2019-08-09</c:v>
                </c:pt>
                <c:pt idx="1201">
                  <c:v>2019-08-12</c:v>
                </c:pt>
                <c:pt idx="1202">
                  <c:v>2019-08-13</c:v>
                </c:pt>
                <c:pt idx="1203">
                  <c:v>2019-08-14</c:v>
                </c:pt>
                <c:pt idx="1204">
                  <c:v>2019-08-15</c:v>
                </c:pt>
                <c:pt idx="1205">
                  <c:v>2019-08-16</c:v>
                </c:pt>
                <c:pt idx="1206">
                  <c:v>2019-08-19</c:v>
                </c:pt>
                <c:pt idx="1207">
                  <c:v>2019-08-20</c:v>
                </c:pt>
                <c:pt idx="1208">
                  <c:v>2019-08-21</c:v>
                </c:pt>
                <c:pt idx="1209">
                  <c:v>2019-08-22</c:v>
                </c:pt>
                <c:pt idx="1210">
                  <c:v>2019-08-23</c:v>
                </c:pt>
                <c:pt idx="1211">
                  <c:v>2019-08-26</c:v>
                </c:pt>
                <c:pt idx="1212">
                  <c:v>2019-08-27</c:v>
                </c:pt>
                <c:pt idx="1213">
                  <c:v>2019-08-28</c:v>
                </c:pt>
                <c:pt idx="1214">
                  <c:v>2019-08-29</c:v>
                </c:pt>
                <c:pt idx="1215">
                  <c:v>2019-08-30</c:v>
                </c:pt>
                <c:pt idx="1216">
                  <c:v>2019-09-02</c:v>
                </c:pt>
                <c:pt idx="1217">
                  <c:v>2019-09-03</c:v>
                </c:pt>
                <c:pt idx="1218">
                  <c:v>2019-09-04</c:v>
                </c:pt>
                <c:pt idx="1219">
                  <c:v>2019-09-05</c:v>
                </c:pt>
                <c:pt idx="1220">
                  <c:v>2019-09-06</c:v>
                </c:pt>
                <c:pt idx="1221">
                  <c:v>2019-09-09</c:v>
                </c:pt>
                <c:pt idx="1222">
                  <c:v>2019-09-10</c:v>
                </c:pt>
                <c:pt idx="1223">
                  <c:v>2019-09-11</c:v>
                </c:pt>
                <c:pt idx="1224">
                  <c:v>2019-09-12</c:v>
                </c:pt>
                <c:pt idx="1225">
                  <c:v>2019-09-13</c:v>
                </c:pt>
                <c:pt idx="1226">
                  <c:v>2019-09-16</c:v>
                </c:pt>
                <c:pt idx="1227">
                  <c:v>2019-09-17</c:v>
                </c:pt>
                <c:pt idx="1228">
                  <c:v>2019-09-18</c:v>
                </c:pt>
                <c:pt idx="1229">
                  <c:v>2019-09-19</c:v>
                </c:pt>
                <c:pt idx="1230">
                  <c:v>2019-09-20</c:v>
                </c:pt>
                <c:pt idx="1231">
                  <c:v>2019-09-23</c:v>
                </c:pt>
                <c:pt idx="1232">
                  <c:v>2019-09-24</c:v>
                </c:pt>
                <c:pt idx="1233">
                  <c:v>2019-09-25</c:v>
                </c:pt>
                <c:pt idx="1234">
                  <c:v>2019-09-26</c:v>
                </c:pt>
                <c:pt idx="1235">
                  <c:v>2019-09-27</c:v>
                </c:pt>
                <c:pt idx="1236">
                  <c:v>2019-09-29</c:v>
                </c:pt>
                <c:pt idx="1237">
                  <c:v>2019-09-30</c:v>
                </c:pt>
                <c:pt idx="1238">
                  <c:v>2019-10-04</c:v>
                </c:pt>
                <c:pt idx="1239">
                  <c:v>2019-10-08</c:v>
                </c:pt>
                <c:pt idx="1240">
                  <c:v>2019-10-09</c:v>
                </c:pt>
                <c:pt idx="1241">
                  <c:v>2019-10-10</c:v>
                </c:pt>
                <c:pt idx="1242">
                  <c:v>2019-10-11</c:v>
                </c:pt>
                <c:pt idx="1243">
                  <c:v>2019-10-12</c:v>
                </c:pt>
                <c:pt idx="1244">
                  <c:v>2019-10-14</c:v>
                </c:pt>
                <c:pt idx="1245">
                  <c:v>2019-10-15</c:v>
                </c:pt>
                <c:pt idx="1246">
                  <c:v>2019-10-16</c:v>
                </c:pt>
                <c:pt idx="1247">
                  <c:v>2019-10-17</c:v>
                </c:pt>
                <c:pt idx="1248">
                  <c:v>2019-10-18</c:v>
                </c:pt>
                <c:pt idx="1249">
                  <c:v>2019-10-21</c:v>
                </c:pt>
                <c:pt idx="1250">
                  <c:v>2019-10-22</c:v>
                </c:pt>
                <c:pt idx="1251">
                  <c:v>2019-10-23</c:v>
                </c:pt>
                <c:pt idx="1252">
                  <c:v>2019-10-24</c:v>
                </c:pt>
                <c:pt idx="1253">
                  <c:v>2019-10-25</c:v>
                </c:pt>
                <c:pt idx="1254">
                  <c:v>2019-10-28</c:v>
                </c:pt>
                <c:pt idx="1255">
                  <c:v>2019-10-29</c:v>
                </c:pt>
                <c:pt idx="1256">
                  <c:v>2019-10-30</c:v>
                </c:pt>
                <c:pt idx="1257">
                  <c:v>2019-10-31</c:v>
                </c:pt>
                <c:pt idx="1258">
                  <c:v>2019-11-01</c:v>
                </c:pt>
                <c:pt idx="1259">
                  <c:v>2019-11-04</c:v>
                </c:pt>
                <c:pt idx="1260">
                  <c:v>2019-11-05</c:v>
                </c:pt>
                <c:pt idx="1261">
                  <c:v>2019-11-06</c:v>
                </c:pt>
                <c:pt idx="1262">
                  <c:v>2019-11-07</c:v>
                </c:pt>
                <c:pt idx="1263">
                  <c:v>2019-11-08</c:v>
                </c:pt>
                <c:pt idx="1264">
                  <c:v>2019-11-11</c:v>
                </c:pt>
                <c:pt idx="1265">
                  <c:v>2019-11-12</c:v>
                </c:pt>
                <c:pt idx="1266">
                  <c:v>2019-11-13</c:v>
                </c:pt>
                <c:pt idx="1267">
                  <c:v>2019-11-14</c:v>
                </c:pt>
                <c:pt idx="1268">
                  <c:v>2019-11-15</c:v>
                </c:pt>
                <c:pt idx="1269">
                  <c:v>2019-11-18</c:v>
                </c:pt>
                <c:pt idx="1270">
                  <c:v>2019-11-19</c:v>
                </c:pt>
                <c:pt idx="1271">
                  <c:v>2019-11-20</c:v>
                </c:pt>
                <c:pt idx="1272">
                  <c:v>2019-11-21</c:v>
                </c:pt>
                <c:pt idx="1273">
                  <c:v>2019-11-22</c:v>
                </c:pt>
                <c:pt idx="1274">
                  <c:v>2019-11-25</c:v>
                </c:pt>
                <c:pt idx="1275">
                  <c:v>2019-11-26</c:v>
                </c:pt>
                <c:pt idx="1276">
                  <c:v>2019-11-27</c:v>
                </c:pt>
                <c:pt idx="1277">
                  <c:v>2019-11-28</c:v>
                </c:pt>
                <c:pt idx="1278">
                  <c:v>2019-11-29</c:v>
                </c:pt>
                <c:pt idx="1279">
                  <c:v>2019-12-02</c:v>
                </c:pt>
                <c:pt idx="1280">
                  <c:v>2019-12-03</c:v>
                </c:pt>
                <c:pt idx="1281">
                  <c:v>2019-12-04</c:v>
                </c:pt>
                <c:pt idx="1282">
                  <c:v>2019-12-05</c:v>
                </c:pt>
                <c:pt idx="1283">
                  <c:v>2019-12-06</c:v>
                </c:pt>
                <c:pt idx="1284">
                  <c:v>2019-12-09</c:v>
                </c:pt>
                <c:pt idx="1285">
                  <c:v>2019-12-10</c:v>
                </c:pt>
                <c:pt idx="1286">
                  <c:v>2019-12-11</c:v>
                </c:pt>
                <c:pt idx="1287">
                  <c:v>2019-12-12</c:v>
                </c:pt>
                <c:pt idx="1288">
                  <c:v>2019-12-13</c:v>
                </c:pt>
                <c:pt idx="1289">
                  <c:v>2019-12-16</c:v>
                </c:pt>
                <c:pt idx="1290">
                  <c:v>2019-12-17</c:v>
                </c:pt>
                <c:pt idx="1291">
                  <c:v>2019-12-18</c:v>
                </c:pt>
                <c:pt idx="1292">
                  <c:v>2019-12-19</c:v>
                </c:pt>
                <c:pt idx="1293">
                  <c:v>2019-12-20</c:v>
                </c:pt>
                <c:pt idx="1294">
                  <c:v>2019-12-23</c:v>
                </c:pt>
                <c:pt idx="1295">
                  <c:v>2019-12-24</c:v>
                </c:pt>
                <c:pt idx="1296">
                  <c:v>2019-12-25</c:v>
                </c:pt>
                <c:pt idx="1297">
                  <c:v>2019-12-26</c:v>
                </c:pt>
                <c:pt idx="1298">
                  <c:v>2019-12-27</c:v>
                </c:pt>
                <c:pt idx="1299">
                  <c:v>2019-12-30</c:v>
                </c:pt>
                <c:pt idx="1300">
                  <c:v>2019-12-31</c:v>
                </c:pt>
                <c:pt idx="1301">
                  <c:v>2020-01-02</c:v>
                </c:pt>
                <c:pt idx="1302">
                  <c:v>2020-01-03</c:v>
                </c:pt>
                <c:pt idx="1303">
                  <c:v>2020-01-06</c:v>
                </c:pt>
                <c:pt idx="1304">
                  <c:v>2020-01-07</c:v>
                </c:pt>
                <c:pt idx="1305">
                  <c:v>2020-01-08</c:v>
                </c:pt>
                <c:pt idx="1306">
                  <c:v>2020-01-09</c:v>
                </c:pt>
                <c:pt idx="1307">
                  <c:v>2020-01-10</c:v>
                </c:pt>
                <c:pt idx="1308">
                  <c:v>2020-01-13</c:v>
                </c:pt>
                <c:pt idx="1309">
                  <c:v>2020-01-14</c:v>
                </c:pt>
                <c:pt idx="1310">
                  <c:v>2020-01-15</c:v>
                </c:pt>
                <c:pt idx="1311">
                  <c:v>2020-01-16</c:v>
                </c:pt>
                <c:pt idx="1312">
                  <c:v>2020-01-17</c:v>
                </c:pt>
                <c:pt idx="1313">
                  <c:v>2020-01-19</c:v>
                </c:pt>
                <c:pt idx="1314">
                  <c:v>2020-01-20</c:v>
                </c:pt>
                <c:pt idx="1315">
                  <c:v>2020-01-21</c:v>
                </c:pt>
                <c:pt idx="1316">
                  <c:v>2020-01-22</c:v>
                </c:pt>
                <c:pt idx="1317">
                  <c:v>2020-01-23</c:v>
                </c:pt>
                <c:pt idx="1318">
                  <c:v>2020-01-24</c:v>
                </c:pt>
                <c:pt idx="1319">
                  <c:v>2020-01-31</c:v>
                </c:pt>
                <c:pt idx="1320">
                  <c:v>2020-02-03</c:v>
                </c:pt>
                <c:pt idx="1321">
                  <c:v>2020-02-04</c:v>
                </c:pt>
                <c:pt idx="1322">
                  <c:v>2020-02-05</c:v>
                </c:pt>
                <c:pt idx="1323">
                  <c:v>2020-02-06</c:v>
                </c:pt>
                <c:pt idx="1324">
                  <c:v>2020-02-07</c:v>
                </c:pt>
                <c:pt idx="1325">
                  <c:v>2020-02-10</c:v>
                </c:pt>
                <c:pt idx="1326">
                  <c:v>2020-02-11</c:v>
                </c:pt>
                <c:pt idx="1327">
                  <c:v>2020-02-12</c:v>
                </c:pt>
                <c:pt idx="1328">
                  <c:v>2020-02-13</c:v>
                </c:pt>
                <c:pt idx="1329">
                  <c:v>2020-02-14</c:v>
                </c:pt>
                <c:pt idx="1330">
                  <c:v>2020-02-17</c:v>
                </c:pt>
                <c:pt idx="1331">
                  <c:v>2020-02-18</c:v>
                </c:pt>
                <c:pt idx="1332">
                  <c:v>2020-02-19</c:v>
                </c:pt>
                <c:pt idx="1333">
                  <c:v>2020-02-20</c:v>
                </c:pt>
                <c:pt idx="1334">
                  <c:v>2020-02-21</c:v>
                </c:pt>
                <c:pt idx="1335">
                  <c:v>2020-02-24</c:v>
                </c:pt>
                <c:pt idx="1336">
                  <c:v>2020-02-25</c:v>
                </c:pt>
                <c:pt idx="1337">
                  <c:v>2020-02-26</c:v>
                </c:pt>
                <c:pt idx="1338">
                  <c:v>2020-02-27</c:v>
                </c:pt>
                <c:pt idx="1339">
                  <c:v>2020-02-28</c:v>
                </c:pt>
                <c:pt idx="1340">
                  <c:v>2020-03-02</c:v>
                </c:pt>
                <c:pt idx="1341">
                  <c:v>2020-03-03</c:v>
                </c:pt>
                <c:pt idx="1342">
                  <c:v>2020-03-04</c:v>
                </c:pt>
                <c:pt idx="1343">
                  <c:v>2020-03-05</c:v>
                </c:pt>
                <c:pt idx="1344">
                  <c:v>2020-03-06</c:v>
                </c:pt>
                <c:pt idx="1345">
                  <c:v>2020-03-09</c:v>
                </c:pt>
                <c:pt idx="1346">
                  <c:v>2020-03-10</c:v>
                </c:pt>
                <c:pt idx="1347">
                  <c:v>2020-03-11</c:v>
                </c:pt>
                <c:pt idx="1348">
                  <c:v>2020-03-12</c:v>
                </c:pt>
                <c:pt idx="1349">
                  <c:v>2020-03-13</c:v>
                </c:pt>
                <c:pt idx="1350">
                  <c:v>2020-03-16</c:v>
                </c:pt>
                <c:pt idx="1351">
                  <c:v>2020-03-17</c:v>
                </c:pt>
                <c:pt idx="1352">
                  <c:v>2020-03-18</c:v>
                </c:pt>
                <c:pt idx="1353">
                  <c:v>2020-03-19</c:v>
                </c:pt>
                <c:pt idx="1354">
                  <c:v>2020-03-20</c:v>
                </c:pt>
                <c:pt idx="1355">
                  <c:v>2020-03-23</c:v>
                </c:pt>
                <c:pt idx="1356">
                  <c:v>2020-03-24</c:v>
                </c:pt>
                <c:pt idx="1357">
                  <c:v>2020-03-25</c:v>
                </c:pt>
                <c:pt idx="1358">
                  <c:v>2020-03-26</c:v>
                </c:pt>
                <c:pt idx="1359">
                  <c:v>2020-03-27</c:v>
                </c:pt>
                <c:pt idx="1360">
                  <c:v>2020-03-30</c:v>
                </c:pt>
                <c:pt idx="1361">
                  <c:v>2020-03-31</c:v>
                </c:pt>
                <c:pt idx="1362">
                  <c:v>2020-04-01</c:v>
                </c:pt>
                <c:pt idx="1363">
                  <c:v>2020-04-02</c:v>
                </c:pt>
                <c:pt idx="1364">
                  <c:v>2020-04-03</c:v>
                </c:pt>
                <c:pt idx="1365">
                  <c:v>2020-04-07</c:v>
                </c:pt>
                <c:pt idx="1366">
                  <c:v>2020-04-08</c:v>
                </c:pt>
                <c:pt idx="1367">
                  <c:v>2020-04-09</c:v>
                </c:pt>
                <c:pt idx="1368">
                  <c:v>2020-04-10</c:v>
                </c:pt>
                <c:pt idx="1369">
                  <c:v>2020-04-13</c:v>
                </c:pt>
                <c:pt idx="1370">
                  <c:v>2020-04-14</c:v>
                </c:pt>
                <c:pt idx="1371">
                  <c:v>2020-04-15</c:v>
                </c:pt>
                <c:pt idx="1372">
                  <c:v>2020-04-16</c:v>
                </c:pt>
                <c:pt idx="1373">
                  <c:v>2020-04-17</c:v>
                </c:pt>
                <c:pt idx="1374">
                  <c:v>2020-04-20</c:v>
                </c:pt>
                <c:pt idx="1375">
                  <c:v>2020-04-21</c:v>
                </c:pt>
                <c:pt idx="1376">
                  <c:v>2020-04-22</c:v>
                </c:pt>
                <c:pt idx="1377">
                  <c:v>2020-04-23</c:v>
                </c:pt>
                <c:pt idx="1378">
                  <c:v>2020-04-24</c:v>
                </c:pt>
                <c:pt idx="1379">
                  <c:v>2020-04-26</c:v>
                </c:pt>
                <c:pt idx="1380">
                  <c:v>2020-04-27</c:v>
                </c:pt>
                <c:pt idx="1381">
                  <c:v>2020-04-28</c:v>
                </c:pt>
                <c:pt idx="1382">
                  <c:v>2020-04-29</c:v>
                </c:pt>
                <c:pt idx="1383">
                  <c:v>2020-04-30</c:v>
                </c:pt>
                <c:pt idx="1384">
                  <c:v>2020-05-01</c:v>
                </c:pt>
                <c:pt idx="1385">
                  <c:v>2020-05-06</c:v>
                </c:pt>
                <c:pt idx="1386">
                  <c:v>2020-05-07</c:v>
                </c:pt>
                <c:pt idx="1387">
                  <c:v>2020-05-08</c:v>
                </c:pt>
                <c:pt idx="1388">
                  <c:v>2020-05-09</c:v>
                </c:pt>
                <c:pt idx="1389">
                  <c:v>2020-05-11</c:v>
                </c:pt>
                <c:pt idx="1390">
                  <c:v>2020-05-12</c:v>
                </c:pt>
                <c:pt idx="1391">
                  <c:v>2020-05-13</c:v>
                </c:pt>
                <c:pt idx="1392">
                  <c:v>2020-05-14</c:v>
                </c:pt>
                <c:pt idx="1393">
                  <c:v>2020-05-15</c:v>
                </c:pt>
                <c:pt idx="1394">
                  <c:v>2020-05-18</c:v>
                </c:pt>
                <c:pt idx="1395">
                  <c:v>2020-05-19</c:v>
                </c:pt>
                <c:pt idx="1396">
                  <c:v>2020-05-20</c:v>
                </c:pt>
                <c:pt idx="1397">
                  <c:v>2020-05-21</c:v>
                </c:pt>
                <c:pt idx="1398">
                  <c:v>2020-05-22</c:v>
                </c:pt>
                <c:pt idx="1399">
                  <c:v>2020-05-25</c:v>
                </c:pt>
                <c:pt idx="1400">
                  <c:v>2020-05-26</c:v>
                </c:pt>
                <c:pt idx="1401">
                  <c:v>2020-05-27</c:v>
                </c:pt>
                <c:pt idx="1402">
                  <c:v>2020-05-28</c:v>
                </c:pt>
                <c:pt idx="1403">
                  <c:v>2020-05-29</c:v>
                </c:pt>
                <c:pt idx="1404">
                  <c:v>2020-06-01</c:v>
                </c:pt>
                <c:pt idx="1405">
                  <c:v>2020-06-02</c:v>
                </c:pt>
                <c:pt idx="1406">
                  <c:v>2020-06-03</c:v>
                </c:pt>
                <c:pt idx="1407">
                  <c:v>2020-06-04</c:v>
                </c:pt>
                <c:pt idx="1408">
                  <c:v>2020-06-05</c:v>
                </c:pt>
                <c:pt idx="1409">
                  <c:v>2020-06-08</c:v>
                </c:pt>
                <c:pt idx="1410">
                  <c:v>2020-06-09</c:v>
                </c:pt>
                <c:pt idx="1411">
                  <c:v>2020-06-10</c:v>
                </c:pt>
                <c:pt idx="1412">
                  <c:v>2020-06-11</c:v>
                </c:pt>
                <c:pt idx="1413">
                  <c:v>2020-06-12</c:v>
                </c:pt>
                <c:pt idx="1414">
                  <c:v>2020-06-15</c:v>
                </c:pt>
                <c:pt idx="1415">
                  <c:v>2020-06-16</c:v>
                </c:pt>
                <c:pt idx="1416">
                  <c:v>2020-06-17</c:v>
                </c:pt>
                <c:pt idx="1417">
                  <c:v>2020-06-18</c:v>
                </c:pt>
                <c:pt idx="1418">
                  <c:v>2020-06-19</c:v>
                </c:pt>
                <c:pt idx="1419">
                  <c:v>2020-06-22</c:v>
                </c:pt>
                <c:pt idx="1420">
                  <c:v>2020-06-23</c:v>
                </c:pt>
                <c:pt idx="1421">
                  <c:v>2020-06-24</c:v>
                </c:pt>
                <c:pt idx="1422">
                  <c:v>2020-06-26</c:v>
                </c:pt>
                <c:pt idx="1423">
                  <c:v>2020-06-28</c:v>
                </c:pt>
                <c:pt idx="1424">
                  <c:v>2020-06-29</c:v>
                </c:pt>
                <c:pt idx="1425">
                  <c:v>2020-06-30</c:v>
                </c:pt>
                <c:pt idx="1426">
                  <c:v>2020-07-01</c:v>
                </c:pt>
                <c:pt idx="1427">
                  <c:v>2020-07-02</c:v>
                </c:pt>
                <c:pt idx="1428">
                  <c:v>2020-07-03</c:v>
                </c:pt>
                <c:pt idx="1429">
                  <c:v>2020-07-06</c:v>
                </c:pt>
                <c:pt idx="1430">
                  <c:v>2020-07-07</c:v>
                </c:pt>
                <c:pt idx="1431">
                  <c:v>2020-07-08</c:v>
                </c:pt>
                <c:pt idx="1432">
                  <c:v>2020-07-09</c:v>
                </c:pt>
                <c:pt idx="1433">
                  <c:v>2020-07-10</c:v>
                </c:pt>
                <c:pt idx="1434">
                  <c:v>2020-07-13</c:v>
                </c:pt>
                <c:pt idx="1435">
                  <c:v>2020-07-14</c:v>
                </c:pt>
                <c:pt idx="1436">
                  <c:v>2020-07-15</c:v>
                </c:pt>
                <c:pt idx="1437">
                  <c:v>2020-07-16</c:v>
                </c:pt>
                <c:pt idx="1438">
                  <c:v>2020-07-17</c:v>
                </c:pt>
                <c:pt idx="1439">
                  <c:v>2020-07-20</c:v>
                </c:pt>
                <c:pt idx="1440">
                  <c:v>2020-07-21</c:v>
                </c:pt>
                <c:pt idx="1441">
                  <c:v>2020-07-22</c:v>
                </c:pt>
                <c:pt idx="1442">
                  <c:v>2020-07-23</c:v>
                </c:pt>
                <c:pt idx="1443">
                  <c:v>2020-07-24</c:v>
                </c:pt>
                <c:pt idx="1444">
                  <c:v>2020-07-27</c:v>
                </c:pt>
                <c:pt idx="1445">
                  <c:v>2020-07-28</c:v>
                </c:pt>
                <c:pt idx="1446">
                  <c:v>2020-07-29</c:v>
                </c:pt>
                <c:pt idx="1447">
                  <c:v>2020-07-30</c:v>
                </c:pt>
                <c:pt idx="1448">
                  <c:v>2020-07-31</c:v>
                </c:pt>
                <c:pt idx="1449">
                  <c:v>2020-08-03</c:v>
                </c:pt>
                <c:pt idx="1450">
                  <c:v>2020-08-04</c:v>
                </c:pt>
                <c:pt idx="1451">
                  <c:v>2020-08-05</c:v>
                </c:pt>
                <c:pt idx="1452">
                  <c:v>2020-08-06</c:v>
                </c:pt>
                <c:pt idx="1453">
                  <c:v>2020-08-07</c:v>
                </c:pt>
                <c:pt idx="1454">
                  <c:v>2020-08-10</c:v>
                </c:pt>
                <c:pt idx="1455">
                  <c:v>2020-08-11</c:v>
                </c:pt>
                <c:pt idx="1456">
                  <c:v>2020-08-12</c:v>
                </c:pt>
                <c:pt idx="1457">
                  <c:v>2020-08-13</c:v>
                </c:pt>
                <c:pt idx="1458">
                  <c:v>2020-08-14</c:v>
                </c:pt>
                <c:pt idx="1459">
                  <c:v>2020-08-17</c:v>
                </c:pt>
                <c:pt idx="1460">
                  <c:v>2020-08-18</c:v>
                </c:pt>
                <c:pt idx="1461">
                  <c:v>2020-08-19</c:v>
                </c:pt>
                <c:pt idx="1462">
                  <c:v>2020-08-20</c:v>
                </c:pt>
                <c:pt idx="1463">
                  <c:v>2020-08-21</c:v>
                </c:pt>
                <c:pt idx="1464">
                  <c:v>2020-08-24</c:v>
                </c:pt>
                <c:pt idx="1465">
                  <c:v>2020-08-25</c:v>
                </c:pt>
                <c:pt idx="1466">
                  <c:v>2020-08-26</c:v>
                </c:pt>
                <c:pt idx="1467">
                  <c:v>2020-08-27</c:v>
                </c:pt>
                <c:pt idx="1468">
                  <c:v>2020-08-28</c:v>
                </c:pt>
                <c:pt idx="1469">
                  <c:v>2020-08-31</c:v>
                </c:pt>
                <c:pt idx="1470">
                  <c:v>2020/9/1</c:v>
                </c:pt>
                <c:pt idx="1471">
                  <c:v>2020/9/2</c:v>
                </c:pt>
                <c:pt idx="1472">
                  <c:v>2020/9/3</c:v>
                </c:pt>
                <c:pt idx="1473">
                  <c:v>2020/9/4</c:v>
                </c:pt>
                <c:pt idx="1474">
                  <c:v>2020/9/7</c:v>
                </c:pt>
                <c:pt idx="1475">
                  <c:v>2020/9/8</c:v>
                </c:pt>
                <c:pt idx="1476">
                  <c:v>2020/9/9</c:v>
                </c:pt>
                <c:pt idx="1477">
                  <c:v>2020/9/10</c:v>
                </c:pt>
                <c:pt idx="1478">
                  <c:v>2020/9/11</c:v>
                </c:pt>
                <c:pt idx="1479">
                  <c:v>2020/9/14</c:v>
                </c:pt>
                <c:pt idx="1480">
                  <c:v>2020/9/15</c:v>
                </c:pt>
                <c:pt idx="1481">
                  <c:v>2020/9/16</c:v>
                </c:pt>
                <c:pt idx="1482">
                  <c:v>2020/9/17</c:v>
                </c:pt>
                <c:pt idx="1483">
                  <c:v>2020/9/18</c:v>
                </c:pt>
                <c:pt idx="1484">
                  <c:v>2020/9/21</c:v>
                </c:pt>
                <c:pt idx="1485">
                  <c:v>2020/9/22</c:v>
                </c:pt>
                <c:pt idx="1486">
                  <c:v>2020/9/23</c:v>
                </c:pt>
                <c:pt idx="1487">
                  <c:v>2020/9/24</c:v>
                </c:pt>
                <c:pt idx="1488">
                  <c:v>2020/9/25</c:v>
                </c:pt>
                <c:pt idx="1489">
                  <c:v>2020/9/27</c:v>
                </c:pt>
                <c:pt idx="1490">
                  <c:v>2020/9/28</c:v>
                </c:pt>
                <c:pt idx="1491">
                  <c:v>2020/9/29</c:v>
                </c:pt>
                <c:pt idx="1492">
                  <c:v>2020/9/30</c:v>
                </c:pt>
                <c:pt idx="1493">
                  <c:v>2020/10/2</c:v>
                </c:pt>
                <c:pt idx="1494">
                  <c:v>2020/10/9</c:v>
                </c:pt>
                <c:pt idx="1495">
                  <c:v>2020/10/10</c:v>
                </c:pt>
                <c:pt idx="1496">
                  <c:v>2020/10/12</c:v>
                </c:pt>
                <c:pt idx="1497">
                  <c:v>2020/10/13</c:v>
                </c:pt>
                <c:pt idx="1498">
                  <c:v>2020/10/14</c:v>
                </c:pt>
                <c:pt idx="1499">
                  <c:v>2020/10/15</c:v>
                </c:pt>
                <c:pt idx="1500">
                  <c:v>2020/10/16</c:v>
                </c:pt>
                <c:pt idx="1501">
                  <c:v>2020/10/19</c:v>
                </c:pt>
                <c:pt idx="1502">
                  <c:v>2020/10/20</c:v>
                </c:pt>
                <c:pt idx="1503">
                  <c:v>2020/10/21</c:v>
                </c:pt>
                <c:pt idx="1504">
                  <c:v>2020/10/22</c:v>
                </c:pt>
                <c:pt idx="1505">
                  <c:v>2020/10/23</c:v>
                </c:pt>
                <c:pt idx="1506">
                  <c:v>2020/10/26</c:v>
                </c:pt>
                <c:pt idx="1507">
                  <c:v>2020/10/27</c:v>
                </c:pt>
                <c:pt idx="1508">
                  <c:v>2020/10/28</c:v>
                </c:pt>
                <c:pt idx="1509">
                  <c:v>2020/10/29</c:v>
                </c:pt>
                <c:pt idx="1510">
                  <c:v>2020/10/30</c:v>
                </c:pt>
                <c:pt idx="1511">
                  <c:v>2020/11/2</c:v>
                </c:pt>
                <c:pt idx="1512">
                  <c:v>2020/11/3</c:v>
                </c:pt>
                <c:pt idx="1513">
                  <c:v>2020/11/4</c:v>
                </c:pt>
                <c:pt idx="1514">
                  <c:v>2020/11/5</c:v>
                </c:pt>
                <c:pt idx="1515">
                  <c:v>2020/11/6</c:v>
                </c:pt>
                <c:pt idx="1516">
                  <c:v>2020/11/9</c:v>
                </c:pt>
                <c:pt idx="1517">
                  <c:v>2020/11/10</c:v>
                </c:pt>
                <c:pt idx="1518">
                  <c:v>2020/11/11</c:v>
                </c:pt>
                <c:pt idx="1519">
                  <c:v>2020/11/12</c:v>
                </c:pt>
                <c:pt idx="1520">
                  <c:v>2020/11/13</c:v>
                </c:pt>
                <c:pt idx="1521">
                  <c:v>2020/11/16</c:v>
                </c:pt>
                <c:pt idx="1522">
                  <c:v>2020/11/17</c:v>
                </c:pt>
                <c:pt idx="1523">
                  <c:v>2020/11/18</c:v>
                </c:pt>
                <c:pt idx="1524">
                  <c:v>2020/11/19</c:v>
                </c:pt>
                <c:pt idx="1525">
                  <c:v>2020/11/20</c:v>
                </c:pt>
                <c:pt idx="1526">
                  <c:v>2020/11/23</c:v>
                </c:pt>
                <c:pt idx="1527">
                  <c:v>2020/11/24</c:v>
                </c:pt>
                <c:pt idx="1528">
                  <c:v>2020-11-25</c:v>
                </c:pt>
                <c:pt idx="1529">
                  <c:v>2020-11-26</c:v>
                </c:pt>
                <c:pt idx="1530">
                  <c:v>2020-11-27</c:v>
                </c:pt>
                <c:pt idx="1531">
                  <c:v>2020-11-30</c:v>
                </c:pt>
                <c:pt idx="1532">
                  <c:v>2020-12-01</c:v>
                </c:pt>
                <c:pt idx="1533">
                  <c:v>2020-12-02</c:v>
                </c:pt>
                <c:pt idx="1534">
                  <c:v>2020-12-03</c:v>
                </c:pt>
                <c:pt idx="1535">
                  <c:v>2020-12-04</c:v>
                </c:pt>
                <c:pt idx="1536">
                  <c:v>2020-12-07</c:v>
                </c:pt>
                <c:pt idx="1537">
                  <c:v>2020-12-08</c:v>
                </c:pt>
                <c:pt idx="1538">
                  <c:v>2020-12-09</c:v>
                </c:pt>
                <c:pt idx="1539">
                  <c:v>2020-12-10</c:v>
                </c:pt>
                <c:pt idx="1540">
                  <c:v>2020-12-11</c:v>
                </c:pt>
                <c:pt idx="1541">
                  <c:v>2020-12-14</c:v>
                </c:pt>
                <c:pt idx="1542">
                  <c:v>2020-12-15</c:v>
                </c:pt>
                <c:pt idx="1543">
                  <c:v>2020-12-16</c:v>
                </c:pt>
                <c:pt idx="1544">
                  <c:v>2020-12-17</c:v>
                </c:pt>
                <c:pt idx="1545">
                  <c:v>2020-12-18</c:v>
                </c:pt>
                <c:pt idx="1546">
                  <c:v>2020-12-21</c:v>
                </c:pt>
                <c:pt idx="1547">
                  <c:v>2020-12-22</c:v>
                </c:pt>
                <c:pt idx="1548">
                  <c:v>2020-12-23</c:v>
                </c:pt>
                <c:pt idx="1549">
                  <c:v>2020-12-24</c:v>
                </c:pt>
                <c:pt idx="1550">
                  <c:v>2020-12-25</c:v>
                </c:pt>
                <c:pt idx="1551">
                  <c:v>2020-12-28</c:v>
                </c:pt>
                <c:pt idx="1552">
                  <c:v>2020-12-29</c:v>
                </c:pt>
                <c:pt idx="1553">
                  <c:v>2020-12-30</c:v>
                </c:pt>
                <c:pt idx="1554">
                  <c:v>2020-12-31</c:v>
                </c:pt>
                <c:pt idx="1555">
                  <c:v>2021-01-01</c:v>
                </c:pt>
                <c:pt idx="1556">
                  <c:v>2021-01-04</c:v>
                </c:pt>
                <c:pt idx="1557">
                  <c:v>2021-01-05</c:v>
                </c:pt>
                <c:pt idx="1558">
                  <c:v>2021-01-06</c:v>
                </c:pt>
                <c:pt idx="1559">
                  <c:v>2021-01-07</c:v>
                </c:pt>
                <c:pt idx="1560">
                  <c:v>2021-01-08</c:v>
                </c:pt>
                <c:pt idx="1561">
                  <c:v>2021-01-11</c:v>
                </c:pt>
                <c:pt idx="1562">
                  <c:v>2021-01-12</c:v>
                </c:pt>
                <c:pt idx="1563">
                  <c:v>2021-01-13</c:v>
                </c:pt>
                <c:pt idx="1564">
                  <c:v>2021-01-14</c:v>
                </c:pt>
                <c:pt idx="1565">
                  <c:v>2021-01-15</c:v>
                </c:pt>
                <c:pt idx="1566">
                  <c:v>2021-01-18</c:v>
                </c:pt>
                <c:pt idx="1567">
                  <c:v>2021-01-19</c:v>
                </c:pt>
                <c:pt idx="1568">
                  <c:v>2021-01-20</c:v>
                </c:pt>
                <c:pt idx="1569">
                  <c:v>2021-01-21</c:v>
                </c:pt>
                <c:pt idx="1570">
                  <c:v>2021-01-22</c:v>
                </c:pt>
                <c:pt idx="1571">
                  <c:v>2021-01-25</c:v>
                </c:pt>
                <c:pt idx="1572">
                  <c:v>2021-01-26</c:v>
                </c:pt>
                <c:pt idx="1573">
                  <c:v>2021-01-27</c:v>
                </c:pt>
                <c:pt idx="1574">
                  <c:v>2021-01-28</c:v>
                </c:pt>
                <c:pt idx="1575">
                  <c:v>2021-01-29</c:v>
                </c:pt>
                <c:pt idx="1576">
                  <c:v>2021-02-01</c:v>
                </c:pt>
                <c:pt idx="1577">
                  <c:v>2021-02-02</c:v>
                </c:pt>
                <c:pt idx="1578">
                  <c:v>2021-02-03</c:v>
                </c:pt>
                <c:pt idx="1579">
                  <c:v>2021-02-04</c:v>
                </c:pt>
                <c:pt idx="1580">
                  <c:v>2021-02-05</c:v>
                </c:pt>
                <c:pt idx="1581">
                  <c:v>2021-02-07</c:v>
                </c:pt>
                <c:pt idx="1582">
                  <c:v>2021-02-08</c:v>
                </c:pt>
                <c:pt idx="1583">
                  <c:v>2021-02-09</c:v>
                </c:pt>
                <c:pt idx="1584">
                  <c:v>2021-02-10</c:v>
                </c:pt>
                <c:pt idx="1585">
                  <c:v>2021-02-12</c:v>
                </c:pt>
                <c:pt idx="1586">
                  <c:v>2021-02-18</c:v>
                </c:pt>
                <c:pt idx="1587">
                  <c:v>2021-02-19</c:v>
                </c:pt>
                <c:pt idx="1588">
                  <c:v>2021-02-20</c:v>
                </c:pt>
                <c:pt idx="1589">
                  <c:v>2021-02-22</c:v>
                </c:pt>
                <c:pt idx="1590">
                  <c:v>2021-02-23</c:v>
                </c:pt>
                <c:pt idx="1591">
                  <c:v>2021-02-24</c:v>
                </c:pt>
                <c:pt idx="1592">
                  <c:v>2021-02-25</c:v>
                </c:pt>
                <c:pt idx="1593">
                  <c:v>2021-02-26</c:v>
                </c:pt>
                <c:pt idx="1594">
                  <c:v>2021-03-01</c:v>
                </c:pt>
                <c:pt idx="1595">
                  <c:v>2021-03-02</c:v>
                </c:pt>
                <c:pt idx="1596">
                  <c:v>2021-03-03</c:v>
                </c:pt>
                <c:pt idx="1597">
                  <c:v>2021-03-04</c:v>
                </c:pt>
                <c:pt idx="1598">
                  <c:v>2021-03-05</c:v>
                </c:pt>
                <c:pt idx="1599">
                  <c:v>2021-03-08</c:v>
                </c:pt>
                <c:pt idx="1600">
                  <c:v>2021-03-09</c:v>
                </c:pt>
                <c:pt idx="1601">
                  <c:v>2021-03-10</c:v>
                </c:pt>
                <c:pt idx="1602">
                  <c:v>2021-03-11</c:v>
                </c:pt>
                <c:pt idx="1603">
                  <c:v>2021-03-12</c:v>
                </c:pt>
                <c:pt idx="1604">
                  <c:v>2021-03-15</c:v>
                </c:pt>
                <c:pt idx="1605">
                  <c:v>2021-03-16</c:v>
                </c:pt>
                <c:pt idx="1606">
                  <c:v>2021-03-17</c:v>
                </c:pt>
                <c:pt idx="1607">
                  <c:v>2021-03-18</c:v>
                </c:pt>
                <c:pt idx="1608">
                  <c:v>2021-03-19</c:v>
                </c:pt>
                <c:pt idx="1609">
                  <c:v>2021-03-22</c:v>
                </c:pt>
                <c:pt idx="1610">
                  <c:v>2021-03-23</c:v>
                </c:pt>
                <c:pt idx="1611">
                  <c:v>2021-03-24</c:v>
                </c:pt>
                <c:pt idx="1612">
                  <c:v>2021-03-25</c:v>
                </c:pt>
                <c:pt idx="1613">
                  <c:v>2021-03-26</c:v>
                </c:pt>
                <c:pt idx="1614">
                  <c:v>2021-03-29</c:v>
                </c:pt>
                <c:pt idx="1615">
                  <c:v>2021-03-30</c:v>
                </c:pt>
                <c:pt idx="1616">
                  <c:v>2021-03-31</c:v>
                </c:pt>
                <c:pt idx="1617">
                  <c:v>2021-04-01</c:v>
                </c:pt>
                <c:pt idx="1618">
                  <c:v>2021-04-02</c:v>
                </c:pt>
                <c:pt idx="1619">
                  <c:v>2021-04-06</c:v>
                </c:pt>
                <c:pt idx="1620">
                  <c:v>2021-04-07</c:v>
                </c:pt>
                <c:pt idx="1621">
                  <c:v>2021-04-08</c:v>
                </c:pt>
                <c:pt idx="1622">
                  <c:v>2021-04-09</c:v>
                </c:pt>
                <c:pt idx="1623">
                  <c:v>2021-04-12</c:v>
                </c:pt>
                <c:pt idx="1624">
                  <c:v>2021-04-13</c:v>
                </c:pt>
                <c:pt idx="1625">
                  <c:v>2021-04-14</c:v>
                </c:pt>
                <c:pt idx="1626">
                  <c:v>2021-04-15</c:v>
                </c:pt>
                <c:pt idx="1627">
                  <c:v>2021-04-16</c:v>
                </c:pt>
                <c:pt idx="1628">
                  <c:v>2021-04-19</c:v>
                </c:pt>
                <c:pt idx="1629">
                  <c:v>2021-04-20</c:v>
                </c:pt>
                <c:pt idx="1630">
                  <c:v>2021-04-21</c:v>
                </c:pt>
                <c:pt idx="1631">
                  <c:v>2021-04-22</c:v>
                </c:pt>
                <c:pt idx="1632">
                  <c:v>2021-04-23</c:v>
                </c:pt>
                <c:pt idx="1633">
                  <c:v>2021-04-25</c:v>
                </c:pt>
                <c:pt idx="1634">
                  <c:v>2021-04-26</c:v>
                </c:pt>
              </c:strCache>
            </c:strRef>
          </c:cat>
          <c:val>
            <c:numRef>
              <c:f>加工利润!$C$2:$C$1636</c:f>
              <c:numCache>
                <c:formatCode>General</c:formatCode>
                <c:ptCount val="1635"/>
                <c:pt idx="0">
                  <c:v>150</c:v>
                </c:pt>
                <c:pt idx="3">
                  <c:v>135</c:v>
                </c:pt>
                <c:pt idx="8">
                  <c:v>100</c:v>
                </c:pt>
                <c:pt idx="13">
                  <c:v>140</c:v>
                </c:pt>
                <c:pt idx="18">
                  <c:v>35</c:v>
                </c:pt>
                <c:pt idx="23">
                  <c:v>85</c:v>
                </c:pt>
                <c:pt idx="28">
                  <c:v>25</c:v>
                </c:pt>
                <c:pt idx="33">
                  <c:v>25</c:v>
                </c:pt>
                <c:pt idx="38">
                  <c:v>20</c:v>
                </c:pt>
                <c:pt idx="43">
                  <c:v>30</c:v>
                </c:pt>
                <c:pt idx="48">
                  <c:v>30</c:v>
                </c:pt>
                <c:pt idx="53">
                  <c:v>30</c:v>
                </c:pt>
                <c:pt idx="58">
                  <c:v>30</c:v>
                </c:pt>
                <c:pt idx="62">
                  <c:v>30</c:v>
                </c:pt>
                <c:pt idx="67">
                  <c:v>35</c:v>
                </c:pt>
                <c:pt idx="72">
                  <c:v>35</c:v>
                </c:pt>
                <c:pt idx="77">
                  <c:v>30</c:v>
                </c:pt>
                <c:pt idx="82">
                  <c:v>30</c:v>
                </c:pt>
                <c:pt idx="87">
                  <c:v>25</c:v>
                </c:pt>
                <c:pt idx="92">
                  <c:v>25</c:v>
                </c:pt>
                <c:pt idx="95">
                  <c:v>25</c:v>
                </c:pt>
                <c:pt idx="98">
                  <c:v>25</c:v>
                </c:pt>
                <c:pt idx="103">
                  <c:v>25</c:v>
                </c:pt>
                <c:pt idx="108">
                  <c:v>23</c:v>
                </c:pt>
                <c:pt idx="113">
                  <c:v>23</c:v>
                </c:pt>
                <c:pt idx="118">
                  <c:v>20</c:v>
                </c:pt>
                <c:pt idx="123">
                  <c:v>20</c:v>
                </c:pt>
                <c:pt idx="127">
                  <c:v>20</c:v>
                </c:pt>
                <c:pt idx="132">
                  <c:v>20</c:v>
                </c:pt>
                <c:pt idx="137">
                  <c:v>20</c:v>
                </c:pt>
                <c:pt idx="142">
                  <c:v>20</c:v>
                </c:pt>
                <c:pt idx="147">
                  <c:v>20</c:v>
                </c:pt>
                <c:pt idx="152">
                  <c:v>20</c:v>
                </c:pt>
                <c:pt idx="157">
                  <c:v>20</c:v>
                </c:pt>
                <c:pt idx="162">
                  <c:v>30</c:v>
                </c:pt>
                <c:pt idx="167">
                  <c:v>30</c:v>
                </c:pt>
                <c:pt idx="172">
                  <c:v>30</c:v>
                </c:pt>
                <c:pt idx="177">
                  <c:v>30</c:v>
                </c:pt>
                <c:pt idx="181">
                  <c:v>50</c:v>
                </c:pt>
                <c:pt idx="186">
                  <c:v>50</c:v>
                </c:pt>
                <c:pt idx="191">
                  <c:v>50</c:v>
                </c:pt>
                <c:pt idx="196">
                  <c:v>50</c:v>
                </c:pt>
                <c:pt idx="201">
                  <c:v>50</c:v>
                </c:pt>
                <c:pt idx="206">
                  <c:v>80</c:v>
                </c:pt>
                <c:pt idx="211">
                  <c:v>80</c:v>
                </c:pt>
                <c:pt idx="216">
                  <c:v>80</c:v>
                </c:pt>
                <c:pt idx="221">
                  <c:v>110</c:v>
                </c:pt>
                <c:pt idx="226">
                  <c:v>110</c:v>
                </c:pt>
                <c:pt idx="230">
                  <c:v>110</c:v>
                </c:pt>
                <c:pt idx="235">
                  <c:v>150</c:v>
                </c:pt>
                <c:pt idx="240">
                  <c:v>150</c:v>
                </c:pt>
                <c:pt idx="245">
                  <c:v>100</c:v>
                </c:pt>
                <c:pt idx="249">
                  <c:v>100</c:v>
                </c:pt>
                <c:pt idx="251">
                  <c:v>100</c:v>
                </c:pt>
                <c:pt idx="256">
                  <c:v>50</c:v>
                </c:pt>
                <c:pt idx="261">
                  <c:v>50</c:v>
                </c:pt>
                <c:pt idx="266">
                  <c:v>100</c:v>
                </c:pt>
                <c:pt idx="271">
                  <c:v>100</c:v>
                </c:pt>
                <c:pt idx="276">
                  <c:v>150</c:v>
                </c:pt>
                <c:pt idx="281">
                  <c:v>150</c:v>
                </c:pt>
                <c:pt idx="286">
                  <c:v>150</c:v>
                </c:pt>
                <c:pt idx="291">
                  <c:v>150</c:v>
                </c:pt>
                <c:pt idx="296">
                  <c:v>150</c:v>
                </c:pt>
                <c:pt idx="301">
                  <c:v>100</c:v>
                </c:pt>
                <c:pt idx="306">
                  <c:v>100</c:v>
                </c:pt>
                <c:pt idx="311">
                  <c:v>80</c:v>
                </c:pt>
                <c:pt idx="316">
                  <c:v>50</c:v>
                </c:pt>
                <c:pt idx="321">
                  <c:v>50</c:v>
                </c:pt>
                <c:pt idx="326">
                  <c:v>50</c:v>
                </c:pt>
                <c:pt idx="331">
                  <c:v>50</c:v>
                </c:pt>
                <c:pt idx="336">
                  <c:v>50</c:v>
                </c:pt>
                <c:pt idx="337">
                  <c:v>120</c:v>
                </c:pt>
                <c:pt idx="342">
                  <c:v>120</c:v>
                </c:pt>
                <c:pt idx="347">
                  <c:v>150</c:v>
                </c:pt>
                <c:pt idx="352">
                  <c:v>200</c:v>
                </c:pt>
                <c:pt idx="357">
                  <c:v>200</c:v>
                </c:pt>
                <c:pt idx="362">
                  <c:v>200</c:v>
                </c:pt>
                <c:pt idx="367">
                  <c:v>175</c:v>
                </c:pt>
                <c:pt idx="372">
                  <c:v>145</c:v>
                </c:pt>
                <c:pt idx="376">
                  <c:v>100</c:v>
                </c:pt>
                <c:pt idx="381">
                  <c:v>100</c:v>
                </c:pt>
                <c:pt idx="386">
                  <c:v>100</c:v>
                </c:pt>
                <c:pt idx="391">
                  <c:v>100</c:v>
                </c:pt>
                <c:pt idx="395">
                  <c:v>100</c:v>
                </c:pt>
                <c:pt idx="400">
                  <c:v>80</c:v>
                </c:pt>
                <c:pt idx="405">
                  <c:v>80</c:v>
                </c:pt>
                <c:pt idx="410">
                  <c:v>80</c:v>
                </c:pt>
                <c:pt idx="415">
                  <c:v>80</c:v>
                </c:pt>
                <c:pt idx="419">
                  <c:v>100</c:v>
                </c:pt>
                <c:pt idx="424">
                  <c:v>100</c:v>
                </c:pt>
                <c:pt idx="429">
                  <c:v>100</c:v>
                </c:pt>
                <c:pt idx="434">
                  <c:v>100</c:v>
                </c:pt>
                <c:pt idx="439">
                  <c:v>100</c:v>
                </c:pt>
                <c:pt idx="444">
                  <c:v>50</c:v>
                </c:pt>
                <c:pt idx="449">
                  <c:v>50</c:v>
                </c:pt>
                <c:pt idx="454">
                  <c:v>50</c:v>
                </c:pt>
                <c:pt idx="459">
                  <c:v>50</c:v>
                </c:pt>
                <c:pt idx="464">
                  <c:v>50</c:v>
                </c:pt>
                <c:pt idx="469">
                  <c:v>100</c:v>
                </c:pt>
                <c:pt idx="474">
                  <c:v>100</c:v>
                </c:pt>
                <c:pt idx="479">
                  <c:v>100</c:v>
                </c:pt>
                <c:pt idx="484">
                  <c:v>100</c:v>
                </c:pt>
                <c:pt idx="488">
                  <c:v>-16</c:v>
                </c:pt>
                <c:pt idx="493">
                  <c:v>92</c:v>
                </c:pt>
                <c:pt idx="498">
                  <c:v>-362</c:v>
                </c:pt>
                <c:pt idx="499">
                  <c:v>-34</c:v>
                </c:pt>
                <c:pt idx="504">
                  <c:v>-713</c:v>
                </c:pt>
                <c:pt idx="509">
                  <c:v>-386</c:v>
                </c:pt>
                <c:pt idx="514">
                  <c:v>-124</c:v>
                </c:pt>
                <c:pt idx="519">
                  <c:v>-19</c:v>
                </c:pt>
                <c:pt idx="524">
                  <c:v>-19</c:v>
                </c:pt>
                <c:pt idx="529">
                  <c:v>111</c:v>
                </c:pt>
                <c:pt idx="534">
                  <c:v>240</c:v>
                </c:pt>
                <c:pt idx="539">
                  <c:v>-165</c:v>
                </c:pt>
                <c:pt idx="544">
                  <c:v>-170</c:v>
                </c:pt>
                <c:pt idx="549">
                  <c:v>-197</c:v>
                </c:pt>
                <c:pt idx="554">
                  <c:v>-49</c:v>
                </c:pt>
                <c:pt idx="559">
                  <c:v>-57</c:v>
                </c:pt>
                <c:pt idx="563">
                  <c:v>-123</c:v>
                </c:pt>
                <c:pt idx="568">
                  <c:v>-222</c:v>
                </c:pt>
                <c:pt idx="573">
                  <c:v>48</c:v>
                </c:pt>
                <c:pt idx="575">
                  <c:v>48</c:v>
                </c:pt>
                <c:pt idx="576">
                  <c:v>-222</c:v>
                </c:pt>
                <c:pt idx="581">
                  <c:v>-381</c:v>
                </c:pt>
                <c:pt idx="586">
                  <c:v>-173</c:v>
                </c:pt>
                <c:pt idx="591">
                  <c:v>42</c:v>
                </c:pt>
                <c:pt idx="596">
                  <c:v>-78</c:v>
                </c:pt>
                <c:pt idx="601">
                  <c:v>-141</c:v>
                </c:pt>
                <c:pt idx="606">
                  <c:v>-327</c:v>
                </c:pt>
                <c:pt idx="611">
                  <c:v>-331</c:v>
                </c:pt>
                <c:pt idx="616">
                  <c:v>-289</c:v>
                </c:pt>
                <c:pt idx="619">
                  <c:v>-461</c:v>
                </c:pt>
                <c:pt idx="624">
                  <c:v>-301</c:v>
                </c:pt>
                <c:pt idx="629">
                  <c:v>-176</c:v>
                </c:pt>
                <c:pt idx="634">
                  <c:v>-135</c:v>
                </c:pt>
                <c:pt idx="638">
                  <c:v>-135</c:v>
                </c:pt>
                <c:pt idx="643">
                  <c:v>-234</c:v>
                </c:pt>
                <c:pt idx="648">
                  <c:v>-234</c:v>
                </c:pt>
                <c:pt idx="653">
                  <c:v>-299</c:v>
                </c:pt>
                <c:pt idx="656">
                  <c:v>-464</c:v>
                </c:pt>
                <c:pt idx="661">
                  <c:v>-628</c:v>
                </c:pt>
                <c:pt idx="666">
                  <c:v>-666</c:v>
                </c:pt>
                <c:pt idx="671">
                  <c:v>-653</c:v>
                </c:pt>
                <c:pt idx="676">
                  <c:v>-655</c:v>
                </c:pt>
                <c:pt idx="681">
                  <c:v>-406</c:v>
                </c:pt>
                <c:pt idx="686">
                  <c:v>-390</c:v>
                </c:pt>
                <c:pt idx="691">
                  <c:v>-460</c:v>
                </c:pt>
                <c:pt idx="696">
                  <c:v>-489</c:v>
                </c:pt>
                <c:pt idx="701">
                  <c:v>-489</c:v>
                </c:pt>
                <c:pt idx="706">
                  <c:v>-489</c:v>
                </c:pt>
                <c:pt idx="711">
                  <c:v>-81</c:v>
                </c:pt>
                <c:pt idx="716">
                  <c:v>238</c:v>
                </c:pt>
                <c:pt idx="721">
                  <c:v>79</c:v>
                </c:pt>
                <c:pt idx="726">
                  <c:v>79</c:v>
                </c:pt>
                <c:pt idx="731">
                  <c:v>244</c:v>
                </c:pt>
                <c:pt idx="736">
                  <c:v>36</c:v>
                </c:pt>
                <c:pt idx="741">
                  <c:v>-30</c:v>
                </c:pt>
                <c:pt idx="742">
                  <c:v>35</c:v>
                </c:pt>
                <c:pt idx="746">
                  <c:v>45</c:v>
                </c:pt>
                <c:pt idx="751">
                  <c:v>45</c:v>
                </c:pt>
                <c:pt idx="756">
                  <c:v>57</c:v>
                </c:pt>
                <c:pt idx="761">
                  <c:v>123</c:v>
                </c:pt>
                <c:pt idx="766">
                  <c:v>-179</c:v>
                </c:pt>
                <c:pt idx="771">
                  <c:v>-111</c:v>
                </c:pt>
                <c:pt idx="776">
                  <c:v>-42</c:v>
                </c:pt>
                <c:pt idx="781">
                  <c:v>11</c:v>
                </c:pt>
                <c:pt idx="786">
                  <c:v>26</c:v>
                </c:pt>
                <c:pt idx="791">
                  <c:v>32</c:v>
                </c:pt>
                <c:pt idx="796">
                  <c:v>63</c:v>
                </c:pt>
                <c:pt idx="801">
                  <c:v>79</c:v>
                </c:pt>
                <c:pt idx="805">
                  <c:v>111</c:v>
                </c:pt>
                <c:pt idx="810">
                  <c:v>42</c:v>
                </c:pt>
                <c:pt idx="815">
                  <c:v>37</c:v>
                </c:pt>
                <c:pt idx="820">
                  <c:v>37</c:v>
                </c:pt>
                <c:pt idx="825">
                  <c:v>-21</c:v>
                </c:pt>
                <c:pt idx="830">
                  <c:v>5</c:v>
                </c:pt>
                <c:pt idx="834">
                  <c:v>5</c:v>
                </c:pt>
                <c:pt idx="836">
                  <c:v>5</c:v>
                </c:pt>
                <c:pt idx="841">
                  <c:v>66</c:v>
                </c:pt>
                <c:pt idx="846">
                  <c:v>74</c:v>
                </c:pt>
                <c:pt idx="851">
                  <c:v>32</c:v>
                </c:pt>
                <c:pt idx="856">
                  <c:v>47</c:v>
                </c:pt>
                <c:pt idx="861">
                  <c:v>58</c:v>
                </c:pt>
                <c:pt idx="865">
                  <c:v>60</c:v>
                </c:pt>
                <c:pt idx="870">
                  <c:v>89</c:v>
                </c:pt>
                <c:pt idx="875">
                  <c:v>89</c:v>
                </c:pt>
                <c:pt idx="880">
                  <c:v>118</c:v>
                </c:pt>
                <c:pt idx="884">
                  <c:v>116</c:v>
                </c:pt>
                <c:pt idx="889">
                  <c:v>113</c:v>
                </c:pt>
                <c:pt idx="894">
                  <c:v>111</c:v>
                </c:pt>
                <c:pt idx="899">
                  <c:v>36</c:v>
                </c:pt>
                <c:pt idx="904">
                  <c:v>54</c:v>
                </c:pt>
                <c:pt idx="909">
                  <c:v>79</c:v>
                </c:pt>
                <c:pt idx="914">
                  <c:v>50</c:v>
                </c:pt>
                <c:pt idx="918">
                  <c:v>14</c:v>
                </c:pt>
                <c:pt idx="923">
                  <c:v>71</c:v>
                </c:pt>
                <c:pt idx="928">
                  <c:v>21</c:v>
                </c:pt>
                <c:pt idx="933">
                  <c:v>21</c:v>
                </c:pt>
                <c:pt idx="938">
                  <c:v>-9</c:v>
                </c:pt>
                <c:pt idx="943">
                  <c:v>-40</c:v>
                </c:pt>
                <c:pt idx="948">
                  <c:v>10</c:v>
                </c:pt>
                <c:pt idx="953">
                  <c:v>41</c:v>
                </c:pt>
                <c:pt idx="958">
                  <c:v>56</c:v>
                </c:pt>
                <c:pt idx="963">
                  <c:v>56</c:v>
                </c:pt>
                <c:pt idx="968">
                  <c:v>129</c:v>
                </c:pt>
                <c:pt idx="973">
                  <c:v>189</c:v>
                </c:pt>
                <c:pt idx="978">
                  <c:v>232</c:v>
                </c:pt>
                <c:pt idx="983">
                  <c:v>253</c:v>
                </c:pt>
                <c:pt idx="987">
                  <c:v>214</c:v>
                </c:pt>
                <c:pt idx="988">
                  <c:v>214</c:v>
                </c:pt>
                <c:pt idx="993">
                  <c:v>27</c:v>
                </c:pt>
                <c:pt idx="998">
                  <c:v>-23</c:v>
                </c:pt>
                <c:pt idx="1003">
                  <c:v>-31</c:v>
                </c:pt>
                <c:pt idx="1008">
                  <c:v>-10</c:v>
                </c:pt>
                <c:pt idx="1013">
                  <c:v>16</c:v>
                </c:pt>
                <c:pt idx="1018">
                  <c:v>82</c:v>
                </c:pt>
                <c:pt idx="1023">
                  <c:v>68</c:v>
                </c:pt>
                <c:pt idx="1028">
                  <c:v>68</c:v>
                </c:pt>
                <c:pt idx="1033">
                  <c:v>45</c:v>
                </c:pt>
                <c:pt idx="1038">
                  <c:v>-42</c:v>
                </c:pt>
                <c:pt idx="1043">
                  <c:v>-71</c:v>
                </c:pt>
                <c:pt idx="1048">
                  <c:v>-79</c:v>
                </c:pt>
                <c:pt idx="1051">
                  <c:v>8</c:v>
                </c:pt>
                <c:pt idx="1056">
                  <c:v>-5</c:v>
                </c:pt>
                <c:pt idx="1061">
                  <c:v>-13</c:v>
                </c:pt>
                <c:pt idx="1066">
                  <c:v>-42</c:v>
                </c:pt>
                <c:pt idx="1071">
                  <c:v>-34</c:v>
                </c:pt>
                <c:pt idx="1072">
                  <c:v>-34</c:v>
                </c:pt>
                <c:pt idx="1077">
                  <c:v>-34</c:v>
                </c:pt>
                <c:pt idx="1082">
                  <c:v>-63</c:v>
                </c:pt>
                <c:pt idx="1087">
                  <c:v>-63</c:v>
                </c:pt>
                <c:pt idx="1092">
                  <c:v>-106</c:v>
                </c:pt>
                <c:pt idx="1097">
                  <c:v>-142</c:v>
                </c:pt>
                <c:pt idx="1102">
                  <c:v>-28</c:v>
                </c:pt>
                <c:pt idx="1107">
                  <c:v>-128</c:v>
                </c:pt>
                <c:pt idx="1112">
                  <c:v>-150</c:v>
                </c:pt>
                <c:pt idx="1117">
                  <c:v>-63</c:v>
                </c:pt>
                <c:pt idx="1122">
                  <c:v>-13</c:v>
                </c:pt>
                <c:pt idx="1127">
                  <c:v>2</c:v>
                </c:pt>
                <c:pt idx="1130">
                  <c:v>2</c:v>
                </c:pt>
                <c:pt idx="1135">
                  <c:v>140</c:v>
                </c:pt>
                <c:pt idx="1140">
                  <c:v>48</c:v>
                </c:pt>
                <c:pt idx="1145">
                  <c:v>14</c:v>
                </c:pt>
                <c:pt idx="1150">
                  <c:v>-5</c:v>
                </c:pt>
                <c:pt idx="1155">
                  <c:v>21</c:v>
                </c:pt>
                <c:pt idx="1160">
                  <c:v>-11</c:v>
                </c:pt>
                <c:pt idx="1165">
                  <c:v>-11</c:v>
                </c:pt>
                <c:pt idx="1170">
                  <c:v>-42</c:v>
                </c:pt>
                <c:pt idx="1175">
                  <c:v>58</c:v>
                </c:pt>
                <c:pt idx="1180">
                  <c:v>-186</c:v>
                </c:pt>
                <c:pt idx="1185">
                  <c:v>-157</c:v>
                </c:pt>
                <c:pt idx="1190">
                  <c:v>-70</c:v>
                </c:pt>
                <c:pt idx="1195">
                  <c:v>-70</c:v>
                </c:pt>
                <c:pt idx="1200">
                  <c:v>-54</c:v>
                </c:pt>
                <c:pt idx="1205">
                  <c:v>54</c:v>
                </c:pt>
                <c:pt idx="1210">
                  <c:v>162</c:v>
                </c:pt>
                <c:pt idx="1215">
                  <c:v>226</c:v>
                </c:pt>
                <c:pt idx="1220">
                  <c:v>211</c:v>
                </c:pt>
                <c:pt idx="1225">
                  <c:v>10</c:v>
                </c:pt>
                <c:pt idx="1230">
                  <c:v>-44</c:v>
                </c:pt>
                <c:pt idx="1235">
                  <c:v>-82</c:v>
                </c:pt>
                <c:pt idx="1238">
                  <c:v>-82</c:v>
                </c:pt>
                <c:pt idx="1242">
                  <c:v>-86</c:v>
                </c:pt>
                <c:pt idx="1248">
                  <c:v>-297</c:v>
                </c:pt>
                <c:pt idx="1253">
                  <c:v>-276</c:v>
                </c:pt>
                <c:pt idx="1258">
                  <c:v>-239</c:v>
                </c:pt>
                <c:pt idx="1263">
                  <c:v>-86</c:v>
                </c:pt>
                <c:pt idx="1268">
                  <c:v>-86</c:v>
                </c:pt>
                <c:pt idx="1273">
                  <c:v>-78</c:v>
                </c:pt>
                <c:pt idx="1278">
                  <c:v>-107</c:v>
                </c:pt>
                <c:pt idx="1283">
                  <c:v>-28</c:v>
                </c:pt>
                <c:pt idx="1288">
                  <c:v>59</c:v>
                </c:pt>
                <c:pt idx="1293">
                  <c:v>59</c:v>
                </c:pt>
                <c:pt idx="1298">
                  <c:v>9</c:v>
                </c:pt>
                <c:pt idx="1302">
                  <c:v>-241</c:v>
                </c:pt>
                <c:pt idx="1307">
                  <c:v>-220</c:v>
                </c:pt>
                <c:pt idx="1312">
                  <c:v>-99</c:v>
                </c:pt>
                <c:pt idx="1318">
                  <c:v>-99</c:v>
                </c:pt>
                <c:pt idx="1349">
                  <c:v>122</c:v>
                </c:pt>
                <c:pt idx="1354">
                  <c:v>98</c:v>
                </c:pt>
                <c:pt idx="1359">
                  <c:v>-44</c:v>
                </c:pt>
                <c:pt idx="1364">
                  <c:v>-94</c:v>
                </c:pt>
                <c:pt idx="1368">
                  <c:v>-94</c:v>
                </c:pt>
                <c:pt idx="1373">
                  <c:v>-4</c:v>
                </c:pt>
                <c:pt idx="1378">
                  <c:v>-62</c:v>
                </c:pt>
                <c:pt idx="1384">
                  <c:v>-62</c:v>
                </c:pt>
                <c:pt idx="1387">
                  <c:v>-33</c:v>
                </c:pt>
                <c:pt idx="1393">
                  <c:v>10</c:v>
                </c:pt>
                <c:pt idx="1398">
                  <c:v>-33</c:v>
                </c:pt>
                <c:pt idx="1403">
                  <c:v>-33</c:v>
                </c:pt>
                <c:pt idx="1408">
                  <c:v>-46</c:v>
                </c:pt>
                <c:pt idx="1413">
                  <c:v>49</c:v>
                </c:pt>
                <c:pt idx="1418">
                  <c:v>-80</c:v>
                </c:pt>
                <c:pt idx="1422">
                  <c:v>112</c:v>
                </c:pt>
                <c:pt idx="1428">
                  <c:v>4</c:v>
                </c:pt>
                <c:pt idx="1433">
                  <c:v>4</c:v>
                </c:pt>
                <c:pt idx="1438">
                  <c:v>-9</c:v>
                </c:pt>
                <c:pt idx="1443">
                  <c:v>-27</c:v>
                </c:pt>
                <c:pt idx="1448">
                  <c:v>-90</c:v>
                </c:pt>
                <c:pt idx="1453">
                  <c:v>-90</c:v>
                </c:pt>
                <c:pt idx="1458">
                  <c:v>-90</c:v>
                </c:pt>
                <c:pt idx="1463">
                  <c:v>-119</c:v>
                </c:pt>
                <c:pt idx="1468">
                  <c:v>-106</c:v>
                </c:pt>
                <c:pt idx="1473">
                  <c:v>-35</c:v>
                </c:pt>
                <c:pt idx="1478">
                  <c:v>-36</c:v>
                </c:pt>
                <c:pt idx="1483">
                  <c:v>14</c:v>
                </c:pt>
                <c:pt idx="1488">
                  <c:v>-91</c:v>
                </c:pt>
                <c:pt idx="1493">
                  <c:v>-89</c:v>
                </c:pt>
                <c:pt idx="1494">
                  <c:v>-108</c:v>
                </c:pt>
                <c:pt idx="1500">
                  <c:v>-145</c:v>
                </c:pt>
                <c:pt idx="1505">
                  <c:v>-113</c:v>
                </c:pt>
                <c:pt idx="1510">
                  <c:v>-163</c:v>
                </c:pt>
                <c:pt idx="1515">
                  <c:v>-182</c:v>
                </c:pt>
                <c:pt idx="1520">
                  <c:v>-232</c:v>
                </c:pt>
                <c:pt idx="1525">
                  <c:v>-256</c:v>
                </c:pt>
                <c:pt idx="1530">
                  <c:v>-228</c:v>
                </c:pt>
                <c:pt idx="1535">
                  <c:v>-228</c:v>
                </c:pt>
                <c:pt idx="1540">
                  <c:v>-289</c:v>
                </c:pt>
                <c:pt idx="1545">
                  <c:v>-273</c:v>
                </c:pt>
                <c:pt idx="1550">
                  <c:v>-173</c:v>
                </c:pt>
                <c:pt idx="1555">
                  <c:v>-84</c:v>
                </c:pt>
                <c:pt idx="1560">
                  <c:v>-145</c:v>
                </c:pt>
                <c:pt idx="1565">
                  <c:v>-98</c:v>
                </c:pt>
                <c:pt idx="1570">
                  <c:v>-219</c:v>
                </c:pt>
                <c:pt idx="1575">
                  <c:v>-336</c:v>
                </c:pt>
                <c:pt idx="1580">
                  <c:v>-397</c:v>
                </c:pt>
                <c:pt idx="1585">
                  <c:v>-297</c:v>
                </c:pt>
                <c:pt idx="1587">
                  <c:v>-297</c:v>
                </c:pt>
                <c:pt idx="1593">
                  <c:v>-241</c:v>
                </c:pt>
                <c:pt idx="1598">
                  <c:v>-133</c:v>
                </c:pt>
                <c:pt idx="1603">
                  <c:v>-120</c:v>
                </c:pt>
                <c:pt idx="1608">
                  <c:v>-241</c:v>
                </c:pt>
                <c:pt idx="1613">
                  <c:v>-318.97000000000003</c:v>
                </c:pt>
                <c:pt idx="1618">
                  <c:v>-318.97000000000003</c:v>
                </c:pt>
                <c:pt idx="1622">
                  <c:v>-262.56</c:v>
                </c:pt>
                <c:pt idx="1627">
                  <c:v>-262.56</c:v>
                </c:pt>
                <c:pt idx="1632">
                  <c:v>-202.05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加工利润!$D$1</c:f>
              <c:strCache>
                <c:ptCount val="1"/>
                <c:pt idx="0">
                  <c:v>纱厂32支纯棉纱加工利润</c:v>
                </c:pt>
              </c:strCache>
            </c:strRef>
          </c:tx>
          <c:spPr>
            <a:ln w="19050" cap="rnd">
              <a:solidFill>
                <a:srgbClr val="C00000"/>
              </a:solidFill>
              <a:round/>
            </a:ln>
            <a:effectLst/>
          </c:spPr>
          <c:marker>
            <c:symbol val="none"/>
          </c:marker>
          <c:cat>
            <c:strRef>
              <c:f>加工利润!$A$2:$A$1636</c:f>
              <c:strCache>
                <c:ptCount val="1635"/>
                <c:pt idx="0">
                  <c:v>2014-10-03</c:v>
                </c:pt>
                <c:pt idx="1">
                  <c:v>2014-10-08</c:v>
                </c:pt>
                <c:pt idx="2">
                  <c:v>2014-10-09</c:v>
                </c:pt>
                <c:pt idx="3">
                  <c:v>2014-10-10</c:v>
                </c:pt>
                <c:pt idx="4">
                  <c:v>2014-10-13</c:v>
                </c:pt>
                <c:pt idx="5">
                  <c:v>2014-10-14</c:v>
                </c:pt>
                <c:pt idx="6">
                  <c:v>2014-10-15</c:v>
                </c:pt>
                <c:pt idx="7">
                  <c:v>2014-10-16</c:v>
                </c:pt>
                <c:pt idx="8">
                  <c:v>2014-10-17</c:v>
                </c:pt>
                <c:pt idx="9">
                  <c:v>2014-10-20</c:v>
                </c:pt>
                <c:pt idx="10">
                  <c:v>2014-10-21</c:v>
                </c:pt>
                <c:pt idx="11">
                  <c:v>2014-10-22</c:v>
                </c:pt>
                <c:pt idx="12">
                  <c:v>2014-10-23</c:v>
                </c:pt>
                <c:pt idx="13">
                  <c:v>2014-10-24</c:v>
                </c:pt>
                <c:pt idx="14">
                  <c:v>2014-10-27</c:v>
                </c:pt>
                <c:pt idx="15">
                  <c:v>2014-10-28</c:v>
                </c:pt>
                <c:pt idx="16">
                  <c:v>2014-10-29</c:v>
                </c:pt>
                <c:pt idx="17">
                  <c:v>2014-10-30</c:v>
                </c:pt>
                <c:pt idx="18">
                  <c:v>2014-10-31</c:v>
                </c:pt>
                <c:pt idx="19">
                  <c:v>2014-11-03</c:v>
                </c:pt>
                <c:pt idx="20">
                  <c:v>2014-11-04</c:v>
                </c:pt>
                <c:pt idx="21">
                  <c:v>2014-11-05</c:v>
                </c:pt>
                <c:pt idx="22">
                  <c:v>2014-11-06</c:v>
                </c:pt>
                <c:pt idx="23">
                  <c:v>2014-11-07</c:v>
                </c:pt>
                <c:pt idx="24">
                  <c:v>2014-11-10</c:v>
                </c:pt>
                <c:pt idx="25">
                  <c:v>2014-11-11</c:v>
                </c:pt>
                <c:pt idx="26">
                  <c:v>2014-11-12</c:v>
                </c:pt>
                <c:pt idx="27">
                  <c:v>2014-11-13</c:v>
                </c:pt>
                <c:pt idx="28">
                  <c:v>2014-11-14</c:v>
                </c:pt>
                <c:pt idx="29">
                  <c:v>2014-11-17</c:v>
                </c:pt>
                <c:pt idx="30">
                  <c:v>2014-11-18</c:v>
                </c:pt>
                <c:pt idx="31">
                  <c:v>2014-11-19</c:v>
                </c:pt>
                <c:pt idx="32">
                  <c:v>2014-11-20</c:v>
                </c:pt>
                <c:pt idx="33">
                  <c:v>2014-11-21</c:v>
                </c:pt>
                <c:pt idx="34">
                  <c:v>2014-11-24</c:v>
                </c:pt>
                <c:pt idx="35">
                  <c:v>2014-11-25</c:v>
                </c:pt>
                <c:pt idx="36">
                  <c:v>2014-11-26</c:v>
                </c:pt>
                <c:pt idx="37">
                  <c:v>2014-11-27</c:v>
                </c:pt>
                <c:pt idx="38">
                  <c:v>2014-11-28</c:v>
                </c:pt>
                <c:pt idx="39">
                  <c:v>2014-12-01</c:v>
                </c:pt>
                <c:pt idx="40">
                  <c:v>2014-12-02</c:v>
                </c:pt>
                <c:pt idx="41">
                  <c:v>2014-12-03</c:v>
                </c:pt>
                <c:pt idx="42">
                  <c:v>2014-12-04</c:v>
                </c:pt>
                <c:pt idx="43">
                  <c:v>2014-12-05</c:v>
                </c:pt>
                <c:pt idx="44">
                  <c:v>2014-12-08</c:v>
                </c:pt>
                <c:pt idx="45">
                  <c:v>2014-12-09</c:v>
                </c:pt>
                <c:pt idx="46">
                  <c:v>2014-12-10</c:v>
                </c:pt>
                <c:pt idx="47">
                  <c:v>2014-12-11</c:v>
                </c:pt>
                <c:pt idx="48">
                  <c:v>2014-12-12</c:v>
                </c:pt>
                <c:pt idx="49">
                  <c:v>2014-12-15</c:v>
                </c:pt>
                <c:pt idx="50">
                  <c:v>2014-12-16</c:v>
                </c:pt>
                <c:pt idx="51">
                  <c:v>2014-12-17</c:v>
                </c:pt>
                <c:pt idx="52">
                  <c:v>2014-12-18</c:v>
                </c:pt>
                <c:pt idx="53">
                  <c:v>2014-12-19</c:v>
                </c:pt>
                <c:pt idx="54">
                  <c:v>2014-12-22</c:v>
                </c:pt>
                <c:pt idx="55">
                  <c:v>2014-12-23</c:v>
                </c:pt>
                <c:pt idx="56">
                  <c:v>2014-12-24</c:v>
                </c:pt>
                <c:pt idx="57">
                  <c:v>2014-12-25</c:v>
                </c:pt>
                <c:pt idx="58">
                  <c:v>2014-12-26</c:v>
                </c:pt>
                <c:pt idx="59">
                  <c:v>2014-12-29</c:v>
                </c:pt>
                <c:pt idx="60">
                  <c:v>2014-12-30</c:v>
                </c:pt>
                <c:pt idx="61">
                  <c:v>2014-12-31</c:v>
                </c:pt>
                <c:pt idx="62">
                  <c:v>2015-01-02</c:v>
                </c:pt>
                <c:pt idx="63">
                  <c:v>2015-01-05</c:v>
                </c:pt>
                <c:pt idx="64">
                  <c:v>2015-01-06</c:v>
                </c:pt>
                <c:pt idx="65">
                  <c:v>2015-01-07</c:v>
                </c:pt>
                <c:pt idx="66">
                  <c:v>2015-01-08</c:v>
                </c:pt>
                <c:pt idx="67">
                  <c:v>2015-01-09</c:v>
                </c:pt>
                <c:pt idx="68">
                  <c:v>2015-01-12</c:v>
                </c:pt>
                <c:pt idx="69">
                  <c:v>2015-01-13</c:v>
                </c:pt>
                <c:pt idx="70">
                  <c:v>2015-01-14</c:v>
                </c:pt>
                <c:pt idx="71">
                  <c:v>2015-01-15</c:v>
                </c:pt>
                <c:pt idx="72">
                  <c:v>2015-01-16</c:v>
                </c:pt>
                <c:pt idx="73">
                  <c:v>2015-01-19</c:v>
                </c:pt>
                <c:pt idx="74">
                  <c:v>2015-01-20</c:v>
                </c:pt>
                <c:pt idx="75">
                  <c:v>2015-01-21</c:v>
                </c:pt>
                <c:pt idx="76">
                  <c:v>2015-01-22</c:v>
                </c:pt>
                <c:pt idx="77">
                  <c:v>2015-01-23</c:v>
                </c:pt>
                <c:pt idx="78">
                  <c:v>2015-01-26</c:v>
                </c:pt>
                <c:pt idx="79">
                  <c:v>2015-01-27</c:v>
                </c:pt>
                <c:pt idx="80">
                  <c:v>2015-01-28</c:v>
                </c:pt>
                <c:pt idx="81">
                  <c:v>2015-01-29</c:v>
                </c:pt>
                <c:pt idx="82">
                  <c:v>2015-01-30</c:v>
                </c:pt>
                <c:pt idx="83">
                  <c:v>2015-02-02</c:v>
                </c:pt>
                <c:pt idx="84">
                  <c:v>2015-02-03</c:v>
                </c:pt>
                <c:pt idx="85">
                  <c:v>2015-02-04</c:v>
                </c:pt>
                <c:pt idx="86">
                  <c:v>2015-02-05</c:v>
                </c:pt>
                <c:pt idx="87">
                  <c:v>2015-02-06</c:v>
                </c:pt>
                <c:pt idx="88">
                  <c:v>2015-02-09</c:v>
                </c:pt>
                <c:pt idx="89">
                  <c:v>2015-02-10</c:v>
                </c:pt>
                <c:pt idx="90">
                  <c:v>2015-02-11</c:v>
                </c:pt>
                <c:pt idx="91">
                  <c:v>2015-02-12</c:v>
                </c:pt>
                <c:pt idx="92">
                  <c:v>2015-02-13</c:v>
                </c:pt>
                <c:pt idx="93">
                  <c:v>2015-02-16</c:v>
                </c:pt>
                <c:pt idx="94">
                  <c:v>2015-02-17</c:v>
                </c:pt>
                <c:pt idx="95">
                  <c:v>2015-02-20</c:v>
                </c:pt>
                <c:pt idx="96">
                  <c:v>2015-02-25</c:v>
                </c:pt>
                <c:pt idx="97">
                  <c:v>2015-02-26</c:v>
                </c:pt>
                <c:pt idx="98">
                  <c:v>2015-02-27</c:v>
                </c:pt>
                <c:pt idx="99">
                  <c:v>2015-03-02</c:v>
                </c:pt>
                <c:pt idx="100">
                  <c:v>2015-03-03</c:v>
                </c:pt>
                <c:pt idx="101">
                  <c:v>2015-03-04</c:v>
                </c:pt>
                <c:pt idx="102">
                  <c:v>2015-03-05</c:v>
                </c:pt>
                <c:pt idx="103">
                  <c:v>2015-03-06</c:v>
                </c:pt>
                <c:pt idx="104">
                  <c:v>2015-03-09</c:v>
                </c:pt>
                <c:pt idx="105">
                  <c:v>2015-03-10</c:v>
                </c:pt>
                <c:pt idx="106">
                  <c:v>2015-03-11</c:v>
                </c:pt>
                <c:pt idx="107">
                  <c:v>2015-03-12</c:v>
                </c:pt>
                <c:pt idx="108">
                  <c:v>2015-03-13</c:v>
                </c:pt>
                <c:pt idx="109">
                  <c:v>2015-03-16</c:v>
                </c:pt>
                <c:pt idx="110">
                  <c:v>2015-03-17</c:v>
                </c:pt>
                <c:pt idx="111">
                  <c:v>2015-03-18</c:v>
                </c:pt>
                <c:pt idx="112">
                  <c:v>2015-03-19</c:v>
                </c:pt>
                <c:pt idx="113">
                  <c:v>2015-03-20</c:v>
                </c:pt>
                <c:pt idx="114">
                  <c:v>2015-03-23</c:v>
                </c:pt>
                <c:pt idx="115">
                  <c:v>2015-03-24</c:v>
                </c:pt>
                <c:pt idx="116">
                  <c:v>2015-03-25</c:v>
                </c:pt>
                <c:pt idx="117">
                  <c:v>2015-03-26</c:v>
                </c:pt>
                <c:pt idx="118">
                  <c:v>2015-03-27</c:v>
                </c:pt>
                <c:pt idx="119">
                  <c:v>2015-03-30</c:v>
                </c:pt>
                <c:pt idx="120">
                  <c:v>2015-03-31</c:v>
                </c:pt>
                <c:pt idx="121">
                  <c:v>2015-04-01</c:v>
                </c:pt>
                <c:pt idx="122">
                  <c:v>2015-04-02</c:v>
                </c:pt>
                <c:pt idx="123">
                  <c:v>2015-04-03</c:v>
                </c:pt>
                <c:pt idx="124">
                  <c:v>2015-04-07</c:v>
                </c:pt>
                <c:pt idx="125">
                  <c:v>2015-04-08</c:v>
                </c:pt>
                <c:pt idx="126">
                  <c:v>2015-04-09</c:v>
                </c:pt>
                <c:pt idx="127">
                  <c:v>2015-04-10</c:v>
                </c:pt>
                <c:pt idx="128">
                  <c:v>2015-04-13</c:v>
                </c:pt>
                <c:pt idx="129">
                  <c:v>2015-04-14</c:v>
                </c:pt>
                <c:pt idx="130">
                  <c:v>2015-04-15</c:v>
                </c:pt>
                <c:pt idx="131">
                  <c:v>2015-04-16</c:v>
                </c:pt>
                <c:pt idx="132">
                  <c:v>2015-04-17</c:v>
                </c:pt>
                <c:pt idx="133">
                  <c:v>2015-04-20</c:v>
                </c:pt>
                <c:pt idx="134">
                  <c:v>2015-04-21</c:v>
                </c:pt>
                <c:pt idx="135">
                  <c:v>2015-04-22</c:v>
                </c:pt>
                <c:pt idx="136">
                  <c:v>2015-04-23</c:v>
                </c:pt>
                <c:pt idx="137">
                  <c:v>2015-04-24</c:v>
                </c:pt>
                <c:pt idx="138">
                  <c:v>2015-04-27</c:v>
                </c:pt>
                <c:pt idx="139">
                  <c:v>2015-04-28</c:v>
                </c:pt>
                <c:pt idx="140">
                  <c:v>2015-04-29</c:v>
                </c:pt>
                <c:pt idx="141">
                  <c:v>2015-04-30</c:v>
                </c:pt>
                <c:pt idx="142">
                  <c:v>2015-05-01</c:v>
                </c:pt>
                <c:pt idx="143">
                  <c:v>2015-05-04</c:v>
                </c:pt>
                <c:pt idx="144">
                  <c:v>2015-05-05</c:v>
                </c:pt>
                <c:pt idx="145">
                  <c:v>2015-05-06</c:v>
                </c:pt>
                <c:pt idx="146">
                  <c:v>2015-05-07</c:v>
                </c:pt>
                <c:pt idx="147">
                  <c:v>2015-05-08</c:v>
                </c:pt>
                <c:pt idx="148">
                  <c:v>2015-05-11</c:v>
                </c:pt>
                <c:pt idx="149">
                  <c:v>2015-05-12</c:v>
                </c:pt>
                <c:pt idx="150">
                  <c:v>2015-05-13</c:v>
                </c:pt>
                <c:pt idx="151">
                  <c:v>2015-05-14</c:v>
                </c:pt>
                <c:pt idx="152">
                  <c:v>2015-05-15</c:v>
                </c:pt>
                <c:pt idx="153">
                  <c:v>2015-05-18</c:v>
                </c:pt>
                <c:pt idx="154">
                  <c:v>2015-05-19</c:v>
                </c:pt>
                <c:pt idx="155">
                  <c:v>2015-05-20</c:v>
                </c:pt>
                <c:pt idx="156">
                  <c:v>2015-05-21</c:v>
                </c:pt>
                <c:pt idx="157">
                  <c:v>2015-05-22</c:v>
                </c:pt>
                <c:pt idx="158">
                  <c:v>2015-05-25</c:v>
                </c:pt>
                <c:pt idx="159">
                  <c:v>2015-05-26</c:v>
                </c:pt>
                <c:pt idx="160">
                  <c:v>2015-05-27</c:v>
                </c:pt>
                <c:pt idx="161">
                  <c:v>2015-05-28</c:v>
                </c:pt>
                <c:pt idx="162">
                  <c:v>2015-05-29</c:v>
                </c:pt>
                <c:pt idx="163">
                  <c:v>2015-06-01</c:v>
                </c:pt>
                <c:pt idx="164">
                  <c:v>2015-06-02</c:v>
                </c:pt>
                <c:pt idx="165">
                  <c:v>2015-06-03</c:v>
                </c:pt>
                <c:pt idx="166">
                  <c:v>2015-06-04</c:v>
                </c:pt>
                <c:pt idx="167">
                  <c:v>2015-06-05</c:v>
                </c:pt>
                <c:pt idx="168">
                  <c:v>2015-06-08</c:v>
                </c:pt>
                <c:pt idx="169">
                  <c:v>2015-06-09</c:v>
                </c:pt>
                <c:pt idx="170">
                  <c:v>2015-06-10</c:v>
                </c:pt>
                <c:pt idx="171">
                  <c:v>2015-06-11</c:v>
                </c:pt>
                <c:pt idx="172">
                  <c:v>2015-06-12</c:v>
                </c:pt>
                <c:pt idx="173">
                  <c:v>2015-06-15</c:v>
                </c:pt>
                <c:pt idx="174">
                  <c:v>2015-06-16</c:v>
                </c:pt>
                <c:pt idx="175">
                  <c:v>2015-06-17</c:v>
                </c:pt>
                <c:pt idx="176">
                  <c:v>2015-06-18</c:v>
                </c:pt>
                <c:pt idx="177">
                  <c:v>2015-06-19</c:v>
                </c:pt>
                <c:pt idx="178">
                  <c:v>2015-06-23</c:v>
                </c:pt>
                <c:pt idx="179">
                  <c:v>2015-06-24</c:v>
                </c:pt>
                <c:pt idx="180">
                  <c:v>2015-06-25</c:v>
                </c:pt>
                <c:pt idx="181">
                  <c:v>2015-06-26</c:v>
                </c:pt>
                <c:pt idx="182">
                  <c:v>2015-06-29</c:v>
                </c:pt>
                <c:pt idx="183">
                  <c:v>2015-06-30</c:v>
                </c:pt>
                <c:pt idx="184">
                  <c:v>2015-07-01</c:v>
                </c:pt>
                <c:pt idx="185">
                  <c:v>2015-07-02</c:v>
                </c:pt>
                <c:pt idx="186">
                  <c:v>2015-07-03</c:v>
                </c:pt>
                <c:pt idx="187">
                  <c:v>2015-07-06</c:v>
                </c:pt>
                <c:pt idx="188">
                  <c:v>2015-07-07</c:v>
                </c:pt>
                <c:pt idx="189">
                  <c:v>2015-07-08</c:v>
                </c:pt>
                <c:pt idx="190">
                  <c:v>2015-07-09</c:v>
                </c:pt>
                <c:pt idx="191">
                  <c:v>2015-07-10</c:v>
                </c:pt>
                <c:pt idx="192">
                  <c:v>2015-07-13</c:v>
                </c:pt>
                <c:pt idx="193">
                  <c:v>2015-07-14</c:v>
                </c:pt>
                <c:pt idx="194">
                  <c:v>2015-07-15</c:v>
                </c:pt>
                <c:pt idx="195">
                  <c:v>2015-07-16</c:v>
                </c:pt>
                <c:pt idx="196">
                  <c:v>2015-07-17</c:v>
                </c:pt>
                <c:pt idx="197">
                  <c:v>2015-07-20</c:v>
                </c:pt>
                <c:pt idx="198">
                  <c:v>2015-07-21</c:v>
                </c:pt>
                <c:pt idx="199">
                  <c:v>2015-07-22</c:v>
                </c:pt>
                <c:pt idx="200">
                  <c:v>2015-07-23</c:v>
                </c:pt>
                <c:pt idx="201">
                  <c:v>2015-07-24</c:v>
                </c:pt>
                <c:pt idx="202">
                  <c:v>2015-07-27</c:v>
                </c:pt>
                <c:pt idx="203">
                  <c:v>2015-07-28</c:v>
                </c:pt>
                <c:pt idx="204">
                  <c:v>2015-07-29</c:v>
                </c:pt>
                <c:pt idx="205">
                  <c:v>2015-07-30</c:v>
                </c:pt>
                <c:pt idx="206">
                  <c:v>2015-07-31</c:v>
                </c:pt>
                <c:pt idx="207">
                  <c:v>2015-08-03</c:v>
                </c:pt>
                <c:pt idx="208">
                  <c:v>2015-08-04</c:v>
                </c:pt>
                <c:pt idx="209">
                  <c:v>2015-08-05</c:v>
                </c:pt>
                <c:pt idx="210">
                  <c:v>2015-08-06</c:v>
                </c:pt>
                <c:pt idx="211">
                  <c:v>2015-08-07</c:v>
                </c:pt>
                <c:pt idx="212">
                  <c:v>2015-08-10</c:v>
                </c:pt>
                <c:pt idx="213">
                  <c:v>2015-08-11</c:v>
                </c:pt>
                <c:pt idx="214">
                  <c:v>2015-08-12</c:v>
                </c:pt>
                <c:pt idx="215">
                  <c:v>2015-08-13</c:v>
                </c:pt>
                <c:pt idx="216">
                  <c:v>2015-08-14</c:v>
                </c:pt>
                <c:pt idx="217">
                  <c:v>2015-08-17</c:v>
                </c:pt>
                <c:pt idx="218">
                  <c:v>2015-08-18</c:v>
                </c:pt>
                <c:pt idx="219">
                  <c:v>2015-08-19</c:v>
                </c:pt>
                <c:pt idx="220">
                  <c:v>2015-08-20</c:v>
                </c:pt>
                <c:pt idx="221">
                  <c:v>2015-08-21</c:v>
                </c:pt>
                <c:pt idx="222">
                  <c:v>2015-08-24</c:v>
                </c:pt>
                <c:pt idx="223">
                  <c:v>2015-08-25</c:v>
                </c:pt>
                <c:pt idx="224">
                  <c:v>2015-08-26</c:v>
                </c:pt>
                <c:pt idx="225">
                  <c:v>2015-08-27</c:v>
                </c:pt>
                <c:pt idx="226">
                  <c:v>2015-08-28</c:v>
                </c:pt>
                <c:pt idx="227">
                  <c:v>2015-08-31</c:v>
                </c:pt>
                <c:pt idx="228">
                  <c:v>2015-09-01</c:v>
                </c:pt>
                <c:pt idx="229">
                  <c:v>2015-09-02</c:v>
                </c:pt>
                <c:pt idx="230">
                  <c:v>2015-09-04</c:v>
                </c:pt>
                <c:pt idx="231">
                  <c:v>2015-09-07</c:v>
                </c:pt>
                <c:pt idx="232">
                  <c:v>2015-09-08</c:v>
                </c:pt>
                <c:pt idx="233">
                  <c:v>2015-09-09</c:v>
                </c:pt>
                <c:pt idx="234">
                  <c:v>2015-09-10</c:v>
                </c:pt>
                <c:pt idx="235">
                  <c:v>2015-09-11</c:v>
                </c:pt>
                <c:pt idx="236">
                  <c:v>2015-09-14</c:v>
                </c:pt>
                <c:pt idx="237">
                  <c:v>2015-09-15</c:v>
                </c:pt>
                <c:pt idx="238">
                  <c:v>2015-09-16</c:v>
                </c:pt>
                <c:pt idx="239">
                  <c:v>2015-09-17</c:v>
                </c:pt>
                <c:pt idx="240">
                  <c:v>2015-09-18</c:v>
                </c:pt>
                <c:pt idx="241">
                  <c:v>2015-09-21</c:v>
                </c:pt>
                <c:pt idx="242">
                  <c:v>2015-09-22</c:v>
                </c:pt>
                <c:pt idx="243">
                  <c:v>2015-09-23</c:v>
                </c:pt>
                <c:pt idx="244">
                  <c:v>2015-09-24</c:v>
                </c:pt>
                <c:pt idx="245">
                  <c:v>2015-09-25</c:v>
                </c:pt>
                <c:pt idx="246">
                  <c:v>2015-09-28</c:v>
                </c:pt>
                <c:pt idx="247">
                  <c:v>2015-09-29</c:v>
                </c:pt>
                <c:pt idx="248">
                  <c:v>2015-09-30</c:v>
                </c:pt>
                <c:pt idx="249">
                  <c:v>2015-10-02</c:v>
                </c:pt>
                <c:pt idx="250">
                  <c:v>2015-10-08</c:v>
                </c:pt>
                <c:pt idx="251">
                  <c:v>2015-10-09</c:v>
                </c:pt>
                <c:pt idx="252">
                  <c:v>2015-10-12</c:v>
                </c:pt>
                <c:pt idx="253">
                  <c:v>2015-10-13</c:v>
                </c:pt>
                <c:pt idx="254">
                  <c:v>2015-10-14</c:v>
                </c:pt>
                <c:pt idx="255">
                  <c:v>2015-10-15</c:v>
                </c:pt>
                <c:pt idx="256">
                  <c:v>2015-10-16</c:v>
                </c:pt>
                <c:pt idx="257">
                  <c:v>2015-10-19</c:v>
                </c:pt>
                <c:pt idx="258">
                  <c:v>2015-10-20</c:v>
                </c:pt>
                <c:pt idx="259">
                  <c:v>2015-10-21</c:v>
                </c:pt>
                <c:pt idx="260">
                  <c:v>2015-10-22</c:v>
                </c:pt>
                <c:pt idx="261">
                  <c:v>2015-10-23</c:v>
                </c:pt>
                <c:pt idx="262">
                  <c:v>2015-10-26</c:v>
                </c:pt>
                <c:pt idx="263">
                  <c:v>2015-10-27</c:v>
                </c:pt>
                <c:pt idx="264">
                  <c:v>2015-10-28</c:v>
                </c:pt>
                <c:pt idx="265">
                  <c:v>2015-10-29</c:v>
                </c:pt>
                <c:pt idx="266">
                  <c:v>2015-10-30</c:v>
                </c:pt>
                <c:pt idx="267">
                  <c:v>2015-11-02</c:v>
                </c:pt>
                <c:pt idx="268">
                  <c:v>2015-11-03</c:v>
                </c:pt>
                <c:pt idx="269">
                  <c:v>2015-11-04</c:v>
                </c:pt>
                <c:pt idx="270">
                  <c:v>2015-11-05</c:v>
                </c:pt>
                <c:pt idx="271">
                  <c:v>2015-11-06</c:v>
                </c:pt>
                <c:pt idx="272">
                  <c:v>2015-11-09</c:v>
                </c:pt>
                <c:pt idx="273">
                  <c:v>2015-11-10</c:v>
                </c:pt>
                <c:pt idx="274">
                  <c:v>2015-11-11</c:v>
                </c:pt>
                <c:pt idx="275">
                  <c:v>2015-11-12</c:v>
                </c:pt>
                <c:pt idx="276">
                  <c:v>2015-11-13</c:v>
                </c:pt>
                <c:pt idx="277">
                  <c:v>2015-11-16</c:v>
                </c:pt>
                <c:pt idx="278">
                  <c:v>2015-11-17</c:v>
                </c:pt>
                <c:pt idx="279">
                  <c:v>2015-11-18</c:v>
                </c:pt>
                <c:pt idx="280">
                  <c:v>2015-11-19</c:v>
                </c:pt>
                <c:pt idx="281">
                  <c:v>2015-11-20</c:v>
                </c:pt>
                <c:pt idx="282">
                  <c:v>2015-11-23</c:v>
                </c:pt>
                <c:pt idx="283">
                  <c:v>2015-11-24</c:v>
                </c:pt>
                <c:pt idx="284">
                  <c:v>2015-11-25</c:v>
                </c:pt>
                <c:pt idx="285">
                  <c:v>2015-11-26</c:v>
                </c:pt>
                <c:pt idx="286">
                  <c:v>2015-11-27</c:v>
                </c:pt>
                <c:pt idx="287">
                  <c:v>2015-11-30</c:v>
                </c:pt>
                <c:pt idx="288">
                  <c:v>2015-12-01</c:v>
                </c:pt>
                <c:pt idx="289">
                  <c:v>2015-12-02</c:v>
                </c:pt>
                <c:pt idx="290">
                  <c:v>2015-12-03</c:v>
                </c:pt>
                <c:pt idx="291">
                  <c:v>2015-12-04</c:v>
                </c:pt>
                <c:pt idx="292">
                  <c:v>2015-12-07</c:v>
                </c:pt>
                <c:pt idx="293">
                  <c:v>2015-12-08</c:v>
                </c:pt>
                <c:pt idx="294">
                  <c:v>2015-12-09</c:v>
                </c:pt>
                <c:pt idx="295">
                  <c:v>2015-12-10</c:v>
                </c:pt>
                <c:pt idx="296">
                  <c:v>2015-12-11</c:v>
                </c:pt>
                <c:pt idx="297">
                  <c:v>2015-12-14</c:v>
                </c:pt>
                <c:pt idx="298">
                  <c:v>2015-12-15</c:v>
                </c:pt>
                <c:pt idx="299">
                  <c:v>2015-12-16</c:v>
                </c:pt>
                <c:pt idx="300">
                  <c:v>2015-12-17</c:v>
                </c:pt>
                <c:pt idx="301">
                  <c:v>2015-12-18</c:v>
                </c:pt>
                <c:pt idx="302">
                  <c:v>2015-12-21</c:v>
                </c:pt>
                <c:pt idx="303">
                  <c:v>2015-12-22</c:v>
                </c:pt>
                <c:pt idx="304">
                  <c:v>2015-12-23</c:v>
                </c:pt>
                <c:pt idx="305">
                  <c:v>2015-12-24</c:v>
                </c:pt>
                <c:pt idx="306">
                  <c:v>2015-12-25</c:v>
                </c:pt>
                <c:pt idx="307">
                  <c:v>2015-12-28</c:v>
                </c:pt>
                <c:pt idx="308">
                  <c:v>2015-12-29</c:v>
                </c:pt>
                <c:pt idx="309">
                  <c:v>2015-12-30</c:v>
                </c:pt>
                <c:pt idx="310">
                  <c:v>2015-12-31</c:v>
                </c:pt>
                <c:pt idx="311">
                  <c:v>2016-01-01</c:v>
                </c:pt>
                <c:pt idx="312">
                  <c:v>2016-01-04</c:v>
                </c:pt>
                <c:pt idx="313">
                  <c:v>2016-01-05</c:v>
                </c:pt>
                <c:pt idx="314">
                  <c:v>2016-01-06</c:v>
                </c:pt>
                <c:pt idx="315">
                  <c:v>2016-01-07</c:v>
                </c:pt>
                <c:pt idx="316">
                  <c:v>2016-01-08</c:v>
                </c:pt>
                <c:pt idx="317">
                  <c:v>2016-01-11</c:v>
                </c:pt>
                <c:pt idx="318">
                  <c:v>2016-01-12</c:v>
                </c:pt>
                <c:pt idx="319">
                  <c:v>2016-01-13</c:v>
                </c:pt>
                <c:pt idx="320">
                  <c:v>2016-01-14</c:v>
                </c:pt>
                <c:pt idx="321">
                  <c:v>2016-01-15</c:v>
                </c:pt>
                <c:pt idx="322">
                  <c:v>2016-01-18</c:v>
                </c:pt>
                <c:pt idx="323">
                  <c:v>2016-01-19</c:v>
                </c:pt>
                <c:pt idx="324">
                  <c:v>2016-01-20</c:v>
                </c:pt>
                <c:pt idx="325">
                  <c:v>2016-01-21</c:v>
                </c:pt>
                <c:pt idx="326">
                  <c:v>2016-01-22</c:v>
                </c:pt>
                <c:pt idx="327">
                  <c:v>2016-01-25</c:v>
                </c:pt>
                <c:pt idx="328">
                  <c:v>2016-01-26</c:v>
                </c:pt>
                <c:pt idx="329">
                  <c:v>2016-01-27</c:v>
                </c:pt>
                <c:pt idx="330">
                  <c:v>2016-01-28</c:v>
                </c:pt>
                <c:pt idx="331">
                  <c:v>2016-01-29</c:v>
                </c:pt>
                <c:pt idx="332">
                  <c:v>2016-02-01</c:v>
                </c:pt>
                <c:pt idx="333">
                  <c:v>2016-02-02</c:v>
                </c:pt>
                <c:pt idx="334">
                  <c:v>2016-02-03</c:v>
                </c:pt>
                <c:pt idx="335">
                  <c:v>2016-02-04</c:v>
                </c:pt>
                <c:pt idx="336">
                  <c:v>2016-02-05</c:v>
                </c:pt>
                <c:pt idx="337">
                  <c:v>2016-02-12</c:v>
                </c:pt>
                <c:pt idx="338">
                  <c:v>2016-02-15</c:v>
                </c:pt>
                <c:pt idx="339">
                  <c:v>2016-02-16</c:v>
                </c:pt>
                <c:pt idx="340">
                  <c:v>2016-02-17</c:v>
                </c:pt>
                <c:pt idx="341">
                  <c:v>2016-02-18</c:v>
                </c:pt>
                <c:pt idx="342">
                  <c:v>2016-02-19</c:v>
                </c:pt>
                <c:pt idx="343">
                  <c:v>2016-02-22</c:v>
                </c:pt>
                <c:pt idx="344">
                  <c:v>2016-02-23</c:v>
                </c:pt>
                <c:pt idx="345">
                  <c:v>2016-02-24</c:v>
                </c:pt>
                <c:pt idx="346">
                  <c:v>2016-02-25</c:v>
                </c:pt>
                <c:pt idx="347">
                  <c:v>2016-02-26</c:v>
                </c:pt>
                <c:pt idx="348">
                  <c:v>2016-02-29</c:v>
                </c:pt>
                <c:pt idx="349">
                  <c:v>2016-03-01</c:v>
                </c:pt>
                <c:pt idx="350">
                  <c:v>2016-03-02</c:v>
                </c:pt>
                <c:pt idx="351">
                  <c:v>2016-03-03</c:v>
                </c:pt>
                <c:pt idx="352">
                  <c:v>2016-03-04</c:v>
                </c:pt>
                <c:pt idx="353">
                  <c:v>2016-03-07</c:v>
                </c:pt>
                <c:pt idx="354">
                  <c:v>2016-03-08</c:v>
                </c:pt>
                <c:pt idx="355">
                  <c:v>2016-03-09</c:v>
                </c:pt>
                <c:pt idx="356">
                  <c:v>2016-03-10</c:v>
                </c:pt>
                <c:pt idx="357">
                  <c:v>2016-03-11</c:v>
                </c:pt>
                <c:pt idx="358">
                  <c:v>2016-03-14</c:v>
                </c:pt>
                <c:pt idx="359">
                  <c:v>2016-03-15</c:v>
                </c:pt>
                <c:pt idx="360">
                  <c:v>2016-03-16</c:v>
                </c:pt>
                <c:pt idx="361">
                  <c:v>2016-03-17</c:v>
                </c:pt>
                <c:pt idx="362">
                  <c:v>2016-03-18</c:v>
                </c:pt>
                <c:pt idx="363">
                  <c:v>2016-03-21</c:v>
                </c:pt>
                <c:pt idx="364">
                  <c:v>2016-03-22</c:v>
                </c:pt>
                <c:pt idx="365">
                  <c:v>2016-03-23</c:v>
                </c:pt>
                <c:pt idx="366">
                  <c:v>2016-03-24</c:v>
                </c:pt>
                <c:pt idx="367">
                  <c:v>2016-03-25</c:v>
                </c:pt>
                <c:pt idx="368">
                  <c:v>2016-03-28</c:v>
                </c:pt>
                <c:pt idx="369">
                  <c:v>2016-03-29</c:v>
                </c:pt>
                <c:pt idx="370">
                  <c:v>2016-03-30</c:v>
                </c:pt>
                <c:pt idx="371">
                  <c:v>2016-03-31</c:v>
                </c:pt>
                <c:pt idx="372">
                  <c:v>2016-04-01</c:v>
                </c:pt>
                <c:pt idx="373">
                  <c:v>2016-04-05</c:v>
                </c:pt>
                <c:pt idx="374">
                  <c:v>2016-04-06</c:v>
                </c:pt>
                <c:pt idx="375">
                  <c:v>2016-04-07</c:v>
                </c:pt>
                <c:pt idx="376">
                  <c:v>2016-04-08</c:v>
                </c:pt>
                <c:pt idx="377">
                  <c:v>2016-04-11</c:v>
                </c:pt>
                <c:pt idx="378">
                  <c:v>2016-04-12</c:v>
                </c:pt>
                <c:pt idx="379">
                  <c:v>2016-04-13</c:v>
                </c:pt>
                <c:pt idx="380">
                  <c:v>2016-04-14</c:v>
                </c:pt>
                <c:pt idx="381">
                  <c:v>2016-04-15</c:v>
                </c:pt>
                <c:pt idx="382">
                  <c:v>2016-04-18</c:v>
                </c:pt>
                <c:pt idx="383">
                  <c:v>2016-04-19</c:v>
                </c:pt>
                <c:pt idx="384">
                  <c:v>2016-04-20</c:v>
                </c:pt>
                <c:pt idx="385">
                  <c:v>2016-04-21</c:v>
                </c:pt>
                <c:pt idx="386">
                  <c:v>2016-04-22</c:v>
                </c:pt>
                <c:pt idx="387">
                  <c:v>2016-04-25</c:v>
                </c:pt>
                <c:pt idx="388">
                  <c:v>2016-04-26</c:v>
                </c:pt>
                <c:pt idx="389">
                  <c:v>2016-04-27</c:v>
                </c:pt>
                <c:pt idx="390">
                  <c:v>2016-04-28</c:v>
                </c:pt>
                <c:pt idx="391">
                  <c:v>2016-04-29</c:v>
                </c:pt>
                <c:pt idx="392">
                  <c:v>2016-05-03</c:v>
                </c:pt>
                <c:pt idx="393">
                  <c:v>2016-05-04</c:v>
                </c:pt>
                <c:pt idx="394">
                  <c:v>2016-05-05</c:v>
                </c:pt>
                <c:pt idx="395">
                  <c:v>2016-05-06</c:v>
                </c:pt>
                <c:pt idx="396">
                  <c:v>2016-05-09</c:v>
                </c:pt>
                <c:pt idx="397">
                  <c:v>2016-05-10</c:v>
                </c:pt>
                <c:pt idx="398">
                  <c:v>2016-05-11</c:v>
                </c:pt>
                <c:pt idx="399">
                  <c:v>2016-05-12</c:v>
                </c:pt>
                <c:pt idx="400">
                  <c:v>2016-05-13</c:v>
                </c:pt>
                <c:pt idx="401">
                  <c:v>2016-05-16</c:v>
                </c:pt>
                <c:pt idx="402">
                  <c:v>2016-05-17</c:v>
                </c:pt>
                <c:pt idx="403">
                  <c:v>2016-05-18</c:v>
                </c:pt>
                <c:pt idx="404">
                  <c:v>2016-05-19</c:v>
                </c:pt>
                <c:pt idx="405">
                  <c:v>2016-05-20</c:v>
                </c:pt>
                <c:pt idx="406">
                  <c:v>2016-05-23</c:v>
                </c:pt>
                <c:pt idx="407">
                  <c:v>2016-05-24</c:v>
                </c:pt>
                <c:pt idx="408">
                  <c:v>2016-05-25</c:v>
                </c:pt>
                <c:pt idx="409">
                  <c:v>2016-05-26</c:v>
                </c:pt>
                <c:pt idx="410">
                  <c:v>2016-05-27</c:v>
                </c:pt>
                <c:pt idx="411">
                  <c:v>2016-05-30</c:v>
                </c:pt>
                <c:pt idx="412">
                  <c:v>2016-05-31</c:v>
                </c:pt>
                <c:pt idx="413">
                  <c:v>2016-06-01</c:v>
                </c:pt>
                <c:pt idx="414">
                  <c:v>2016-06-02</c:v>
                </c:pt>
                <c:pt idx="415">
                  <c:v>2016-06-03</c:v>
                </c:pt>
                <c:pt idx="416">
                  <c:v>2016-06-06</c:v>
                </c:pt>
                <c:pt idx="417">
                  <c:v>2016-06-07</c:v>
                </c:pt>
                <c:pt idx="418">
                  <c:v>2016-06-08</c:v>
                </c:pt>
                <c:pt idx="419">
                  <c:v>2016-06-10</c:v>
                </c:pt>
                <c:pt idx="420">
                  <c:v>2016-06-13</c:v>
                </c:pt>
                <c:pt idx="421">
                  <c:v>2016-06-14</c:v>
                </c:pt>
                <c:pt idx="422">
                  <c:v>2016-06-15</c:v>
                </c:pt>
                <c:pt idx="423">
                  <c:v>2016-06-16</c:v>
                </c:pt>
                <c:pt idx="424">
                  <c:v>2016-06-17</c:v>
                </c:pt>
                <c:pt idx="425">
                  <c:v>2016-06-20</c:v>
                </c:pt>
                <c:pt idx="426">
                  <c:v>2016-06-21</c:v>
                </c:pt>
                <c:pt idx="427">
                  <c:v>2016-06-22</c:v>
                </c:pt>
                <c:pt idx="428">
                  <c:v>2016-06-23</c:v>
                </c:pt>
                <c:pt idx="429">
                  <c:v>2016-06-24</c:v>
                </c:pt>
                <c:pt idx="430">
                  <c:v>2016-06-27</c:v>
                </c:pt>
                <c:pt idx="431">
                  <c:v>2016-06-28</c:v>
                </c:pt>
                <c:pt idx="432">
                  <c:v>2016-06-29</c:v>
                </c:pt>
                <c:pt idx="433">
                  <c:v>2016-06-30</c:v>
                </c:pt>
                <c:pt idx="434">
                  <c:v>2016-07-01</c:v>
                </c:pt>
                <c:pt idx="435">
                  <c:v>2016-07-04</c:v>
                </c:pt>
                <c:pt idx="436">
                  <c:v>2016-07-05</c:v>
                </c:pt>
                <c:pt idx="437">
                  <c:v>2016-07-06</c:v>
                </c:pt>
                <c:pt idx="438">
                  <c:v>2016-07-07</c:v>
                </c:pt>
                <c:pt idx="439">
                  <c:v>2016-07-08</c:v>
                </c:pt>
                <c:pt idx="440">
                  <c:v>2016-07-11</c:v>
                </c:pt>
                <c:pt idx="441">
                  <c:v>2016-07-12</c:v>
                </c:pt>
                <c:pt idx="442">
                  <c:v>2016-07-13</c:v>
                </c:pt>
                <c:pt idx="443">
                  <c:v>2016-07-14</c:v>
                </c:pt>
                <c:pt idx="444">
                  <c:v>2016-07-15</c:v>
                </c:pt>
                <c:pt idx="445">
                  <c:v>2016-07-18</c:v>
                </c:pt>
                <c:pt idx="446">
                  <c:v>2016-07-19</c:v>
                </c:pt>
                <c:pt idx="447">
                  <c:v>2016-07-20</c:v>
                </c:pt>
                <c:pt idx="448">
                  <c:v>2016-07-21</c:v>
                </c:pt>
                <c:pt idx="449">
                  <c:v>2016-07-22</c:v>
                </c:pt>
                <c:pt idx="450">
                  <c:v>2016-07-25</c:v>
                </c:pt>
                <c:pt idx="451">
                  <c:v>2016-07-26</c:v>
                </c:pt>
                <c:pt idx="452">
                  <c:v>2016-07-27</c:v>
                </c:pt>
                <c:pt idx="453">
                  <c:v>2016-07-28</c:v>
                </c:pt>
                <c:pt idx="454">
                  <c:v>2016-07-29</c:v>
                </c:pt>
                <c:pt idx="455">
                  <c:v>2016-08-01</c:v>
                </c:pt>
                <c:pt idx="456">
                  <c:v>2016-08-02</c:v>
                </c:pt>
                <c:pt idx="457">
                  <c:v>2016-08-03</c:v>
                </c:pt>
                <c:pt idx="458">
                  <c:v>2016-08-04</c:v>
                </c:pt>
                <c:pt idx="459">
                  <c:v>2016-08-05</c:v>
                </c:pt>
                <c:pt idx="460">
                  <c:v>2016-08-08</c:v>
                </c:pt>
                <c:pt idx="461">
                  <c:v>2016-08-09</c:v>
                </c:pt>
                <c:pt idx="462">
                  <c:v>2016-08-10</c:v>
                </c:pt>
                <c:pt idx="463">
                  <c:v>2016-08-11</c:v>
                </c:pt>
                <c:pt idx="464">
                  <c:v>2016-08-12</c:v>
                </c:pt>
                <c:pt idx="465">
                  <c:v>2016-08-15</c:v>
                </c:pt>
                <c:pt idx="466">
                  <c:v>2016-08-16</c:v>
                </c:pt>
                <c:pt idx="467">
                  <c:v>2016-08-17</c:v>
                </c:pt>
                <c:pt idx="468">
                  <c:v>2016-08-18</c:v>
                </c:pt>
                <c:pt idx="469">
                  <c:v>2016-08-19</c:v>
                </c:pt>
                <c:pt idx="470">
                  <c:v>2016-08-22</c:v>
                </c:pt>
                <c:pt idx="471">
                  <c:v>2016-08-23</c:v>
                </c:pt>
                <c:pt idx="472">
                  <c:v>2016-08-24</c:v>
                </c:pt>
                <c:pt idx="473">
                  <c:v>2016-08-25</c:v>
                </c:pt>
                <c:pt idx="474">
                  <c:v>2016-08-26</c:v>
                </c:pt>
                <c:pt idx="475">
                  <c:v>2016-08-29</c:v>
                </c:pt>
                <c:pt idx="476">
                  <c:v>2016-08-30</c:v>
                </c:pt>
                <c:pt idx="477">
                  <c:v>2016-08-31</c:v>
                </c:pt>
                <c:pt idx="478">
                  <c:v>2016-09-01</c:v>
                </c:pt>
                <c:pt idx="479">
                  <c:v>2016-09-02</c:v>
                </c:pt>
                <c:pt idx="480">
                  <c:v>2016-09-05</c:v>
                </c:pt>
                <c:pt idx="481">
                  <c:v>2016-09-06</c:v>
                </c:pt>
                <c:pt idx="482">
                  <c:v>2016-09-07</c:v>
                </c:pt>
                <c:pt idx="483">
                  <c:v>2016-09-08</c:v>
                </c:pt>
                <c:pt idx="484">
                  <c:v>2016-09-09</c:v>
                </c:pt>
                <c:pt idx="485">
                  <c:v>2016-09-12</c:v>
                </c:pt>
                <c:pt idx="486">
                  <c:v>2016-09-13</c:v>
                </c:pt>
                <c:pt idx="487">
                  <c:v>2016-09-14</c:v>
                </c:pt>
                <c:pt idx="488">
                  <c:v>2016-09-16</c:v>
                </c:pt>
                <c:pt idx="489">
                  <c:v>2016-09-19</c:v>
                </c:pt>
                <c:pt idx="490">
                  <c:v>2016-09-20</c:v>
                </c:pt>
                <c:pt idx="491">
                  <c:v>2016-09-21</c:v>
                </c:pt>
                <c:pt idx="492">
                  <c:v>2016-09-22</c:v>
                </c:pt>
                <c:pt idx="493">
                  <c:v>2016-09-23</c:v>
                </c:pt>
                <c:pt idx="494">
                  <c:v>2016-09-26</c:v>
                </c:pt>
                <c:pt idx="495">
                  <c:v>2016-09-27</c:v>
                </c:pt>
                <c:pt idx="496">
                  <c:v>2016-09-28</c:v>
                </c:pt>
                <c:pt idx="497">
                  <c:v>2016-09-29</c:v>
                </c:pt>
                <c:pt idx="498">
                  <c:v>2016-09-30</c:v>
                </c:pt>
                <c:pt idx="499">
                  <c:v>2016-10-07</c:v>
                </c:pt>
                <c:pt idx="500">
                  <c:v>2016-10-10</c:v>
                </c:pt>
                <c:pt idx="501">
                  <c:v>2016-10-11</c:v>
                </c:pt>
                <c:pt idx="502">
                  <c:v>2016-10-12</c:v>
                </c:pt>
                <c:pt idx="503">
                  <c:v>2016-10-13</c:v>
                </c:pt>
                <c:pt idx="504">
                  <c:v>2016-10-14</c:v>
                </c:pt>
                <c:pt idx="505">
                  <c:v>2016-10-17</c:v>
                </c:pt>
                <c:pt idx="506">
                  <c:v>2016-10-18</c:v>
                </c:pt>
                <c:pt idx="507">
                  <c:v>2016-10-19</c:v>
                </c:pt>
                <c:pt idx="508">
                  <c:v>2016-10-20</c:v>
                </c:pt>
                <c:pt idx="509">
                  <c:v>2016-10-21</c:v>
                </c:pt>
                <c:pt idx="510">
                  <c:v>2016-10-24</c:v>
                </c:pt>
                <c:pt idx="511">
                  <c:v>2016-10-25</c:v>
                </c:pt>
                <c:pt idx="512">
                  <c:v>2016-10-26</c:v>
                </c:pt>
                <c:pt idx="513">
                  <c:v>2016-10-27</c:v>
                </c:pt>
                <c:pt idx="514">
                  <c:v>2016-10-28</c:v>
                </c:pt>
                <c:pt idx="515">
                  <c:v>2016-10-31</c:v>
                </c:pt>
                <c:pt idx="516">
                  <c:v>2016-11-01</c:v>
                </c:pt>
                <c:pt idx="517">
                  <c:v>2016-11-02</c:v>
                </c:pt>
                <c:pt idx="518">
                  <c:v>2016-11-03</c:v>
                </c:pt>
                <c:pt idx="519">
                  <c:v>2016-11-04</c:v>
                </c:pt>
                <c:pt idx="520">
                  <c:v>2016-11-07</c:v>
                </c:pt>
                <c:pt idx="521">
                  <c:v>2016-11-08</c:v>
                </c:pt>
                <c:pt idx="522">
                  <c:v>2016-11-09</c:v>
                </c:pt>
                <c:pt idx="523">
                  <c:v>2016-11-10</c:v>
                </c:pt>
                <c:pt idx="524">
                  <c:v>2016-11-11</c:v>
                </c:pt>
                <c:pt idx="525">
                  <c:v>2016-11-14</c:v>
                </c:pt>
                <c:pt idx="526">
                  <c:v>2016-11-15</c:v>
                </c:pt>
                <c:pt idx="527">
                  <c:v>2016-11-16</c:v>
                </c:pt>
                <c:pt idx="528">
                  <c:v>2016-11-17</c:v>
                </c:pt>
                <c:pt idx="529">
                  <c:v>2016-11-18</c:v>
                </c:pt>
                <c:pt idx="530">
                  <c:v>2016-11-21</c:v>
                </c:pt>
                <c:pt idx="531">
                  <c:v>2016-11-22</c:v>
                </c:pt>
                <c:pt idx="532">
                  <c:v>2016-11-23</c:v>
                </c:pt>
                <c:pt idx="533">
                  <c:v>2016-11-24</c:v>
                </c:pt>
                <c:pt idx="534">
                  <c:v>2016-11-25</c:v>
                </c:pt>
                <c:pt idx="535">
                  <c:v>2016-11-28</c:v>
                </c:pt>
                <c:pt idx="536">
                  <c:v>2016-11-29</c:v>
                </c:pt>
                <c:pt idx="537">
                  <c:v>2016-11-30</c:v>
                </c:pt>
                <c:pt idx="538">
                  <c:v>2016-12-01</c:v>
                </c:pt>
                <c:pt idx="539">
                  <c:v>2016-12-02</c:v>
                </c:pt>
                <c:pt idx="540">
                  <c:v>2016-12-05</c:v>
                </c:pt>
                <c:pt idx="541">
                  <c:v>2016-12-06</c:v>
                </c:pt>
                <c:pt idx="542">
                  <c:v>2016-12-07</c:v>
                </c:pt>
                <c:pt idx="543">
                  <c:v>2016-12-08</c:v>
                </c:pt>
                <c:pt idx="544">
                  <c:v>2016-12-09</c:v>
                </c:pt>
                <c:pt idx="545">
                  <c:v>2016-12-12</c:v>
                </c:pt>
                <c:pt idx="546">
                  <c:v>2016-12-13</c:v>
                </c:pt>
                <c:pt idx="547">
                  <c:v>2016-12-14</c:v>
                </c:pt>
                <c:pt idx="548">
                  <c:v>2016-12-15</c:v>
                </c:pt>
                <c:pt idx="549">
                  <c:v>2016-12-16</c:v>
                </c:pt>
                <c:pt idx="550">
                  <c:v>2016-12-19</c:v>
                </c:pt>
                <c:pt idx="551">
                  <c:v>2016-12-20</c:v>
                </c:pt>
                <c:pt idx="552">
                  <c:v>2016-12-21</c:v>
                </c:pt>
                <c:pt idx="553">
                  <c:v>2016-12-22</c:v>
                </c:pt>
                <c:pt idx="554">
                  <c:v>2016-12-23</c:v>
                </c:pt>
                <c:pt idx="555">
                  <c:v>2016-12-26</c:v>
                </c:pt>
                <c:pt idx="556">
                  <c:v>2016-12-27</c:v>
                </c:pt>
                <c:pt idx="557">
                  <c:v>2016-12-28</c:v>
                </c:pt>
                <c:pt idx="558">
                  <c:v>2016-12-29</c:v>
                </c:pt>
                <c:pt idx="559">
                  <c:v>2016-12-30</c:v>
                </c:pt>
                <c:pt idx="560">
                  <c:v>2017-01-03</c:v>
                </c:pt>
                <c:pt idx="561">
                  <c:v>2017-01-04</c:v>
                </c:pt>
                <c:pt idx="562">
                  <c:v>2017-01-05</c:v>
                </c:pt>
                <c:pt idx="563">
                  <c:v>2017-01-06</c:v>
                </c:pt>
                <c:pt idx="564">
                  <c:v>2017-01-09</c:v>
                </c:pt>
                <c:pt idx="565">
                  <c:v>2017-01-10</c:v>
                </c:pt>
                <c:pt idx="566">
                  <c:v>2017-01-11</c:v>
                </c:pt>
                <c:pt idx="567">
                  <c:v>2017-01-12</c:v>
                </c:pt>
                <c:pt idx="568">
                  <c:v>2017-01-13</c:v>
                </c:pt>
                <c:pt idx="569">
                  <c:v>2017-01-16</c:v>
                </c:pt>
                <c:pt idx="570">
                  <c:v>2017-01-17</c:v>
                </c:pt>
                <c:pt idx="571">
                  <c:v>2017-01-18</c:v>
                </c:pt>
                <c:pt idx="572">
                  <c:v>2017-01-19</c:v>
                </c:pt>
                <c:pt idx="573">
                  <c:v>2017-01-20</c:v>
                </c:pt>
                <c:pt idx="574">
                  <c:v>2017-01-23</c:v>
                </c:pt>
                <c:pt idx="575">
                  <c:v>2017-01-27</c:v>
                </c:pt>
                <c:pt idx="576">
                  <c:v>2017-02-03</c:v>
                </c:pt>
                <c:pt idx="577">
                  <c:v>2017-02-06</c:v>
                </c:pt>
                <c:pt idx="578">
                  <c:v>2017-02-07</c:v>
                </c:pt>
                <c:pt idx="579">
                  <c:v>2017-02-08</c:v>
                </c:pt>
                <c:pt idx="580">
                  <c:v>2017-02-09</c:v>
                </c:pt>
                <c:pt idx="581">
                  <c:v>2017-02-10</c:v>
                </c:pt>
                <c:pt idx="582">
                  <c:v>2017-02-13</c:v>
                </c:pt>
                <c:pt idx="583">
                  <c:v>2017-02-14</c:v>
                </c:pt>
                <c:pt idx="584">
                  <c:v>2017-02-15</c:v>
                </c:pt>
                <c:pt idx="585">
                  <c:v>2017-02-16</c:v>
                </c:pt>
                <c:pt idx="586">
                  <c:v>2017-02-17</c:v>
                </c:pt>
                <c:pt idx="587">
                  <c:v>2017-02-20</c:v>
                </c:pt>
                <c:pt idx="588">
                  <c:v>2017-02-21</c:v>
                </c:pt>
                <c:pt idx="589">
                  <c:v>2017-02-22</c:v>
                </c:pt>
                <c:pt idx="590">
                  <c:v>2017-02-23</c:v>
                </c:pt>
                <c:pt idx="591">
                  <c:v>2017-02-24</c:v>
                </c:pt>
                <c:pt idx="592">
                  <c:v>2017-02-27</c:v>
                </c:pt>
                <c:pt idx="593">
                  <c:v>2017-02-28</c:v>
                </c:pt>
                <c:pt idx="594">
                  <c:v>2017-03-01</c:v>
                </c:pt>
                <c:pt idx="595">
                  <c:v>2017-03-02</c:v>
                </c:pt>
                <c:pt idx="596">
                  <c:v>2017-03-03</c:v>
                </c:pt>
                <c:pt idx="597">
                  <c:v>2017-03-06</c:v>
                </c:pt>
                <c:pt idx="598">
                  <c:v>2017-03-07</c:v>
                </c:pt>
                <c:pt idx="599">
                  <c:v>2017-03-08</c:v>
                </c:pt>
                <c:pt idx="600">
                  <c:v>2017-03-09</c:v>
                </c:pt>
                <c:pt idx="601">
                  <c:v>2017-03-10</c:v>
                </c:pt>
                <c:pt idx="602">
                  <c:v>2017-03-13</c:v>
                </c:pt>
                <c:pt idx="603">
                  <c:v>2017-03-14</c:v>
                </c:pt>
                <c:pt idx="604">
                  <c:v>2017-03-15</c:v>
                </c:pt>
                <c:pt idx="605">
                  <c:v>2017-03-16</c:v>
                </c:pt>
                <c:pt idx="606">
                  <c:v>2017-03-17</c:v>
                </c:pt>
                <c:pt idx="607">
                  <c:v>2017-03-20</c:v>
                </c:pt>
                <c:pt idx="608">
                  <c:v>2017-03-21</c:v>
                </c:pt>
                <c:pt idx="609">
                  <c:v>2017-03-22</c:v>
                </c:pt>
                <c:pt idx="610">
                  <c:v>2017-03-23</c:v>
                </c:pt>
                <c:pt idx="611">
                  <c:v>2017-03-24</c:v>
                </c:pt>
                <c:pt idx="612">
                  <c:v>2017-03-27</c:v>
                </c:pt>
                <c:pt idx="613">
                  <c:v>2017-03-28</c:v>
                </c:pt>
                <c:pt idx="614">
                  <c:v>2017-03-29</c:v>
                </c:pt>
                <c:pt idx="615">
                  <c:v>2017-03-30</c:v>
                </c:pt>
                <c:pt idx="616">
                  <c:v>2017-03-31</c:v>
                </c:pt>
                <c:pt idx="617">
                  <c:v>2017-04-05</c:v>
                </c:pt>
                <c:pt idx="618">
                  <c:v>2017-04-06</c:v>
                </c:pt>
                <c:pt idx="619">
                  <c:v>2017-04-07</c:v>
                </c:pt>
                <c:pt idx="620">
                  <c:v>2017-04-10</c:v>
                </c:pt>
                <c:pt idx="621">
                  <c:v>2017-04-11</c:v>
                </c:pt>
                <c:pt idx="622">
                  <c:v>2017-04-12</c:v>
                </c:pt>
                <c:pt idx="623">
                  <c:v>2017-04-13</c:v>
                </c:pt>
                <c:pt idx="624">
                  <c:v>2017-04-14</c:v>
                </c:pt>
                <c:pt idx="625">
                  <c:v>2017-04-17</c:v>
                </c:pt>
                <c:pt idx="626">
                  <c:v>2017-04-18</c:v>
                </c:pt>
                <c:pt idx="627">
                  <c:v>2017-04-19</c:v>
                </c:pt>
                <c:pt idx="628">
                  <c:v>2017-04-20</c:v>
                </c:pt>
                <c:pt idx="629">
                  <c:v>2017-04-21</c:v>
                </c:pt>
                <c:pt idx="630">
                  <c:v>2017-04-24</c:v>
                </c:pt>
                <c:pt idx="631">
                  <c:v>2017-04-25</c:v>
                </c:pt>
                <c:pt idx="632">
                  <c:v>2017-04-26</c:v>
                </c:pt>
                <c:pt idx="633">
                  <c:v>2017-04-27</c:v>
                </c:pt>
                <c:pt idx="634">
                  <c:v>2017-04-28</c:v>
                </c:pt>
                <c:pt idx="635">
                  <c:v>2017-05-02</c:v>
                </c:pt>
                <c:pt idx="636">
                  <c:v>2017-05-03</c:v>
                </c:pt>
                <c:pt idx="637">
                  <c:v>2017-05-04</c:v>
                </c:pt>
                <c:pt idx="638">
                  <c:v>2017-05-05</c:v>
                </c:pt>
                <c:pt idx="639">
                  <c:v>2017-05-08</c:v>
                </c:pt>
                <c:pt idx="640">
                  <c:v>2017-05-09</c:v>
                </c:pt>
                <c:pt idx="641">
                  <c:v>2017-05-10</c:v>
                </c:pt>
                <c:pt idx="642">
                  <c:v>2017-05-11</c:v>
                </c:pt>
                <c:pt idx="643">
                  <c:v>2017-05-12</c:v>
                </c:pt>
                <c:pt idx="644">
                  <c:v>2017-05-15</c:v>
                </c:pt>
                <c:pt idx="645">
                  <c:v>2017-05-16</c:v>
                </c:pt>
                <c:pt idx="646">
                  <c:v>2017-05-17</c:v>
                </c:pt>
                <c:pt idx="647">
                  <c:v>2017-05-18</c:v>
                </c:pt>
                <c:pt idx="648">
                  <c:v>2017-05-19</c:v>
                </c:pt>
                <c:pt idx="649">
                  <c:v>2017-05-22</c:v>
                </c:pt>
                <c:pt idx="650">
                  <c:v>2017-05-23</c:v>
                </c:pt>
                <c:pt idx="651">
                  <c:v>2017-05-24</c:v>
                </c:pt>
                <c:pt idx="652">
                  <c:v>2017-05-25</c:v>
                </c:pt>
                <c:pt idx="653">
                  <c:v>2017-05-26</c:v>
                </c:pt>
                <c:pt idx="654">
                  <c:v>2017-05-31</c:v>
                </c:pt>
                <c:pt idx="655">
                  <c:v>2017-06-01</c:v>
                </c:pt>
                <c:pt idx="656">
                  <c:v>2017-06-02</c:v>
                </c:pt>
                <c:pt idx="657">
                  <c:v>2017-06-05</c:v>
                </c:pt>
                <c:pt idx="658">
                  <c:v>2017-06-06</c:v>
                </c:pt>
                <c:pt idx="659">
                  <c:v>2017-06-07</c:v>
                </c:pt>
                <c:pt idx="660">
                  <c:v>2017-06-08</c:v>
                </c:pt>
                <c:pt idx="661">
                  <c:v>2017-06-09</c:v>
                </c:pt>
                <c:pt idx="662">
                  <c:v>2017-06-12</c:v>
                </c:pt>
                <c:pt idx="663">
                  <c:v>2017-06-13</c:v>
                </c:pt>
                <c:pt idx="664">
                  <c:v>2017-06-14</c:v>
                </c:pt>
                <c:pt idx="665">
                  <c:v>2017-06-15</c:v>
                </c:pt>
                <c:pt idx="666">
                  <c:v>2017-06-16</c:v>
                </c:pt>
                <c:pt idx="667">
                  <c:v>2017-06-19</c:v>
                </c:pt>
                <c:pt idx="668">
                  <c:v>2017-06-20</c:v>
                </c:pt>
                <c:pt idx="669">
                  <c:v>2017-06-21</c:v>
                </c:pt>
                <c:pt idx="670">
                  <c:v>2017-06-22</c:v>
                </c:pt>
                <c:pt idx="671">
                  <c:v>2017-06-23</c:v>
                </c:pt>
                <c:pt idx="672">
                  <c:v>2017-06-26</c:v>
                </c:pt>
                <c:pt idx="673">
                  <c:v>2017-06-27</c:v>
                </c:pt>
                <c:pt idx="674">
                  <c:v>2017-06-28</c:v>
                </c:pt>
                <c:pt idx="675">
                  <c:v>2017-06-29</c:v>
                </c:pt>
                <c:pt idx="676">
                  <c:v>2017-06-30</c:v>
                </c:pt>
                <c:pt idx="677">
                  <c:v>2017-07-03</c:v>
                </c:pt>
                <c:pt idx="678">
                  <c:v>2017-07-04</c:v>
                </c:pt>
                <c:pt idx="679">
                  <c:v>2017-07-05</c:v>
                </c:pt>
                <c:pt idx="680">
                  <c:v>2017-07-06</c:v>
                </c:pt>
                <c:pt idx="681">
                  <c:v>2017-07-07</c:v>
                </c:pt>
                <c:pt idx="682">
                  <c:v>2017-07-10</c:v>
                </c:pt>
                <c:pt idx="683">
                  <c:v>2017-07-11</c:v>
                </c:pt>
                <c:pt idx="684">
                  <c:v>2017-07-12</c:v>
                </c:pt>
                <c:pt idx="685">
                  <c:v>2017-07-13</c:v>
                </c:pt>
                <c:pt idx="686">
                  <c:v>2017-07-14</c:v>
                </c:pt>
                <c:pt idx="687">
                  <c:v>2017-07-17</c:v>
                </c:pt>
                <c:pt idx="688">
                  <c:v>2017-07-18</c:v>
                </c:pt>
                <c:pt idx="689">
                  <c:v>2017-07-19</c:v>
                </c:pt>
                <c:pt idx="690">
                  <c:v>2017-07-20</c:v>
                </c:pt>
                <c:pt idx="691">
                  <c:v>2017-07-21</c:v>
                </c:pt>
                <c:pt idx="692">
                  <c:v>2017-07-24</c:v>
                </c:pt>
                <c:pt idx="693">
                  <c:v>2017-07-25</c:v>
                </c:pt>
                <c:pt idx="694">
                  <c:v>2017-07-26</c:v>
                </c:pt>
                <c:pt idx="695">
                  <c:v>2017-07-27</c:v>
                </c:pt>
                <c:pt idx="696">
                  <c:v>2017-07-28</c:v>
                </c:pt>
                <c:pt idx="697">
                  <c:v>2017-07-31</c:v>
                </c:pt>
                <c:pt idx="698">
                  <c:v>2017-08-01</c:v>
                </c:pt>
                <c:pt idx="699">
                  <c:v>2017-08-02</c:v>
                </c:pt>
                <c:pt idx="700">
                  <c:v>2017-08-03</c:v>
                </c:pt>
                <c:pt idx="701">
                  <c:v>2017-08-04</c:v>
                </c:pt>
                <c:pt idx="702">
                  <c:v>2017-08-07</c:v>
                </c:pt>
                <c:pt idx="703">
                  <c:v>2017-08-08</c:v>
                </c:pt>
                <c:pt idx="704">
                  <c:v>2017-08-09</c:v>
                </c:pt>
                <c:pt idx="705">
                  <c:v>2017-08-10</c:v>
                </c:pt>
                <c:pt idx="706">
                  <c:v>2017-08-11</c:v>
                </c:pt>
                <c:pt idx="707">
                  <c:v>2017-08-14</c:v>
                </c:pt>
                <c:pt idx="708">
                  <c:v>2017-08-15</c:v>
                </c:pt>
                <c:pt idx="709">
                  <c:v>2017-08-16</c:v>
                </c:pt>
                <c:pt idx="710">
                  <c:v>2017-08-17</c:v>
                </c:pt>
                <c:pt idx="711">
                  <c:v>2017-08-18</c:v>
                </c:pt>
                <c:pt idx="712">
                  <c:v>2017-08-21</c:v>
                </c:pt>
                <c:pt idx="713">
                  <c:v>2017-08-22</c:v>
                </c:pt>
                <c:pt idx="714">
                  <c:v>2017-08-23</c:v>
                </c:pt>
                <c:pt idx="715">
                  <c:v>2017-08-24</c:v>
                </c:pt>
                <c:pt idx="716">
                  <c:v>2017-08-25</c:v>
                </c:pt>
                <c:pt idx="717">
                  <c:v>2017-08-28</c:v>
                </c:pt>
                <c:pt idx="718">
                  <c:v>2017-08-29</c:v>
                </c:pt>
                <c:pt idx="719">
                  <c:v>2017-08-30</c:v>
                </c:pt>
                <c:pt idx="720">
                  <c:v>2017-08-31</c:v>
                </c:pt>
                <c:pt idx="721">
                  <c:v>2017-09-01</c:v>
                </c:pt>
                <c:pt idx="722">
                  <c:v>2017-09-04</c:v>
                </c:pt>
                <c:pt idx="723">
                  <c:v>2017-09-05</c:v>
                </c:pt>
                <c:pt idx="724">
                  <c:v>2017-09-06</c:v>
                </c:pt>
                <c:pt idx="725">
                  <c:v>2017-09-07</c:v>
                </c:pt>
                <c:pt idx="726">
                  <c:v>2017-09-08</c:v>
                </c:pt>
                <c:pt idx="727">
                  <c:v>2017-09-11</c:v>
                </c:pt>
                <c:pt idx="728">
                  <c:v>2017-09-12</c:v>
                </c:pt>
                <c:pt idx="729">
                  <c:v>2017-09-13</c:v>
                </c:pt>
                <c:pt idx="730">
                  <c:v>2017-09-14</c:v>
                </c:pt>
                <c:pt idx="731">
                  <c:v>2017-09-15</c:v>
                </c:pt>
                <c:pt idx="732">
                  <c:v>2017-09-18</c:v>
                </c:pt>
                <c:pt idx="733">
                  <c:v>2017-09-19</c:v>
                </c:pt>
                <c:pt idx="734">
                  <c:v>2017-09-20</c:v>
                </c:pt>
                <c:pt idx="735">
                  <c:v>2017-09-21</c:v>
                </c:pt>
                <c:pt idx="736">
                  <c:v>2017-09-22</c:v>
                </c:pt>
                <c:pt idx="737">
                  <c:v>2017-09-25</c:v>
                </c:pt>
                <c:pt idx="738">
                  <c:v>2017-09-26</c:v>
                </c:pt>
                <c:pt idx="739">
                  <c:v>2017-09-27</c:v>
                </c:pt>
                <c:pt idx="740">
                  <c:v>2017-09-28</c:v>
                </c:pt>
                <c:pt idx="741">
                  <c:v>2017-09-29</c:v>
                </c:pt>
                <c:pt idx="742">
                  <c:v>2017-10-06</c:v>
                </c:pt>
                <c:pt idx="743">
                  <c:v>2017-10-10</c:v>
                </c:pt>
                <c:pt idx="744">
                  <c:v>2017-10-11</c:v>
                </c:pt>
                <c:pt idx="745">
                  <c:v>2017-10-12</c:v>
                </c:pt>
                <c:pt idx="746">
                  <c:v>2017-10-13</c:v>
                </c:pt>
                <c:pt idx="747">
                  <c:v>2017-10-16</c:v>
                </c:pt>
                <c:pt idx="748">
                  <c:v>2017-10-17</c:v>
                </c:pt>
                <c:pt idx="749">
                  <c:v>2017-10-18</c:v>
                </c:pt>
                <c:pt idx="750">
                  <c:v>2017-10-19</c:v>
                </c:pt>
                <c:pt idx="751">
                  <c:v>2017-10-20</c:v>
                </c:pt>
                <c:pt idx="752">
                  <c:v>2017-10-23</c:v>
                </c:pt>
                <c:pt idx="753">
                  <c:v>2017-10-24</c:v>
                </c:pt>
                <c:pt idx="754">
                  <c:v>2017-10-25</c:v>
                </c:pt>
                <c:pt idx="755">
                  <c:v>2017-10-26</c:v>
                </c:pt>
                <c:pt idx="756">
                  <c:v>2017-10-27</c:v>
                </c:pt>
                <c:pt idx="757">
                  <c:v>2017-10-30</c:v>
                </c:pt>
                <c:pt idx="758">
                  <c:v>2017-10-31</c:v>
                </c:pt>
                <c:pt idx="759">
                  <c:v>2017-11-01</c:v>
                </c:pt>
                <c:pt idx="760">
                  <c:v>2017-11-02</c:v>
                </c:pt>
                <c:pt idx="761">
                  <c:v>2017-11-03</c:v>
                </c:pt>
                <c:pt idx="762">
                  <c:v>2017-11-06</c:v>
                </c:pt>
                <c:pt idx="763">
                  <c:v>2017-11-07</c:v>
                </c:pt>
                <c:pt idx="764">
                  <c:v>2017-11-08</c:v>
                </c:pt>
                <c:pt idx="765">
                  <c:v>2017-11-09</c:v>
                </c:pt>
                <c:pt idx="766">
                  <c:v>2017-11-10</c:v>
                </c:pt>
                <c:pt idx="767">
                  <c:v>2017-11-13</c:v>
                </c:pt>
                <c:pt idx="768">
                  <c:v>2017-11-14</c:v>
                </c:pt>
                <c:pt idx="769">
                  <c:v>2017-11-15</c:v>
                </c:pt>
                <c:pt idx="770">
                  <c:v>2017-11-16</c:v>
                </c:pt>
                <c:pt idx="771">
                  <c:v>2017-11-17</c:v>
                </c:pt>
                <c:pt idx="772">
                  <c:v>2017-11-20</c:v>
                </c:pt>
                <c:pt idx="773">
                  <c:v>2017-11-21</c:v>
                </c:pt>
                <c:pt idx="774">
                  <c:v>2017-11-22</c:v>
                </c:pt>
                <c:pt idx="775">
                  <c:v>2017-11-23</c:v>
                </c:pt>
                <c:pt idx="776">
                  <c:v>2017-11-24</c:v>
                </c:pt>
                <c:pt idx="777">
                  <c:v>2017-11-27</c:v>
                </c:pt>
                <c:pt idx="778">
                  <c:v>2017-11-28</c:v>
                </c:pt>
                <c:pt idx="779">
                  <c:v>2017-11-29</c:v>
                </c:pt>
                <c:pt idx="780">
                  <c:v>2017-11-30</c:v>
                </c:pt>
                <c:pt idx="781">
                  <c:v>2017-12-01</c:v>
                </c:pt>
                <c:pt idx="782">
                  <c:v>2017-12-04</c:v>
                </c:pt>
                <c:pt idx="783">
                  <c:v>2017-12-05</c:v>
                </c:pt>
                <c:pt idx="784">
                  <c:v>2017-12-06</c:v>
                </c:pt>
                <c:pt idx="785">
                  <c:v>2017-12-07</c:v>
                </c:pt>
                <c:pt idx="786">
                  <c:v>2017-12-08</c:v>
                </c:pt>
                <c:pt idx="787">
                  <c:v>2017-12-11</c:v>
                </c:pt>
                <c:pt idx="788">
                  <c:v>2017-12-12</c:v>
                </c:pt>
                <c:pt idx="789">
                  <c:v>2017-12-13</c:v>
                </c:pt>
                <c:pt idx="790">
                  <c:v>2017-12-14</c:v>
                </c:pt>
                <c:pt idx="791">
                  <c:v>2017-12-15</c:v>
                </c:pt>
                <c:pt idx="792">
                  <c:v>2017-12-18</c:v>
                </c:pt>
                <c:pt idx="793">
                  <c:v>2017-12-19</c:v>
                </c:pt>
                <c:pt idx="794">
                  <c:v>2017-12-20</c:v>
                </c:pt>
                <c:pt idx="795">
                  <c:v>2017-12-21</c:v>
                </c:pt>
                <c:pt idx="796">
                  <c:v>2017-12-22</c:v>
                </c:pt>
                <c:pt idx="797">
                  <c:v>2017-12-25</c:v>
                </c:pt>
                <c:pt idx="798">
                  <c:v>2017-12-26</c:v>
                </c:pt>
                <c:pt idx="799">
                  <c:v>2017-12-27</c:v>
                </c:pt>
                <c:pt idx="800">
                  <c:v>2017-12-28</c:v>
                </c:pt>
                <c:pt idx="801">
                  <c:v>2017-12-29</c:v>
                </c:pt>
                <c:pt idx="802">
                  <c:v>2018-01-02</c:v>
                </c:pt>
                <c:pt idx="803">
                  <c:v>2018-01-03</c:v>
                </c:pt>
                <c:pt idx="804">
                  <c:v>2018-01-04</c:v>
                </c:pt>
                <c:pt idx="805">
                  <c:v>2018-01-05</c:v>
                </c:pt>
                <c:pt idx="806">
                  <c:v>2018-01-08</c:v>
                </c:pt>
                <c:pt idx="807">
                  <c:v>2018-01-09</c:v>
                </c:pt>
                <c:pt idx="808">
                  <c:v>2018-01-10</c:v>
                </c:pt>
                <c:pt idx="809">
                  <c:v>2018-01-11</c:v>
                </c:pt>
                <c:pt idx="810">
                  <c:v>2018-01-12</c:v>
                </c:pt>
                <c:pt idx="811">
                  <c:v>2018-01-15</c:v>
                </c:pt>
                <c:pt idx="812">
                  <c:v>2018-01-16</c:v>
                </c:pt>
                <c:pt idx="813">
                  <c:v>2018-01-17</c:v>
                </c:pt>
                <c:pt idx="814">
                  <c:v>2018-01-18</c:v>
                </c:pt>
                <c:pt idx="815">
                  <c:v>2018-01-19</c:v>
                </c:pt>
                <c:pt idx="816">
                  <c:v>2018-01-22</c:v>
                </c:pt>
                <c:pt idx="817">
                  <c:v>2018-01-23</c:v>
                </c:pt>
                <c:pt idx="818">
                  <c:v>2018-01-24</c:v>
                </c:pt>
                <c:pt idx="819">
                  <c:v>2018-01-25</c:v>
                </c:pt>
                <c:pt idx="820">
                  <c:v>2018-01-26</c:v>
                </c:pt>
                <c:pt idx="821">
                  <c:v>2018-01-29</c:v>
                </c:pt>
                <c:pt idx="822">
                  <c:v>2018-01-30</c:v>
                </c:pt>
                <c:pt idx="823">
                  <c:v>2018-01-31</c:v>
                </c:pt>
                <c:pt idx="824">
                  <c:v>2018-02-01</c:v>
                </c:pt>
                <c:pt idx="825">
                  <c:v>2018-02-02</c:v>
                </c:pt>
                <c:pt idx="826">
                  <c:v>2018-02-05</c:v>
                </c:pt>
                <c:pt idx="827">
                  <c:v>2018-02-06</c:v>
                </c:pt>
                <c:pt idx="828">
                  <c:v>2018-02-07</c:v>
                </c:pt>
                <c:pt idx="829">
                  <c:v>2018-02-08</c:v>
                </c:pt>
                <c:pt idx="830">
                  <c:v>2018-02-09</c:v>
                </c:pt>
                <c:pt idx="831">
                  <c:v>2018-02-12</c:v>
                </c:pt>
                <c:pt idx="832">
                  <c:v>2018-02-13</c:v>
                </c:pt>
                <c:pt idx="833">
                  <c:v>2018-02-14</c:v>
                </c:pt>
                <c:pt idx="834">
                  <c:v>2018-02-16</c:v>
                </c:pt>
                <c:pt idx="835">
                  <c:v>2018-02-22</c:v>
                </c:pt>
                <c:pt idx="836">
                  <c:v>2018-02-23</c:v>
                </c:pt>
                <c:pt idx="837">
                  <c:v>2018-02-26</c:v>
                </c:pt>
                <c:pt idx="838">
                  <c:v>2018-02-27</c:v>
                </c:pt>
                <c:pt idx="839">
                  <c:v>2018-02-28</c:v>
                </c:pt>
                <c:pt idx="840">
                  <c:v>2018-03-01</c:v>
                </c:pt>
                <c:pt idx="841">
                  <c:v>2018-03-02</c:v>
                </c:pt>
                <c:pt idx="842">
                  <c:v>2018-03-05</c:v>
                </c:pt>
                <c:pt idx="843">
                  <c:v>2018-03-06</c:v>
                </c:pt>
                <c:pt idx="844">
                  <c:v>2018-03-07</c:v>
                </c:pt>
                <c:pt idx="845">
                  <c:v>2018-03-08</c:v>
                </c:pt>
                <c:pt idx="846">
                  <c:v>2018-03-09</c:v>
                </c:pt>
                <c:pt idx="847">
                  <c:v>2018-03-12</c:v>
                </c:pt>
                <c:pt idx="848">
                  <c:v>2018-03-13</c:v>
                </c:pt>
                <c:pt idx="849">
                  <c:v>2018-03-14</c:v>
                </c:pt>
                <c:pt idx="850">
                  <c:v>2018-03-15</c:v>
                </c:pt>
                <c:pt idx="851">
                  <c:v>2018-03-16</c:v>
                </c:pt>
                <c:pt idx="852">
                  <c:v>2018-03-19</c:v>
                </c:pt>
                <c:pt idx="853">
                  <c:v>2018-03-20</c:v>
                </c:pt>
                <c:pt idx="854">
                  <c:v>2018-03-21</c:v>
                </c:pt>
                <c:pt idx="855">
                  <c:v>2018-03-22</c:v>
                </c:pt>
                <c:pt idx="856">
                  <c:v>2018-03-23</c:v>
                </c:pt>
                <c:pt idx="857">
                  <c:v>2018-03-26</c:v>
                </c:pt>
                <c:pt idx="858">
                  <c:v>2018-03-27</c:v>
                </c:pt>
                <c:pt idx="859">
                  <c:v>2018-03-28</c:v>
                </c:pt>
                <c:pt idx="860">
                  <c:v>2018-03-29</c:v>
                </c:pt>
                <c:pt idx="861">
                  <c:v>2018-03-30</c:v>
                </c:pt>
                <c:pt idx="862">
                  <c:v>2018-04-02</c:v>
                </c:pt>
                <c:pt idx="863">
                  <c:v>2018-04-03</c:v>
                </c:pt>
                <c:pt idx="864">
                  <c:v>2018-04-04</c:v>
                </c:pt>
                <c:pt idx="865">
                  <c:v>2018-04-06</c:v>
                </c:pt>
                <c:pt idx="866">
                  <c:v>2018-04-09</c:v>
                </c:pt>
                <c:pt idx="867">
                  <c:v>2018-04-10</c:v>
                </c:pt>
                <c:pt idx="868">
                  <c:v>2018-04-11</c:v>
                </c:pt>
                <c:pt idx="869">
                  <c:v>2018-04-12</c:v>
                </c:pt>
                <c:pt idx="870">
                  <c:v>2018-04-13</c:v>
                </c:pt>
                <c:pt idx="871">
                  <c:v>2018-04-16</c:v>
                </c:pt>
                <c:pt idx="872">
                  <c:v>2018-04-17</c:v>
                </c:pt>
                <c:pt idx="873">
                  <c:v>2018-04-18</c:v>
                </c:pt>
                <c:pt idx="874">
                  <c:v>2018-04-19</c:v>
                </c:pt>
                <c:pt idx="875">
                  <c:v>2018-04-20</c:v>
                </c:pt>
                <c:pt idx="876">
                  <c:v>2018-04-23</c:v>
                </c:pt>
                <c:pt idx="877">
                  <c:v>2018-04-24</c:v>
                </c:pt>
                <c:pt idx="878">
                  <c:v>2018-04-25</c:v>
                </c:pt>
                <c:pt idx="879">
                  <c:v>2018-04-26</c:v>
                </c:pt>
                <c:pt idx="880">
                  <c:v>2018-04-27</c:v>
                </c:pt>
                <c:pt idx="881">
                  <c:v>2018-04-28</c:v>
                </c:pt>
                <c:pt idx="882">
                  <c:v>2018-05-02</c:v>
                </c:pt>
                <c:pt idx="883">
                  <c:v>2018-05-03</c:v>
                </c:pt>
                <c:pt idx="884">
                  <c:v>2018-05-04</c:v>
                </c:pt>
                <c:pt idx="885">
                  <c:v>2018-05-07</c:v>
                </c:pt>
                <c:pt idx="886">
                  <c:v>2018-05-08</c:v>
                </c:pt>
                <c:pt idx="887">
                  <c:v>2018-05-09</c:v>
                </c:pt>
                <c:pt idx="888">
                  <c:v>2018-05-10</c:v>
                </c:pt>
                <c:pt idx="889">
                  <c:v>2018-05-11</c:v>
                </c:pt>
                <c:pt idx="890">
                  <c:v>2018-05-14</c:v>
                </c:pt>
                <c:pt idx="891">
                  <c:v>2018-05-15</c:v>
                </c:pt>
                <c:pt idx="892">
                  <c:v>2018-05-16</c:v>
                </c:pt>
                <c:pt idx="893">
                  <c:v>2018-05-17</c:v>
                </c:pt>
                <c:pt idx="894">
                  <c:v>2018-05-18</c:v>
                </c:pt>
                <c:pt idx="895">
                  <c:v>2018-05-21</c:v>
                </c:pt>
                <c:pt idx="896">
                  <c:v>2018-05-22</c:v>
                </c:pt>
                <c:pt idx="897">
                  <c:v>2018-05-23</c:v>
                </c:pt>
                <c:pt idx="898">
                  <c:v>2018-05-24</c:v>
                </c:pt>
                <c:pt idx="899">
                  <c:v>2018-05-25</c:v>
                </c:pt>
                <c:pt idx="900">
                  <c:v>2018-05-28</c:v>
                </c:pt>
                <c:pt idx="901">
                  <c:v>2018-05-29</c:v>
                </c:pt>
                <c:pt idx="902">
                  <c:v>2018-05-30</c:v>
                </c:pt>
                <c:pt idx="903">
                  <c:v>2018-05-31</c:v>
                </c:pt>
                <c:pt idx="904">
                  <c:v>2018-06-01</c:v>
                </c:pt>
                <c:pt idx="905">
                  <c:v>2018-06-04</c:v>
                </c:pt>
                <c:pt idx="906">
                  <c:v>2018-06-05</c:v>
                </c:pt>
                <c:pt idx="907">
                  <c:v>2018-06-06</c:v>
                </c:pt>
                <c:pt idx="908">
                  <c:v>2018-06-07</c:v>
                </c:pt>
                <c:pt idx="909">
                  <c:v>2018-06-08</c:v>
                </c:pt>
                <c:pt idx="910">
                  <c:v>2018-06-11</c:v>
                </c:pt>
                <c:pt idx="911">
                  <c:v>2018-06-12</c:v>
                </c:pt>
                <c:pt idx="912">
                  <c:v>2018-06-13</c:v>
                </c:pt>
                <c:pt idx="913">
                  <c:v>2018-06-14</c:v>
                </c:pt>
                <c:pt idx="914">
                  <c:v>2018-06-15</c:v>
                </c:pt>
                <c:pt idx="915">
                  <c:v>2018-06-19</c:v>
                </c:pt>
                <c:pt idx="916">
                  <c:v>2018-06-20</c:v>
                </c:pt>
                <c:pt idx="917">
                  <c:v>2018-06-21</c:v>
                </c:pt>
                <c:pt idx="918">
                  <c:v>2018-06-22</c:v>
                </c:pt>
                <c:pt idx="919">
                  <c:v>2018-06-25</c:v>
                </c:pt>
                <c:pt idx="920">
                  <c:v>2018-06-26</c:v>
                </c:pt>
                <c:pt idx="921">
                  <c:v>2018-06-27</c:v>
                </c:pt>
                <c:pt idx="922">
                  <c:v>2018-06-28</c:v>
                </c:pt>
                <c:pt idx="923">
                  <c:v>2018-06-29</c:v>
                </c:pt>
                <c:pt idx="924">
                  <c:v>2018-07-02</c:v>
                </c:pt>
                <c:pt idx="925">
                  <c:v>2018-07-03</c:v>
                </c:pt>
                <c:pt idx="926">
                  <c:v>2018-07-04</c:v>
                </c:pt>
                <c:pt idx="927">
                  <c:v>2018-07-05</c:v>
                </c:pt>
                <c:pt idx="928">
                  <c:v>2018-07-06</c:v>
                </c:pt>
                <c:pt idx="929">
                  <c:v>2018-07-09</c:v>
                </c:pt>
                <c:pt idx="930">
                  <c:v>2018-07-10</c:v>
                </c:pt>
                <c:pt idx="931">
                  <c:v>2018-07-11</c:v>
                </c:pt>
                <c:pt idx="932">
                  <c:v>2018-07-12</c:v>
                </c:pt>
                <c:pt idx="933">
                  <c:v>2018-07-13</c:v>
                </c:pt>
                <c:pt idx="934">
                  <c:v>2018-07-16</c:v>
                </c:pt>
                <c:pt idx="935">
                  <c:v>2018-07-17</c:v>
                </c:pt>
                <c:pt idx="936">
                  <c:v>2018-07-18</c:v>
                </c:pt>
                <c:pt idx="937">
                  <c:v>2018-07-19</c:v>
                </c:pt>
                <c:pt idx="938">
                  <c:v>2018-07-20</c:v>
                </c:pt>
                <c:pt idx="939">
                  <c:v>2018-07-23</c:v>
                </c:pt>
                <c:pt idx="940">
                  <c:v>2018-07-24</c:v>
                </c:pt>
                <c:pt idx="941">
                  <c:v>2018-07-25</c:v>
                </c:pt>
                <c:pt idx="942">
                  <c:v>2018-07-26</c:v>
                </c:pt>
                <c:pt idx="943">
                  <c:v>2018-07-27</c:v>
                </c:pt>
                <c:pt idx="944">
                  <c:v>2018-07-30</c:v>
                </c:pt>
                <c:pt idx="945">
                  <c:v>2018-07-31</c:v>
                </c:pt>
                <c:pt idx="946">
                  <c:v>2018-08-01</c:v>
                </c:pt>
                <c:pt idx="947">
                  <c:v>2018-08-02</c:v>
                </c:pt>
                <c:pt idx="948">
                  <c:v>2018-08-03</c:v>
                </c:pt>
                <c:pt idx="949">
                  <c:v>2018-08-06</c:v>
                </c:pt>
                <c:pt idx="950">
                  <c:v>2018-08-07</c:v>
                </c:pt>
                <c:pt idx="951">
                  <c:v>2018-08-08</c:v>
                </c:pt>
                <c:pt idx="952">
                  <c:v>2018-08-09</c:v>
                </c:pt>
                <c:pt idx="953">
                  <c:v>2018-08-10</c:v>
                </c:pt>
                <c:pt idx="954">
                  <c:v>2018-08-13</c:v>
                </c:pt>
                <c:pt idx="955">
                  <c:v>2018-08-14</c:v>
                </c:pt>
                <c:pt idx="956">
                  <c:v>2018-08-15</c:v>
                </c:pt>
                <c:pt idx="957">
                  <c:v>2018-08-16</c:v>
                </c:pt>
                <c:pt idx="958">
                  <c:v>2018-08-17</c:v>
                </c:pt>
                <c:pt idx="959">
                  <c:v>2018-08-20</c:v>
                </c:pt>
                <c:pt idx="960">
                  <c:v>2018-08-21</c:v>
                </c:pt>
                <c:pt idx="961">
                  <c:v>2018-08-22</c:v>
                </c:pt>
                <c:pt idx="962">
                  <c:v>2018-08-23</c:v>
                </c:pt>
                <c:pt idx="963">
                  <c:v>2018-08-24</c:v>
                </c:pt>
                <c:pt idx="964">
                  <c:v>2018-08-27</c:v>
                </c:pt>
                <c:pt idx="965">
                  <c:v>2018-08-28</c:v>
                </c:pt>
                <c:pt idx="966">
                  <c:v>2018-08-29</c:v>
                </c:pt>
                <c:pt idx="967">
                  <c:v>2018-08-30</c:v>
                </c:pt>
                <c:pt idx="968">
                  <c:v>2018-08-31</c:v>
                </c:pt>
                <c:pt idx="969">
                  <c:v>2018-09-03</c:v>
                </c:pt>
                <c:pt idx="970">
                  <c:v>2018-09-04</c:v>
                </c:pt>
                <c:pt idx="971">
                  <c:v>2018-09-05</c:v>
                </c:pt>
                <c:pt idx="972">
                  <c:v>2018-09-06</c:v>
                </c:pt>
                <c:pt idx="973">
                  <c:v>2018-09-07</c:v>
                </c:pt>
                <c:pt idx="974">
                  <c:v>2018-09-10</c:v>
                </c:pt>
                <c:pt idx="975">
                  <c:v>2018-09-11</c:v>
                </c:pt>
                <c:pt idx="976">
                  <c:v>2018-09-12</c:v>
                </c:pt>
                <c:pt idx="977">
                  <c:v>2018-09-13</c:v>
                </c:pt>
                <c:pt idx="978">
                  <c:v>2018-09-14</c:v>
                </c:pt>
                <c:pt idx="979">
                  <c:v>2018-09-17</c:v>
                </c:pt>
                <c:pt idx="980">
                  <c:v>2018-09-18</c:v>
                </c:pt>
                <c:pt idx="981">
                  <c:v>2018-09-19</c:v>
                </c:pt>
                <c:pt idx="982">
                  <c:v>2018-09-20</c:v>
                </c:pt>
                <c:pt idx="983">
                  <c:v>2018-09-21</c:v>
                </c:pt>
                <c:pt idx="984">
                  <c:v>2018-09-25</c:v>
                </c:pt>
                <c:pt idx="985">
                  <c:v>2018-09-26</c:v>
                </c:pt>
                <c:pt idx="986">
                  <c:v>2018-09-27</c:v>
                </c:pt>
                <c:pt idx="987">
                  <c:v>2018-09-28</c:v>
                </c:pt>
                <c:pt idx="988">
                  <c:v>2018-10-05</c:v>
                </c:pt>
                <c:pt idx="989">
                  <c:v>2018-10-08</c:v>
                </c:pt>
                <c:pt idx="990">
                  <c:v>2018-10-09</c:v>
                </c:pt>
                <c:pt idx="991">
                  <c:v>2018-10-10</c:v>
                </c:pt>
                <c:pt idx="992">
                  <c:v>2018-10-11</c:v>
                </c:pt>
                <c:pt idx="993">
                  <c:v>2018-10-12</c:v>
                </c:pt>
                <c:pt idx="994">
                  <c:v>2018-10-15</c:v>
                </c:pt>
                <c:pt idx="995">
                  <c:v>2018-10-16</c:v>
                </c:pt>
                <c:pt idx="996">
                  <c:v>2018-10-17</c:v>
                </c:pt>
                <c:pt idx="997">
                  <c:v>2018-10-18</c:v>
                </c:pt>
                <c:pt idx="998">
                  <c:v>2018-10-19</c:v>
                </c:pt>
                <c:pt idx="999">
                  <c:v>2018-10-22</c:v>
                </c:pt>
                <c:pt idx="1000">
                  <c:v>2018-10-23</c:v>
                </c:pt>
                <c:pt idx="1001">
                  <c:v>2018-10-24</c:v>
                </c:pt>
                <c:pt idx="1002">
                  <c:v>2018-10-25</c:v>
                </c:pt>
                <c:pt idx="1003">
                  <c:v>2018-10-26</c:v>
                </c:pt>
                <c:pt idx="1004">
                  <c:v>2018-10-29</c:v>
                </c:pt>
                <c:pt idx="1005">
                  <c:v>2018-10-30</c:v>
                </c:pt>
                <c:pt idx="1006">
                  <c:v>2018-10-31</c:v>
                </c:pt>
                <c:pt idx="1007">
                  <c:v>2018-11-01</c:v>
                </c:pt>
                <c:pt idx="1008">
                  <c:v>2018-11-02</c:v>
                </c:pt>
                <c:pt idx="1009">
                  <c:v>2018-11-05</c:v>
                </c:pt>
                <c:pt idx="1010">
                  <c:v>2018-11-06</c:v>
                </c:pt>
                <c:pt idx="1011">
                  <c:v>2018-11-07</c:v>
                </c:pt>
                <c:pt idx="1012">
                  <c:v>2018-11-08</c:v>
                </c:pt>
                <c:pt idx="1013">
                  <c:v>2018-11-09</c:v>
                </c:pt>
                <c:pt idx="1014">
                  <c:v>2018-11-12</c:v>
                </c:pt>
                <c:pt idx="1015">
                  <c:v>2018-11-13</c:v>
                </c:pt>
                <c:pt idx="1016">
                  <c:v>2018-11-14</c:v>
                </c:pt>
                <c:pt idx="1017">
                  <c:v>2018-11-15</c:v>
                </c:pt>
                <c:pt idx="1018">
                  <c:v>2018-11-16</c:v>
                </c:pt>
                <c:pt idx="1019">
                  <c:v>2018-11-19</c:v>
                </c:pt>
                <c:pt idx="1020">
                  <c:v>2018-11-20</c:v>
                </c:pt>
                <c:pt idx="1021">
                  <c:v>2018-11-21</c:v>
                </c:pt>
                <c:pt idx="1022">
                  <c:v>2018-11-22</c:v>
                </c:pt>
                <c:pt idx="1023">
                  <c:v>2018-11-23</c:v>
                </c:pt>
                <c:pt idx="1024">
                  <c:v>2018-11-26</c:v>
                </c:pt>
                <c:pt idx="1025">
                  <c:v>2018-11-27</c:v>
                </c:pt>
                <c:pt idx="1026">
                  <c:v>2018-11-28</c:v>
                </c:pt>
                <c:pt idx="1027">
                  <c:v>2018-11-29</c:v>
                </c:pt>
                <c:pt idx="1028">
                  <c:v>2018-11-30</c:v>
                </c:pt>
                <c:pt idx="1029">
                  <c:v>2018-12-03</c:v>
                </c:pt>
                <c:pt idx="1030">
                  <c:v>2018-12-04</c:v>
                </c:pt>
                <c:pt idx="1031">
                  <c:v>2018-12-05</c:v>
                </c:pt>
                <c:pt idx="1032">
                  <c:v>2018-12-06</c:v>
                </c:pt>
                <c:pt idx="1033">
                  <c:v>2018-12-07</c:v>
                </c:pt>
                <c:pt idx="1034">
                  <c:v>2018-12-10</c:v>
                </c:pt>
                <c:pt idx="1035">
                  <c:v>2018-12-11</c:v>
                </c:pt>
                <c:pt idx="1036">
                  <c:v>2018-12-12</c:v>
                </c:pt>
                <c:pt idx="1037">
                  <c:v>2018-12-13</c:v>
                </c:pt>
                <c:pt idx="1038">
                  <c:v>2018-12-14</c:v>
                </c:pt>
                <c:pt idx="1039">
                  <c:v>2018-12-17</c:v>
                </c:pt>
                <c:pt idx="1040">
                  <c:v>2018-12-18</c:v>
                </c:pt>
                <c:pt idx="1041">
                  <c:v>2018-12-19</c:v>
                </c:pt>
                <c:pt idx="1042">
                  <c:v>2018-12-20</c:v>
                </c:pt>
                <c:pt idx="1043">
                  <c:v>2018-12-21</c:v>
                </c:pt>
                <c:pt idx="1044">
                  <c:v>2018-12-24</c:v>
                </c:pt>
                <c:pt idx="1045">
                  <c:v>2018-12-25</c:v>
                </c:pt>
                <c:pt idx="1046">
                  <c:v>2018-12-26</c:v>
                </c:pt>
                <c:pt idx="1047">
                  <c:v>2018-12-27</c:v>
                </c:pt>
                <c:pt idx="1048">
                  <c:v>2018-12-28</c:v>
                </c:pt>
                <c:pt idx="1049">
                  <c:v>2019-01-02</c:v>
                </c:pt>
                <c:pt idx="1050">
                  <c:v>2019-01-03</c:v>
                </c:pt>
                <c:pt idx="1051">
                  <c:v>2019-01-04</c:v>
                </c:pt>
                <c:pt idx="1052">
                  <c:v>2019-01-07</c:v>
                </c:pt>
                <c:pt idx="1053">
                  <c:v>2019-01-08</c:v>
                </c:pt>
                <c:pt idx="1054">
                  <c:v>2019-01-09</c:v>
                </c:pt>
                <c:pt idx="1055">
                  <c:v>2019-01-10</c:v>
                </c:pt>
                <c:pt idx="1056">
                  <c:v>2019-01-11</c:v>
                </c:pt>
                <c:pt idx="1057">
                  <c:v>2019-01-14</c:v>
                </c:pt>
                <c:pt idx="1058">
                  <c:v>2019-01-15</c:v>
                </c:pt>
                <c:pt idx="1059">
                  <c:v>2019-01-16</c:v>
                </c:pt>
                <c:pt idx="1060">
                  <c:v>2019-01-17</c:v>
                </c:pt>
                <c:pt idx="1061">
                  <c:v>2019-01-18</c:v>
                </c:pt>
                <c:pt idx="1062">
                  <c:v>2019-01-21</c:v>
                </c:pt>
                <c:pt idx="1063">
                  <c:v>2019-01-22</c:v>
                </c:pt>
                <c:pt idx="1064">
                  <c:v>2019-01-23</c:v>
                </c:pt>
                <c:pt idx="1065">
                  <c:v>2019-01-24</c:v>
                </c:pt>
                <c:pt idx="1066">
                  <c:v>2019-01-25</c:v>
                </c:pt>
                <c:pt idx="1067">
                  <c:v>2019-01-28</c:v>
                </c:pt>
                <c:pt idx="1068">
                  <c:v>2019-01-29</c:v>
                </c:pt>
                <c:pt idx="1069">
                  <c:v>2019-01-30</c:v>
                </c:pt>
                <c:pt idx="1070">
                  <c:v>2019-01-31</c:v>
                </c:pt>
                <c:pt idx="1071">
                  <c:v>2019-02-01</c:v>
                </c:pt>
                <c:pt idx="1072">
                  <c:v>2019-02-08</c:v>
                </c:pt>
                <c:pt idx="1073">
                  <c:v>2019-02-11</c:v>
                </c:pt>
                <c:pt idx="1074">
                  <c:v>2019-02-12</c:v>
                </c:pt>
                <c:pt idx="1075">
                  <c:v>2019-02-13</c:v>
                </c:pt>
                <c:pt idx="1076">
                  <c:v>2019-02-14</c:v>
                </c:pt>
                <c:pt idx="1077">
                  <c:v>2019-02-15</c:v>
                </c:pt>
                <c:pt idx="1078">
                  <c:v>2019-02-18</c:v>
                </c:pt>
                <c:pt idx="1079">
                  <c:v>2019-02-19</c:v>
                </c:pt>
                <c:pt idx="1080">
                  <c:v>2019-02-20</c:v>
                </c:pt>
                <c:pt idx="1081">
                  <c:v>2019-02-21</c:v>
                </c:pt>
                <c:pt idx="1082">
                  <c:v>2019-02-22</c:v>
                </c:pt>
                <c:pt idx="1083">
                  <c:v>2019-02-25</c:v>
                </c:pt>
                <c:pt idx="1084">
                  <c:v>2019-02-26</c:v>
                </c:pt>
                <c:pt idx="1085">
                  <c:v>2019-02-27</c:v>
                </c:pt>
                <c:pt idx="1086">
                  <c:v>2019-02-28</c:v>
                </c:pt>
                <c:pt idx="1087">
                  <c:v>2019-03-01</c:v>
                </c:pt>
                <c:pt idx="1088">
                  <c:v>2019-03-04</c:v>
                </c:pt>
                <c:pt idx="1089">
                  <c:v>2019-03-05</c:v>
                </c:pt>
                <c:pt idx="1090">
                  <c:v>2019-03-06</c:v>
                </c:pt>
                <c:pt idx="1091">
                  <c:v>2019-03-07</c:v>
                </c:pt>
                <c:pt idx="1092">
                  <c:v>2019-03-08</c:v>
                </c:pt>
                <c:pt idx="1093">
                  <c:v>2019-03-11</c:v>
                </c:pt>
                <c:pt idx="1094">
                  <c:v>2019-03-12</c:v>
                </c:pt>
                <c:pt idx="1095">
                  <c:v>2019-03-13</c:v>
                </c:pt>
                <c:pt idx="1096">
                  <c:v>2019-03-14</c:v>
                </c:pt>
                <c:pt idx="1097">
                  <c:v>2019-03-15</c:v>
                </c:pt>
                <c:pt idx="1098">
                  <c:v>2019-03-18</c:v>
                </c:pt>
                <c:pt idx="1099">
                  <c:v>2019-03-19</c:v>
                </c:pt>
                <c:pt idx="1100">
                  <c:v>2019-03-20</c:v>
                </c:pt>
                <c:pt idx="1101">
                  <c:v>2019-03-21</c:v>
                </c:pt>
                <c:pt idx="1102">
                  <c:v>2019-03-22</c:v>
                </c:pt>
                <c:pt idx="1103">
                  <c:v>2019-03-25</c:v>
                </c:pt>
                <c:pt idx="1104">
                  <c:v>2019-03-26</c:v>
                </c:pt>
                <c:pt idx="1105">
                  <c:v>2019-03-27</c:v>
                </c:pt>
                <c:pt idx="1106">
                  <c:v>2019-03-28</c:v>
                </c:pt>
                <c:pt idx="1107">
                  <c:v>2019-03-29</c:v>
                </c:pt>
                <c:pt idx="1108">
                  <c:v>2019-04-01</c:v>
                </c:pt>
                <c:pt idx="1109">
                  <c:v>2019-04-02</c:v>
                </c:pt>
                <c:pt idx="1110">
                  <c:v>2019-04-03</c:v>
                </c:pt>
                <c:pt idx="1111">
                  <c:v>2019-04-04</c:v>
                </c:pt>
                <c:pt idx="1112">
                  <c:v>2019-04-05</c:v>
                </c:pt>
                <c:pt idx="1113">
                  <c:v>2019-04-08</c:v>
                </c:pt>
                <c:pt idx="1114">
                  <c:v>2019-04-09</c:v>
                </c:pt>
                <c:pt idx="1115">
                  <c:v>2019-04-10</c:v>
                </c:pt>
                <c:pt idx="1116">
                  <c:v>2019-04-11</c:v>
                </c:pt>
                <c:pt idx="1117">
                  <c:v>2019-04-12</c:v>
                </c:pt>
                <c:pt idx="1118">
                  <c:v>2019-04-15</c:v>
                </c:pt>
                <c:pt idx="1119">
                  <c:v>2019-04-16</c:v>
                </c:pt>
                <c:pt idx="1120">
                  <c:v>2019-04-17</c:v>
                </c:pt>
                <c:pt idx="1121">
                  <c:v>2019-04-18</c:v>
                </c:pt>
                <c:pt idx="1122">
                  <c:v>2019-04-19</c:v>
                </c:pt>
                <c:pt idx="1123">
                  <c:v>2019-04-22</c:v>
                </c:pt>
                <c:pt idx="1124">
                  <c:v>2019-04-23</c:v>
                </c:pt>
                <c:pt idx="1125">
                  <c:v>2019-04-24</c:v>
                </c:pt>
                <c:pt idx="1126">
                  <c:v>2019-04-25</c:v>
                </c:pt>
                <c:pt idx="1127">
                  <c:v>2019-04-26</c:v>
                </c:pt>
                <c:pt idx="1128">
                  <c:v>2019-04-29</c:v>
                </c:pt>
                <c:pt idx="1129">
                  <c:v>2019-04-30</c:v>
                </c:pt>
                <c:pt idx="1130">
                  <c:v>2019-05-03</c:v>
                </c:pt>
                <c:pt idx="1131">
                  <c:v>2019-05-06</c:v>
                </c:pt>
                <c:pt idx="1132">
                  <c:v>2019-05-07</c:v>
                </c:pt>
                <c:pt idx="1133">
                  <c:v>2019-05-08</c:v>
                </c:pt>
                <c:pt idx="1134">
                  <c:v>2019-05-09</c:v>
                </c:pt>
                <c:pt idx="1135">
                  <c:v>2019-05-10</c:v>
                </c:pt>
                <c:pt idx="1136">
                  <c:v>2019-05-13</c:v>
                </c:pt>
                <c:pt idx="1137">
                  <c:v>2019-05-14</c:v>
                </c:pt>
                <c:pt idx="1138">
                  <c:v>2019-05-15</c:v>
                </c:pt>
                <c:pt idx="1139">
                  <c:v>2019-05-16</c:v>
                </c:pt>
                <c:pt idx="1140">
                  <c:v>2019-05-17</c:v>
                </c:pt>
                <c:pt idx="1141">
                  <c:v>2019-05-20</c:v>
                </c:pt>
                <c:pt idx="1142">
                  <c:v>2019-05-21</c:v>
                </c:pt>
                <c:pt idx="1143">
                  <c:v>2019-05-22</c:v>
                </c:pt>
                <c:pt idx="1144">
                  <c:v>2019-05-23</c:v>
                </c:pt>
                <c:pt idx="1145">
                  <c:v>2019-05-24</c:v>
                </c:pt>
                <c:pt idx="1146">
                  <c:v>2019-05-27</c:v>
                </c:pt>
                <c:pt idx="1147">
                  <c:v>2019-05-28</c:v>
                </c:pt>
                <c:pt idx="1148">
                  <c:v>2019-05-29</c:v>
                </c:pt>
                <c:pt idx="1149">
                  <c:v>2019-05-30</c:v>
                </c:pt>
                <c:pt idx="1150">
                  <c:v>2019-05-31</c:v>
                </c:pt>
                <c:pt idx="1151">
                  <c:v>2019-06-03</c:v>
                </c:pt>
                <c:pt idx="1152">
                  <c:v>2019-06-04</c:v>
                </c:pt>
                <c:pt idx="1153">
                  <c:v>2019-06-05</c:v>
                </c:pt>
                <c:pt idx="1154">
                  <c:v>2019-06-06</c:v>
                </c:pt>
                <c:pt idx="1155">
                  <c:v>2019-06-07</c:v>
                </c:pt>
                <c:pt idx="1156">
                  <c:v>2019-06-10</c:v>
                </c:pt>
                <c:pt idx="1157">
                  <c:v>2019-06-11</c:v>
                </c:pt>
                <c:pt idx="1158">
                  <c:v>2019-06-12</c:v>
                </c:pt>
                <c:pt idx="1159">
                  <c:v>2019-06-13</c:v>
                </c:pt>
                <c:pt idx="1160">
                  <c:v>2019-06-14</c:v>
                </c:pt>
                <c:pt idx="1161">
                  <c:v>2019-06-17</c:v>
                </c:pt>
                <c:pt idx="1162">
                  <c:v>2019-06-18</c:v>
                </c:pt>
                <c:pt idx="1163">
                  <c:v>2019-06-19</c:v>
                </c:pt>
                <c:pt idx="1164">
                  <c:v>2019-06-20</c:v>
                </c:pt>
                <c:pt idx="1165">
                  <c:v>2019-06-21</c:v>
                </c:pt>
                <c:pt idx="1166">
                  <c:v>2019-06-24</c:v>
                </c:pt>
                <c:pt idx="1167">
                  <c:v>2019-06-25</c:v>
                </c:pt>
                <c:pt idx="1168">
                  <c:v>2019-06-26</c:v>
                </c:pt>
                <c:pt idx="1169">
                  <c:v>2019-06-27</c:v>
                </c:pt>
                <c:pt idx="1170">
                  <c:v>2019-06-28</c:v>
                </c:pt>
                <c:pt idx="1171">
                  <c:v>2019-07-01</c:v>
                </c:pt>
                <c:pt idx="1172">
                  <c:v>2019-07-02</c:v>
                </c:pt>
                <c:pt idx="1173">
                  <c:v>2019-07-03</c:v>
                </c:pt>
                <c:pt idx="1174">
                  <c:v>2019-07-04</c:v>
                </c:pt>
                <c:pt idx="1175">
                  <c:v>2019-07-05</c:v>
                </c:pt>
                <c:pt idx="1176">
                  <c:v>2019-07-08</c:v>
                </c:pt>
                <c:pt idx="1177">
                  <c:v>2019-07-09</c:v>
                </c:pt>
                <c:pt idx="1178">
                  <c:v>2019-07-10</c:v>
                </c:pt>
                <c:pt idx="1179">
                  <c:v>2019-07-11</c:v>
                </c:pt>
                <c:pt idx="1180">
                  <c:v>2019-07-12</c:v>
                </c:pt>
                <c:pt idx="1181">
                  <c:v>2019-07-15</c:v>
                </c:pt>
                <c:pt idx="1182">
                  <c:v>2019-07-16</c:v>
                </c:pt>
                <c:pt idx="1183">
                  <c:v>2019-07-17</c:v>
                </c:pt>
                <c:pt idx="1184">
                  <c:v>2019-07-18</c:v>
                </c:pt>
                <c:pt idx="1185">
                  <c:v>2019-07-19</c:v>
                </c:pt>
                <c:pt idx="1186">
                  <c:v>2019-07-22</c:v>
                </c:pt>
                <c:pt idx="1187">
                  <c:v>2019-07-23</c:v>
                </c:pt>
                <c:pt idx="1188">
                  <c:v>2019-07-24</c:v>
                </c:pt>
                <c:pt idx="1189">
                  <c:v>2019-07-25</c:v>
                </c:pt>
                <c:pt idx="1190">
                  <c:v>2019-07-26</c:v>
                </c:pt>
                <c:pt idx="1191">
                  <c:v>2019-07-29</c:v>
                </c:pt>
                <c:pt idx="1192">
                  <c:v>2019-07-30</c:v>
                </c:pt>
                <c:pt idx="1193">
                  <c:v>2019-07-31</c:v>
                </c:pt>
                <c:pt idx="1194">
                  <c:v>2019-08-01</c:v>
                </c:pt>
                <c:pt idx="1195">
                  <c:v>2019-08-02</c:v>
                </c:pt>
                <c:pt idx="1196">
                  <c:v>2019-08-05</c:v>
                </c:pt>
                <c:pt idx="1197">
                  <c:v>2019-08-06</c:v>
                </c:pt>
                <c:pt idx="1198">
                  <c:v>2019-08-07</c:v>
                </c:pt>
                <c:pt idx="1199">
                  <c:v>2019-08-08</c:v>
                </c:pt>
                <c:pt idx="1200">
                  <c:v>2019-08-09</c:v>
                </c:pt>
                <c:pt idx="1201">
                  <c:v>2019-08-12</c:v>
                </c:pt>
                <c:pt idx="1202">
                  <c:v>2019-08-13</c:v>
                </c:pt>
                <c:pt idx="1203">
                  <c:v>2019-08-14</c:v>
                </c:pt>
                <c:pt idx="1204">
                  <c:v>2019-08-15</c:v>
                </c:pt>
                <c:pt idx="1205">
                  <c:v>2019-08-16</c:v>
                </c:pt>
                <c:pt idx="1206">
                  <c:v>2019-08-19</c:v>
                </c:pt>
                <c:pt idx="1207">
                  <c:v>2019-08-20</c:v>
                </c:pt>
                <c:pt idx="1208">
                  <c:v>2019-08-21</c:v>
                </c:pt>
                <c:pt idx="1209">
                  <c:v>2019-08-22</c:v>
                </c:pt>
                <c:pt idx="1210">
                  <c:v>2019-08-23</c:v>
                </c:pt>
                <c:pt idx="1211">
                  <c:v>2019-08-26</c:v>
                </c:pt>
                <c:pt idx="1212">
                  <c:v>2019-08-27</c:v>
                </c:pt>
                <c:pt idx="1213">
                  <c:v>2019-08-28</c:v>
                </c:pt>
                <c:pt idx="1214">
                  <c:v>2019-08-29</c:v>
                </c:pt>
                <c:pt idx="1215">
                  <c:v>2019-08-30</c:v>
                </c:pt>
                <c:pt idx="1216">
                  <c:v>2019-09-02</c:v>
                </c:pt>
                <c:pt idx="1217">
                  <c:v>2019-09-03</c:v>
                </c:pt>
                <c:pt idx="1218">
                  <c:v>2019-09-04</c:v>
                </c:pt>
                <c:pt idx="1219">
                  <c:v>2019-09-05</c:v>
                </c:pt>
                <c:pt idx="1220">
                  <c:v>2019-09-06</c:v>
                </c:pt>
                <c:pt idx="1221">
                  <c:v>2019-09-09</c:v>
                </c:pt>
                <c:pt idx="1222">
                  <c:v>2019-09-10</c:v>
                </c:pt>
                <c:pt idx="1223">
                  <c:v>2019-09-11</c:v>
                </c:pt>
                <c:pt idx="1224">
                  <c:v>2019-09-12</c:v>
                </c:pt>
                <c:pt idx="1225">
                  <c:v>2019-09-13</c:v>
                </c:pt>
                <c:pt idx="1226">
                  <c:v>2019-09-16</c:v>
                </c:pt>
                <c:pt idx="1227">
                  <c:v>2019-09-17</c:v>
                </c:pt>
                <c:pt idx="1228">
                  <c:v>2019-09-18</c:v>
                </c:pt>
                <c:pt idx="1229">
                  <c:v>2019-09-19</c:v>
                </c:pt>
                <c:pt idx="1230">
                  <c:v>2019-09-20</c:v>
                </c:pt>
                <c:pt idx="1231">
                  <c:v>2019-09-23</c:v>
                </c:pt>
                <c:pt idx="1232">
                  <c:v>2019-09-24</c:v>
                </c:pt>
                <c:pt idx="1233">
                  <c:v>2019-09-25</c:v>
                </c:pt>
                <c:pt idx="1234">
                  <c:v>2019-09-26</c:v>
                </c:pt>
                <c:pt idx="1235">
                  <c:v>2019-09-27</c:v>
                </c:pt>
                <c:pt idx="1236">
                  <c:v>2019-09-29</c:v>
                </c:pt>
                <c:pt idx="1237">
                  <c:v>2019-09-30</c:v>
                </c:pt>
                <c:pt idx="1238">
                  <c:v>2019-10-04</c:v>
                </c:pt>
                <c:pt idx="1239">
                  <c:v>2019-10-08</c:v>
                </c:pt>
                <c:pt idx="1240">
                  <c:v>2019-10-09</c:v>
                </c:pt>
                <c:pt idx="1241">
                  <c:v>2019-10-10</c:v>
                </c:pt>
                <c:pt idx="1242">
                  <c:v>2019-10-11</c:v>
                </c:pt>
                <c:pt idx="1243">
                  <c:v>2019-10-12</c:v>
                </c:pt>
                <c:pt idx="1244">
                  <c:v>2019-10-14</c:v>
                </c:pt>
                <c:pt idx="1245">
                  <c:v>2019-10-15</c:v>
                </c:pt>
                <c:pt idx="1246">
                  <c:v>2019-10-16</c:v>
                </c:pt>
                <c:pt idx="1247">
                  <c:v>2019-10-17</c:v>
                </c:pt>
                <c:pt idx="1248">
                  <c:v>2019-10-18</c:v>
                </c:pt>
                <c:pt idx="1249">
                  <c:v>2019-10-21</c:v>
                </c:pt>
                <c:pt idx="1250">
                  <c:v>2019-10-22</c:v>
                </c:pt>
                <c:pt idx="1251">
                  <c:v>2019-10-23</c:v>
                </c:pt>
                <c:pt idx="1252">
                  <c:v>2019-10-24</c:v>
                </c:pt>
                <c:pt idx="1253">
                  <c:v>2019-10-25</c:v>
                </c:pt>
                <c:pt idx="1254">
                  <c:v>2019-10-28</c:v>
                </c:pt>
                <c:pt idx="1255">
                  <c:v>2019-10-29</c:v>
                </c:pt>
                <c:pt idx="1256">
                  <c:v>2019-10-30</c:v>
                </c:pt>
                <c:pt idx="1257">
                  <c:v>2019-10-31</c:v>
                </c:pt>
                <c:pt idx="1258">
                  <c:v>2019-11-01</c:v>
                </c:pt>
                <c:pt idx="1259">
                  <c:v>2019-11-04</c:v>
                </c:pt>
                <c:pt idx="1260">
                  <c:v>2019-11-05</c:v>
                </c:pt>
                <c:pt idx="1261">
                  <c:v>2019-11-06</c:v>
                </c:pt>
                <c:pt idx="1262">
                  <c:v>2019-11-07</c:v>
                </c:pt>
                <c:pt idx="1263">
                  <c:v>2019-11-08</c:v>
                </c:pt>
                <c:pt idx="1264">
                  <c:v>2019-11-11</c:v>
                </c:pt>
                <c:pt idx="1265">
                  <c:v>2019-11-12</c:v>
                </c:pt>
                <c:pt idx="1266">
                  <c:v>2019-11-13</c:v>
                </c:pt>
                <c:pt idx="1267">
                  <c:v>2019-11-14</c:v>
                </c:pt>
                <c:pt idx="1268">
                  <c:v>2019-11-15</c:v>
                </c:pt>
                <c:pt idx="1269">
                  <c:v>2019-11-18</c:v>
                </c:pt>
                <c:pt idx="1270">
                  <c:v>2019-11-19</c:v>
                </c:pt>
                <c:pt idx="1271">
                  <c:v>2019-11-20</c:v>
                </c:pt>
                <c:pt idx="1272">
                  <c:v>2019-11-21</c:v>
                </c:pt>
                <c:pt idx="1273">
                  <c:v>2019-11-22</c:v>
                </c:pt>
                <c:pt idx="1274">
                  <c:v>2019-11-25</c:v>
                </c:pt>
                <c:pt idx="1275">
                  <c:v>2019-11-26</c:v>
                </c:pt>
                <c:pt idx="1276">
                  <c:v>2019-11-27</c:v>
                </c:pt>
                <c:pt idx="1277">
                  <c:v>2019-11-28</c:v>
                </c:pt>
                <c:pt idx="1278">
                  <c:v>2019-11-29</c:v>
                </c:pt>
                <c:pt idx="1279">
                  <c:v>2019-12-02</c:v>
                </c:pt>
                <c:pt idx="1280">
                  <c:v>2019-12-03</c:v>
                </c:pt>
                <c:pt idx="1281">
                  <c:v>2019-12-04</c:v>
                </c:pt>
                <c:pt idx="1282">
                  <c:v>2019-12-05</c:v>
                </c:pt>
                <c:pt idx="1283">
                  <c:v>2019-12-06</c:v>
                </c:pt>
                <c:pt idx="1284">
                  <c:v>2019-12-09</c:v>
                </c:pt>
                <c:pt idx="1285">
                  <c:v>2019-12-10</c:v>
                </c:pt>
                <c:pt idx="1286">
                  <c:v>2019-12-11</c:v>
                </c:pt>
                <c:pt idx="1287">
                  <c:v>2019-12-12</c:v>
                </c:pt>
                <c:pt idx="1288">
                  <c:v>2019-12-13</c:v>
                </c:pt>
                <c:pt idx="1289">
                  <c:v>2019-12-16</c:v>
                </c:pt>
                <c:pt idx="1290">
                  <c:v>2019-12-17</c:v>
                </c:pt>
                <c:pt idx="1291">
                  <c:v>2019-12-18</c:v>
                </c:pt>
                <c:pt idx="1292">
                  <c:v>2019-12-19</c:v>
                </c:pt>
                <c:pt idx="1293">
                  <c:v>2019-12-20</c:v>
                </c:pt>
                <c:pt idx="1294">
                  <c:v>2019-12-23</c:v>
                </c:pt>
                <c:pt idx="1295">
                  <c:v>2019-12-24</c:v>
                </c:pt>
                <c:pt idx="1296">
                  <c:v>2019-12-25</c:v>
                </c:pt>
                <c:pt idx="1297">
                  <c:v>2019-12-26</c:v>
                </c:pt>
                <c:pt idx="1298">
                  <c:v>2019-12-27</c:v>
                </c:pt>
                <c:pt idx="1299">
                  <c:v>2019-12-30</c:v>
                </c:pt>
                <c:pt idx="1300">
                  <c:v>2019-12-31</c:v>
                </c:pt>
                <c:pt idx="1301">
                  <c:v>2020-01-02</c:v>
                </c:pt>
                <c:pt idx="1302">
                  <c:v>2020-01-03</c:v>
                </c:pt>
                <c:pt idx="1303">
                  <c:v>2020-01-06</c:v>
                </c:pt>
                <c:pt idx="1304">
                  <c:v>2020-01-07</c:v>
                </c:pt>
                <c:pt idx="1305">
                  <c:v>2020-01-08</c:v>
                </c:pt>
                <c:pt idx="1306">
                  <c:v>2020-01-09</c:v>
                </c:pt>
                <c:pt idx="1307">
                  <c:v>2020-01-10</c:v>
                </c:pt>
                <c:pt idx="1308">
                  <c:v>2020-01-13</c:v>
                </c:pt>
                <c:pt idx="1309">
                  <c:v>2020-01-14</c:v>
                </c:pt>
                <c:pt idx="1310">
                  <c:v>2020-01-15</c:v>
                </c:pt>
                <c:pt idx="1311">
                  <c:v>2020-01-16</c:v>
                </c:pt>
                <c:pt idx="1312">
                  <c:v>2020-01-17</c:v>
                </c:pt>
                <c:pt idx="1313">
                  <c:v>2020-01-19</c:v>
                </c:pt>
                <c:pt idx="1314">
                  <c:v>2020-01-20</c:v>
                </c:pt>
                <c:pt idx="1315">
                  <c:v>2020-01-21</c:v>
                </c:pt>
                <c:pt idx="1316">
                  <c:v>2020-01-22</c:v>
                </c:pt>
                <c:pt idx="1317">
                  <c:v>2020-01-23</c:v>
                </c:pt>
                <c:pt idx="1318">
                  <c:v>2020-01-24</c:v>
                </c:pt>
                <c:pt idx="1319">
                  <c:v>2020-01-31</c:v>
                </c:pt>
                <c:pt idx="1320">
                  <c:v>2020-02-03</c:v>
                </c:pt>
                <c:pt idx="1321">
                  <c:v>2020-02-04</c:v>
                </c:pt>
                <c:pt idx="1322">
                  <c:v>2020-02-05</c:v>
                </c:pt>
                <c:pt idx="1323">
                  <c:v>2020-02-06</c:v>
                </c:pt>
                <c:pt idx="1324">
                  <c:v>2020-02-07</c:v>
                </c:pt>
                <c:pt idx="1325">
                  <c:v>2020-02-10</c:v>
                </c:pt>
                <c:pt idx="1326">
                  <c:v>2020-02-11</c:v>
                </c:pt>
                <c:pt idx="1327">
                  <c:v>2020-02-12</c:v>
                </c:pt>
                <c:pt idx="1328">
                  <c:v>2020-02-13</c:v>
                </c:pt>
                <c:pt idx="1329">
                  <c:v>2020-02-14</c:v>
                </c:pt>
                <c:pt idx="1330">
                  <c:v>2020-02-17</c:v>
                </c:pt>
                <c:pt idx="1331">
                  <c:v>2020-02-18</c:v>
                </c:pt>
                <c:pt idx="1332">
                  <c:v>2020-02-19</c:v>
                </c:pt>
                <c:pt idx="1333">
                  <c:v>2020-02-20</c:v>
                </c:pt>
                <c:pt idx="1334">
                  <c:v>2020-02-21</c:v>
                </c:pt>
                <c:pt idx="1335">
                  <c:v>2020-02-24</c:v>
                </c:pt>
                <c:pt idx="1336">
                  <c:v>2020-02-25</c:v>
                </c:pt>
                <c:pt idx="1337">
                  <c:v>2020-02-26</c:v>
                </c:pt>
                <c:pt idx="1338">
                  <c:v>2020-02-27</c:v>
                </c:pt>
                <c:pt idx="1339">
                  <c:v>2020-02-28</c:v>
                </c:pt>
                <c:pt idx="1340">
                  <c:v>2020-03-02</c:v>
                </c:pt>
                <c:pt idx="1341">
                  <c:v>2020-03-03</c:v>
                </c:pt>
                <c:pt idx="1342">
                  <c:v>2020-03-04</c:v>
                </c:pt>
                <c:pt idx="1343">
                  <c:v>2020-03-05</c:v>
                </c:pt>
                <c:pt idx="1344">
                  <c:v>2020-03-06</c:v>
                </c:pt>
                <c:pt idx="1345">
                  <c:v>2020-03-09</c:v>
                </c:pt>
                <c:pt idx="1346">
                  <c:v>2020-03-10</c:v>
                </c:pt>
                <c:pt idx="1347">
                  <c:v>2020-03-11</c:v>
                </c:pt>
                <c:pt idx="1348">
                  <c:v>2020-03-12</c:v>
                </c:pt>
                <c:pt idx="1349">
                  <c:v>2020-03-13</c:v>
                </c:pt>
                <c:pt idx="1350">
                  <c:v>2020-03-16</c:v>
                </c:pt>
                <c:pt idx="1351">
                  <c:v>2020-03-17</c:v>
                </c:pt>
                <c:pt idx="1352">
                  <c:v>2020-03-18</c:v>
                </c:pt>
                <c:pt idx="1353">
                  <c:v>2020-03-19</c:v>
                </c:pt>
                <c:pt idx="1354">
                  <c:v>2020-03-20</c:v>
                </c:pt>
                <c:pt idx="1355">
                  <c:v>2020-03-23</c:v>
                </c:pt>
                <c:pt idx="1356">
                  <c:v>2020-03-24</c:v>
                </c:pt>
                <c:pt idx="1357">
                  <c:v>2020-03-25</c:v>
                </c:pt>
                <c:pt idx="1358">
                  <c:v>2020-03-26</c:v>
                </c:pt>
                <c:pt idx="1359">
                  <c:v>2020-03-27</c:v>
                </c:pt>
                <c:pt idx="1360">
                  <c:v>2020-03-30</c:v>
                </c:pt>
                <c:pt idx="1361">
                  <c:v>2020-03-31</c:v>
                </c:pt>
                <c:pt idx="1362">
                  <c:v>2020-04-01</c:v>
                </c:pt>
                <c:pt idx="1363">
                  <c:v>2020-04-02</c:v>
                </c:pt>
                <c:pt idx="1364">
                  <c:v>2020-04-03</c:v>
                </c:pt>
                <c:pt idx="1365">
                  <c:v>2020-04-07</c:v>
                </c:pt>
                <c:pt idx="1366">
                  <c:v>2020-04-08</c:v>
                </c:pt>
                <c:pt idx="1367">
                  <c:v>2020-04-09</c:v>
                </c:pt>
                <c:pt idx="1368">
                  <c:v>2020-04-10</c:v>
                </c:pt>
                <c:pt idx="1369">
                  <c:v>2020-04-13</c:v>
                </c:pt>
                <c:pt idx="1370">
                  <c:v>2020-04-14</c:v>
                </c:pt>
                <c:pt idx="1371">
                  <c:v>2020-04-15</c:v>
                </c:pt>
                <c:pt idx="1372">
                  <c:v>2020-04-16</c:v>
                </c:pt>
                <c:pt idx="1373">
                  <c:v>2020-04-17</c:v>
                </c:pt>
                <c:pt idx="1374">
                  <c:v>2020-04-20</c:v>
                </c:pt>
                <c:pt idx="1375">
                  <c:v>2020-04-21</c:v>
                </c:pt>
                <c:pt idx="1376">
                  <c:v>2020-04-22</c:v>
                </c:pt>
                <c:pt idx="1377">
                  <c:v>2020-04-23</c:v>
                </c:pt>
                <c:pt idx="1378">
                  <c:v>2020-04-24</c:v>
                </c:pt>
                <c:pt idx="1379">
                  <c:v>2020-04-26</c:v>
                </c:pt>
                <c:pt idx="1380">
                  <c:v>2020-04-27</c:v>
                </c:pt>
                <c:pt idx="1381">
                  <c:v>2020-04-28</c:v>
                </c:pt>
                <c:pt idx="1382">
                  <c:v>2020-04-29</c:v>
                </c:pt>
                <c:pt idx="1383">
                  <c:v>2020-04-30</c:v>
                </c:pt>
                <c:pt idx="1384">
                  <c:v>2020-05-01</c:v>
                </c:pt>
                <c:pt idx="1385">
                  <c:v>2020-05-06</c:v>
                </c:pt>
                <c:pt idx="1386">
                  <c:v>2020-05-07</c:v>
                </c:pt>
                <c:pt idx="1387">
                  <c:v>2020-05-08</c:v>
                </c:pt>
                <c:pt idx="1388">
                  <c:v>2020-05-09</c:v>
                </c:pt>
                <c:pt idx="1389">
                  <c:v>2020-05-11</c:v>
                </c:pt>
                <c:pt idx="1390">
                  <c:v>2020-05-12</c:v>
                </c:pt>
                <c:pt idx="1391">
                  <c:v>2020-05-13</c:v>
                </c:pt>
                <c:pt idx="1392">
                  <c:v>2020-05-14</c:v>
                </c:pt>
                <c:pt idx="1393">
                  <c:v>2020-05-15</c:v>
                </c:pt>
                <c:pt idx="1394">
                  <c:v>2020-05-18</c:v>
                </c:pt>
                <c:pt idx="1395">
                  <c:v>2020-05-19</c:v>
                </c:pt>
                <c:pt idx="1396">
                  <c:v>2020-05-20</c:v>
                </c:pt>
                <c:pt idx="1397">
                  <c:v>2020-05-21</c:v>
                </c:pt>
                <c:pt idx="1398">
                  <c:v>2020-05-22</c:v>
                </c:pt>
                <c:pt idx="1399">
                  <c:v>2020-05-25</c:v>
                </c:pt>
                <c:pt idx="1400">
                  <c:v>2020-05-26</c:v>
                </c:pt>
                <c:pt idx="1401">
                  <c:v>2020-05-27</c:v>
                </c:pt>
                <c:pt idx="1402">
                  <c:v>2020-05-28</c:v>
                </c:pt>
                <c:pt idx="1403">
                  <c:v>2020-05-29</c:v>
                </c:pt>
                <c:pt idx="1404">
                  <c:v>2020-06-01</c:v>
                </c:pt>
                <c:pt idx="1405">
                  <c:v>2020-06-02</c:v>
                </c:pt>
                <c:pt idx="1406">
                  <c:v>2020-06-03</c:v>
                </c:pt>
                <c:pt idx="1407">
                  <c:v>2020-06-04</c:v>
                </c:pt>
                <c:pt idx="1408">
                  <c:v>2020-06-05</c:v>
                </c:pt>
                <c:pt idx="1409">
                  <c:v>2020-06-08</c:v>
                </c:pt>
                <c:pt idx="1410">
                  <c:v>2020-06-09</c:v>
                </c:pt>
                <c:pt idx="1411">
                  <c:v>2020-06-10</c:v>
                </c:pt>
                <c:pt idx="1412">
                  <c:v>2020-06-11</c:v>
                </c:pt>
                <c:pt idx="1413">
                  <c:v>2020-06-12</c:v>
                </c:pt>
                <c:pt idx="1414">
                  <c:v>2020-06-15</c:v>
                </c:pt>
                <c:pt idx="1415">
                  <c:v>2020-06-16</c:v>
                </c:pt>
                <c:pt idx="1416">
                  <c:v>2020-06-17</c:v>
                </c:pt>
                <c:pt idx="1417">
                  <c:v>2020-06-18</c:v>
                </c:pt>
                <c:pt idx="1418">
                  <c:v>2020-06-19</c:v>
                </c:pt>
                <c:pt idx="1419">
                  <c:v>2020-06-22</c:v>
                </c:pt>
                <c:pt idx="1420">
                  <c:v>2020-06-23</c:v>
                </c:pt>
                <c:pt idx="1421">
                  <c:v>2020-06-24</c:v>
                </c:pt>
                <c:pt idx="1422">
                  <c:v>2020-06-26</c:v>
                </c:pt>
                <c:pt idx="1423">
                  <c:v>2020-06-28</c:v>
                </c:pt>
                <c:pt idx="1424">
                  <c:v>2020-06-29</c:v>
                </c:pt>
                <c:pt idx="1425">
                  <c:v>2020-06-30</c:v>
                </c:pt>
                <c:pt idx="1426">
                  <c:v>2020-07-01</c:v>
                </c:pt>
                <c:pt idx="1427">
                  <c:v>2020-07-02</c:v>
                </c:pt>
                <c:pt idx="1428">
                  <c:v>2020-07-03</c:v>
                </c:pt>
                <c:pt idx="1429">
                  <c:v>2020-07-06</c:v>
                </c:pt>
                <c:pt idx="1430">
                  <c:v>2020-07-07</c:v>
                </c:pt>
                <c:pt idx="1431">
                  <c:v>2020-07-08</c:v>
                </c:pt>
                <c:pt idx="1432">
                  <c:v>2020-07-09</c:v>
                </c:pt>
                <c:pt idx="1433">
                  <c:v>2020-07-10</c:v>
                </c:pt>
                <c:pt idx="1434">
                  <c:v>2020-07-13</c:v>
                </c:pt>
                <c:pt idx="1435">
                  <c:v>2020-07-14</c:v>
                </c:pt>
                <c:pt idx="1436">
                  <c:v>2020-07-15</c:v>
                </c:pt>
                <c:pt idx="1437">
                  <c:v>2020-07-16</c:v>
                </c:pt>
                <c:pt idx="1438">
                  <c:v>2020-07-17</c:v>
                </c:pt>
                <c:pt idx="1439">
                  <c:v>2020-07-20</c:v>
                </c:pt>
                <c:pt idx="1440">
                  <c:v>2020-07-21</c:v>
                </c:pt>
                <c:pt idx="1441">
                  <c:v>2020-07-22</c:v>
                </c:pt>
                <c:pt idx="1442">
                  <c:v>2020-07-23</c:v>
                </c:pt>
                <c:pt idx="1443">
                  <c:v>2020-07-24</c:v>
                </c:pt>
                <c:pt idx="1444">
                  <c:v>2020-07-27</c:v>
                </c:pt>
                <c:pt idx="1445">
                  <c:v>2020-07-28</c:v>
                </c:pt>
                <c:pt idx="1446">
                  <c:v>2020-07-29</c:v>
                </c:pt>
                <c:pt idx="1447">
                  <c:v>2020-07-30</c:v>
                </c:pt>
                <c:pt idx="1448">
                  <c:v>2020-07-31</c:v>
                </c:pt>
                <c:pt idx="1449">
                  <c:v>2020-08-03</c:v>
                </c:pt>
                <c:pt idx="1450">
                  <c:v>2020-08-04</c:v>
                </c:pt>
                <c:pt idx="1451">
                  <c:v>2020-08-05</c:v>
                </c:pt>
                <c:pt idx="1452">
                  <c:v>2020-08-06</c:v>
                </c:pt>
                <c:pt idx="1453">
                  <c:v>2020-08-07</c:v>
                </c:pt>
                <c:pt idx="1454">
                  <c:v>2020-08-10</c:v>
                </c:pt>
                <c:pt idx="1455">
                  <c:v>2020-08-11</c:v>
                </c:pt>
                <c:pt idx="1456">
                  <c:v>2020-08-12</c:v>
                </c:pt>
                <c:pt idx="1457">
                  <c:v>2020-08-13</c:v>
                </c:pt>
                <c:pt idx="1458">
                  <c:v>2020-08-14</c:v>
                </c:pt>
                <c:pt idx="1459">
                  <c:v>2020-08-17</c:v>
                </c:pt>
                <c:pt idx="1460">
                  <c:v>2020-08-18</c:v>
                </c:pt>
                <c:pt idx="1461">
                  <c:v>2020-08-19</c:v>
                </c:pt>
                <c:pt idx="1462">
                  <c:v>2020-08-20</c:v>
                </c:pt>
                <c:pt idx="1463">
                  <c:v>2020-08-21</c:v>
                </c:pt>
                <c:pt idx="1464">
                  <c:v>2020-08-24</c:v>
                </c:pt>
                <c:pt idx="1465">
                  <c:v>2020-08-25</c:v>
                </c:pt>
                <c:pt idx="1466">
                  <c:v>2020-08-26</c:v>
                </c:pt>
                <c:pt idx="1467">
                  <c:v>2020-08-27</c:v>
                </c:pt>
                <c:pt idx="1468">
                  <c:v>2020-08-28</c:v>
                </c:pt>
                <c:pt idx="1469">
                  <c:v>2020-08-31</c:v>
                </c:pt>
                <c:pt idx="1470">
                  <c:v>2020/9/1</c:v>
                </c:pt>
                <c:pt idx="1471">
                  <c:v>2020/9/2</c:v>
                </c:pt>
                <c:pt idx="1472">
                  <c:v>2020/9/3</c:v>
                </c:pt>
                <c:pt idx="1473">
                  <c:v>2020/9/4</c:v>
                </c:pt>
                <c:pt idx="1474">
                  <c:v>2020/9/7</c:v>
                </c:pt>
                <c:pt idx="1475">
                  <c:v>2020/9/8</c:v>
                </c:pt>
                <c:pt idx="1476">
                  <c:v>2020/9/9</c:v>
                </c:pt>
                <c:pt idx="1477">
                  <c:v>2020/9/10</c:v>
                </c:pt>
                <c:pt idx="1478">
                  <c:v>2020/9/11</c:v>
                </c:pt>
                <c:pt idx="1479">
                  <c:v>2020/9/14</c:v>
                </c:pt>
                <c:pt idx="1480">
                  <c:v>2020/9/15</c:v>
                </c:pt>
                <c:pt idx="1481">
                  <c:v>2020/9/16</c:v>
                </c:pt>
                <c:pt idx="1482">
                  <c:v>2020/9/17</c:v>
                </c:pt>
                <c:pt idx="1483">
                  <c:v>2020/9/18</c:v>
                </c:pt>
                <c:pt idx="1484">
                  <c:v>2020/9/21</c:v>
                </c:pt>
                <c:pt idx="1485">
                  <c:v>2020/9/22</c:v>
                </c:pt>
                <c:pt idx="1486">
                  <c:v>2020/9/23</c:v>
                </c:pt>
                <c:pt idx="1487">
                  <c:v>2020/9/24</c:v>
                </c:pt>
                <c:pt idx="1488">
                  <c:v>2020/9/25</c:v>
                </c:pt>
                <c:pt idx="1489">
                  <c:v>2020/9/27</c:v>
                </c:pt>
                <c:pt idx="1490">
                  <c:v>2020/9/28</c:v>
                </c:pt>
                <c:pt idx="1491">
                  <c:v>2020/9/29</c:v>
                </c:pt>
                <c:pt idx="1492">
                  <c:v>2020/9/30</c:v>
                </c:pt>
                <c:pt idx="1493">
                  <c:v>2020/10/2</c:v>
                </c:pt>
                <c:pt idx="1494">
                  <c:v>2020/10/9</c:v>
                </c:pt>
                <c:pt idx="1495">
                  <c:v>2020/10/10</c:v>
                </c:pt>
                <c:pt idx="1496">
                  <c:v>2020/10/12</c:v>
                </c:pt>
                <c:pt idx="1497">
                  <c:v>2020/10/13</c:v>
                </c:pt>
                <c:pt idx="1498">
                  <c:v>2020/10/14</c:v>
                </c:pt>
                <c:pt idx="1499">
                  <c:v>2020/10/15</c:v>
                </c:pt>
                <c:pt idx="1500">
                  <c:v>2020/10/16</c:v>
                </c:pt>
                <c:pt idx="1501">
                  <c:v>2020/10/19</c:v>
                </c:pt>
                <c:pt idx="1502">
                  <c:v>2020/10/20</c:v>
                </c:pt>
                <c:pt idx="1503">
                  <c:v>2020/10/21</c:v>
                </c:pt>
                <c:pt idx="1504">
                  <c:v>2020/10/22</c:v>
                </c:pt>
                <c:pt idx="1505">
                  <c:v>2020/10/23</c:v>
                </c:pt>
                <c:pt idx="1506">
                  <c:v>2020/10/26</c:v>
                </c:pt>
                <c:pt idx="1507">
                  <c:v>2020/10/27</c:v>
                </c:pt>
                <c:pt idx="1508">
                  <c:v>2020/10/28</c:v>
                </c:pt>
                <c:pt idx="1509">
                  <c:v>2020/10/29</c:v>
                </c:pt>
                <c:pt idx="1510">
                  <c:v>2020/10/30</c:v>
                </c:pt>
                <c:pt idx="1511">
                  <c:v>2020/11/2</c:v>
                </c:pt>
                <c:pt idx="1512">
                  <c:v>2020/11/3</c:v>
                </c:pt>
                <c:pt idx="1513">
                  <c:v>2020/11/4</c:v>
                </c:pt>
                <c:pt idx="1514">
                  <c:v>2020/11/5</c:v>
                </c:pt>
                <c:pt idx="1515">
                  <c:v>2020/11/6</c:v>
                </c:pt>
                <c:pt idx="1516">
                  <c:v>2020/11/9</c:v>
                </c:pt>
                <c:pt idx="1517">
                  <c:v>2020/11/10</c:v>
                </c:pt>
                <c:pt idx="1518">
                  <c:v>2020/11/11</c:v>
                </c:pt>
                <c:pt idx="1519">
                  <c:v>2020/11/12</c:v>
                </c:pt>
                <c:pt idx="1520">
                  <c:v>2020/11/13</c:v>
                </c:pt>
                <c:pt idx="1521">
                  <c:v>2020/11/16</c:v>
                </c:pt>
                <c:pt idx="1522">
                  <c:v>2020/11/17</c:v>
                </c:pt>
                <c:pt idx="1523">
                  <c:v>2020/11/18</c:v>
                </c:pt>
                <c:pt idx="1524">
                  <c:v>2020/11/19</c:v>
                </c:pt>
                <c:pt idx="1525">
                  <c:v>2020/11/20</c:v>
                </c:pt>
                <c:pt idx="1526">
                  <c:v>2020/11/23</c:v>
                </c:pt>
                <c:pt idx="1527">
                  <c:v>2020/11/24</c:v>
                </c:pt>
                <c:pt idx="1528">
                  <c:v>2020-11-25</c:v>
                </c:pt>
                <c:pt idx="1529">
                  <c:v>2020-11-26</c:v>
                </c:pt>
                <c:pt idx="1530">
                  <c:v>2020-11-27</c:v>
                </c:pt>
                <c:pt idx="1531">
                  <c:v>2020-11-30</c:v>
                </c:pt>
                <c:pt idx="1532">
                  <c:v>2020-12-01</c:v>
                </c:pt>
                <c:pt idx="1533">
                  <c:v>2020-12-02</c:v>
                </c:pt>
                <c:pt idx="1534">
                  <c:v>2020-12-03</c:v>
                </c:pt>
                <c:pt idx="1535">
                  <c:v>2020-12-04</c:v>
                </c:pt>
                <c:pt idx="1536">
                  <c:v>2020-12-07</c:v>
                </c:pt>
                <c:pt idx="1537">
                  <c:v>2020-12-08</c:v>
                </c:pt>
                <c:pt idx="1538">
                  <c:v>2020-12-09</c:v>
                </c:pt>
                <c:pt idx="1539">
                  <c:v>2020-12-10</c:v>
                </c:pt>
                <c:pt idx="1540">
                  <c:v>2020-12-11</c:v>
                </c:pt>
                <c:pt idx="1541">
                  <c:v>2020-12-14</c:v>
                </c:pt>
                <c:pt idx="1542">
                  <c:v>2020-12-15</c:v>
                </c:pt>
                <c:pt idx="1543">
                  <c:v>2020-12-16</c:v>
                </c:pt>
                <c:pt idx="1544">
                  <c:v>2020-12-17</c:v>
                </c:pt>
                <c:pt idx="1545">
                  <c:v>2020-12-18</c:v>
                </c:pt>
                <c:pt idx="1546">
                  <c:v>2020-12-21</c:v>
                </c:pt>
                <c:pt idx="1547">
                  <c:v>2020-12-22</c:v>
                </c:pt>
                <c:pt idx="1548">
                  <c:v>2020-12-23</c:v>
                </c:pt>
                <c:pt idx="1549">
                  <c:v>2020-12-24</c:v>
                </c:pt>
                <c:pt idx="1550">
                  <c:v>2020-12-25</c:v>
                </c:pt>
                <c:pt idx="1551">
                  <c:v>2020-12-28</c:v>
                </c:pt>
                <c:pt idx="1552">
                  <c:v>2020-12-29</c:v>
                </c:pt>
                <c:pt idx="1553">
                  <c:v>2020-12-30</c:v>
                </c:pt>
                <c:pt idx="1554">
                  <c:v>2020-12-31</c:v>
                </c:pt>
                <c:pt idx="1555">
                  <c:v>2021-01-01</c:v>
                </c:pt>
                <c:pt idx="1556">
                  <c:v>2021-01-04</c:v>
                </c:pt>
                <c:pt idx="1557">
                  <c:v>2021-01-05</c:v>
                </c:pt>
                <c:pt idx="1558">
                  <c:v>2021-01-06</c:v>
                </c:pt>
                <c:pt idx="1559">
                  <c:v>2021-01-07</c:v>
                </c:pt>
                <c:pt idx="1560">
                  <c:v>2021-01-08</c:v>
                </c:pt>
                <c:pt idx="1561">
                  <c:v>2021-01-11</c:v>
                </c:pt>
                <c:pt idx="1562">
                  <c:v>2021-01-12</c:v>
                </c:pt>
                <c:pt idx="1563">
                  <c:v>2021-01-13</c:v>
                </c:pt>
                <c:pt idx="1564">
                  <c:v>2021-01-14</c:v>
                </c:pt>
                <c:pt idx="1565">
                  <c:v>2021-01-15</c:v>
                </c:pt>
                <c:pt idx="1566">
                  <c:v>2021-01-18</c:v>
                </c:pt>
                <c:pt idx="1567">
                  <c:v>2021-01-19</c:v>
                </c:pt>
                <c:pt idx="1568">
                  <c:v>2021-01-20</c:v>
                </c:pt>
                <c:pt idx="1569">
                  <c:v>2021-01-21</c:v>
                </c:pt>
                <c:pt idx="1570">
                  <c:v>2021-01-22</c:v>
                </c:pt>
                <c:pt idx="1571">
                  <c:v>2021-01-25</c:v>
                </c:pt>
                <c:pt idx="1572">
                  <c:v>2021-01-26</c:v>
                </c:pt>
                <c:pt idx="1573">
                  <c:v>2021-01-27</c:v>
                </c:pt>
                <c:pt idx="1574">
                  <c:v>2021-01-28</c:v>
                </c:pt>
                <c:pt idx="1575">
                  <c:v>2021-01-29</c:v>
                </c:pt>
                <c:pt idx="1576">
                  <c:v>2021-02-01</c:v>
                </c:pt>
                <c:pt idx="1577">
                  <c:v>2021-02-02</c:v>
                </c:pt>
                <c:pt idx="1578">
                  <c:v>2021-02-03</c:v>
                </c:pt>
                <c:pt idx="1579">
                  <c:v>2021-02-04</c:v>
                </c:pt>
                <c:pt idx="1580">
                  <c:v>2021-02-05</c:v>
                </c:pt>
                <c:pt idx="1581">
                  <c:v>2021-02-07</c:v>
                </c:pt>
                <c:pt idx="1582">
                  <c:v>2021-02-08</c:v>
                </c:pt>
                <c:pt idx="1583">
                  <c:v>2021-02-09</c:v>
                </c:pt>
                <c:pt idx="1584">
                  <c:v>2021-02-10</c:v>
                </c:pt>
                <c:pt idx="1585">
                  <c:v>2021-02-12</c:v>
                </c:pt>
                <c:pt idx="1586">
                  <c:v>2021-02-18</c:v>
                </c:pt>
                <c:pt idx="1587">
                  <c:v>2021-02-19</c:v>
                </c:pt>
                <c:pt idx="1588">
                  <c:v>2021-02-20</c:v>
                </c:pt>
                <c:pt idx="1589">
                  <c:v>2021-02-22</c:v>
                </c:pt>
                <c:pt idx="1590">
                  <c:v>2021-02-23</c:v>
                </c:pt>
                <c:pt idx="1591">
                  <c:v>2021-02-24</c:v>
                </c:pt>
                <c:pt idx="1592">
                  <c:v>2021-02-25</c:v>
                </c:pt>
                <c:pt idx="1593">
                  <c:v>2021-02-26</c:v>
                </c:pt>
                <c:pt idx="1594">
                  <c:v>2021-03-01</c:v>
                </c:pt>
                <c:pt idx="1595">
                  <c:v>2021-03-02</c:v>
                </c:pt>
                <c:pt idx="1596">
                  <c:v>2021-03-03</c:v>
                </c:pt>
                <c:pt idx="1597">
                  <c:v>2021-03-04</c:v>
                </c:pt>
                <c:pt idx="1598">
                  <c:v>2021-03-05</c:v>
                </c:pt>
                <c:pt idx="1599">
                  <c:v>2021-03-08</c:v>
                </c:pt>
                <c:pt idx="1600">
                  <c:v>2021-03-09</c:v>
                </c:pt>
                <c:pt idx="1601">
                  <c:v>2021-03-10</c:v>
                </c:pt>
                <c:pt idx="1602">
                  <c:v>2021-03-11</c:v>
                </c:pt>
                <c:pt idx="1603">
                  <c:v>2021-03-12</c:v>
                </c:pt>
                <c:pt idx="1604">
                  <c:v>2021-03-15</c:v>
                </c:pt>
                <c:pt idx="1605">
                  <c:v>2021-03-16</c:v>
                </c:pt>
                <c:pt idx="1606">
                  <c:v>2021-03-17</c:v>
                </c:pt>
                <c:pt idx="1607">
                  <c:v>2021-03-18</c:v>
                </c:pt>
                <c:pt idx="1608">
                  <c:v>2021-03-19</c:v>
                </c:pt>
                <c:pt idx="1609">
                  <c:v>2021-03-22</c:v>
                </c:pt>
                <c:pt idx="1610">
                  <c:v>2021-03-23</c:v>
                </c:pt>
                <c:pt idx="1611">
                  <c:v>2021-03-24</c:v>
                </c:pt>
                <c:pt idx="1612">
                  <c:v>2021-03-25</c:v>
                </c:pt>
                <c:pt idx="1613">
                  <c:v>2021-03-26</c:v>
                </c:pt>
                <c:pt idx="1614">
                  <c:v>2021-03-29</c:v>
                </c:pt>
                <c:pt idx="1615">
                  <c:v>2021-03-30</c:v>
                </c:pt>
                <c:pt idx="1616">
                  <c:v>2021-03-31</c:v>
                </c:pt>
                <c:pt idx="1617">
                  <c:v>2021-04-01</c:v>
                </c:pt>
                <c:pt idx="1618">
                  <c:v>2021-04-02</c:v>
                </c:pt>
                <c:pt idx="1619">
                  <c:v>2021-04-06</c:v>
                </c:pt>
                <c:pt idx="1620">
                  <c:v>2021-04-07</c:v>
                </c:pt>
                <c:pt idx="1621">
                  <c:v>2021-04-08</c:v>
                </c:pt>
                <c:pt idx="1622">
                  <c:v>2021-04-09</c:v>
                </c:pt>
                <c:pt idx="1623">
                  <c:v>2021-04-12</c:v>
                </c:pt>
                <c:pt idx="1624">
                  <c:v>2021-04-13</c:v>
                </c:pt>
                <c:pt idx="1625">
                  <c:v>2021-04-14</c:v>
                </c:pt>
                <c:pt idx="1626">
                  <c:v>2021-04-15</c:v>
                </c:pt>
                <c:pt idx="1627">
                  <c:v>2021-04-16</c:v>
                </c:pt>
                <c:pt idx="1628">
                  <c:v>2021-04-19</c:v>
                </c:pt>
                <c:pt idx="1629">
                  <c:v>2021-04-20</c:v>
                </c:pt>
                <c:pt idx="1630">
                  <c:v>2021-04-21</c:v>
                </c:pt>
                <c:pt idx="1631">
                  <c:v>2021-04-22</c:v>
                </c:pt>
                <c:pt idx="1632">
                  <c:v>2021-04-23</c:v>
                </c:pt>
                <c:pt idx="1633">
                  <c:v>2021-04-25</c:v>
                </c:pt>
                <c:pt idx="1634">
                  <c:v>2021-04-26</c:v>
                </c:pt>
              </c:strCache>
            </c:strRef>
          </c:cat>
          <c:val>
            <c:numRef>
              <c:f>加工利润!$D$2:$D$1636</c:f>
              <c:numCache>
                <c:formatCode>General</c:formatCode>
                <c:ptCount val="1635"/>
                <c:pt idx="1">
                  <c:v>508.13</c:v>
                </c:pt>
                <c:pt idx="2">
                  <c:v>551.25</c:v>
                </c:pt>
                <c:pt idx="3">
                  <c:v>699.25</c:v>
                </c:pt>
                <c:pt idx="4">
                  <c:v>607.25</c:v>
                </c:pt>
                <c:pt idx="5">
                  <c:v>607.25</c:v>
                </c:pt>
                <c:pt idx="6">
                  <c:v>577</c:v>
                </c:pt>
                <c:pt idx="7">
                  <c:v>508</c:v>
                </c:pt>
                <c:pt idx="8">
                  <c:v>499.38</c:v>
                </c:pt>
                <c:pt idx="9">
                  <c:v>344.13</c:v>
                </c:pt>
                <c:pt idx="10">
                  <c:v>476.38</c:v>
                </c:pt>
                <c:pt idx="11">
                  <c:v>700.63</c:v>
                </c:pt>
                <c:pt idx="12">
                  <c:v>692</c:v>
                </c:pt>
                <c:pt idx="13">
                  <c:v>692</c:v>
                </c:pt>
                <c:pt idx="14">
                  <c:v>761</c:v>
                </c:pt>
                <c:pt idx="15">
                  <c:v>761</c:v>
                </c:pt>
                <c:pt idx="16">
                  <c:v>736.5</c:v>
                </c:pt>
                <c:pt idx="17">
                  <c:v>736.5</c:v>
                </c:pt>
                <c:pt idx="18">
                  <c:v>736.5</c:v>
                </c:pt>
                <c:pt idx="19">
                  <c:v>759.5</c:v>
                </c:pt>
                <c:pt idx="20">
                  <c:v>771</c:v>
                </c:pt>
                <c:pt idx="21">
                  <c:v>762.38</c:v>
                </c:pt>
                <c:pt idx="22">
                  <c:v>802.63</c:v>
                </c:pt>
                <c:pt idx="23">
                  <c:v>828.5</c:v>
                </c:pt>
                <c:pt idx="24">
                  <c:v>844.25</c:v>
                </c:pt>
                <c:pt idx="25">
                  <c:v>890.25</c:v>
                </c:pt>
                <c:pt idx="26">
                  <c:v>896</c:v>
                </c:pt>
                <c:pt idx="27">
                  <c:v>997.2</c:v>
                </c:pt>
                <c:pt idx="28">
                  <c:v>1028.25</c:v>
                </c:pt>
                <c:pt idx="29">
                  <c:v>956.25</c:v>
                </c:pt>
                <c:pt idx="30">
                  <c:v>1042.5</c:v>
                </c:pt>
                <c:pt idx="31">
                  <c:v>1059.75</c:v>
                </c:pt>
                <c:pt idx="32">
                  <c:v>1172.45</c:v>
                </c:pt>
                <c:pt idx="33">
                  <c:v>1192</c:v>
                </c:pt>
                <c:pt idx="34">
                  <c:v>1353</c:v>
                </c:pt>
                <c:pt idx="35">
                  <c:v>1646.25</c:v>
                </c:pt>
                <c:pt idx="36">
                  <c:v>1680.75</c:v>
                </c:pt>
                <c:pt idx="37">
                  <c:v>1706.63</c:v>
                </c:pt>
                <c:pt idx="38">
                  <c:v>1698</c:v>
                </c:pt>
                <c:pt idx="39">
                  <c:v>1608.75</c:v>
                </c:pt>
                <c:pt idx="40">
                  <c:v>1608.75</c:v>
                </c:pt>
                <c:pt idx="41">
                  <c:v>1608.75</c:v>
                </c:pt>
                <c:pt idx="42">
                  <c:v>1608.75</c:v>
                </c:pt>
                <c:pt idx="43">
                  <c:v>1608.75</c:v>
                </c:pt>
                <c:pt idx="44">
                  <c:v>1476.38</c:v>
                </c:pt>
                <c:pt idx="45">
                  <c:v>1545.38</c:v>
                </c:pt>
                <c:pt idx="46">
                  <c:v>1545.38</c:v>
                </c:pt>
                <c:pt idx="47">
                  <c:v>1525.25</c:v>
                </c:pt>
                <c:pt idx="48">
                  <c:v>1551.13</c:v>
                </c:pt>
                <c:pt idx="49">
                  <c:v>1470.5</c:v>
                </c:pt>
                <c:pt idx="50">
                  <c:v>1487.75</c:v>
                </c:pt>
                <c:pt idx="51">
                  <c:v>1496.38</c:v>
                </c:pt>
                <c:pt idx="52">
                  <c:v>1513.63</c:v>
                </c:pt>
                <c:pt idx="53">
                  <c:v>1513.63</c:v>
                </c:pt>
                <c:pt idx="54">
                  <c:v>1366.75</c:v>
                </c:pt>
                <c:pt idx="55">
                  <c:v>1387.45</c:v>
                </c:pt>
                <c:pt idx="56">
                  <c:v>1398.38</c:v>
                </c:pt>
                <c:pt idx="57">
                  <c:v>1415.63</c:v>
                </c:pt>
                <c:pt idx="58">
                  <c:v>1432.88</c:v>
                </c:pt>
                <c:pt idx="59">
                  <c:v>1435.75</c:v>
                </c:pt>
                <c:pt idx="60">
                  <c:v>1435.75</c:v>
                </c:pt>
                <c:pt idx="61">
                  <c:v>1435.75</c:v>
                </c:pt>
                <c:pt idx="63">
                  <c:v>1237.1300000000001</c:v>
                </c:pt>
                <c:pt idx="64">
                  <c:v>1237.1300000000001</c:v>
                </c:pt>
                <c:pt idx="65">
                  <c:v>1237.1300000000001</c:v>
                </c:pt>
                <c:pt idx="66">
                  <c:v>1237.1300000000001</c:v>
                </c:pt>
                <c:pt idx="67">
                  <c:v>1237.1300000000001</c:v>
                </c:pt>
                <c:pt idx="68">
                  <c:v>1237.1300000000001</c:v>
                </c:pt>
                <c:pt idx="69">
                  <c:v>1237.1300000000001</c:v>
                </c:pt>
                <c:pt idx="70">
                  <c:v>1237.1300000000001</c:v>
                </c:pt>
                <c:pt idx="71">
                  <c:v>1237.1300000000001</c:v>
                </c:pt>
                <c:pt idx="72">
                  <c:v>1047.1300000000001</c:v>
                </c:pt>
                <c:pt idx="73">
                  <c:v>1144.8800000000001</c:v>
                </c:pt>
                <c:pt idx="74">
                  <c:v>1144.8800000000001</c:v>
                </c:pt>
                <c:pt idx="75">
                  <c:v>1144.8800000000001</c:v>
                </c:pt>
                <c:pt idx="76">
                  <c:v>1144.8800000000001</c:v>
                </c:pt>
                <c:pt idx="77">
                  <c:v>1144.8800000000001</c:v>
                </c:pt>
                <c:pt idx="78">
                  <c:v>1066.55</c:v>
                </c:pt>
                <c:pt idx="79">
                  <c:v>1066.55</c:v>
                </c:pt>
                <c:pt idx="80">
                  <c:v>1066.55</c:v>
                </c:pt>
                <c:pt idx="81">
                  <c:v>1066.55</c:v>
                </c:pt>
                <c:pt idx="82">
                  <c:v>885.75</c:v>
                </c:pt>
                <c:pt idx="83">
                  <c:v>885.75</c:v>
                </c:pt>
                <c:pt idx="84">
                  <c:v>885.75</c:v>
                </c:pt>
                <c:pt idx="85">
                  <c:v>885.75</c:v>
                </c:pt>
                <c:pt idx="86">
                  <c:v>885.75</c:v>
                </c:pt>
                <c:pt idx="87">
                  <c:v>865.05</c:v>
                </c:pt>
                <c:pt idx="88">
                  <c:v>865.05</c:v>
                </c:pt>
                <c:pt idx="89">
                  <c:v>865.05</c:v>
                </c:pt>
                <c:pt idx="90">
                  <c:v>865.05</c:v>
                </c:pt>
                <c:pt idx="91">
                  <c:v>861.6</c:v>
                </c:pt>
                <c:pt idx="92">
                  <c:v>861.6</c:v>
                </c:pt>
                <c:pt idx="93">
                  <c:v>861.6</c:v>
                </c:pt>
                <c:pt idx="94">
                  <c:v>861.6</c:v>
                </c:pt>
                <c:pt idx="96">
                  <c:v>861.6</c:v>
                </c:pt>
                <c:pt idx="97">
                  <c:v>861.6</c:v>
                </c:pt>
                <c:pt idx="98">
                  <c:v>861.6</c:v>
                </c:pt>
                <c:pt idx="99">
                  <c:v>806.4</c:v>
                </c:pt>
                <c:pt idx="100">
                  <c:v>806.4</c:v>
                </c:pt>
                <c:pt idx="101">
                  <c:v>806.4</c:v>
                </c:pt>
                <c:pt idx="102">
                  <c:v>806.4</c:v>
                </c:pt>
                <c:pt idx="103">
                  <c:v>806.4</c:v>
                </c:pt>
                <c:pt idx="104">
                  <c:v>806.4</c:v>
                </c:pt>
                <c:pt idx="105">
                  <c:v>806.4</c:v>
                </c:pt>
                <c:pt idx="106">
                  <c:v>806.4</c:v>
                </c:pt>
                <c:pt idx="107">
                  <c:v>806.4</c:v>
                </c:pt>
                <c:pt idx="108">
                  <c:v>832.85</c:v>
                </c:pt>
                <c:pt idx="109">
                  <c:v>832.85</c:v>
                </c:pt>
                <c:pt idx="110">
                  <c:v>832.85</c:v>
                </c:pt>
                <c:pt idx="111">
                  <c:v>832.85</c:v>
                </c:pt>
                <c:pt idx="112">
                  <c:v>832.85</c:v>
                </c:pt>
                <c:pt idx="113">
                  <c:v>851.25</c:v>
                </c:pt>
                <c:pt idx="114">
                  <c:v>851.25</c:v>
                </c:pt>
                <c:pt idx="115">
                  <c:v>851.25</c:v>
                </c:pt>
                <c:pt idx="116">
                  <c:v>851.25</c:v>
                </c:pt>
                <c:pt idx="117">
                  <c:v>851.25</c:v>
                </c:pt>
                <c:pt idx="118">
                  <c:v>868.5</c:v>
                </c:pt>
                <c:pt idx="119">
                  <c:v>868.5</c:v>
                </c:pt>
                <c:pt idx="120">
                  <c:v>868.5</c:v>
                </c:pt>
                <c:pt idx="121">
                  <c:v>868.5</c:v>
                </c:pt>
                <c:pt idx="122">
                  <c:v>868.5</c:v>
                </c:pt>
                <c:pt idx="123">
                  <c:v>799.95</c:v>
                </c:pt>
                <c:pt idx="124">
                  <c:v>799.95</c:v>
                </c:pt>
                <c:pt idx="125">
                  <c:v>799.95</c:v>
                </c:pt>
                <c:pt idx="126">
                  <c:v>831</c:v>
                </c:pt>
                <c:pt idx="127">
                  <c:v>831</c:v>
                </c:pt>
                <c:pt idx="128">
                  <c:v>831</c:v>
                </c:pt>
                <c:pt idx="129">
                  <c:v>831</c:v>
                </c:pt>
                <c:pt idx="130">
                  <c:v>831</c:v>
                </c:pt>
                <c:pt idx="131">
                  <c:v>831</c:v>
                </c:pt>
                <c:pt idx="132">
                  <c:v>831</c:v>
                </c:pt>
                <c:pt idx="133">
                  <c:v>831</c:v>
                </c:pt>
                <c:pt idx="134">
                  <c:v>831</c:v>
                </c:pt>
                <c:pt idx="135">
                  <c:v>831</c:v>
                </c:pt>
                <c:pt idx="136">
                  <c:v>831</c:v>
                </c:pt>
                <c:pt idx="137">
                  <c:v>831</c:v>
                </c:pt>
                <c:pt idx="138">
                  <c:v>831</c:v>
                </c:pt>
                <c:pt idx="139">
                  <c:v>831</c:v>
                </c:pt>
                <c:pt idx="140">
                  <c:v>831</c:v>
                </c:pt>
                <c:pt idx="141">
                  <c:v>831</c:v>
                </c:pt>
                <c:pt idx="143">
                  <c:v>831</c:v>
                </c:pt>
                <c:pt idx="144">
                  <c:v>831</c:v>
                </c:pt>
                <c:pt idx="145">
                  <c:v>831</c:v>
                </c:pt>
                <c:pt idx="146">
                  <c:v>831</c:v>
                </c:pt>
                <c:pt idx="147">
                  <c:v>799.95</c:v>
                </c:pt>
                <c:pt idx="148">
                  <c:v>799.95</c:v>
                </c:pt>
                <c:pt idx="149">
                  <c:v>799.95</c:v>
                </c:pt>
                <c:pt idx="150">
                  <c:v>799.95</c:v>
                </c:pt>
                <c:pt idx="151">
                  <c:v>799.95</c:v>
                </c:pt>
                <c:pt idx="152">
                  <c:v>758.38</c:v>
                </c:pt>
                <c:pt idx="153">
                  <c:v>758.38</c:v>
                </c:pt>
                <c:pt idx="154">
                  <c:v>758.38</c:v>
                </c:pt>
                <c:pt idx="155">
                  <c:v>758.38</c:v>
                </c:pt>
                <c:pt idx="156">
                  <c:v>758.38</c:v>
                </c:pt>
                <c:pt idx="157">
                  <c:v>758.38</c:v>
                </c:pt>
                <c:pt idx="158">
                  <c:v>758.38</c:v>
                </c:pt>
                <c:pt idx="159">
                  <c:v>758.38</c:v>
                </c:pt>
                <c:pt idx="160">
                  <c:v>758.38</c:v>
                </c:pt>
                <c:pt idx="161">
                  <c:v>758.38</c:v>
                </c:pt>
                <c:pt idx="162">
                  <c:v>771.6</c:v>
                </c:pt>
                <c:pt idx="163">
                  <c:v>771.6</c:v>
                </c:pt>
                <c:pt idx="164">
                  <c:v>771.6</c:v>
                </c:pt>
                <c:pt idx="165">
                  <c:v>771.6</c:v>
                </c:pt>
                <c:pt idx="166">
                  <c:v>771.6</c:v>
                </c:pt>
                <c:pt idx="167">
                  <c:v>775.63</c:v>
                </c:pt>
                <c:pt idx="168">
                  <c:v>775.63</c:v>
                </c:pt>
                <c:pt idx="169">
                  <c:v>775.63</c:v>
                </c:pt>
                <c:pt idx="170">
                  <c:v>775.63</c:v>
                </c:pt>
                <c:pt idx="171">
                  <c:v>775.63</c:v>
                </c:pt>
                <c:pt idx="172">
                  <c:v>704.38</c:v>
                </c:pt>
                <c:pt idx="173">
                  <c:v>704.38</c:v>
                </c:pt>
                <c:pt idx="174">
                  <c:v>704.38</c:v>
                </c:pt>
                <c:pt idx="175">
                  <c:v>704.38</c:v>
                </c:pt>
                <c:pt idx="176">
                  <c:v>704.38</c:v>
                </c:pt>
                <c:pt idx="177">
                  <c:v>916.99</c:v>
                </c:pt>
                <c:pt idx="178">
                  <c:v>916.99</c:v>
                </c:pt>
                <c:pt idx="179">
                  <c:v>916.99</c:v>
                </c:pt>
                <c:pt idx="180">
                  <c:v>916.99</c:v>
                </c:pt>
                <c:pt idx="181">
                  <c:v>918.56</c:v>
                </c:pt>
                <c:pt idx="182">
                  <c:v>918.56</c:v>
                </c:pt>
                <c:pt idx="183">
                  <c:v>918.56</c:v>
                </c:pt>
                <c:pt idx="184">
                  <c:v>918.56</c:v>
                </c:pt>
                <c:pt idx="185">
                  <c:v>918.56</c:v>
                </c:pt>
                <c:pt idx="186">
                  <c:v>918.56</c:v>
                </c:pt>
                <c:pt idx="187">
                  <c:v>918.56</c:v>
                </c:pt>
                <c:pt idx="188">
                  <c:v>918.56</c:v>
                </c:pt>
                <c:pt idx="189">
                  <c:v>918.56</c:v>
                </c:pt>
                <c:pt idx="190">
                  <c:v>918.56</c:v>
                </c:pt>
                <c:pt idx="191">
                  <c:v>875.45</c:v>
                </c:pt>
                <c:pt idx="192">
                  <c:v>875.45</c:v>
                </c:pt>
                <c:pt idx="193">
                  <c:v>875.45</c:v>
                </c:pt>
                <c:pt idx="194">
                  <c:v>875.45</c:v>
                </c:pt>
                <c:pt idx="195">
                  <c:v>875.45</c:v>
                </c:pt>
                <c:pt idx="196">
                  <c:v>875.45</c:v>
                </c:pt>
                <c:pt idx="197">
                  <c:v>875.45</c:v>
                </c:pt>
                <c:pt idx="198">
                  <c:v>875.45</c:v>
                </c:pt>
                <c:pt idx="199">
                  <c:v>875.45</c:v>
                </c:pt>
                <c:pt idx="200">
                  <c:v>875.45</c:v>
                </c:pt>
                <c:pt idx="201">
                  <c:v>875.45</c:v>
                </c:pt>
                <c:pt idx="202">
                  <c:v>875.45</c:v>
                </c:pt>
                <c:pt idx="203">
                  <c:v>875.45</c:v>
                </c:pt>
                <c:pt idx="204">
                  <c:v>875.45</c:v>
                </c:pt>
                <c:pt idx="205">
                  <c:v>875.45</c:v>
                </c:pt>
                <c:pt idx="206">
                  <c:v>875.45</c:v>
                </c:pt>
                <c:pt idx="207">
                  <c:v>875.45</c:v>
                </c:pt>
                <c:pt idx="208">
                  <c:v>875.45</c:v>
                </c:pt>
                <c:pt idx="209">
                  <c:v>875.45</c:v>
                </c:pt>
                <c:pt idx="210">
                  <c:v>875.45</c:v>
                </c:pt>
                <c:pt idx="211">
                  <c:v>879.84</c:v>
                </c:pt>
                <c:pt idx="212">
                  <c:v>897.96</c:v>
                </c:pt>
                <c:pt idx="213">
                  <c:v>897.96</c:v>
                </c:pt>
                <c:pt idx="214">
                  <c:v>897.96</c:v>
                </c:pt>
                <c:pt idx="215">
                  <c:v>897.96</c:v>
                </c:pt>
                <c:pt idx="216">
                  <c:v>897.96</c:v>
                </c:pt>
                <c:pt idx="217">
                  <c:v>897.96</c:v>
                </c:pt>
                <c:pt idx="218">
                  <c:v>897.96</c:v>
                </c:pt>
                <c:pt idx="219">
                  <c:v>897.96</c:v>
                </c:pt>
                <c:pt idx="220">
                  <c:v>897.96</c:v>
                </c:pt>
                <c:pt idx="221">
                  <c:v>897.96</c:v>
                </c:pt>
                <c:pt idx="222">
                  <c:v>897.96</c:v>
                </c:pt>
                <c:pt idx="223">
                  <c:v>897.96</c:v>
                </c:pt>
                <c:pt idx="224">
                  <c:v>897.96</c:v>
                </c:pt>
                <c:pt idx="225">
                  <c:v>897.96</c:v>
                </c:pt>
                <c:pt idx="226">
                  <c:v>897.96</c:v>
                </c:pt>
                <c:pt idx="227">
                  <c:v>897.96</c:v>
                </c:pt>
                <c:pt idx="228">
                  <c:v>755.46</c:v>
                </c:pt>
                <c:pt idx="229">
                  <c:v>755.46</c:v>
                </c:pt>
                <c:pt idx="231">
                  <c:v>755.46</c:v>
                </c:pt>
                <c:pt idx="232">
                  <c:v>755.46</c:v>
                </c:pt>
                <c:pt idx="233">
                  <c:v>755.46</c:v>
                </c:pt>
                <c:pt idx="234">
                  <c:v>755.46</c:v>
                </c:pt>
                <c:pt idx="235">
                  <c:v>755.46</c:v>
                </c:pt>
                <c:pt idx="236">
                  <c:v>755.46</c:v>
                </c:pt>
                <c:pt idx="237">
                  <c:v>660.46</c:v>
                </c:pt>
                <c:pt idx="238">
                  <c:v>660.46</c:v>
                </c:pt>
                <c:pt idx="239">
                  <c:v>660.46</c:v>
                </c:pt>
                <c:pt idx="240">
                  <c:v>595.64</c:v>
                </c:pt>
                <c:pt idx="241">
                  <c:v>595.64</c:v>
                </c:pt>
                <c:pt idx="242">
                  <c:v>595.64</c:v>
                </c:pt>
                <c:pt idx="243">
                  <c:v>595.64</c:v>
                </c:pt>
                <c:pt idx="244">
                  <c:v>595.64</c:v>
                </c:pt>
                <c:pt idx="245">
                  <c:v>595.64</c:v>
                </c:pt>
                <c:pt idx="246">
                  <c:v>595.64</c:v>
                </c:pt>
                <c:pt idx="247">
                  <c:v>595.64</c:v>
                </c:pt>
                <c:pt idx="248">
                  <c:v>595.64</c:v>
                </c:pt>
                <c:pt idx="250">
                  <c:v>627.30999999999995</c:v>
                </c:pt>
                <c:pt idx="251">
                  <c:v>627.30999999999995</c:v>
                </c:pt>
                <c:pt idx="252">
                  <c:v>532.30999999999995</c:v>
                </c:pt>
                <c:pt idx="253">
                  <c:v>532.30999999999995</c:v>
                </c:pt>
                <c:pt idx="254">
                  <c:v>532.30999999999995</c:v>
                </c:pt>
                <c:pt idx="255">
                  <c:v>484.81</c:v>
                </c:pt>
                <c:pt idx="256">
                  <c:v>484.81</c:v>
                </c:pt>
                <c:pt idx="257">
                  <c:v>498.19</c:v>
                </c:pt>
                <c:pt idx="258">
                  <c:v>498.19</c:v>
                </c:pt>
                <c:pt idx="259">
                  <c:v>498.19</c:v>
                </c:pt>
                <c:pt idx="260">
                  <c:v>676.63</c:v>
                </c:pt>
                <c:pt idx="261">
                  <c:v>629.13</c:v>
                </c:pt>
                <c:pt idx="262">
                  <c:v>629.13</c:v>
                </c:pt>
                <c:pt idx="263">
                  <c:v>629.13</c:v>
                </c:pt>
                <c:pt idx="264">
                  <c:v>629.13</c:v>
                </c:pt>
                <c:pt idx="265">
                  <c:v>629.13</c:v>
                </c:pt>
                <c:pt idx="266">
                  <c:v>534.13</c:v>
                </c:pt>
                <c:pt idx="267">
                  <c:v>627.36</c:v>
                </c:pt>
                <c:pt idx="268">
                  <c:v>627.36</c:v>
                </c:pt>
                <c:pt idx="269">
                  <c:v>627.36</c:v>
                </c:pt>
                <c:pt idx="270">
                  <c:v>627.36</c:v>
                </c:pt>
                <c:pt idx="271">
                  <c:v>627.36</c:v>
                </c:pt>
                <c:pt idx="272">
                  <c:v>716.57</c:v>
                </c:pt>
                <c:pt idx="273">
                  <c:v>750.03</c:v>
                </c:pt>
                <c:pt idx="274">
                  <c:v>750.03</c:v>
                </c:pt>
                <c:pt idx="275">
                  <c:v>750.03</c:v>
                </c:pt>
                <c:pt idx="276">
                  <c:v>655.03</c:v>
                </c:pt>
                <c:pt idx="277">
                  <c:v>655.03</c:v>
                </c:pt>
                <c:pt idx="278">
                  <c:v>655.03</c:v>
                </c:pt>
                <c:pt idx="279">
                  <c:v>655.03</c:v>
                </c:pt>
                <c:pt idx="280">
                  <c:v>655.03</c:v>
                </c:pt>
                <c:pt idx="281">
                  <c:v>744.25</c:v>
                </c:pt>
                <c:pt idx="282">
                  <c:v>744.25</c:v>
                </c:pt>
                <c:pt idx="283">
                  <c:v>744.25</c:v>
                </c:pt>
                <c:pt idx="284">
                  <c:v>744.25</c:v>
                </c:pt>
                <c:pt idx="285">
                  <c:v>649.25</c:v>
                </c:pt>
                <c:pt idx="286">
                  <c:v>604.64</c:v>
                </c:pt>
                <c:pt idx="287">
                  <c:v>604.64</c:v>
                </c:pt>
                <c:pt idx="288">
                  <c:v>604.64</c:v>
                </c:pt>
                <c:pt idx="289">
                  <c:v>604.64</c:v>
                </c:pt>
                <c:pt idx="290">
                  <c:v>604.64</c:v>
                </c:pt>
                <c:pt idx="291">
                  <c:v>420.42</c:v>
                </c:pt>
                <c:pt idx="292">
                  <c:v>420.42</c:v>
                </c:pt>
                <c:pt idx="293">
                  <c:v>375.81</c:v>
                </c:pt>
                <c:pt idx="294">
                  <c:v>375.81</c:v>
                </c:pt>
                <c:pt idx="295">
                  <c:v>398.12</c:v>
                </c:pt>
                <c:pt idx="296">
                  <c:v>398.12</c:v>
                </c:pt>
                <c:pt idx="297">
                  <c:v>398.12</c:v>
                </c:pt>
                <c:pt idx="298">
                  <c:v>398.12</c:v>
                </c:pt>
                <c:pt idx="299">
                  <c:v>420.42</c:v>
                </c:pt>
                <c:pt idx="300">
                  <c:v>420.42</c:v>
                </c:pt>
                <c:pt idx="301">
                  <c:v>420.42</c:v>
                </c:pt>
                <c:pt idx="302">
                  <c:v>465.03</c:v>
                </c:pt>
                <c:pt idx="303">
                  <c:v>465.03</c:v>
                </c:pt>
                <c:pt idx="304">
                  <c:v>465.03</c:v>
                </c:pt>
                <c:pt idx="305">
                  <c:v>465.03</c:v>
                </c:pt>
                <c:pt idx="306">
                  <c:v>465.03</c:v>
                </c:pt>
                <c:pt idx="307">
                  <c:v>465.03</c:v>
                </c:pt>
                <c:pt idx="308">
                  <c:v>509.64</c:v>
                </c:pt>
                <c:pt idx="309">
                  <c:v>509.64</c:v>
                </c:pt>
                <c:pt idx="310">
                  <c:v>509.64</c:v>
                </c:pt>
                <c:pt idx="312">
                  <c:v>414.64</c:v>
                </c:pt>
                <c:pt idx="313">
                  <c:v>414.64</c:v>
                </c:pt>
                <c:pt idx="314">
                  <c:v>414.64</c:v>
                </c:pt>
                <c:pt idx="315">
                  <c:v>414.64</c:v>
                </c:pt>
                <c:pt idx="316">
                  <c:v>414.64</c:v>
                </c:pt>
                <c:pt idx="317">
                  <c:v>414.64</c:v>
                </c:pt>
                <c:pt idx="318">
                  <c:v>414.64</c:v>
                </c:pt>
                <c:pt idx="319">
                  <c:v>414.64</c:v>
                </c:pt>
                <c:pt idx="320">
                  <c:v>414.64</c:v>
                </c:pt>
                <c:pt idx="321">
                  <c:v>364.25</c:v>
                </c:pt>
                <c:pt idx="322">
                  <c:v>364.25</c:v>
                </c:pt>
                <c:pt idx="323">
                  <c:v>408.85</c:v>
                </c:pt>
                <c:pt idx="324">
                  <c:v>408.85</c:v>
                </c:pt>
                <c:pt idx="325">
                  <c:v>408.85</c:v>
                </c:pt>
                <c:pt idx="326">
                  <c:v>408.85</c:v>
                </c:pt>
                <c:pt idx="327">
                  <c:v>408.85</c:v>
                </c:pt>
                <c:pt idx="328">
                  <c:v>408.85</c:v>
                </c:pt>
                <c:pt idx="329">
                  <c:v>408.85</c:v>
                </c:pt>
                <c:pt idx="330">
                  <c:v>408.85</c:v>
                </c:pt>
                <c:pt idx="331">
                  <c:v>408.85</c:v>
                </c:pt>
                <c:pt idx="332">
                  <c:v>408.85</c:v>
                </c:pt>
                <c:pt idx="333">
                  <c:v>453.46</c:v>
                </c:pt>
                <c:pt idx="334">
                  <c:v>453.46</c:v>
                </c:pt>
                <c:pt idx="335">
                  <c:v>453.46</c:v>
                </c:pt>
                <c:pt idx="336">
                  <c:v>453.46</c:v>
                </c:pt>
                <c:pt idx="338">
                  <c:v>450.57</c:v>
                </c:pt>
                <c:pt idx="339">
                  <c:v>450.57</c:v>
                </c:pt>
                <c:pt idx="340">
                  <c:v>450.57</c:v>
                </c:pt>
                <c:pt idx="341">
                  <c:v>450.57</c:v>
                </c:pt>
                <c:pt idx="342">
                  <c:v>436.53</c:v>
                </c:pt>
                <c:pt idx="343">
                  <c:v>436.53</c:v>
                </c:pt>
                <c:pt idx="344">
                  <c:v>436.53</c:v>
                </c:pt>
                <c:pt idx="345">
                  <c:v>436.53</c:v>
                </c:pt>
                <c:pt idx="346">
                  <c:v>436.53</c:v>
                </c:pt>
                <c:pt idx="347">
                  <c:v>341.53</c:v>
                </c:pt>
                <c:pt idx="348">
                  <c:v>408.44</c:v>
                </c:pt>
                <c:pt idx="349">
                  <c:v>453.05</c:v>
                </c:pt>
                <c:pt idx="350">
                  <c:v>453.05</c:v>
                </c:pt>
                <c:pt idx="351">
                  <c:v>453.05</c:v>
                </c:pt>
                <c:pt idx="352">
                  <c:v>453.05</c:v>
                </c:pt>
                <c:pt idx="353">
                  <c:v>453.05</c:v>
                </c:pt>
                <c:pt idx="354">
                  <c:v>453.05</c:v>
                </c:pt>
                <c:pt idx="355">
                  <c:v>497.66</c:v>
                </c:pt>
                <c:pt idx="356">
                  <c:v>497.66</c:v>
                </c:pt>
                <c:pt idx="357">
                  <c:v>402.66</c:v>
                </c:pt>
                <c:pt idx="358">
                  <c:v>458.42</c:v>
                </c:pt>
                <c:pt idx="359">
                  <c:v>458.42</c:v>
                </c:pt>
                <c:pt idx="360">
                  <c:v>503.02</c:v>
                </c:pt>
                <c:pt idx="361">
                  <c:v>547.63</c:v>
                </c:pt>
                <c:pt idx="362">
                  <c:v>547.63</c:v>
                </c:pt>
                <c:pt idx="363">
                  <c:v>636.85</c:v>
                </c:pt>
                <c:pt idx="364">
                  <c:v>681.46</c:v>
                </c:pt>
                <c:pt idx="365">
                  <c:v>681.46</c:v>
                </c:pt>
                <c:pt idx="366">
                  <c:v>681.46</c:v>
                </c:pt>
                <c:pt idx="367">
                  <c:v>681.46</c:v>
                </c:pt>
                <c:pt idx="368">
                  <c:v>681.46</c:v>
                </c:pt>
                <c:pt idx="369">
                  <c:v>681.46</c:v>
                </c:pt>
                <c:pt idx="370">
                  <c:v>681.46</c:v>
                </c:pt>
                <c:pt idx="371">
                  <c:v>681.46</c:v>
                </c:pt>
                <c:pt idx="372">
                  <c:v>681.46</c:v>
                </c:pt>
                <c:pt idx="373">
                  <c:v>815.28</c:v>
                </c:pt>
                <c:pt idx="374">
                  <c:v>815.28</c:v>
                </c:pt>
                <c:pt idx="375">
                  <c:v>815.28</c:v>
                </c:pt>
                <c:pt idx="376">
                  <c:v>859.89</c:v>
                </c:pt>
                <c:pt idx="377">
                  <c:v>882.2</c:v>
                </c:pt>
                <c:pt idx="378">
                  <c:v>882.2</c:v>
                </c:pt>
                <c:pt idx="379">
                  <c:v>1021.8</c:v>
                </c:pt>
                <c:pt idx="380">
                  <c:v>1044.1099999999999</c:v>
                </c:pt>
                <c:pt idx="381">
                  <c:v>1044.1099999999999</c:v>
                </c:pt>
                <c:pt idx="382">
                  <c:v>1044.1099999999999</c:v>
                </c:pt>
                <c:pt idx="383">
                  <c:v>1044.1099999999999</c:v>
                </c:pt>
                <c:pt idx="384">
                  <c:v>1088.72</c:v>
                </c:pt>
                <c:pt idx="385">
                  <c:v>1088.72</c:v>
                </c:pt>
                <c:pt idx="386">
                  <c:v>1231.22</c:v>
                </c:pt>
                <c:pt idx="387">
                  <c:v>1231.22</c:v>
                </c:pt>
                <c:pt idx="388">
                  <c:v>1231.22</c:v>
                </c:pt>
                <c:pt idx="389">
                  <c:v>1231.22</c:v>
                </c:pt>
                <c:pt idx="390">
                  <c:v>1231.22</c:v>
                </c:pt>
                <c:pt idx="391">
                  <c:v>1231.22</c:v>
                </c:pt>
                <c:pt idx="392">
                  <c:v>1231.22</c:v>
                </c:pt>
                <c:pt idx="393">
                  <c:v>1186.6099999999999</c:v>
                </c:pt>
                <c:pt idx="394">
                  <c:v>1186.6099999999999</c:v>
                </c:pt>
                <c:pt idx="395">
                  <c:v>1186.6099999999999</c:v>
                </c:pt>
                <c:pt idx="396">
                  <c:v>1119.7</c:v>
                </c:pt>
                <c:pt idx="397">
                  <c:v>1030.48</c:v>
                </c:pt>
                <c:pt idx="398">
                  <c:v>1030.48</c:v>
                </c:pt>
                <c:pt idx="399">
                  <c:v>874.35</c:v>
                </c:pt>
                <c:pt idx="400">
                  <c:v>785.13</c:v>
                </c:pt>
                <c:pt idx="401">
                  <c:v>606.70000000000005</c:v>
                </c:pt>
                <c:pt idx="402">
                  <c:v>606.70000000000005</c:v>
                </c:pt>
                <c:pt idx="403">
                  <c:v>606.70000000000005</c:v>
                </c:pt>
                <c:pt idx="404">
                  <c:v>606.70000000000005</c:v>
                </c:pt>
                <c:pt idx="405">
                  <c:v>654.20000000000005</c:v>
                </c:pt>
                <c:pt idx="406">
                  <c:v>631.9</c:v>
                </c:pt>
                <c:pt idx="407">
                  <c:v>631.9</c:v>
                </c:pt>
                <c:pt idx="408">
                  <c:v>631.9</c:v>
                </c:pt>
                <c:pt idx="409">
                  <c:v>631.9</c:v>
                </c:pt>
                <c:pt idx="410">
                  <c:v>631.9</c:v>
                </c:pt>
                <c:pt idx="411">
                  <c:v>631.9</c:v>
                </c:pt>
                <c:pt idx="412">
                  <c:v>631.9</c:v>
                </c:pt>
                <c:pt idx="413">
                  <c:v>631.9</c:v>
                </c:pt>
                <c:pt idx="414">
                  <c:v>631.9</c:v>
                </c:pt>
                <c:pt idx="415">
                  <c:v>498.07</c:v>
                </c:pt>
                <c:pt idx="416">
                  <c:v>498.07</c:v>
                </c:pt>
                <c:pt idx="417">
                  <c:v>453.46</c:v>
                </c:pt>
                <c:pt idx="418">
                  <c:v>403.28</c:v>
                </c:pt>
                <c:pt idx="420">
                  <c:v>355.78</c:v>
                </c:pt>
                <c:pt idx="421">
                  <c:v>355.78</c:v>
                </c:pt>
                <c:pt idx="422">
                  <c:v>355.78</c:v>
                </c:pt>
                <c:pt idx="423">
                  <c:v>355.78</c:v>
                </c:pt>
                <c:pt idx="424">
                  <c:v>311.17</c:v>
                </c:pt>
                <c:pt idx="425">
                  <c:v>311.17</c:v>
                </c:pt>
                <c:pt idx="426">
                  <c:v>311.17</c:v>
                </c:pt>
                <c:pt idx="427">
                  <c:v>311.17</c:v>
                </c:pt>
                <c:pt idx="428">
                  <c:v>311.17</c:v>
                </c:pt>
                <c:pt idx="429">
                  <c:v>311.17</c:v>
                </c:pt>
                <c:pt idx="430">
                  <c:v>311.17</c:v>
                </c:pt>
                <c:pt idx="431">
                  <c:v>311.17</c:v>
                </c:pt>
                <c:pt idx="432">
                  <c:v>311.17</c:v>
                </c:pt>
                <c:pt idx="433">
                  <c:v>311.17</c:v>
                </c:pt>
                <c:pt idx="434">
                  <c:v>671.97</c:v>
                </c:pt>
                <c:pt idx="435">
                  <c:v>577.16999999999996</c:v>
                </c:pt>
                <c:pt idx="436">
                  <c:v>549.29</c:v>
                </c:pt>
                <c:pt idx="437">
                  <c:v>526.99</c:v>
                </c:pt>
                <c:pt idx="438">
                  <c:v>526.99</c:v>
                </c:pt>
                <c:pt idx="439">
                  <c:v>577.38</c:v>
                </c:pt>
                <c:pt idx="440">
                  <c:v>387.79</c:v>
                </c:pt>
                <c:pt idx="441">
                  <c:v>276.27</c:v>
                </c:pt>
                <c:pt idx="442">
                  <c:v>365.49</c:v>
                </c:pt>
                <c:pt idx="443">
                  <c:v>365.49</c:v>
                </c:pt>
                <c:pt idx="444">
                  <c:v>500.15</c:v>
                </c:pt>
                <c:pt idx="445">
                  <c:v>824.8</c:v>
                </c:pt>
                <c:pt idx="446">
                  <c:v>769.04</c:v>
                </c:pt>
                <c:pt idx="447">
                  <c:v>690.97</c:v>
                </c:pt>
                <c:pt idx="448">
                  <c:v>668.67</c:v>
                </c:pt>
                <c:pt idx="449">
                  <c:v>750.04</c:v>
                </c:pt>
                <c:pt idx="450">
                  <c:v>582.76</c:v>
                </c:pt>
                <c:pt idx="451">
                  <c:v>560.46</c:v>
                </c:pt>
                <c:pt idx="452">
                  <c:v>538.15</c:v>
                </c:pt>
                <c:pt idx="453">
                  <c:v>527</c:v>
                </c:pt>
                <c:pt idx="454">
                  <c:v>527</c:v>
                </c:pt>
                <c:pt idx="455">
                  <c:v>-11.19</c:v>
                </c:pt>
                <c:pt idx="456">
                  <c:v>-133.86000000000001</c:v>
                </c:pt>
                <c:pt idx="457">
                  <c:v>-133.86000000000001</c:v>
                </c:pt>
                <c:pt idx="458">
                  <c:v>-133.86000000000001</c:v>
                </c:pt>
                <c:pt idx="459">
                  <c:v>-89.26</c:v>
                </c:pt>
                <c:pt idx="460">
                  <c:v>-133.86000000000001</c:v>
                </c:pt>
                <c:pt idx="461">
                  <c:v>-133.86000000000001</c:v>
                </c:pt>
                <c:pt idx="462">
                  <c:v>-323.86</c:v>
                </c:pt>
                <c:pt idx="463">
                  <c:v>-418.86</c:v>
                </c:pt>
                <c:pt idx="464">
                  <c:v>-463.47</c:v>
                </c:pt>
                <c:pt idx="465">
                  <c:v>-463.47</c:v>
                </c:pt>
                <c:pt idx="466">
                  <c:v>-463.47</c:v>
                </c:pt>
                <c:pt idx="467">
                  <c:v>-390.98</c:v>
                </c:pt>
                <c:pt idx="468">
                  <c:v>-390.98</c:v>
                </c:pt>
                <c:pt idx="469">
                  <c:v>-527.91</c:v>
                </c:pt>
                <c:pt idx="470">
                  <c:v>-505.6</c:v>
                </c:pt>
                <c:pt idx="471">
                  <c:v>-494.45</c:v>
                </c:pt>
                <c:pt idx="472">
                  <c:v>-494.45</c:v>
                </c:pt>
                <c:pt idx="473">
                  <c:v>-494.45</c:v>
                </c:pt>
                <c:pt idx="474">
                  <c:v>-494.45</c:v>
                </c:pt>
                <c:pt idx="475">
                  <c:v>-438.69</c:v>
                </c:pt>
                <c:pt idx="476">
                  <c:v>-542.16</c:v>
                </c:pt>
                <c:pt idx="477">
                  <c:v>-525.42999999999995</c:v>
                </c:pt>
                <c:pt idx="478">
                  <c:v>-693.13</c:v>
                </c:pt>
                <c:pt idx="479">
                  <c:v>-693.13</c:v>
                </c:pt>
                <c:pt idx="480">
                  <c:v>-693.13</c:v>
                </c:pt>
                <c:pt idx="481">
                  <c:v>-693.13</c:v>
                </c:pt>
                <c:pt idx="482">
                  <c:v>-670.82</c:v>
                </c:pt>
                <c:pt idx="483">
                  <c:v>-665.25</c:v>
                </c:pt>
                <c:pt idx="484">
                  <c:v>-631.79</c:v>
                </c:pt>
                <c:pt idx="485">
                  <c:v>-726.79</c:v>
                </c:pt>
                <c:pt idx="486">
                  <c:v>-726.79</c:v>
                </c:pt>
                <c:pt idx="487">
                  <c:v>-726.79</c:v>
                </c:pt>
                <c:pt idx="489">
                  <c:v>-777.18</c:v>
                </c:pt>
                <c:pt idx="490">
                  <c:v>-777.18</c:v>
                </c:pt>
                <c:pt idx="491">
                  <c:v>-777.18</c:v>
                </c:pt>
                <c:pt idx="492">
                  <c:v>-492.18</c:v>
                </c:pt>
                <c:pt idx="493">
                  <c:v>-492.18</c:v>
                </c:pt>
                <c:pt idx="494">
                  <c:v>-453.15</c:v>
                </c:pt>
                <c:pt idx="495">
                  <c:v>-469.88</c:v>
                </c:pt>
                <c:pt idx="496">
                  <c:v>-391.61</c:v>
                </c:pt>
                <c:pt idx="497">
                  <c:v>-347</c:v>
                </c:pt>
                <c:pt idx="498">
                  <c:v>-363.73</c:v>
                </c:pt>
                <c:pt idx="500">
                  <c:v>-167.73</c:v>
                </c:pt>
                <c:pt idx="501">
                  <c:v>-190.04</c:v>
                </c:pt>
                <c:pt idx="502">
                  <c:v>-95.04</c:v>
                </c:pt>
                <c:pt idx="503">
                  <c:v>-139.65</c:v>
                </c:pt>
                <c:pt idx="504">
                  <c:v>-139.65</c:v>
                </c:pt>
                <c:pt idx="505">
                  <c:v>-5.82</c:v>
                </c:pt>
                <c:pt idx="506">
                  <c:v>-451.9</c:v>
                </c:pt>
                <c:pt idx="507">
                  <c:v>-608.03</c:v>
                </c:pt>
                <c:pt idx="508">
                  <c:v>-697.25</c:v>
                </c:pt>
                <c:pt idx="509">
                  <c:v>-741.86</c:v>
                </c:pt>
                <c:pt idx="510">
                  <c:v>-741.86</c:v>
                </c:pt>
                <c:pt idx="511">
                  <c:v>-741.86</c:v>
                </c:pt>
                <c:pt idx="512">
                  <c:v>-741.86</c:v>
                </c:pt>
                <c:pt idx="513">
                  <c:v>-741.86</c:v>
                </c:pt>
                <c:pt idx="514">
                  <c:v>-1232.55</c:v>
                </c:pt>
                <c:pt idx="515">
                  <c:v>-1410.98</c:v>
                </c:pt>
                <c:pt idx="516">
                  <c:v>-1410.98</c:v>
                </c:pt>
                <c:pt idx="517">
                  <c:v>-1410.98</c:v>
                </c:pt>
                <c:pt idx="518">
                  <c:v>-1500.2</c:v>
                </c:pt>
                <c:pt idx="519">
                  <c:v>-1500.2</c:v>
                </c:pt>
                <c:pt idx="520">
                  <c:v>-1455.59</c:v>
                </c:pt>
                <c:pt idx="521">
                  <c:v>-1455.59</c:v>
                </c:pt>
                <c:pt idx="522">
                  <c:v>-1366.37</c:v>
                </c:pt>
                <c:pt idx="523">
                  <c:v>-1321.77</c:v>
                </c:pt>
                <c:pt idx="524">
                  <c:v>-1226.77</c:v>
                </c:pt>
                <c:pt idx="525">
                  <c:v>-1182.1600000000001</c:v>
                </c:pt>
                <c:pt idx="526">
                  <c:v>-1048.33</c:v>
                </c:pt>
                <c:pt idx="527">
                  <c:v>-959.12</c:v>
                </c:pt>
                <c:pt idx="528">
                  <c:v>-959.12</c:v>
                </c:pt>
                <c:pt idx="529">
                  <c:v>-484.12</c:v>
                </c:pt>
                <c:pt idx="530">
                  <c:v>-484.12</c:v>
                </c:pt>
                <c:pt idx="531">
                  <c:v>-484.12</c:v>
                </c:pt>
                <c:pt idx="532">
                  <c:v>-484.12</c:v>
                </c:pt>
                <c:pt idx="533">
                  <c:v>-461.81</c:v>
                </c:pt>
                <c:pt idx="534">
                  <c:v>-461.81</c:v>
                </c:pt>
                <c:pt idx="535">
                  <c:v>-461.81</c:v>
                </c:pt>
                <c:pt idx="536">
                  <c:v>-461.81</c:v>
                </c:pt>
                <c:pt idx="537">
                  <c:v>-439.51</c:v>
                </c:pt>
                <c:pt idx="538">
                  <c:v>-617.94000000000005</c:v>
                </c:pt>
                <c:pt idx="539">
                  <c:v>-617.94000000000005</c:v>
                </c:pt>
                <c:pt idx="540">
                  <c:v>-885.59</c:v>
                </c:pt>
                <c:pt idx="541">
                  <c:v>-885.59</c:v>
                </c:pt>
                <c:pt idx="542">
                  <c:v>-885.59</c:v>
                </c:pt>
                <c:pt idx="543">
                  <c:v>-1064.02</c:v>
                </c:pt>
                <c:pt idx="544">
                  <c:v>-974.81</c:v>
                </c:pt>
                <c:pt idx="545">
                  <c:v>-874.02</c:v>
                </c:pt>
                <c:pt idx="546">
                  <c:v>-874.02</c:v>
                </c:pt>
                <c:pt idx="547">
                  <c:v>-874.02</c:v>
                </c:pt>
                <c:pt idx="548">
                  <c:v>-874.02</c:v>
                </c:pt>
                <c:pt idx="549">
                  <c:v>-840.57</c:v>
                </c:pt>
                <c:pt idx="550">
                  <c:v>-874.02</c:v>
                </c:pt>
                <c:pt idx="551">
                  <c:v>-874.02</c:v>
                </c:pt>
                <c:pt idx="552">
                  <c:v>-784.81</c:v>
                </c:pt>
                <c:pt idx="553">
                  <c:v>-740.2</c:v>
                </c:pt>
                <c:pt idx="554">
                  <c:v>-740.2</c:v>
                </c:pt>
                <c:pt idx="555">
                  <c:v>-784.81</c:v>
                </c:pt>
                <c:pt idx="556">
                  <c:v>-499.81</c:v>
                </c:pt>
                <c:pt idx="557">
                  <c:v>-455.2</c:v>
                </c:pt>
                <c:pt idx="558">
                  <c:v>-455.2</c:v>
                </c:pt>
                <c:pt idx="559">
                  <c:v>-455.2</c:v>
                </c:pt>
                <c:pt idx="560">
                  <c:v>-865.98</c:v>
                </c:pt>
                <c:pt idx="561">
                  <c:v>-865.98</c:v>
                </c:pt>
                <c:pt idx="562">
                  <c:v>-821.37</c:v>
                </c:pt>
                <c:pt idx="563">
                  <c:v>-821.37</c:v>
                </c:pt>
                <c:pt idx="564">
                  <c:v>-821.37</c:v>
                </c:pt>
                <c:pt idx="565">
                  <c:v>-821.37</c:v>
                </c:pt>
                <c:pt idx="566">
                  <c:v>-821.37</c:v>
                </c:pt>
                <c:pt idx="567">
                  <c:v>-821.37</c:v>
                </c:pt>
                <c:pt idx="568">
                  <c:v>-821.37</c:v>
                </c:pt>
                <c:pt idx="569">
                  <c:v>-687.55</c:v>
                </c:pt>
                <c:pt idx="570">
                  <c:v>-687.55</c:v>
                </c:pt>
                <c:pt idx="571">
                  <c:v>-687.55</c:v>
                </c:pt>
                <c:pt idx="572">
                  <c:v>-687.55</c:v>
                </c:pt>
                <c:pt idx="573">
                  <c:v>-629.55999999999995</c:v>
                </c:pt>
                <c:pt idx="574">
                  <c:v>-629.55999999999995</c:v>
                </c:pt>
                <c:pt idx="576">
                  <c:v>-540.34</c:v>
                </c:pt>
                <c:pt idx="577">
                  <c:v>-445.34</c:v>
                </c:pt>
                <c:pt idx="578">
                  <c:v>-445.34</c:v>
                </c:pt>
                <c:pt idx="579">
                  <c:v>-445.34</c:v>
                </c:pt>
                <c:pt idx="580">
                  <c:v>-445.34</c:v>
                </c:pt>
                <c:pt idx="581">
                  <c:v>-445.34</c:v>
                </c:pt>
                <c:pt idx="582">
                  <c:v>-277.64999999999998</c:v>
                </c:pt>
                <c:pt idx="583">
                  <c:v>-277.64999999999998</c:v>
                </c:pt>
                <c:pt idx="584">
                  <c:v>-288.8</c:v>
                </c:pt>
                <c:pt idx="585">
                  <c:v>-288.8</c:v>
                </c:pt>
                <c:pt idx="586">
                  <c:v>-288.8</c:v>
                </c:pt>
                <c:pt idx="587">
                  <c:v>-288.8</c:v>
                </c:pt>
                <c:pt idx="588">
                  <c:v>-288.8</c:v>
                </c:pt>
                <c:pt idx="589">
                  <c:v>-230.81</c:v>
                </c:pt>
                <c:pt idx="590">
                  <c:v>-230.81</c:v>
                </c:pt>
                <c:pt idx="591">
                  <c:v>-230.81</c:v>
                </c:pt>
                <c:pt idx="592">
                  <c:v>-364.63</c:v>
                </c:pt>
                <c:pt idx="593">
                  <c:v>-364.63</c:v>
                </c:pt>
                <c:pt idx="594">
                  <c:v>-364.63</c:v>
                </c:pt>
                <c:pt idx="595">
                  <c:v>-369.09</c:v>
                </c:pt>
                <c:pt idx="596">
                  <c:v>-369.09</c:v>
                </c:pt>
                <c:pt idx="597">
                  <c:v>-106.4</c:v>
                </c:pt>
                <c:pt idx="598">
                  <c:v>-106.4</c:v>
                </c:pt>
                <c:pt idx="599">
                  <c:v>-106.4</c:v>
                </c:pt>
                <c:pt idx="600">
                  <c:v>-106.4</c:v>
                </c:pt>
                <c:pt idx="601">
                  <c:v>-106.4</c:v>
                </c:pt>
                <c:pt idx="602">
                  <c:v>-106.4</c:v>
                </c:pt>
                <c:pt idx="603">
                  <c:v>-106.4</c:v>
                </c:pt>
                <c:pt idx="604">
                  <c:v>-106.4</c:v>
                </c:pt>
                <c:pt idx="605">
                  <c:v>-106.4</c:v>
                </c:pt>
                <c:pt idx="606">
                  <c:v>-106.4</c:v>
                </c:pt>
                <c:pt idx="607">
                  <c:v>-106.4</c:v>
                </c:pt>
                <c:pt idx="608">
                  <c:v>-106.4</c:v>
                </c:pt>
                <c:pt idx="609">
                  <c:v>-106.4</c:v>
                </c:pt>
                <c:pt idx="610">
                  <c:v>-284.83</c:v>
                </c:pt>
                <c:pt idx="611">
                  <c:v>-284.83</c:v>
                </c:pt>
                <c:pt idx="612">
                  <c:v>-379.83</c:v>
                </c:pt>
                <c:pt idx="613">
                  <c:v>-379.83</c:v>
                </c:pt>
                <c:pt idx="614">
                  <c:v>-379.83</c:v>
                </c:pt>
                <c:pt idx="615">
                  <c:v>-379.83</c:v>
                </c:pt>
                <c:pt idx="616">
                  <c:v>-290.61</c:v>
                </c:pt>
                <c:pt idx="617">
                  <c:v>-201.4</c:v>
                </c:pt>
                <c:pt idx="618">
                  <c:v>-201.4</c:v>
                </c:pt>
                <c:pt idx="619">
                  <c:v>-112.18</c:v>
                </c:pt>
                <c:pt idx="620">
                  <c:v>-207.18</c:v>
                </c:pt>
                <c:pt idx="621">
                  <c:v>-207.18</c:v>
                </c:pt>
                <c:pt idx="622">
                  <c:v>-184.88</c:v>
                </c:pt>
                <c:pt idx="623">
                  <c:v>-184.88</c:v>
                </c:pt>
                <c:pt idx="624">
                  <c:v>-184.88</c:v>
                </c:pt>
                <c:pt idx="625">
                  <c:v>-184.88</c:v>
                </c:pt>
                <c:pt idx="626">
                  <c:v>-184.88</c:v>
                </c:pt>
                <c:pt idx="627">
                  <c:v>-184.88</c:v>
                </c:pt>
                <c:pt idx="628">
                  <c:v>-184.88</c:v>
                </c:pt>
                <c:pt idx="629">
                  <c:v>-184.88</c:v>
                </c:pt>
                <c:pt idx="630">
                  <c:v>-184.88</c:v>
                </c:pt>
                <c:pt idx="631">
                  <c:v>-284.88</c:v>
                </c:pt>
                <c:pt idx="632">
                  <c:v>-184.88</c:v>
                </c:pt>
                <c:pt idx="633">
                  <c:v>-284.88</c:v>
                </c:pt>
                <c:pt idx="634">
                  <c:v>-184.88</c:v>
                </c:pt>
                <c:pt idx="635">
                  <c:v>176.25</c:v>
                </c:pt>
                <c:pt idx="636">
                  <c:v>176.25</c:v>
                </c:pt>
                <c:pt idx="637">
                  <c:v>176.25</c:v>
                </c:pt>
                <c:pt idx="638">
                  <c:v>176.25</c:v>
                </c:pt>
                <c:pt idx="639">
                  <c:v>167.68</c:v>
                </c:pt>
                <c:pt idx="640">
                  <c:v>167.68</c:v>
                </c:pt>
                <c:pt idx="641">
                  <c:v>167.68</c:v>
                </c:pt>
                <c:pt idx="642">
                  <c:v>167.68</c:v>
                </c:pt>
                <c:pt idx="643">
                  <c:v>167.68</c:v>
                </c:pt>
                <c:pt idx="644">
                  <c:v>167.68</c:v>
                </c:pt>
                <c:pt idx="645">
                  <c:v>357.68</c:v>
                </c:pt>
                <c:pt idx="646">
                  <c:v>357.68</c:v>
                </c:pt>
                <c:pt idx="647">
                  <c:v>357.68</c:v>
                </c:pt>
                <c:pt idx="648">
                  <c:v>357.68</c:v>
                </c:pt>
                <c:pt idx="649">
                  <c:v>262.68</c:v>
                </c:pt>
                <c:pt idx="650">
                  <c:v>262.68</c:v>
                </c:pt>
                <c:pt idx="651">
                  <c:v>262.68</c:v>
                </c:pt>
                <c:pt idx="652">
                  <c:v>262.68</c:v>
                </c:pt>
                <c:pt idx="653">
                  <c:v>262.68</c:v>
                </c:pt>
                <c:pt idx="654">
                  <c:v>577.88</c:v>
                </c:pt>
                <c:pt idx="655">
                  <c:v>577.88</c:v>
                </c:pt>
                <c:pt idx="656">
                  <c:v>535.46</c:v>
                </c:pt>
                <c:pt idx="657">
                  <c:v>26.46</c:v>
                </c:pt>
                <c:pt idx="658">
                  <c:v>26.46</c:v>
                </c:pt>
                <c:pt idx="659">
                  <c:v>26.46</c:v>
                </c:pt>
                <c:pt idx="660">
                  <c:v>26.46</c:v>
                </c:pt>
                <c:pt idx="661">
                  <c:v>26.46</c:v>
                </c:pt>
                <c:pt idx="662">
                  <c:v>-68.540000000000006</c:v>
                </c:pt>
                <c:pt idx="663">
                  <c:v>-68.540000000000006</c:v>
                </c:pt>
                <c:pt idx="664">
                  <c:v>-68.540000000000006</c:v>
                </c:pt>
                <c:pt idx="665">
                  <c:v>-68.540000000000006</c:v>
                </c:pt>
                <c:pt idx="666">
                  <c:v>-68.540000000000006</c:v>
                </c:pt>
                <c:pt idx="667">
                  <c:v>-68.540000000000006</c:v>
                </c:pt>
                <c:pt idx="668">
                  <c:v>-68.540000000000006</c:v>
                </c:pt>
                <c:pt idx="669">
                  <c:v>-163.54</c:v>
                </c:pt>
                <c:pt idx="670">
                  <c:v>-248.37</c:v>
                </c:pt>
                <c:pt idx="671">
                  <c:v>-248.37</c:v>
                </c:pt>
                <c:pt idx="672">
                  <c:v>-248.37</c:v>
                </c:pt>
                <c:pt idx="673">
                  <c:v>-248.37</c:v>
                </c:pt>
                <c:pt idx="674">
                  <c:v>-248.37</c:v>
                </c:pt>
                <c:pt idx="675">
                  <c:v>-248.37</c:v>
                </c:pt>
                <c:pt idx="676">
                  <c:v>-248.37</c:v>
                </c:pt>
                <c:pt idx="677">
                  <c:v>-248.37</c:v>
                </c:pt>
                <c:pt idx="678">
                  <c:v>-227.16</c:v>
                </c:pt>
                <c:pt idx="679">
                  <c:v>-227.16</c:v>
                </c:pt>
                <c:pt idx="680">
                  <c:v>-227.16</c:v>
                </c:pt>
                <c:pt idx="681">
                  <c:v>-227.16</c:v>
                </c:pt>
                <c:pt idx="682">
                  <c:v>-227.16</c:v>
                </c:pt>
                <c:pt idx="683">
                  <c:v>-322.16000000000003</c:v>
                </c:pt>
                <c:pt idx="684">
                  <c:v>-322.16000000000003</c:v>
                </c:pt>
                <c:pt idx="685">
                  <c:v>-322.16000000000003</c:v>
                </c:pt>
                <c:pt idx="686">
                  <c:v>-322.16000000000003</c:v>
                </c:pt>
                <c:pt idx="687">
                  <c:v>-67.66</c:v>
                </c:pt>
                <c:pt idx="688">
                  <c:v>-67.66</c:v>
                </c:pt>
                <c:pt idx="689">
                  <c:v>17.170000000000002</c:v>
                </c:pt>
                <c:pt idx="690">
                  <c:v>17.170000000000002</c:v>
                </c:pt>
                <c:pt idx="691">
                  <c:v>17.170000000000002</c:v>
                </c:pt>
                <c:pt idx="692">
                  <c:v>-77.83</c:v>
                </c:pt>
                <c:pt idx="693">
                  <c:v>-77.83</c:v>
                </c:pt>
                <c:pt idx="694">
                  <c:v>-77.83</c:v>
                </c:pt>
                <c:pt idx="695">
                  <c:v>-77.83</c:v>
                </c:pt>
                <c:pt idx="696">
                  <c:v>-77.83</c:v>
                </c:pt>
                <c:pt idx="697">
                  <c:v>-77.83</c:v>
                </c:pt>
                <c:pt idx="698">
                  <c:v>-77.83</c:v>
                </c:pt>
                <c:pt idx="699">
                  <c:v>-145.69</c:v>
                </c:pt>
                <c:pt idx="700">
                  <c:v>-145.69</c:v>
                </c:pt>
                <c:pt idx="701">
                  <c:v>-145.69</c:v>
                </c:pt>
                <c:pt idx="702">
                  <c:v>-188.11</c:v>
                </c:pt>
                <c:pt idx="703">
                  <c:v>-188.11</c:v>
                </c:pt>
                <c:pt idx="704">
                  <c:v>-188.11</c:v>
                </c:pt>
                <c:pt idx="705">
                  <c:v>-188.11</c:v>
                </c:pt>
                <c:pt idx="706">
                  <c:v>-188.11</c:v>
                </c:pt>
                <c:pt idx="707">
                  <c:v>-188.11</c:v>
                </c:pt>
                <c:pt idx="708">
                  <c:v>-188.11</c:v>
                </c:pt>
                <c:pt idx="709">
                  <c:v>-188.11</c:v>
                </c:pt>
                <c:pt idx="710">
                  <c:v>-188.11</c:v>
                </c:pt>
                <c:pt idx="711">
                  <c:v>-60.86</c:v>
                </c:pt>
                <c:pt idx="712">
                  <c:v>-60.86</c:v>
                </c:pt>
                <c:pt idx="713">
                  <c:v>-60.86</c:v>
                </c:pt>
                <c:pt idx="714">
                  <c:v>-60.86</c:v>
                </c:pt>
                <c:pt idx="715">
                  <c:v>-60.86</c:v>
                </c:pt>
                <c:pt idx="716">
                  <c:v>-44.86</c:v>
                </c:pt>
                <c:pt idx="717">
                  <c:v>-61.81</c:v>
                </c:pt>
                <c:pt idx="718">
                  <c:v>-61.81</c:v>
                </c:pt>
                <c:pt idx="719">
                  <c:v>-61.81</c:v>
                </c:pt>
                <c:pt idx="720">
                  <c:v>-61.81</c:v>
                </c:pt>
                <c:pt idx="721">
                  <c:v>-61.81</c:v>
                </c:pt>
                <c:pt idx="722">
                  <c:v>33.19</c:v>
                </c:pt>
                <c:pt idx="723">
                  <c:v>33.19</c:v>
                </c:pt>
                <c:pt idx="724">
                  <c:v>33.19</c:v>
                </c:pt>
                <c:pt idx="725">
                  <c:v>33.19</c:v>
                </c:pt>
                <c:pt idx="726">
                  <c:v>33.19</c:v>
                </c:pt>
                <c:pt idx="727">
                  <c:v>33.19</c:v>
                </c:pt>
                <c:pt idx="728">
                  <c:v>33.19</c:v>
                </c:pt>
                <c:pt idx="729">
                  <c:v>33.19</c:v>
                </c:pt>
                <c:pt idx="730">
                  <c:v>33.19</c:v>
                </c:pt>
                <c:pt idx="731">
                  <c:v>33.19</c:v>
                </c:pt>
                <c:pt idx="732">
                  <c:v>33.19</c:v>
                </c:pt>
                <c:pt idx="733">
                  <c:v>33.19</c:v>
                </c:pt>
                <c:pt idx="734">
                  <c:v>33.19</c:v>
                </c:pt>
                <c:pt idx="735">
                  <c:v>33.19</c:v>
                </c:pt>
                <c:pt idx="736">
                  <c:v>33.19</c:v>
                </c:pt>
                <c:pt idx="737">
                  <c:v>-71.59</c:v>
                </c:pt>
                <c:pt idx="738">
                  <c:v>-156.03</c:v>
                </c:pt>
                <c:pt idx="739">
                  <c:v>-156.03</c:v>
                </c:pt>
                <c:pt idx="740">
                  <c:v>-156.03</c:v>
                </c:pt>
                <c:pt idx="741">
                  <c:v>-156.03</c:v>
                </c:pt>
                <c:pt idx="743">
                  <c:v>-192.06</c:v>
                </c:pt>
                <c:pt idx="744">
                  <c:v>-192.06</c:v>
                </c:pt>
                <c:pt idx="745">
                  <c:v>-192.06</c:v>
                </c:pt>
                <c:pt idx="746">
                  <c:v>-109.81</c:v>
                </c:pt>
                <c:pt idx="747">
                  <c:v>-168.07</c:v>
                </c:pt>
                <c:pt idx="748">
                  <c:v>-168.07</c:v>
                </c:pt>
                <c:pt idx="749">
                  <c:v>-168.07</c:v>
                </c:pt>
                <c:pt idx="750">
                  <c:v>-168.07</c:v>
                </c:pt>
                <c:pt idx="751">
                  <c:v>-168.07</c:v>
                </c:pt>
                <c:pt idx="752">
                  <c:v>-193.04</c:v>
                </c:pt>
                <c:pt idx="753">
                  <c:v>-193.04</c:v>
                </c:pt>
                <c:pt idx="754">
                  <c:v>-109.81</c:v>
                </c:pt>
                <c:pt idx="755">
                  <c:v>-109.81</c:v>
                </c:pt>
                <c:pt idx="756">
                  <c:v>-109.81</c:v>
                </c:pt>
                <c:pt idx="757">
                  <c:v>-109.81</c:v>
                </c:pt>
                <c:pt idx="758">
                  <c:v>-109.81</c:v>
                </c:pt>
                <c:pt idx="759">
                  <c:v>-109.81</c:v>
                </c:pt>
                <c:pt idx="760">
                  <c:v>-109.81</c:v>
                </c:pt>
                <c:pt idx="761">
                  <c:v>-109.81</c:v>
                </c:pt>
                <c:pt idx="762">
                  <c:v>-231.5</c:v>
                </c:pt>
                <c:pt idx="763">
                  <c:v>-231.5</c:v>
                </c:pt>
                <c:pt idx="764">
                  <c:v>-231.5</c:v>
                </c:pt>
                <c:pt idx="765">
                  <c:v>-189.88</c:v>
                </c:pt>
                <c:pt idx="766">
                  <c:v>-189.88</c:v>
                </c:pt>
                <c:pt idx="767">
                  <c:v>-206.17</c:v>
                </c:pt>
                <c:pt idx="768">
                  <c:v>-206.17</c:v>
                </c:pt>
                <c:pt idx="769">
                  <c:v>-206.17</c:v>
                </c:pt>
                <c:pt idx="770">
                  <c:v>-206.17</c:v>
                </c:pt>
                <c:pt idx="771">
                  <c:v>-206.17</c:v>
                </c:pt>
                <c:pt idx="772">
                  <c:v>-122.94</c:v>
                </c:pt>
                <c:pt idx="773">
                  <c:v>-122.94</c:v>
                </c:pt>
                <c:pt idx="774">
                  <c:v>-122.94</c:v>
                </c:pt>
                <c:pt idx="775">
                  <c:v>-122.94</c:v>
                </c:pt>
                <c:pt idx="776">
                  <c:v>-39.700000000000003</c:v>
                </c:pt>
                <c:pt idx="777">
                  <c:v>-39.700000000000003</c:v>
                </c:pt>
                <c:pt idx="778">
                  <c:v>-39.700000000000003</c:v>
                </c:pt>
                <c:pt idx="779">
                  <c:v>-39.700000000000003</c:v>
                </c:pt>
                <c:pt idx="780">
                  <c:v>43.53</c:v>
                </c:pt>
                <c:pt idx="781">
                  <c:v>43.53</c:v>
                </c:pt>
                <c:pt idx="782">
                  <c:v>43.53</c:v>
                </c:pt>
                <c:pt idx="783">
                  <c:v>43.53</c:v>
                </c:pt>
                <c:pt idx="784">
                  <c:v>43.53</c:v>
                </c:pt>
                <c:pt idx="785">
                  <c:v>50.4</c:v>
                </c:pt>
                <c:pt idx="786">
                  <c:v>50.4</c:v>
                </c:pt>
                <c:pt idx="787">
                  <c:v>25.19</c:v>
                </c:pt>
                <c:pt idx="788">
                  <c:v>25.19</c:v>
                </c:pt>
                <c:pt idx="789">
                  <c:v>25.19</c:v>
                </c:pt>
                <c:pt idx="790">
                  <c:v>25.19</c:v>
                </c:pt>
                <c:pt idx="791">
                  <c:v>25.19</c:v>
                </c:pt>
                <c:pt idx="792">
                  <c:v>35.69</c:v>
                </c:pt>
                <c:pt idx="793">
                  <c:v>35.69</c:v>
                </c:pt>
                <c:pt idx="794">
                  <c:v>35.69</c:v>
                </c:pt>
                <c:pt idx="795">
                  <c:v>35.69</c:v>
                </c:pt>
                <c:pt idx="796">
                  <c:v>35.69</c:v>
                </c:pt>
                <c:pt idx="797">
                  <c:v>49.71</c:v>
                </c:pt>
                <c:pt idx="798">
                  <c:v>49.71</c:v>
                </c:pt>
                <c:pt idx="799">
                  <c:v>49.71</c:v>
                </c:pt>
                <c:pt idx="800">
                  <c:v>49.71</c:v>
                </c:pt>
                <c:pt idx="801">
                  <c:v>49.71</c:v>
                </c:pt>
                <c:pt idx="802">
                  <c:v>34.06</c:v>
                </c:pt>
                <c:pt idx="803">
                  <c:v>34.06</c:v>
                </c:pt>
                <c:pt idx="804">
                  <c:v>34.06</c:v>
                </c:pt>
                <c:pt idx="805">
                  <c:v>55.09</c:v>
                </c:pt>
                <c:pt idx="806">
                  <c:v>55.09</c:v>
                </c:pt>
                <c:pt idx="807">
                  <c:v>7.59</c:v>
                </c:pt>
                <c:pt idx="808">
                  <c:v>7.59</c:v>
                </c:pt>
                <c:pt idx="809">
                  <c:v>7.59</c:v>
                </c:pt>
                <c:pt idx="810">
                  <c:v>39.130000000000003</c:v>
                </c:pt>
                <c:pt idx="811">
                  <c:v>39.130000000000003</c:v>
                </c:pt>
                <c:pt idx="812">
                  <c:v>39.130000000000003</c:v>
                </c:pt>
                <c:pt idx="813">
                  <c:v>39.130000000000003</c:v>
                </c:pt>
                <c:pt idx="814">
                  <c:v>39.130000000000003</c:v>
                </c:pt>
                <c:pt idx="815">
                  <c:v>39.130000000000003</c:v>
                </c:pt>
                <c:pt idx="816">
                  <c:v>39.130000000000003</c:v>
                </c:pt>
                <c:pt idx="817">
                  <c:v>39.130000000000003</c:v>
                </c:pt>
                <c:pt idx="818">
                  <c:v>39.130000000000003</c:v>
                </c:pt>
                <c:pt idx="819">
                  <c:v>18.07</c:v>
                </c:pt>
                <c:pt idx="820">
                  <c:v>18.07</c:v>
                </c:pt>
                <c:pt idx="821">
                  <c:v>7.52</c:v>
                </c:pt>
                <c:pt idx="822">
                  <c:v>7.52</c:v>
                </c:pt>
                <c:pt idx="823">
                  <c:v>7.52</c:v>
                </c:pt>
                <c:pt idx="824">
                  <c:v>7.52</c:v>
                </c:pt>
                <c:pt idx="825">
                  <c:v>7.52</c:v>
                </c:pt>
                <c:pt idx="826">
                  <c:v>7.52</c:v>
                </c:pt>
                <c:pt idx="827">
                  <c:v>7.52</c:v>
                </c:pt>
                <c:pt idx="828">
                  <c:v>7.52</c:v>
                </c:pt>
                <c:pt idx="829">
                  <c:v>7.52</c:v>
                </c:pt>
                <c:pt idx="830">
                  <c:v>2.4300000000000002</c:v>
                </c:pt>
                <c:pt idx="831">
                  <c:v>2.4300000000000002</c:v>
                </c:pt>
                <c:pt idx="832">
                  <c:v>2.4300000000000002</c:v>
                </c:pt>
                <c:pt idx="833">
                  <c:v>2.4300000000000002</c:v>
                </c:pt>
                <c:pt idx="835">
                  <c:v>2.4300000000000002</c:v>
                </c:pt>
                <c:pt idx="836">
                  <c:v>2.4300000000000002</c:v>
                </c:pt>
                <c:pt idx="837">
                  <c:v>2.4300000000000002</c:v>
                </c:pt>
                <c:pt idx="838">
                  <c:v>2.4300000000000002</c:v>
                </c:pt>
                <c:pt idx="839">
                  <c:v>2.4300000000000002</c:v>
                </c:pt>
                <c:pt idx="840">
                  <c:v>-8.07</c:v>
                </c:pt>
                <c:pt idx="841">
                  <c:v>39.43</c:v>
                </c:pt>
                <c:pt idx="842">
                  <c:v>18.420000000000002</c:v>
                </c:pt>
                <c:pt idx="843">
                  <c:v>18.420000000000002</c:v>
                </c:pt>
                <c:pt idx="844">
                  <c:v>18.420000000000002</c:v>
                </c:pt>
                <c:pt idx="845">
                  <c:v>18.420000000000002</c:v>
                </c:pt>
                <c:pt idx="846">
                  <c:v>18.420000000000002</c:v>
                </c:pt>
                <c:pt idx="847">
                  <c:v>18.420000000000002</c:v>
                </c:pt>
                <c:pt idx="848">
                  <c:v>18.420000000000002</c:v>
                </c:pt>
                <c:pt idx="849">
                  <c:v>18.420000000000002</c:v>
                </c:pt>
                <c:pt idx="850">
                  <c:v>18.420000000000002</c:v>
                </c:pt>
                <c:pt idx="851">
                  <c:v>18.420000000000002</c:v>
                </c:pt>
                <c:pt idx="852">
                  <c:v>18.420000000000002</c:v>
                </c:pt>
                <c:pt idx="853">
                  <c:v>18.420000000000002</c:v>
                </c:pt>
                <c:pt idx="854">
                  <c:v>18.420000000000002</c:v>
                </c:pt>
                <c:pt idx="855">
                  <c:v>-23.59</c:v>
                </c:pt>
                <c:pt idx="856">
                  <c:v>-23.59</c:v>
                </c:pt>
                <c:pt idx="857">
                  <c:v>-27.53</c:v>
                </c:pt>
                <c:pt idx="858">
                  <c:v>-27.53</c:v>
                </c:pt>
                <c:pt idx="859">
                  <c:v>-27.53</c:v>
                </c:pt>
                <c:pt idx="860">
                  <c:v>-27.53</c:v>
                </c:pt>
                <c:pt idx="861">
                  <c:v>-27.53</c:v>
                </c:pt>
                <c:pt idx="862">
                  <c:v>60.44</c:v>
                </c:pt>
                <c:pt idx="863">
                  <c:v>60.44</c:v>
                </c:pt>
                <c:pt idx="864">
                  <c:v>60.44</c:v>
                </c:pt>
                <c:pt idx="866">
                  <c:v>60.44</c:v>
                </c:pt>
                <c:pt idx="867">
                  <c:v>60.44</c:v>
                </c:pt>
                <c:pt idx="868">
                  <c:v>60.44</c:v>
                </c:pt>
                <c:pt idx="869">
                  <c:v>228.5</c:v>
                </c:pt>
                <c:pt idx="870">
                  <c:v>228.5</c:v>
                </c:pt>
                <c:pt idx="871">
                  <c:v>385.5</c:v>
                </c:pt>
                <c:pt idx="872">
                  <c:v>385.5</c:v>
                </c:pt>
                <c:pt idx="873">
                  <c:v>385.5</c:v>
                </c:pt>
                <c:pt idx="874">
                  <c:v>385.5</c:v>
                </c:pt>
                <c:pt idx="875">
                  <c:v>385.5</c:v>
                </c:pt>
                <c:pt idx="876">
                  <c:v>433.36</c:v>
                </c:pt>
                <c:pt idx="877">
                  <c:v>433.36</c:v>
                </c:pt>
                <c:pt idx="878">
                  <c:v>433.36</c:v>
                </c:pt>
                <c:pt idx="879">
                  <c:v>474.98</c:v>
                </c:pt>
                <c:pt idx="880">
                  <c:v>491.63</c:v>
                </c:pt>
                <c:pt idx="881">
                  <c:v>491.63</c:v>
                </c:pt>
                <c:pt idx="882">
                  <c:v>481.22</c:v>
                </c:pt>
                <c:pt idx="883">
                  <c:v>481.22</c:v>
                </c:pt>
                <c:pt idx="884">
                  <c:v>481.22</c:v>
                </c:pt>
                <c:pt idx="885">
                  <c:v>481.22</c:v>
                </c:pt>
                <c:pt idx="886">
                  <c:v>481.22</c:v>
                </c:pt>
                <c:pt idx="887">
                  <c:v>481.22</c:v>
                </c:pt>
                <c:pt idx="888">
                  <c:v>481.22</c:v>
                </c:pt>
                <c:pt idx="889">
                  <c:v>481.22</c:v>
                </c:pt>
                <c:pt idx="890">
                  <c:v>481.22</c:v>
                </c:pt>
                <c:pt idx="891">
                  <c:v>481.22</c:v>
                </c:pt>
                <c:pt idx="892">
                  <c:v>650.41</c:v>
                </c:pt>
                <c:pt idx="893">
                  <c:v>650.41</c:v>
                </c:pt>
                <c:pt idx="894">
                  <c:v>650.41</c:v>
                </c:pt>
                <c:pt idx="895">
                  <c:v>714.2</c:v>
                </c:pt>
                <c:pt idx="896">
                  <c:v>672.59</c:v>
                </c:pt>
                <c:pt idx="897">
                  <c:v>672.59</c:v>
                </c:pt>
                <c:pt idx="898">
                  <c:v>672.59</c:v>
                </c:pt>
                <c:pt idx="899">
                  <c:v>672.59</c:v>
                </c:pt>
                <c:pt idx="900">
                  <c:v>1000.56</c:v>
                </c:pt>
                <c:pt idx="901">
                  <c:v>1000.56</c:v>
                </c:pt>
                <c:pt idx="902">
                  <c:v>1000.56</c:v>
                </c:pt>
                <c:pt idx="903">
                  <c:v>1000.56</c:v>
                </c:pt>
                <c:pt idx="904">
                  <c:v>1000.56</c:v>
                </c:pt>
                <c:pt idx="905">
                  <c:v>958.95</c:v>
                </c:pt>
                <c:pt idx="906">
                  <c:v>1117.74</c:v>
                </c:pt>
                <c:pt idx="907">
                  <c:v>1117.74</c:v>
                </c:pt>
                <c:pt idx="908">
                  <c:v>1117.74</c:v>
                </c:pt>
                <c:pt idx="909">
                  <c:v>1034.5</c:v>
                </c:pt>
                <c:pt idx="910">
                  <c:v>1003.29</c:v>
                </c:pt>
                <c:pt idx="911">
                  <c:v>1003.29</c:v>
                </c:pt>
                <c:pt idx="912">
                  <c:v>1003.29</c:v>
                </c:pt>
                <c:pt idx="913">
                  <c:v>1003.29</c:v>
                </c:pt>
                <c:pt idx="914">
                  <c:v>595.45000000000005</c:v>
                </c:pt>
                <c:pt idx="915">
                  <c:v>568.76</c:v>
                </c:pt>
                <c:pt idx="916">
                  <c:v>568.76</c:v>
                </c:pt>
                <c:pt idx="917">
                  <c:v>568.76</c:v>
                </c:pt>
                <c:pt idx="918">
                  <c:v>515.01</c:v>
                </c:pt>
                <c:pt idx="919">
                  <c:v>556.63</c:v>
                </c:pt>
                <c:pt idx="920">
                  <c:v>556.63</c:v>
                </c:pt>
                <c:pt idx="921">
                  <c:v>556.63</c:v>
                </c:pt>
                <c:pt idx="922">
                  <c:v>556.63</c:v>
                </c:pt>
                <c:pt idx="923">
                  <c:v>556.63</c:v>
                </c:pt>
                <c:pt idx="924">
                  <c:v>473.4</c:v>
                </c:pt>
                <c:pt idx="925">
                  <c:v>473.4</c:v>
                </c:pt>
                <c:pt idx="926">
                  <c:v>473.4</c:v>
                </c:pt>
                <c:pt idx="927">
                  <c:v>483.8</c:v>
                </c:pt>
                <c:pt idx="928">
                  <c:v>567.03</c:v>
                </c:pt>
                <c:pt idx="929">
                  <c:v>567.03</c:v>
                </c:pt>
                <c:pt idx="930">
                  <c:v>567.03</c:v>
                </c:pt>
                <c:pt idx="931">
                  <c:v>567.03</c:v>
                </c:pt>
                <c:pt idx="932">
                  <c:v>567.03</c:v>
                </c:pt>
                <c:pt idx="933">
                  <c:v>608.65</c:v>
                </c:pt>
                <c:pt idx="934">
                  <c:v>608.65</c:v>
                </c:pt>
                <c:pt idx="935">
                  <c:v>608.65</c:v>
                </c:pt>
                <c:pt idx="936">
                  <c:v>608.65</c:v>
                </c:pt>
                <c:pt idx="937">
                  <c:v>608.65</c:v>
                </c:pt>
                <c:pt idx="938">
                  <c:v>608.65</c:v>
                </c:pt>
                <c:pt idx="939">
                  <c:v>600.33000000000004</c:v>
                </c:pt>
                <c:pt idx="940">
                  <c:v>641.94000000000005</c:v>
                </c:pt>
                <c:pt idx="941">
                  <c:v>641.94000000000005</c:v>
                </c:pt>
                <c:pt idx="942">
                  <c:v>641.94000000000005</c:v>
                </c:pt>
                <c:pt idx="943">
                  <c:v>641.94000000000005</c:v>
                </c:pt>
                <c:pt idx="944">
                  <c:v>641.94000000000005</c:v>
                </c:pt>
                <c:pt idx="945">
                  <c:v>641.94000000000005</c:v>
                </c:pt>
                <c:pt idx="946">
                  <c:v>641.94000000000005</c:v>
                </c:pt>
                <c:pt idx="947">
                  <c:v>641.94000000000005</c:v>
                </c:pt>
                <c:pt idx="948">
                  <c:v>641.94000000000005</c:v>
                </c:pt>
                <c:pt idx="949">
                  <c:v>641.94000000000005</c:v>
                </c:pt>
                <c:pt idx="950">
                  <c:v>641.94000000000005</c:v>
                </c:pt>
                <c:pt idx="951">
                  <c:v>641.94000000000005</c:v>
                </c:pt>
                <c:pt idx="952">
                  <c:v>650.27</c:v>
                </c:pt>
                <c:pt idx="953">
                  <c:v>650.27</c:v>
                </c:pt>
                <c:pt idx="954">
                  <c:v>650.27</c:v>
                </c:pt>
                <c:pt idx="955">
                  <c:v>650.27</c:v>
                </c:pt>
                <c:pt idx="956">
                  <c:v>650.27</c:v>
                </c:pt>
                <c:pt idx="957">
                  <c:v>650.27</c:v>
                </c:pt>
                <c:pt idx="958">
                  <c:v>650.27</c:v>
                </c:pt>
                <c:pt idx="959">
                  <c:v>650.27</c:v>
                </c:pt>
                <c:pt idx="960">
                  <c:v>650.27</c:v>
                </c:pt>
                <c:pt idx="961">
                  <c:v>650.27</c:v>
                </c:pt>
                <c:pt idx="962">
                  <c:v>650.27</c:v>
                </c:pt>
                <c:pt idx="963">
                  <c:v>650.27</c:v>
                </c:pt>
                <c:pt idx="964">
                  <c:v>697.77</c:v>
                </c:pt>
                <c:pt idx="965">
                  <c:v>697.77</c:v>
                </c:pt>
                <c:pt idx="966">
                  <c:v>697.77</c:v>
                </c:pt>
                <c:pt idx="967">
                  <c:v>697.77</c:v>
                </c:pt>
                <c:pt idx="968">
                  <c:v>697.77</c:v>
                </c:pt>
                <c:pt idx="969">
                  <c:v>706.09</c:v>
                </c:pt>
                <c:pt idx="970">
                  <c:v>706.09</c:v>
                </c:pt>
                <c:pt idx="971">
                  <c:v>706.09</c:v>
                </c:pt>
                <c:pt idx="972">
                  <c:v>625.25</c:v>
                </c:pt>
                <c:pt idx="973">
                  <c:v>650.34</c:v>
                </c:pt>
                <c:pt idx="974">
                  <c:v>660.79</c:v>
                </c:pt>
                <c:pt idx="975">
                  <c:v>660.79</c:v>
                </c:pt>
                <c:pt idx="976">
                  <c:v>660.79</c:v>
                </c:pt>
                <c:pt idx="977">
                  <c:v>660.79</c:v>
                </c:pt>
                <c:pt idx="978">
                  <c:v>660.79</c:v>
                </c:pt>
                <c:pt idx="979">
                  <c:v>660.79</c:v>
                </c:pt>
                <c:pt idx="980">
                  <c:v>660.79</c:v>
                </c:pt>
                <c:pt idx="981">
                  <c:v>660.79</c:v>
                </c:pt>
                <c:pt idx="982">
                  <c:v>660.79</c:v>
                </c:pt>
                <c:pt idx="983">
                  <c:v>660.79</c:v>
                </c:pt>
                <c:pt idx="984">
                  <c:v>660.79</c:v>
                </c:pt>
                <c:pt idx="985">
                  <c:v>660.79</c:v>
                </c:pt>
                <c:pt idx="986">
                  <c:v>660.79</c:v>
                </c:pt>
                <c:pt idx="987">
                  <c:v>660.79</c:v>
                </c:pt>
                <c:pt idx="989">
                  <c:v>660.79</c:v>
                </c:pt>
                <c:pt idx="990">
                  <c:v>623.75</c:v>
                </c:pt>
                <c:pt idx="991">
                  <c:v>623.75</c:v>
                </c:pt>
                <c:pt idx="992">
                  <c:v>623.75</c:v>
                </c:pt>
                <c:pt idx="993">
                  <c:v>433.75</c:v>
                </c:pt>
                <c:pt idx="994">
                  <c:v>444.2</c:v>
                </c:pt>
                <c:pt idx="995">
                  <c:v>444.2</c:v>
                </c:pt>
                <c:pt idx="996">
                  <c:v>444.2</c:v>
                </c:pt>
                <c:pt idx="997">
                  <c:v>444.2</c:v>
                </c:pt>
                <c:pt idx="998">
                  <c:v>444.2</c:v>
                </c:pt>
                <c:pt idx="999">
                  <c:v>465.11</c:v>
                </c:pt>
                <c:pt idx="1000">
                  <c:v>465.11</c:v>
                </c:pt>
                <c:pt idx="1001">
                  <c:v>465.11</c:v>
                </c:pt>
                <c:pt idx="1002">
                  <c:v>465.11</c:v>
                </c:pt>
                <c:pt idx="1003">
                  <c:v>465.11</c:v>
                </c:pt>
                <c:pt idx="1004">
                  <c:v>310.66000000000003</c:v>
                </c:pt>
                <c:pt idx="1005">
                  <c:v>344.11</c:v>
                </c:pt>
                <c:pt idx="1006">
                  <c:v>344.11</c:v>
                </c:pt>
                <c:pt idx="1007">
                  <c:v>344.11</c:v>
                </c:pt>
                <c:pt idx="1008">
                  <c:v>344.11</c:v>
                </c:pt>
                <c:pt idx="1009">
                  <c:v>352.47</c:v>
                </c:pt>
                <c:pt idx="1010">
                  <c:v>352.47</c:v>
                </c:pt>
                <c:pt idx="1011">
                  <c:v>352.47</c:v>
                </c:pt>
                <c:pt idx="1012">
                  <c:v>360.84</c:v>
                </c:pt>
                <c:pt idx="1013">
                  <c:v>360.84</c:v>
                </c:pt>
                <c:pt idx="1014">
                  <c:v>371.29</c:v>
                </c:pt>
                <c:pt idx="1015">
                  <c:v>371.29</c:v>
                </c:pt>
                <c:pt idx="1016">
                  <c:v>371.29</c:v>
                </c:pt>
                <c:pt idx="1017">
                  <c:v>371.29</c:v>
                </c:pt>
                <c:pt idx="1018">
                  <c:v>323.27999999999997</c:v>
                </c:pt>
                <c:pt idx="1019">
                  <c:v>348.45</c:v>
                </c:pt>
                <c:pt idx="1020">
                  <c:v>358.93</c:v>
                </c:pt>
                <c:pt idx="1021">
                  <c:v>390.29</c:v>
                </c:pt>
                <c:pt idx="1022">
                  <c:v>390.29</c:v>
                </c:pt>
                <c:pt idx="1023">
                  <c:v>389.74</c:v>
                </c:pt>
                <c:pt idx="1024">
                  <c:v>389.74</c:v>
                </c:pt>
                <c:pt idx="1025">
                  <c:v>389.74</c:v>
                </c:pt>
                <c:pt idx="1026">
                  <c:v>389.74</c:v>
                </c:pt>
                <c:pt idx="1027">
                  <c:v>389.74</c:v>
                </c:pt>
                <c:pt idx="1028">
                  <c:v>389.74</c:v>
                </c:pt>
                <c:pt idx="1029">
                  <c:v>456.84</c:v>
                </c:pt>
                <c:pt idx="1030">
                  <c:v>456.84</c:v>
                </c:pt>
                <c:pt idx="1031">
                  <c:v>456.84</c:v>
                </c:pt>
                <c:pt idx="1032">
                  <c:v>456.84</c:v>
                </c:pt>
                <c:pt idx="1033">
                  <c:v>456.84</c:v>
                </c:pt>
                <c:pt idx="1034">
                  <c:v>448.45</c:v>
                </c:pt>
                <c:pt idx="1035">
                  <c:v>448.45</c:v>
                </c:pt>
                <c:pt idx="1036">
                  <c:v>448.45</c:v>
                </c:pt>
                <c:pt idx="1037">
                  <c:v>448.45</c:v>
                </c:pt>
                <c:pt idx="1038">
                  <c:v>448.45</c:v>
                </c:pt>
                <c:pt idx="1039">
                  <c:v>448.45</c:v>
                </c:pt>
                <c:pt idx="1040">
                  <c:v>448.45</c:v>
                </c:pt>
                <c:pt idx="1041">
                  <c:v>448.45</c:v>
                </c:pt>
                <c:pt idx="1042">
                  <c:v>448.45</c:v>
                </c:pt>
                <c:pt idx="1043">
                  <c:v>448.45</c:v>
                </c:pt>
                <c:pt idx="1044">
                  <c:v>431.68</c:v>
                </c:pt>
                <c:pt idx="1045">
                  <c:v>431.68</c:v>
                </c:pt>
                <c:pt idx="1046">
                  <c:v>431.68</c:v>
                </c:pt>
                <c:pt idx="1047">
                  <c:v>431.68</c:v>
                </c:pt>
                <c:pt idx="1048">
                  <c:v>431.68</c:v>
                </c:pt>
                <c:pt idx="1049">
                  <c:v>353.45</c:v>
                </c:pt>
                <c:pt idx="1050">
                  <c:v>437.32</c:v>
                </c:pt>
                <c:pt idx="1051">
                  <c:v>437.32</c:v>
                </c:pt>
                <c:pt idx="1052">
                  <c:v>294.82</c:v>
                </c:pt>
                <c:pt idx="1053">
                  <c:v>294.82</c:v>
                </c:pt>
                <c:pt idx="1054">
                  <c:v>294.82</c:v>
                </c:pt>
                <c:pt idx="1055">
                  <c:v>294.82</c:v>
                </c:pt>
                <c:pt idx="1056">
                  <c:v>294.82</c:v>
                </c:pt>
                <c:pt idx="1057">
                  <c:v>294.82</c:v>
                </c:pt>
                <c:pt idx="1058">
                  <c:v>319.99</c:v>
                </c:pt>
                <c:pt idx="1059">
                  <c:v>319.99</c:v>
                </c:pt>
                <c:pt idx="1060">
                  <c:v>309.5</c:v>
                </c:pt>
                <c:pt idx="1061">
                  <c:v>309.5</c:v>
                </c:pt>
                <c:pt idx="1062">
                  <c:v>309.5</c:v>
                </c:pt>
                <c:pt idx="1063">
                  <c:v>309.5</c:v>
                </c:pt>
                <c:pt idx="1064">
                  <c:v>309.5</c:v>
                </c:pt>
                <c:pt idx="1065">
                  <c:v>309.5</c:v>
                </c:pt>
                <c:pt idx="1066">
                  <c:v>309.5</c:v>
                </c:pt>
                <c:pt idx="1067">
                  <c:v>309.5</c:v>
                </c:pt>
                <c:pt idx="1068">
                  <c:v>309.5</c:v>
                </c:pt>
                <c:pt idx="1069">
                  <c:v>309.5</c:v>
                </c:pt>
                <c:pt idx="1070">
                  <c:v>309.5</c:v>
                </c:pt>
                <c:pt idx="1071">
                  <c:v>309.5</c:v>
                </c:pt>
                <c:pt idx="1073">
                  <c:v>275.95</c:v>
                </c:pt>
                <c:pt idx="1074">
                  <c:v>275.95</c:v>
                </c:pt>
                <c:pt idx="1075">
                  <c:v>275.95</c:v>
                </c:pt>
                <c:pt idx="1076">
                  <c:v>275.95</c:v>
                </c:pt>
                <c:pt idx="1077">
                  <c:v>275.95</c:v>
                </c:pt>
                <c:pt idx="1078">
                  <c:v>275.95</c:v>
                </c:pt>
                <c:pt idx="1079">
                  <c:v>275.95</c:v>
                </c:pt>
                <c:pt idx="1080">
                  <c:v>275.95</c:v>
                </c:pt>
                <c:pt idx="1081">
                  <c:v>275.95</c:v>
                </c:pt>
                <c:pt idx="1082">
                  <c:v>275.95</c:v>
                </c:pt>
                <c:pt idx="1083">
                  <c:v>275.95</c:v>
                </c:pt>
                <c:pt idx="1084">
                  <c:v>275.95</c:v>
                </c:pt>
                <c:pt idx="1085">
                  <c:v>275.95</c:v>
                </c:pt>
                <c:pt idx="1086">
                  <c:v>275.95</c:v>
                </c:pt>
                <c:pt idx="1087">
                  <c:v>370.95</c:v>
                </c:pt>
                <c:pt idx="1088">
                  <c:v>370.95</c:v>
                </c:pt>
                <c:pt idx="1089">
                  <c:v>370.95</c:v>
                </c:pt>
                <c:pt idx="1090">
                  <c:v>370.95</c:v>
                </c:pt>
                <c:pt idx="1091">
                  <c:v>370.95</c:v>
                </c:pt>
                <c:pt idx="1092">
                  <c:v>370.95</c:v>
                </c:pt>
                <c:pt idx="1093">
                  <c:v>370.95</c:v>
                </c:pt>
                <c:pt idx="1094">
                  <c:v>370.95</c:v>
                </c:pt>
                <c:pt idx="1095">
                  <c:v>370.95</c:v>
                </c:pt>
                <c:pt idx="1096">
                  <c:v>379.34</c:v>
                </c:pt>
                <c:pt idx="1097">
                  <c:v>379.34</c:v>
                </c:pt>
                <c:pt idx="1098">
                  <c:v>345.79</c:v>
                </c:pt>
                <c:pt idx="1099">
                  <c:v>345.79</c:v>
                </c:pt>
                <c:pt idx="1100">
                  <c:v>345.79</c:v>
                </c:pt>
                <c:pt idx="1101">
                  <c:v>345.79</c:v>
                </c:pt>
                <c:pt idx="1102">
                  <c:v>345.79</c:v>
                </c:pt>
                <c:pt idx="1103">
                  <c:v>345.79</c:v>
                </c:pt>
                <c:pt idx="1104">
                  <c:v>345.79</c:v>
                </c:pt>
                <c:pt idx="1105">
                  <c:v>345.79</c:v>
                </c:pt>
                <c:pt idx="1106">
                  <c:v>345.79</c:v>
                </c:pt>
                <c:pt idx="1107">
                  <c:v>345.79</c:v>
                </c:pt>
                <c:pt idx="1108">
                  <c:v>426.25</c:v>
                </c:pt>
                <c:pt idx="1109">
                  <c:v>426.25</c:v>
                </c:pt>
                <c:pt idx="1110">
                  <c:v>426.25</c:v>
                </c:pt>
                <c:pt idx="1111">
                  <c:v>426.25</c:v>
                </c:pt>
                <c:pt idx="1113">
                  <c:v>426.25</c:v>
                </c:pt>
                <c:pt idx="1114">
                  <c:v>426.25</c:v>
                </c:pt>
                <c:pt idx="1115">
                  <c:v>426.25</c:v>
                </c:pt>
                <c:pt idx="1116">
                  <c:v>426.25</c:v>
                </c:pt>
                <c:pt idx="1117">
                  <c:v>426.25</c:v>
                </c:pt>
                <c:pt idx="1118">
                  <c:v>426.25</c:v>
                </c:pt>
                <c:pt idx="1119">
                  <c:v>426.25</c:v>
                </c:pt>
                <c:pt idx="1120">
                  <c:v>426.25</c:v>
                </c:pt>
                <c:pt idx="1121">
                  <c:v>368.32</c:v>
                </c:pt>
                <c:pt idx="1122">
                  <c:v>368.32</c:v>
                </c:pt>
                <c:pt idx="1123">
                  <c:v>401.7</c:v>
                </c:pt>
                <c:pt idx="1124">
                  <c:v>401.7</c:v>
                </c:pt>
                <c:pt idx="1125">
                  <c:v>401.7</c:v>
                </c:pt>
                <c:pt idx="1126">
                  <c:v>401.7</c:v>
                </c:pt>
                <c:pt idx="1127">
                  <c:v>401.7</c:v>
                </c:pt>
                <c:pt idx="1128">
                  <c:v>401.7</c:v>
                </c:pt>
                <c:pt idx="1129">
                  <c:v>401.7</c:v>
                </c:pt>
                <c:pt idx="1131">
                  <c:v>401.7</c:v>
                </c:pt>
                <c:pt idx="1132">
                  <c:v>401.7</c:v>
                </c:pt>
                <c:pt idx="1133">
                  <c:v>401.7</c:v>
                </c:pt>
                <c:pt idx="1134">
                  <c:v>422.13</c:v>
                </c:pt>
                <c:pt idx="1135">
                  <c:v>422.13</c:v>
                </c:pt>
                <c:pt idx="1136">
                  <c:v>422.13</c:v>
                </c:pt>
                <c:pt idx="1137">
                  <c:v>31.03</c:v>
                </c:pt>
                <c:pt idx="1138">
                  <c:v>31.03</c:v>
                </c:pt>
                <c:pt idx="1139">
                  <c:v>31.03</c:v>
                </c:pt>
                <c:pt idx="1140">
                  <c:v>31.03</c:v>
                </c:pt>
                <c:pt idx="1141">
                  <c:v>31.03</c:v>
                </c:pt>
                <c:pt idx="1142">
                  <c:v>174.89</c:v>
                </c:pt>
                <c:pt idx="1143">
                  <c:v>174.89</c:v>
                </c:pt>
                <c:pt idx="1144">
                  <c:v>174.89</c:v>
                </c:pt>
                <c:pt idx="1145">
                  <c:v>174.89</c:v>
                </c:pt>
                <c:pt idx="1146">
                  <c:v>174.89</c:v>
                </c:pt>
                <c:pt idx="1147">
                  <c:v>174.89</c:v>
                </c:pt>
                <c:pt idx="1148">
                  <c:v>174.89</c:v>
                </c:pt>
                <c:pt idx="1149">
                  <c:v>206.19</c:v>
                </c:pt>
                <c:pt idx="1150">
                  <c:v>206.19</c:v>
                </c:pt>
                <c:pt idx="1151">
                  <c:v>-230</c:v>
                </c:pt>
                <c:pt idx="1152">
                  <c:v>-157</c:v>
                </c:pt>
                <c:pt idx="1153">
                  <c:v>-157</c:v>
                </c:pt>
                <c:pt idx="1154">
                  <c:v>92.9</c:v>
                </c:pt>
                <c:pt idx="1156">
                  <c:v>-340</c:v>
                </c:pt>
                <c:pt idx="1157">
                  <c:v>-360</c:v>
                </c:pt>
                <c:pt idx="1158">
                  <c:v>-360</c:v>
                </c:pt>
                <c:pt idx="1159">
                  <c:v>-380</c:v>
                </c:pt>
                <c:pt idx="1160">
                  <c:v>-380</c:v>
                </c:pt>
                <c:pt idx="1161">
                  <c:v>-380</c:v>
                </c:pt>
                <c:pt idx="1162">
                  <c:v>-380</c:v>
                </c:pt>
                <c:pt idx="1163">
                  <c:v>-380</c:v>
                </c:pt>
                <c:pt idx="1164">
                  <c:v>-220</c:v>
                </c:pt>
                <c:pt idx="1165">
                  <c:v>-220</c:v>
                </c:pt>
                <c:pt idx="1166">
                  <c:v>-220</c:v>
                </c:pt>
                <c:pt idx="1167">
                  <c:v>-220</c:v>
                </c:pt>
                <c:pt idx="1168">
                  <c:v>-220</c:v>
                </c:pt>
                <c:pt idx="1169">
                  <c:v>106</c:v>
                </c:pt>
                <c:pt idx="1170">
                  <c:v>106</c:v>
                </c:pt>
                <c:pt idx="1171">
                  <c:v>106</c:v>
                </c:pt>
                <c:pt idx="1172">
                  <c:v>106</c:v>
                </c:pt>
                <c:pt idx="1173">
                  <c:v>106</c:v>
                </c:pt>
                <c:pt idx="1174">
                  <c:v>189.65</c:v>
                </c:pt>
                <c:pt idx="1175">
                  <c:v>189.65</c:v>
                </c:pt>
                <c:pt idx="1176">
                  <c:v>189.65</c:v>
                </c:pt>
                <c:pt idx="1177">
                  <c:v>189.65</c:v>
                </c:pt>
                <c:pt idx="1178">
                  <c:v>189.65</c:v>
                </c:pt>
                <c:pt idx="1179">
                  <c:v>81.2</c:v>
                </c:pt>
                <c:pt idx="1180">
                  <c:v>81.2</c:v>
                </c:pt>
                <c:pt idx="1181">
                  <c:v>81.2</c:v>
                </c:pt>
                <c:pt idx="1182">
                  <c:v>81.2</c:v>
                </c:pt>
                <c:pt idx="1183">
                  <c:v>81.2</c:v>
                </c:pt>
                <c:pt idx="1184">
                  <c:v>66</c:v>
                </c:pt>
                <c:pt idx="1185">
                  <c:v>66</c:v>
                </c:pt>
                <c:pt idx="1186">
                  <c:v>66</c:v>
                </c:pt>
                <c:pt idx="1187">
                  <c:v>66</c:v>
                </c:pt>
                <c:pt idx="1188">
                  <c:v>66</c:v>
                </c:pt>
                <c:pt idx="1189">
                  <c:v>47.76</c:v>
                </c:pt>
                <c:pt idx="1190">
                  <c:v>47.76</c:v>
                </c:pt>
                <c:pt idx="1191">
                  <c:v>47.76</c:v>
                </c:pt>
                <c:pt idx="1192">
                  <c:v>47.76</c:v>
                </c:pt>
                <c:pt idx="1193">
                  <c:v>-197.7</c:v>
                </c:pt>
                <c:pt idx="1194">
                  <c:v>-197.7</c:v>
                </c:pt>
                <c:pt idx="1195">
                  <c:v>-197.7</c:v>
                </c:pt>
                <c:pt idx="1196">
                  <c:v>-197.7</c:v>
                </c:pt>
                <c:pt idx="1197">
                  <c:v>-197.7</c:v>
                </c:pt>
                <c:pt idx="1198">
                  <c:v>-197.7</c:v>
                </c:pt>
                <c:pt idx="1199">
                  <c:v>-550</c:v>
                </c:pt>
                <c:pt idx="1200">
                  <c:v>-550</c:v>
                </c:pt>
                <c:pt idx="1201">
                  <c:v>-550</c:v>
                </c:pt>
                <c:pt idx="1202">
                  <c:v>-550</c:v>
                </c:pt>
                <c:pt idx="1203">
                  <c:v>-550</c:v>
                </c:pt>
                <c:pt idx="1204">
                  <c:v>-530</c:v>
                </c:pt>
                <c:pt idx="1205">
                  <c:v>-530</c:v>
                </c:pt>
                <c:pt idx="1206">
                  <c:v>-530</c:v>
                </c:pt>
                <c:pt idx="1207">
                  <c:v>-530</c:v>
                </c:pt>
                <c:pt idx="1208">
                  <c:v>-530</c:v>
                </c:pt>
                <c:pt idx="1209">
                  <c:v>-100</c:v>
                </c:pt>
                <c:pt idx="1210">
                  <c:v>-100</c:v>
                </c:pt>
                <c:pt idx="1211">
                  <c:v>-100</c:v>
                </c:pt>
                <c:pt idx="1212">
                  <c:v>-100</c:v>
                </c:pt>
                <c:pt idx="1213">
                  <c:v>-100</c:v>
                </c:pt>
                <c:pt idx="1214">
                  <c:v>37</c:v>
                </c:pt>
                <c:pt idx="1215">
                  <c:v>37</c:v>
                </c:pt>
                <c:pt idx="1216">
                  <c:v>37</c:v>
                </c:pt>
                <c:pt idx="1217">
                  <c:v>37</c:v>
                </c:pt>
                <c:pt idx="1218">
                  <c:v>37</c:v>
                </c:pt>
                <c:pt idx="1219">
                  <c:v>37</c:v>
                </c:pt>
                <c:pt idx="1220">
                  <c:v>37</c:v>
                </c:pt>
                <c:pt idx="1221">
                  <c:v>37</c:v>
                </c:pt>
                <c:pt idx="1222">
                  <c:v>37</c:v>
                </c:pt>
                <c:pt idx="1223">
                  <c:v>37</c:v>
                </c:pt>
                <c:pt idx="1224">
                  <c:v>-248</c:v>
                </c:pt>
                <c:pt idx="1226">
                  <c:v>-248</c:v>
                </c:pt>
                <c:pt idx="1227">
                  <c:v>-248</c:v>
                </c:pt>
                <c:pt idx="1228">
                  <c:v>-248</c:v>
                </c:pt>
                <c:pt idx="1229">
                  <c:v>-7.82</c:v>
                </c:pt>
                <c:pt idx="1230">
                  <c:v>-7.82</c:v>
                </c:pt>
                <c:pt idx="1231">
                  <c:v>-7.82</c:v>
                </c:pt>
                <c:pt idx="1232">
                  <c:v>-7.82</c:v>
                </c:pt>
                <c:pt idx="1233">
                  <c:v>-7.82</c:v>
                </c:pt>
                <c:pt idx="1234">
                  <c:v>109.4</c:v>
                </c:pt>
                <c:pt idx="1235">
                  <c:v>109.4</c:v>
                </c:pt>
                <c:pt idx="1236">
                  <c:v>109.4</c:v>
                </c:pt>
                <c:pt idx="1237">
                  <c:v>109.4</c:v>
                </c:pt>
                <c:pt idx="1239">
                  <c:v>109.4</c:v>
                </c:pt>
                <c:pt idx="1240">
                  <c:v>109.4</c:v>
                </c:pt>
                <c:pt idx="1241">
                  <c:v>29.14</c:v>
                </c:pt>
                <c:pt idx="1242">
                  <c:v>29.14</c:v>
                </c:pt>
                <c:pt idx="1243">
                  <c:v>29.14</c:v>
                </c:pt>
                <c:pt idx="1244">
                  <c:v>29.14</c:v>
                </c:pt>
                <c:pt idx="1245">
                  <c:v>29.14</c:v>
                </c:pt>
                <c:pt idx="1246">
                  <c:v>29.14</c:v>
                </c:pt>
                <c:pt idx="1247">
                  <c:v>29.14</c:v>
                </c:pt>
                <c:pt idx="1248">
                  <c:v>29.14</c:v>
                </c:pt>
                <c:pt idx="1249">
                  <c:v>29.14</c:v>
                </c:pt>
                <c:pt idx="1250">
                  <c:v>29.14</c:v>
                </c:pt>
                <c:pt idx="1251">
                  <c:v>29.14</c:v>
                </c:pt>
                <c:pt idx="1252">
                  <c:v>-64.760000000000005</c:v>
                </c:pt>
                <c:pt idx="1253">
                  <c:v>-64.760000000000005</c:v>
                </c:pt>
                <c:pt idx="1254">
                  <c:v>-64.760000000000005</c:v>
                </c:pt>
                <c:pt idx="1255">
                  <c:v>-64.760000000000005</c:v>
                </c:pt>
                <c:pt idx="1256">
                  <c:v>-64.760000000000005</c:v>
                </c:pt>
                <c:pt idx="1257">
                  <c:v>-91.58</c:v>
                </c:pt>
                <c:pt idx="1258">
                  <c:v>-91.58</c:v>
                </c:pt>
                <c:pt idx="1259">
                  <c:v>-91.58</c:v>
                </c:pt>
                <c:pt idx="1260">
                  <c:v>-91.58</c:v>
                </c:pt>
                <c:pt idx="1261">
                  <c:v>-91.58</c:v>
                </c:pt>
                <c:pt idx="1262">
                  <c:v>-164.4</c:v>
                </c:pt>
                <c:pt idx="1263">
                  <c:v>-164.4</c:v>
                </c:pt>
                <c:pt idx="1264">
                  <c:v>-164.4</c:v>
                </c:pt>
                <c:pt idx="1265">
                  <c:v>-164.4</c:v>
                </c:pt>
                <c:pt idx="1266">
                  <c:v>-164.4</c:v>
                </c:pt>
                <c:pt idx="1267">
                  <c:v>-320</c:v>
                </c:pt>
                <c:pt idx="1268">
                  <c:v>-320</c:v>
                </c:pt>
                <c:pt idx="1269">
                  <c:v>-320</c:v>
                </c:pt>
                <c:pt idx="1270">
                  <c:v>-320</c:v>
                </c:pt>
                <c:pt idx="1271">
                  <c:v>-320</c:v>
                </c:pt>
                <c:pt idx="1272">
                  <c:v>-419</c:v>
                </c:pt>
                <c:pt idx="1273">
                  <c:v>-419</c:v>
                </c:pt>
                <c:pt idx="1274">
                  <c:v>-419</c:v>
                </c:pt>
                <c:pt idx="1275">
                  <c:v>-419</c:v>
                </c:pt>
                <c:pt idx="1276">
                  <c:v>-419</c:v>
                </c:pt>
                <c:pt idx="1277">
                  <c:v>-573.89</c:v>
                </c:pt>
                <c:pt idx="1278">
                  <c:v>-573.89</c:v>
                </c:pt>
                <c:pt idx="1279">
                  <c:v>-573.89</c:v>
                </c:pt>
                <c:pt idx="1280">
                  <c:v>-573.89</c:v>
                </c:pt>
                <c:pt idx="1281">
                  <c:v>-573.89</c:v>
                </c:pt>
                <c:pt idx="1282">
                  <c:v>-819</c:v>
                </c:pt>
                <c:pt idx="1283">
                  <c:v>-819</c:v>
                </c:pt>
                <c:pt idx="1284">
                  <c:v>-819</c:v>
                </c:pt>
                <c:pt idx="1285">
                  <c:v>-819</c:v>
                </c:pt>
                <c:pt idx="1286">
                  <c:v>-819</c:v>
                </c:pt>
                <c:pt idx="1287">
                  <c:v>-1007.8</c:v>
                </c:pt>
                <c:pt idx="1288">
                  <c:v>-1007.8</c:v>
                </c:pt>
                <c:pt idx="1289">
                  <c:v>-1007.8</c:v>
                </c:pt>
                <c:pt idx="1290">
                  <c:v>-1007.8</c:v>
                </c:pt>
                <c:pt idx="1291">
                  <c:v>-1007.8</c:v>
                </c:pt>
                <c:pt idx="1292">
                  <c:v>-1500</c:v>
                </c:pt>
                <c:pt idx="1293">
                  <c:v>-1500</c:v>
                </c:pt>
                <c:pt idx="1294">
                  <c:v>-1500</c:v>
                </c:pt>
                <c:pt idx="1295">
                  <c:v>-1500</c:v>
                </c:pt>
                <c:pt idx="1296">
                  <c:v>-1500</c:v>
                </c:pt>
                <c:pt idx="1297">
                  <c:v>-1500</c:v>
                </c:pt>
                <c:pt idx="1298">
                  <c:v>-1500</c:v>
                </c:pt>
                <c:pt idx="1299">
                  <c:v>-1500</c:v>
                </c:pt>
                <c:pt idx="1300">
                  <c:v>-1500</c:v>
                </c:pt>
                <c:pt idx="1301">
                  <c:v>-1500</c:v>
                </c:pt>
                <c:pt idx="1302">
                  <c:v>-1500</c:v>
                </c:pt>
                <c:pt idx="1303">
                  <c:v>-1500</c:v>
                </c:pt>
                <c:pt idx="1304">
                  <c:v>-1500</c:v>
                </c:pt>
                <c:pt idx="1305">
                  <c:v>-1500</c:v>
                </c:pt>
                <c:pt idx="1306">
                  <c:v>-1468.92</c:v>
                </c:pt>
                <c:pt idx="1307">
                  <c:v>-1468.92</c:v>
                </c:pt>
                <c:pt idx="1308">
                  <c:v>-1468.92</c:v>
                </c:pt>
                <c:pt idx="1309">
                  <c:v>-1468.92</c:v>
                </c:pt>
                <c:pt idx="1310">
                  <c:v>-1468.92</c:v>
                </c:pt>
                <c:pt idx="1311">
                  <c:v>-579.22</c:v>
                </c:pt>
                <c:pt idx="1312">
                  <c:v>-579.22</c:v>
                </c:pt>
                <c:pt idx="1313">
                  <c:v>-579.22</c:v>
                </c:pt>
                <c:pt idx="1314">
                  <c:v>-579.22</c:v>
                </c:pt>
                <c:pt idx="1315">
                  <c:v>-695.66</c:v>
                </c:pt>
                <c:pt idx="1316">
                  <c:v>-695.66</c:v>
                </c:pt>
                <c:pt idx="1317">
                  <c:v>-695.66</c:v>
                </c:pt>
                <c:pt idx="1320">
                  <c:v>-695.66</c:v>
                </c:pt>
                <c:pt idx="1321">
                  <c:v>-695.66</c:v>
                </c:pt>
                <c:pt idx="1322">
                  <c:v>-695.66</c:v>
                </c:pt>
                <c:pt idx="1323">
                  <c:v>-695.66</c:v>
                </c:pt>
                <c:pt idx="1324">
                  <c:v>-450</c:v>
                </c:pt>
                <c:pt idx="1325">
                  <c:v>-450</c:v>
                </c:pt>
                <c:pt idx="1326">
                  <c:v>-450</c:v>
                </c:pt>
                <c:pt idx="1327">
                  <c:v>-450</c:v>
                </c:pt>
                <c:pt idx="1328">
                  <c:v>-450</c:v>
                </c:pt>
                <c:pt idx="1329">
                  <c:v>-450</c:v>
                </c:pt>
                <c:pt idx="1330">
                  <c:v>-450</c:v>
                </c:pt>
                <c:pt idx="1331">
                  <c:v>-450</c:v>
                </c:pt>
                <c:pt idx="1332">
                  <c:v>-450</c:v>
                </c:pt>
                <c:pt idx="1333">
                  <c:v>-578.80999999999995</c:v>
                </c:pt>
                <c:pt idx="1334">
                  <c:v>-578.80999999999995</c:v>
                </c:pt>
                <c:pt idx="1335">
                  <c:v>-578.80999999999995</c:v>
                </c:pt>
                <c:pt idx="1336">
                  <c:v>-578.80999999999995</c:v>
                </c:pt>
                <c:pt idx="1337">
                  <c:v>-578.80999999999995</c:v>
                </c:pt>
                <c:pt idx="1338">
                  <c:v>-194.87</c:v>
                </c:pt>
                <c:pt idx="1339">
                  <c:v>-194.87</c:v>
                </c:pt>
                <c:pt idx="1340">
                  <c:v>-194.87</c:v>
                </c:pt>
                <c:pt idx="1341">
                  <c:v>-194.87</c:v>
                </c:pt>
                <c:pt idx="1342">
                  <c:v>-194.87</c:v>
                </c:pt>
                <c:pt idx="1343">
                  <c:v>45.09</c:v>
                </c:pt>
                <c:pt idx="1344">
                  <c:v>45.09</c:v>
                </c:pt>
                <c:pt idx="1345">
                  <c:v>45.09</c:v>
                </c:pt>
                <c:pt idx="1346">
                  <c:v>45.09</c:v>
                </c:pt>
                <c:pt idx="1347">
                  <c:v>45.09</c:v>
                </c:pt>
                <c:pt idx="1348">
                  <c:v>158.75</c:v>
                </c:pt>
                <c:pt idx="1349">
                  <c:v>158.75</c:v>
                </c:pt>
                <c:pt idx="1350">
                  <c:v>158.75</c:v>
                </c:pt>
                <c:pt idx="1351">
                  <c:v>158.75</c:v>
                </c:pt>
                <c:pt idx="1352">
                  <c:v>158.75</c:v>
                </c:pt>
                <c:pt idx="1353">
                  <c:v>958.79</c:v>
                </c:pt>
                <c:pt idx="1354">
                  <c:v>958.79</c:v>
                </c:pt>
                <c:pt idx="1355">
                  <c:v>958.79</c:v>
                </c:pt>
                <c:pt idx="1356">
                  <c:v>958.79</c:v>
                </c:pt>
                <c:pt idx="1357">
                  <c:v>958.79</c:v>
                </c:pt>
                <c:pt idx="1358">
                  <c:v>912</c:v>
                </c:pt>
                <c:pt idx="1359">
                  <c:v>912</c:v>
                </c:pt>
                <c:pt idx="1360">
                  <c:v>912</c:v>
                </c:pt>
                <c:pt idx="1361">
                  <c:v>792.55</c:v>
                </c:pt>
                <c:pt idx="1362">
                  <c:v>792.55</c:v>
                </c:pt>
                <c:pt idx="1363">
                  <c:v>792.55</c:v>
                </c:pt>
                <c:pt idx="1364">
                  <c:v>792.55</c:v>
                </c:pt>
                <c:pt idx="1365">
                  <c:v>792.55</c:v>
                </c:pt>
                <c:pt idx="1366">
                  <c:v>792.55</c:v>
                </c:pt>
                <c:pt idx="1367">
                  <c:v>582.91999999999996</c:v>
                </c:pt>
                <c:pt idx="1368">
                  <c:v>582.91999999999996</c:v>
                </c:pt>
                <c:pt idx="1369">
                  <c:v>582.91999999999996</c:v>
                </c:pt>
                <c:pt idx="1370">
                  <c:v>582.91999999999996</c:v>
                </c:pt>
                <c:pt idx="1371">
                  <c:v>582.91999999999996</c:v>
                </c:pt>
                <c:pt idx="1372">
                  <c:v>414.57</c:v>
                </c:pt>
                <c:pt idx="1373">
                  <c:v>414.57</c:v>
                </c:pt>
                <c:pt idx="1374">
                  <c:v>414.57</c:v>
                </c:pt>
                <c:pt idx="1375">
                  <c:v>414.57</c:v>
                </c:pt>
                <c:pt idx="1376">
                  <c:v>414.57</c:v>
                </c:pt>
                <c:pt idx="1377">
                  <c:v>35.409999999999997</c:v>
                </c:pt>
                <c:pt idx="1378">
                  <c:v>35.409999999999997</c:v>
                </c:pt>
                <c:pt idx="1379">
                  <c:v>35.409999999999997</c:v>
                </c:pt>
                <c:pt idx="1380">
                  <c:v>35.409999999999997</c:v>
                </c:pt>
                <c:pt idx="1381">
                  <c:v>35.409999999999997</c:v>
                </c:pt>
                <c:pt idx="1382">
                  <c:v>35.409999999999997</c:v>
                </c:pt>
                <c:pt idx="1383">
                  <c:v>-433.51</c:v>
                </c:pt>
                <c:pt idx="1385">
                  <c:v>-433.51</c:v>
                </c:pt>
                <c:pt idx="1386">
                  <c:v>-433.51</c:v>
                </c:pt>
                <c:pt idx="1387">
                  <c:v>-433.51</c:v>
                </c:pt>
                <c:pt idx="1388">
                  <c:v>-475.24</c:v>
                </c:pt>
                <c:pt idx="1389">
                  <c:v>-475.24</c:v>
                </c:pt>
                <c:pt idx="1390">
                  <c:v>-475.24</c:v>
                </c:pt>
                <c:pt idx="1391">
                  <c:v>-475.24</c:v>
                </c:pt>
                <c:pt idx="1392">
                  <c:v>-333.36</c:v>
                </c:pt>
                <c:pt idx="1393">
                  <c:v>-333.36</c:v>
                </c:pt>
                <c:pt idx="1394">
                  <c:v>-333.36</c:v>
                </c:pt>
                <c:pt idx="1395">
                  <c:v>-333.36</c:v>
                </c:pt>
                <c:pt idx="1396">
                  <c:v>-333.36</c:v>
                </c:pt>
                <c:pt idx="1397">
                  <c:v>-729.81</c:v>
                </c:pt>
                <c:pt idx="1398">
                  <c:v>-729.81</c:v>
                </c:pt>
                <c:pt idx="1399">
                  <c:v>-729.81</c:v>
                </c:pt>
                <c:pt idx="1400">
                  <c:v>-729.81</c:v>
                </c:pt>
                <c:pt idx="1401">
                  <c:v>-729.81</c:v>
                </c:pt>
                <c:pt idx="1402">
                  <c:v>-514.89</c:v>
                </c:pt>
                <c:pt idx="1403">
                  <c:v>-514.89</c:v>
                </c:pt>
                <c:pt idx="1404">
                  <c:v>-514.89</c:v>
                </c:pt>
                <c:pt idx="1405">
                  <c:v>-514.89</c:v>
                </c:pt>
                <c:pt idx="1406">
                  <c:v>-514.89</c:v>
                </c:pt>
                <c:pt idx="1407">
                  <c:v>-625.48</c:v>
                </c:pt>
                <c:pt idx="1408">
                  <c:v>-625.48</c:v>
                </c:pt>
                <c:pt idx="1409">
                  <c:v>-625.48</c:v>
                </c:pt>
                <c:pt idx="1410">
                  <c:v>-625.48</c:v>
                </c:pt>
                <c:pt idx="1411">
                  <c:v>-625.48</c:v>
                </c:pt>
                <c:pt idx="1412">
                  <c:v>-813.28</c:v>
                </c:pt>
                <c:pt idx="1413">
                  <c:v>-813.28</c:v>
                </c:pt>
                <c:pt idx="1414">
                  <c:v>-813.28</c:v>
                </c:pt>
                <c:pt idx="1415">
                  <c:v>-813.28</c:v>
                </c:pt>
                <c:pt idx="1416">
                  <c:v>-813.28</c:v>
                </c:pt>
                <c:pt idx="1417">
                  <c:v>-788.24</c:v>
                </c:pt>
                <c:pt idx="1418">
                  <c:v>-788.24</c:v>
                </c:pt>
                <c:pt idx="1419">
                  <c:v>-788.24</c:v>
                </c:pt>
                <c:pt idx="1420">
                  <c:v>-788.24</c:v>
                </c:pt>
                <c:pt idx="1421">
                  <c:v>-816.47</c:v>
                </c:pt>
                <c:pt idx="1423">
                  <c:v>-816.47</c:v>
                </c:pt>
                <c:pt idx="1424">
                  <c:v>-816.47</c:v>
                </c:pt>
                <c:pt idx="1425">
                  <c:v>-816.47</c:v>
                </c:pt>
                <c:pt idx="1426">
                  <c:v>-816.47</c:v>
                </c:pt>
                <c:pt idx="1427">
                  <c:v>-887.41</c:v>
                </c:pt>
                <c:pt idx="1428">
                  <c:v>-887.41</c:v>
                </c:pt>
                <c:pt idx="1429">
                  <c:v>-887.41</c:v>
                </c:pt>
                <c:pt idx="1430">
                  <c:v>-887.41</c:v>
                </c:pt>
                <c:pt idx="1431">
                  <c:v>-887.41</c:v>
                </c:pt>
                <c:pt idx="1432">
                  <c:v>-1038.8399999999999</c:v>
                </c:pt>
                <c:pt idx="1433">
                  <c:v>-1038.8399999999999</c:v>
                </c:pt>
                <c:pt idx="1434">
                  <c:v>-1038.8399999999999</c:v>
                </c:pt>
                <c:pt idx="1435">
                  <c:v>-1038.8399999999999</c:v>
                </c:pt>
                <c:pt idx="1436">
                  <c:v>-1038.8399999999999</c:v>
                </c:pt>
                <c:pt idx="1437">
                  <c:v>-1145.17</c:v>
                </c:pt>
                <c:pt idx="1438">
                  <c:v>-1145.17</c:v>
                </c:pt>
                <c:pt idx="1439">
                  <c:v>-1145.17</c:v>
                </c:pt>
                <c:pt idx="1440">
                  <c:v>-1145.17</c:v>
                </c:pt>
                <c:pt idx="1441">
                  <c:v>-1145.17</c:v>
                </c:pt>
                <c:pt idx="1442">
                  <c:v>-1297.42</c:v>
                </c:pt>
                <c:pt idx="1443">
                  <c:v>-1297.42</c:v>
                </c:pt>
                <c:pt idx="1444">
                  <c:v>-1297.42</c:v>
                </c:pt>
                <c:pt idx="1445">
                  <c:v>-1297.42</c:v>
                </c:pt>
                <c:pt idx="1446">
                  <c:v>-1297.42</c:v>
                </c:pt>
                <c:pt idx="1447">
                  <c:v>-1339.73</c:v>
                </c:pt>
                <c:pt idx="1448">
                  <c:v>-1339.73</c:v>
                </c:pt>
                <c:pt idx="1449">
                  <c:v>-1339.73</c:v>
                </c:pt>
                <c:pt idx="1450">
                  <c:v>-1339.73</c:v>
                </c:pt>
                <c:pt idx="1451">
                  <c:v>-1339.73</c:v>
                </c:pt>
                <c:pt idx="1452">
                  <c:v>-1423.27</c:v>
                </c:pt>
                <c:pt idx="1453">
                  <c:v>-1423.27</c:v>
                </c:pt>
                <c:pt idx="1454">
                  <c:v>-1423.27</c:v>
                </c:pt>
                <c:pt idx="1455">
                  <c:v>-1423.27</c:v>
                </c:pt>
                <c:pt idx="1456">
                  <c:v>-1423.27</c:v>
                </c:pt>
                <c:pt idx="1457">
                  <c:v>-1486.39</c:v>
                </c:pt>
                <c:pt idx="1458">
                  <c:v>-1486.39</c:v>
                </c:pt>
                <c:pt idx="1459">
                  <c:v>-1486.39</c:v>
                </c:pt>
                <c:pt idx="1460">
                  <c:v>-1486.39</c:v>
                </c:pt>
                <c:pt idx="1461">
                  <c:v>-1486.39</c:v>
                </c:pt>
                <c:pt idx="1462">
                  <c:v>-1487.75</c:v>
                </c:pt>
                <c:pt idx="1463">
                  <c:v>-1487.75</c:v>
                </c:pt>
                <c:pt idx="1464">
                  <c:v>-1487.75</c:v>
                </c:pt>
                <c:pt idx="1465">
                  <c:v>-1487.75</c:v>
                </c:pt>
                <c:pt idx="1466">
                  <c:v>-1487.75</c:v>
                </c:pt>
                <c:pt idx="1467">
                  <c:v>-1520.86</c:v>
                </c:pt>
                <c:pt idx="1468">
                  <c:v>-1520.86</c:v>
                </c:pt>
                <c:pt idx="1469">
                  <c:v>-1520.86</c:v>
                </c:pt>
                <c:pt idx="1470">
                  <c:v>-1520.86</c:v>
                </c:pt>
                <c:pt idx="1471">
                  <c:v>-1520.86</c:v>
                </c:pt>
                <c:pt idx="1472">
                  <c:v>-1530.26</c:v>
                </c:pt>
                <c:pt idx="1473">
                  <c:v>-1530.26</c:v>
                </c:pt>
                <c:pt idx="1474">
                  <c:v>-1530.26</c:v>
                </c:pt>
                <c:pt idx="1475">
                  <c:v>-1530.26</c:v>
                </c:pt>
                <c:pt idx="1476">
                  <c:v>-1530.26</c:v>
                </c:pt>
                <c:pt idx="1477">
                  <c:v>-1467.49</c:v>
                </c:pt>
                <c:pt idx="1478">
                  <c:v>-1467.49</c:v>
                </c:pt>
                <c:pt idx="1479">
                  <c:v>-1467.49</c:v>
                </c:pt>
                <c:pt idx="1480">
                  <c:v>-1467.49</c:v>
                </c:pt>
                <c:pt idx="1481">
                  <c:v>-1467.49</c:v>
                </c:pt>
                <c:pt idx="1482">
                  <c:v>-1467.49</c:v>
                </c:pt>
                <c:pt idx="1483">
                  <c:v>-1579.57</c:v>
                </c:pt>
                <c:pt idx="1484">
                  <c:v>-1579.57</c:v>
                </c:pt>
                <c:pt idx="1485">
                  <c:v>-1579.57</c:v>
                </c:pt>
                <c:pt idx="1486">
                  <c:v>-1579.57</c:v>
                </c:pt>
                <c:pt idx="1487">
                  <c:v>-1481.98</c:v>
                </c:pt>
                <c:pt idx="1488">
                  <c:v>-1481.98</c:v>
                </c:pt>
                <c:pt idx="1489">
                  <c:v>-1481.98</c:v>
                </c:pt>
                <c:pt idx="1490">
                  <c:v>-1481.98</c:v>
                </c:pt>
                <c:pt idx="1491">
                  <c:v>-1481.98</c:v>
                </c:pt>
                <c:pt idx="1492">
                  <c:v>-1544.57</c:v>
                </c:pt>
                <c:pt idx="1493">
                  <c:v>-1414.97</c:v>
                </c:pt>
                <c:pt idx="1494">
                  <c:v>-1414.97</c:v>
                </c:pt>
                <c:pt idx="1495">
                  <c:v>-1414.97</c:v>
                </c:pt>
                <c:pt idx="1496">
                  <c:v>-1414.97</c:v>
                </c:pt>
                <c:pt idx="1497">
                  <c:v>-1529.14</c:v>
                </c:pt>
                <c:pt idx="1498">
                  <c:v>-1529.14</c:v>
                </c:pt>
                <c:pt idx="1499">
                  <c:v>-766.94</c:v>
                </c:pt>
                <c:pt idx="1500">
                  <c:v>-766.94</c:v>
                </c:pt>
                <c:pt idx="1501">
                  <c:v>-766.94</c:v>
                </c:pt>
                <c:pt idx="1502">
                  <c:v>-766.94</c:v>
                </c:pt>
                <c:pt idx="1503">
                  <c:v>-766.94</c:v>
                </c:pt>
                <c:pt idx="1504">
                  <c:v>449.6</c:v>
                </c:pt>
                <c:pt idx="1505">
                  <c:v>449.6</c:v>
                </c:pt>
                <c:pt idx="1506">
                  <c:v>449.6</c:v>
                </c:pt>
                <c:pt idx="1507">
                  <c:v>449.6</c:v>
                </c:pt>
                <c:pt idx="1508">
                  <c:v>449.6</c:v>
                </c:pt>
                <c:pt idx="1509">
                  <c:v>357.59</c:v>
                </c:pt>
                <c:pt idx="1510">
                  <c:v>357.59</c:v>
                </c:pt>
                <c:pt idx="1511">
                  <c:v>357.59</c:v>
                </c:pt>
                <c:pt idx="1512">
                  <c:v>357.59</c:v>
                </c:pt>
                <c:pt idx="1513">
                  <c:v>357.59</c:v>
                </c:pt>
                <c:pt idx="1514">
                  <c:v>271.92</c:v>
                </c:pt>
                <c:pt idx="1515">
                  <c:v>271.92</c:v>
                </c:pt>
                <c:pt idx="1516">
                  <c:v>271.92</c:v>
                </c:pt>
                <c:pt idx="1517">
                  <c:v>271.92</c:v>
                </c:pt>
                <c:pt idx="1518">
                  <c:v>271.92</c:v>
                </c:pt>
                <c:pt idx="1519">
                  <c:v>-392.09</c:v>
                </c:pt>
                <c:pt idx="1520">
                  <c:v>-392.09</c:v>
                </c:pt>
                <c:pt idx="1521">
                  <c:v>-392.09</c:v>
                </c:pt>
                <c:pt idx="1522">
                  <c:v>-392.09</c:v>
                </c:pt>
                <c:pt idx="1523">
                  <c:v>-392.09</c:v>
                </c:pt>
                <c:pt idx="1524">
                  <c:v>-867.09</c:v>
                </c:pt>
                <c:pt idx="1525">
                  <c:v>-867.09</c:v>
                </c:pt>
                <c:pt idx="1526">
                  <c:v>-867.09</c:v>
                </c:pt>
                <c:pt idx="1527">
                  <c:v>-867.09</c:v>
                </c:pt>
                <c:pt idx="1528">
                  <c:v>-867.09</c:v>
                </c:pt>
                <c:pt idx="1529">
                  <c:v>-1084.0999999999999</c:v>
                </c:pt>
                <c:pt idx="1530">
                  <c:v>-1084.0999999999999</c:v>
                </c:pt>
                <c:pt idx="1531">
                  <c:v>-1084.0999999999999</c:v>
                </c:pt>
                <c:pt idx="1532">
                  <c:v>-1084.0999999999999</c:v>
                </c:pt>
                <c:pt idx="1533">
                  <c:v>-1084.0999999999999</c:v>
                </c:pt>
                <c:pt idx="1534">
                  <c:v>-1000.94</c:v>
                </c:pt>
                <c:pt idx="1535">
                  <c:v>-1000.94</c:v>
                </c:pt>
                <c:pt idx="1536">
                  <c:v>-1000.94</c:v>
                </c:pt>
                <c:pt idx="1537">
                  <c:v>-1000.94</c:v>
                </c:pt>
                <c:pt idx="1538">
                  <c:v>-1000.94</c:v>
                </c:pt>
                <c:pt idx="1539">
                  <c:v>-715.94</c:v>
                </c:pt>
                <c:pt idx="1540">
                  <c:v>-715.94</c:v>
                </c:pt>
                <c:pt idx="1541">
                  <c:v>-715.94</c:v>
                </c:pt>
                <c:pt idx="1542">
                  <c:v>-715.94</c:v>
                </c:pt>
                <c:pt idx="1543">
                  <c:v>-715.94</c:v>
                </c:pt>
                <c:pt idx="1544">
                  <c:v>-658.26</c:v>
                </c:pt>
                <c:pt idx="1545">
                  <c:v>-658.26</c:v>
                </c:pt>
                <c:pt idx="1546">
                  <c:v>-658.26</c:v>
                </c:pt>
                <c:pt idx="1547">
                  <c:v>-658.26</c:v>
                </c:pt>
                <c:pt idx="1548">
                  <c:v>-658.26</c:v>
                </c:pt>
                <c:pt idx="1549">
                  <c:v>387.73</c:v>
                </c:pt>
                <c:pt idx="1550">
                  <c:v>387.73</c:v>
                </c:pt>
                <c:pt idx="1551">
                  <c:v>387.73</c:v>
                </c:pt>
                <c:pt idx="1552">
                  <c:v>387.73</c:v>
                </c:pt>
                <c:pt idx="1553">
                  <c:v>387.73</c:v>
                </c:pt>
                <c:pt idx="1554">
                  <c:v>1387.06</c:v>
                </c:pt>
                <c:pt idx="1555">
                  <c:v>1387.06</c:v>
                </c:pt>
                <c:pt idx="1556">
                  <c:v>1387.06</c:v>
                </c:pt>
                <c:pt idx="1557">
                  <c:v>1387.06</c:v>
                </c:pt>
                <c:pt idx="1558">
                  <c:v>1387.06</c:v>
                </c:pt>
                <c:pt idx="1559">
                  <c:v>1376.8</c:v>
                </c:pt>
                <c:pt idx="1560">
                  <c:v>1376.8</c:v>
                </c:pt>
                <c:pt idx="1561">
                  <c:v>1376.8</c:v>
                </c:pt>
                <c:pt idx="1562">
                  <c:v>1376.8</c:v>
                </c:pt>
                <c:pt idx="1563">
                  <c:v>1376.8</c:v>
                </c:pt>
                <c:pt idx="1564">
                  <c:v>1640.88</c:v>
                </c:pt>
                <c:pt idx="1565">
                  <c:v>1640.88</c:v>
                </c:pt>
                <c:pt idx="1566">
                  <c:v>1640.88</c:v>
                </c:pt>
                <c:pt idx="1567">
                  <c:v>1640.88</c:v>
                </c:pt>
                <c:pt idx="1568">
                  <c:v>1640.88</c:v>
                </c:pt>
                <c:pt idx="1569">
                  <c:v>1728.51</c:v>
                </c:pt>
                <c:pt idx="1570">
                  <c:v>1728.51</c:v>
                </c:pt>
                <c:pt idx="1571">
                  <c:v>1728.51</c:v>
                </c:pt>
                <c:pt idx="1572">
                  <c:v>1728.51</c:v>
                </c:pt>
                <c:pt idx="1573">
                  <c:v>1728.51</c:v>
                </c:pt>
                <c:pt idx="1574">
                  <c:v>1576.16</c:v>
                </c:pt>
                <c:pt idx="1575">
                  <c:v>1576.16</c:v>
                </c:pt>
                <c:pt idx="1576">
                  <c:v>1576.16</c:v>
                </c:pt>
                <c:pt idx="1577">
                  <c:v>1576.16</c:v>
                </c:pt>
                <c:pt idx="1578">
                  <c:v>1576.16</c:v>
                </c:pt>
                <c:pt idx="1579">
                  <c:v>1623.88</c:v>
                </c:pt>
                <c:pt idx="1580">
                  <c:v>1623.88</c:v>
                </c:pt>
                <c:pt idx="1581">
                  <c:v>1623.88</c:v>
                </c:pt>
                <c:pt idx="1582">
                  <c:v>1623.88</c:v>
                </c:pt>
                <c:pt idx="1583">
                  <c:v>1623.88</c:v>
                </c:pt>
                <c:pt idx="1584">
                  <c:v>1623.88</c:v>
                </c:pt>
                <c:pt idx="1585">
                  <c:v>1623.88</c:v>
                </c:pt>
                <c:pt idx="1586">
                  <c:v>1623.88</c:v>
                </c:pt>
                <c:pt idx="1587">
                  <c:v>1623.88</c:v>
                </c:pt>
                <c:pt idx="1588">
                  <c:v>1623.88</c:v>
                </c:pt>
                <c:pt idx="1589">
                  <c:v>1623.88</c:v>
                </c:pt>
                <c:pt idx="1590">
                  <c:v>1623.88</c:v>
                </c:pt>
                <c:pt idx="1591">
                  <c:v>1623.88</c:v>
                </c:pt>
                <c:pt idx="1592">
                  <c:v>1263.79</c:v>
                </c:pt>
                <c:pt idx="1593">
                  <c:v>1263.79</c:v>
                </c:pt>
                <c:pt idx="1594">
                  <c:v>1263.79</c:v>
                </c:pt>
                <c:pt idx="1595">
                  <c:v>1263.79</c:v>
                </c:pt>
                <c:pt idx="1596">
                  <c:v>1263.79</c:v>
                </c:pt>
                <c:pt idx="1597">
                  <c:v>1596.81</c:v>
                </c:pt>
                <c:pt idx="1598">
                  <c:v>1596.81</c:v>
                </c:pt>
                <c:pt idx="1599">
                  <c:v>1596.81</c:v>
                </c:pt>
                <c:pt idx="1600">
                  <c:v>1596.81</c:v>
                </c:pt>
                <c:pt idx="1601">
                  <c:v>1596.81</c:v>
                </c:pt>
                <c:pt idx="1602">
                  <c:v>1608.95</c:v>
                </c:pt>
                <c:pt idx="1603">
                  <c:v>1608.95</c:v>
                </c:pt>
                <c:pt idx="1604">
                  <c:v>1608.95</c:v>
                </c:pt>
                <c:pt idx="1605">
                  <c:v>1608.95</c:v>
                </c:pt>
                <c:pt idx="1606">
                  <c:v>1608.95</c:v>
                </c:pt>
                <c:pt idx="1607">
                  <c:v>1339.66</c:v>
                </c:pt>
                <c:pt idx="1608">
                  <c:v>1339.66</c:v>
                </c:pt>
                <c:pt idx="1609">
                  <c:v>1339.66</c:v>
                </c:pt>
                <c:pt idx="1610">
                  <c:v>1339.66</c:v>
                </c:pt>
                <c:pt idx="1611">
                  <c:v>1339.66</c:v>
                </c:pt>
                <c:pt idx="1612">
                  <c:v>1448.09</c:v>
                </c:pt>
                <c:pt idx="1613">
                  <c:v>1448.09</c:v>
                </c:pt>
                <c:pt idx="1614">
                  <c:v>1448.09</c:v>
                </c:pt>
                <c:pt idx="1615">
                  <c:v>1448.09</c:v>
                </c:pt>
                <c:pt idx="1616">
                  <c:v>1571.5</c:v>
                </c:pt>
                <c:pt idx="1617">
                  <c:v>1581.5</c:v>
                </c:pt>
                <c:pt idx="1618">
                  <c:v>1581.5</c:v>
                </c:pt>
                <c:pt idx="1619">
                  <c:v>1581.5</c:v>
                </c:pt>
                <c:pt idx="1620">
                  <c:v>1581.5</c:v>
                </c:pt>
                <c:pt idx="1621">
                  <c:v>1562.46</c:v>
                </c:pt>
                <c:pt idx="1622">
                  <c:v>1562.46</c:v>
                </c:pt>
                <c:pt idx="1623">
                  <c:v>1562.46</c:v>
                </c:pt>
                <c:pt idx="1624">
                  <c:v>1562.46</c:v>
                </c:pt>
                <c:pt idx="1625">
                  <c:v>1562.46</c:v>
                </c:pt>
                <c:pt idx="1626">
                  <c:v>1505.89</c:v>
                </c:pt>
                <c:pt idx="1627">
                  <c:v>1505.89</c:v>
                </c:pt>
                <c:pt idx="1628">
                  <c:v>1505.89</c:v>
                </c:pt>
                <c:pt idx="1629">
                  <c:v>1505.89</c:v>
                </c:pt>
                <c:pt idx="1630">
                  <c:v>1505.89</c:v>
                </c:pt>
                <c:pt idx="1631">
                  <c:v>1000.91</c:v>
                </c:pt>
                <c:pt idx="1632">
                  <c:v>1000.91</c:v>
                </c:pt>
                <c:pt idx="1633">
                  <c:v>1000.91</c:v>
                </c:pt>
                <c:pt idx="1634">
                  <c:v>1000.91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440757152"/>
        <c:axId val="440757712"/>
      </c:lineChart>
      <c:catAx>
        <c:axId val="44075715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low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  <a:cs typeface="+mn-cs"/>
              </a:defRPr>
            </a:pPr>
            <a:endParaRPr lang="zh-CN"/>
          </a:p>
        </c:txPr>
        <c:crossAx val="440757712"/>
        <c:crosses val="autoZero"/>
        <c:auto val="1"/>
        <c:lblAlgn val="ctr"/>
        <c:lblOffset val="100"/>
        <c:noMultiLvlLbl val="0"/>
      </c:catAx>
      <c:valAx>
        <c:axId val="440757712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ln w="6350">
            <a:noFill/>
          </a:ln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  <a:cs typeface="+mn-cs"/>
              </a:defRPr>
            </a:pPr>
            <a:endParaRPr lang="zh-CN"/>
          </a:p>
        </c:txPr>
        <c:crossAx val="440757152"/>
        <c:crosses val="autoZero"/>
        <c:crossBetween val="between"/>
      </c:valAx>
      <c:spPr>
        <a:noFill/>
        <a:ln w="25400">
          <a:noFill/>
        </a:ln>
      </c:spPr>
    </c:plotArea>
    <c:legend>
      <c:legendPos val="t"/>
      <c:legendEntry>
        <c:idx val="1"/>
        <c:txPr>
          <a:bodyPr rot="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  <a:cs typeface="+mn-cs"/>
              </a:defRPr>
            </a:pPr>
            <a:endParaRPr lang="zh-CN"/>
          </a:p>
        </c:txPr>
      </c:legendEntry>
      <c:layout/>
      <c:overlay val="0"/>
      <c:spPr>
        <a:noFill/>
        <a:ln w="25400">
          <a:noFill/>
        </a:ln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黑体" panose="02010609060101010101" pitchFamily="49" charset="-122"/>
              <a:ea typeface="黑体" panose="02010609060101010101" pitchFamily="49" charset="-122"/>
              <a:cs typeface="+mn-cs"/>
            </a:defRPr>
          </a:pPr>
          <a:endParaRPr lang="zh-CN"/>
        </a:p>
      </c:txPr>
    </c:legend>
    <c:plotVisOnly val="1"/>
    <c:dispBlanksAs val="span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/>
      </a:pPr>
      <a:endParaRPr lang="zh-CN"/>
    </a:p>
  </c:txPr>
  <c:externalData r:id="rId2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v>纱线产量</c:v>
          </c:tx>
          <c:spPr>
            <a:solidFill>
              <a:srgbClr val="AF2429"/>
            </a:solidFill>
            <a:ln w="25400">
              <a:noFill/>
            </a:ln>
          </c:spPr>
          <c:invertIfNegative val="0"/>
          <c:cat>
            <c:numRef>
              <c:f>纱线产量库存!$A$3:$A$125</c:f>
              <c:numCache>
                <c:formatCode>yyyy\-mm;@</c:formatCode>
                <c:ptCount val="123"/>
                <c:pt idx="0">
                  <c:v>40574</c:v>
                </c:pt>
                <c:pt idx="1">
                  <c:v>40602</c:v>
                </c:pt>
                <c:pt idx="2">
                  <c:v>40633</c:v>
                </c:pt>
                <c:pt idx="3">
                  <c:v>40663</c:v>
                </c:pt>
                <c:pt idx="4">
                  <c:v>40694</c:v>
                </c:pt>
                <c:pt idx="5">
                  <c:v>40724</c:v>
                </c:pt>
                <c:pt idx="6">
                  <c:v>40755</c:v>
                </c:pt>
                <c:pt idx="7">
                  <c:v>40786</c:v>
                </c:pt>
                <c:pt idx="8">
                  <c:v>40816</c:v>
                </c:pt>
                <c:pt idx="9">
                  <c:v>40847</c:v>
                </c:pt>
                <c:pt idx="10">
                  <c:v>40877</c:v>
                </c:pt>
                <c:pt idx="11">
                  <c:v>40908</c:v>
                </c:pt>
                <c:pt idx="12">
                  <c:v>40939</c:v>
                </c:pt>
                <c:pt idx="13">
                  <c:v>40968</c:v>
                </c:pt>
                <c:pt idx="14">
                  <c:v>40999</c:v>
                </c:pt>
                <c:pt idx="15">
                  <c:v>41029</c:v>
                </c:pt>
                <c:pt idx="16">
                  <c:v>41060</c:v>
                </c:pt>
                <c:pt idx="17">
                  <c:v>41090</c:v>
                </c:pt>
                <c:pt idx="18">
                  <c:v>41121</c:v>
                </c:pt>
                <c:pt idx="19">
                  <c:v>41152</c:v>
                </c:pt>
                <c:pt idx="20">
                  <c:v>41182</c:v>
                </c:pt>
                <c:pt idx="21">
                  <c:v>41213</c:v>
                </c:pt>
                <c:pt idx="22">
                  <c:v>41243</c:v>
                </c:pt>
                <c:pt idx="23">
                  <c:v>41274</c:v>
                </c:pt>
                <c:pt idx="24">
                  <c:v>41305</c:v>
                </c:pt>
                <c:pt idx="25">
                  <c:v>41333</c:v>
                </c:pt>
                <c:pt idx="26">
                  <c:v>41364</c:v>
                </c:pt>
                <c:pt idx="27">
                  <c:v>41394</c:v>
                </c:pt>
                <c:pt idx="28">
                  <c:v>41425</c:v>
                </c:pt>
                <c:pt idx="29">
                  <c:v>41455</c:v>
                </c:pt>
                <c:pt idx="30">
                  <c:v>41486</c:v>
                </c:pt>
                <c:pt idx="31">
                  <c:v>41517</c:v>
                </c:pt>
                <c:pt idx="32">
                  <c:v>41547</c:v>
                </c:pt>
                <c:pt idx="33">
                  <c:v>41578</c:v>
                </c:pt>
                <c:pt idx="34">
                  <c:v>41608</c:v>
                </c:pt>
                <c:pt idx="35">
                  <c:v>41639</c:v>
                </c:pt>
                <c:pt idx="36">
                  <c:v>41670</c:v>
                </c:pt>
                <c:pt idx="37">
                  <c:v>41698</c:v>
                </c:pt>
                <c:pt idx="38">
                  <c:v>41729</c:v>
                </c:pt>
                <c:pt idx="39">
                  <c:v>41759</c:v>
                </c:pt>
                <c:pt idx="40">
                  <c:v>41790</c:v>
                </c:pt>
                <c:pt idx="41">
                  <c:v>41820</c:v>
                </c:pt>
                <c:pt idx="42">
                  <c:v>41851</c:v>
                </c:pt>
                <c:pt idx="43">
                  <c:v>41882</c:v>
                </c:pt>
                <c:pt idx="44">
                  <c:v>41912</c:v>
                </c:pt>
                <c:pt idx="45">
                  <c:v>41943</c:v>
                </c:pt>
                <c:pt idx="46">
                  <c:v>41973</c:v>
                </c:pt>
                <c:pt idx="47">
                  <c:v>42004</c:v>
                </c:pt>
                <c:pt idx="48">
                  <c:v>42035</c:v>
                </c:pt>
                <c:pt idx="49">
                  <c:v>42063</c:v>
                </c:pt>
                <c:pt idx="50">
                  <c:v>42094</c:v>
                </c:pt>
                <c:pt idx="51">
                  <c:v>42124</c:v>
                </c:pt>
                <c:pt idx="52">
                  <c:v>42155</c:v>
                </c:pt>
                <c:pt idx="53">
                  <c:v>42185</c:v>
                </c:pt>
                <c:pt idx="54">
                  <c:v>42216</c:v>
                </c:pt>
                <c:pt idx="55">
                  <c:v>42247</c:v>
                </c:pt>
                <c:pt idx="56">
                  <c:v>42277</c:v>
                </c:pt>
                <c:pt idx="57">
                  <c:v>42308</c:v>
                </c:pt>
                <c:pt idx="58">
                  <c:v>42338</c:v>
                </c:pt>
                <c:pt idx="59">
                  <c:v>42369</c:v>
                </c:pt>
                <c:pt idx="60">
                  <c:v>42400</c:v>
                </c:pt>
                <c:pt idx="61">
                  <c:v>42429</c:v>
                </c:pt>
                <c:pt idx="62">
                  <c:v>42460</c:v>
                </c:pt>
                <c:pt idx="63">
                  <c:v>42490</c:v>
                </c:pt>
                <c:pt idx="64">
                  <c:v>42521</c:v>
                </c:pt>
                <c:pt idx="65">
                  <c:v>42551</c:v>
                </c:pt>
                <c:pt idx="66">
                  <c:v>42582</c:v>
                </c:pt>
                <c:pt idx="67">
                  <c:v>42613</c:v>
                </c:pt>
                <c:pt idx="68">
                  <c:v>42643</c:v>
                </c:pt>
                <c:pt idx="69">
                  <c:v>42674</c:v>
                </c:pt>
                <c:pt idx="70">
                  <c:v>42704</c:v>
                </c:pt>
                <c:pt idx="71">
                  <c:v>42735</c:v>
                </c:pt>
                <c:pt idx="72">
                  <c:v>42766</c:v>
                </c:pt>
                <c:pt idx="73">
                  <c:v>42794</c:v>
                </c:pt>
                <c:pt idx="74">
                  <c:v>42825</c:v>
                </c:pt>
                <c:pt idx="75">
                  <c:v>42855</c:v>
                </c:pt>
                <c:pt idx="76">
                  <c:v>42886</c:v>
                </c:pt>
                <c:pt idx="77">
                  <c:v>42916</c:v>
                </c:pt>
                <c:pt idx="78">
                  <c:v>42947</c:v>
                </c:pt>
                <c:pt idx="79">
                  <c:v>42978</c:v>
                </c:pt>
                <c:pt idx="80">
                  <c:v>43008</c:v>
                </c:pt>
                <c:pt idx="81">
                  <c:v>43039</c:v>
                </c:pt>
                <c:pt idx="82">
                  <c:v>43069</c:v>
                </c:pt>
                <c:pt idx="83">
                  <c:v>43100</c:v>
                </c:pt>
                <c:pt idx="84">
                  <c:v>43131</c:v>
                </c:pt>
                <c:pt idx="85">
                  <c:v>43159</c:v>
                </c:pt>
                <c:pt idx="86">
                  <c:v>43190</c:v>
                </c:pt>
                <c:pt idx="87">
                  <c:v>43220</c:v>
                </c:pt>
                <c:pt idx="88">
                  <c:v>43251</c:v>
                </c:pt>
                <c:pt idx="89">
                  <c:v>43281</c:v>
                </c:pt>
                <c:pt idx="90">
                  <c:v>43312</c:v>
                </c:pt>
                <c:pt idx="91">
                  <c:v>43343</c:v>
                </c:pt>
                <c:pt idx="92">
                  <c:v>43373</c:v>
                </c:pt>
                <c:pt idx="93">
                  <c:v>43404</c:v>
                </c:pt>
                <c:pt idx="94">
                  <c:v>43434</c:v>
                </c:pt>
                <c:pt idx="95">
                  <c:v>43465</c:v>
                </c:pt>
                <c:pt idx="96">
                  <c:v>43496</c:v>
                </c:pt>
                <c:pt idx="97">
                  <c:v>43524</c:v>
                </c:pt>
                <c:pt idx="98">
                  <c:v>43555</c:v>
                </c:pt>
                <c:pt idx="99">
                  <c:v>43585</c:v>
                </c:pt>
                <c:pt idx="100">
                  <c:v>43616</c:v>
                </c:pt>
                <c:pt idx="101">
                  <c:v>43646</c:v>
                </c:pt>
                <c:pt idx="102">
                  <c:v>43677</c:v>
                </c:pt>
                <c:pt idx="103">
                  <c:v>43708</c:v>
                </c:pt>
                <c:pt idx="104">
                  <c:v>43738</c:v>
                </c:pt>
                <c:pt idx="105">
                  <c:v>43769</c:v>
                </c:pt>
                <c:pt idx="106">
                  <c:v>43799</c:v>
                </c:pt>
                <c:pt idx="107">
                  <c:v>43830</c:v>
                </c:pt>
                <c:pt idx="108">
                  <c:v>43861</c:v>
                </c:pt>
                <c:pt idx="109">
                  <c:v>43890</c:v>
                </c:pt>
                <c:pt idx="110">
                  <c:v>43921</c:v>
                </c:pt>
                <c:pt idx="111">
                  <c:v>43951</c:v>
                </c:pt>
                <c:pt idx="112">
                  <c:v>43982</c:v>
                </c:pt>
                <c:pt idx="113">
                  <c:v>44012</c:v>
                </c:pt>
                <c:pt idx="114">
                  <c:v>44043</c:v>
                </c:pt>
                <c:pt idx="115">
                  <c:v>44074</c:v>
                </c:pt>
                <c:pt idx="116">
                  <c:v>44104</c:v>
                </c:pt>
                <c:pt idx="117">
                  <c:v>44135</c:v>
                </c:pt>
                <c:pt idx="118">
                  <c:v>44165</c:v>
                </c:pt>
                <c:pt idx="119">
                  <c:v>44196</c:v>
                </c:pt>
                <c:pt idx="120">
                  <c:v>44227</c:v>
                </c:pt>
                <c:pt idx="121">
                  <c:v>44255</c:v>
                </c:pt>
                <c:pt idx="122">
                  <c:v>44286</c:v>
                </c:pt>
              </c:numCache>
            </c:numRef>
          </c:cat>
          <c:val>
            <c:numRef>
              <c:f>纱线产量库存!$B$3:$B$125</c:f>
              <c:numCache>
                <c:formatCode>###,###,###,###,##0.00</c:formatCode>
                <c:ptCount val="123"/>
                <c:pt idx="0">
                  <c:v>205.29650000000001</c:v>
                </c:pt>
                <c:pt idx="1">
                  <c:v>188.9</c:v>
                </c:pt>
                <c:pt idx="2">
                  <c:v>231</c:v>
                </c:pt>
                <c:pt idx="3">
                  <c:v>230.3</c:v>
                </c:pt>
                <c:pt idx="4">
                  <c:v>240.8</c:v>
                </c:pt>
                <c:pt idx="5">
                  <c:v>260.60000000000002</c:v>
                </c:pt>
                <c:pt idx="6">
                  <c:v>244.6</c:v>
                </c:pt>
                <c:pt idx="7">
                  <c:v>244.1</c:v>
                </c:pt>
                <c:pt idx="8">
                  <c:v>262.89999999999998</c:v>
                </c:pt>
                <c:pt idx="9">
                  <c:v>263.89999999999998</c:v>
                </c:pt>
                <c:pt idx="10">
                  <c:v>275.3</c:v>
                </c:pt>
                <c:pt idx="11">
                  <c:v>272.8</c:v>
                </c:pt>
                <c:pt idx="12">
                  <c:v>207.30340000000001</c:v>
                </c:pt>
                <c:pt idx="13">
                  <c:v>236.98949999999999</c:v>
                </c:pt>
                <c:pt idx="14">
                  <c:v>278.8</c:v>
                </c:pt>
                <c:pt idx="15">
                  <c:v>263.5</c:v>
                </c:pt>
                <c:pt idx="16">
                  <c:v>266.89999999999998</c:v>
                </c:pt>
                <c:pt idx="17">
                  <c:v>283.3</c:v>
                </c:pt>
                <c:pt idx="18">
                  <c:v>272.89999999999998</c:v>
                </c:pt>
                <c:pt idx="19">
                  <c:v>278.2</c:v>
                </c:pt>
                <c:pt idx="20">
                  <c:v>298.2</c:v>
                </c:pt>
                <c:pt idx="21">
                  <c:v>303.39999999999998</c:v>
                </c:pt>
                <c:pt idx="22">
                  <c:v>316.7</c:v>
                </c:pt>
                <c:pt idx="23">
                  <c:v>323.8</c:v>
                </c:pt>
                <c:pt idx="24">
                  <c:v>261.2</c:v>
                </c:pt>
                <c:pt idx="25">
                  <c:v>235.8</c:v>
                </c:pt>
                <c:pt idx="26">
                  <c:v>297.5</c:v>
                </c:pt>
                <c:pt idx="27">
                  <c:v>286.39999999999998</c:v>
                </c:pt>
                <c:pt idx="28">
                  <c:v>292.48880000000003</c:v>
                </c:pt>
                <c:pt idx="29">
                  <c:v>304.44990000000001</c:v>
                </c:pt>
                <c:pt idx="30">
                  <c:v>291.25049999999999</c:v>
                </c:pt>
                <c:pt idx="31">
                  <c:v>294.39839999999998</c:v>
                </c:pt>
                <c:pt idx="32">
                  <c:v>317.40089999999998</c:v>
                </c:pt>
                <c:pt idx="33">
                  <c:v>327.19589999999999</c:v>
                </c:pt>
                <c:pt idx="34">
                  <c:v>343.76650000000001</c:v>
                </c:pt>
                <c:pt idx="35">
                  <c:v>347.09059999999999</c:v>
                </c:pt>
                <c:pt idx="36">
                  <c:v>0</c:v>
                </c:pt>
                <c:pt idx="37">
                  <c:v>0</c:v>
                </c:pt>
                <c:pt idx="38">
                  <c:v>319.39999999999998</c:v>
                </c:pt>
                <c:pt idx="39">
                  <c:v>312.2851</c:v>
                </c:pt>
                <c:pt idx="40">
                  <c:v>324.12040000000002</c:v>
                </c:pt>
                <c:pt idx="41">
                  <c:v>343.05419999999998</c:v>
                </c:pt>
                <c:pt idx="42">
                  <c:v>328.03210000000001</c:v>
                </c:pt>
                <c:pt idx="43">
                  <c:v>323.73450000000003</c:v>
                </c:pt>
                <c:pt idx="44">
                  <c:v>340.51639999999998</c:v>
                </c:pt>
                <c:pt idx="45">
                  <c:v>346.47219999999999</c:v>
                </c:pt>
                <c:pt idx="46">
                  <c:v>357.65589999999997</c:v>
                </c:pt>
                <c:pt idx="47">
                  <c:v>367.1</c:v>
                </c:pt>
                <c:pt idx="48">
                  <c:v>0</c:v>
                </c:pt>
                <c:pt idx="49">
                  <c:v>247.6</c:v>
                </c:pt>
                <c:pt idx="50">
                  <c:v>315.3098</c:v>
                </c:pt>
                <c:pt idx="51">
                  <c:v>320.84750000000003</c:v>
                </c:pt>
                <c:pt idx="52">
                  <c:v>330.8886</c:v>
                </c:pt>
                <c:pt idx="53">
                  <c:v>356.29219999999998</c:v>
                </c:pt>
                <c:pt idx="54">
                  <c:v>341.3</c:v>
                </c:pt>
                <c:pt idx="55">
                  <c:v>341.88929999999999</c:v>
                </c:pt>
                <c:pt idx="56">
                  <c:v>359.88069999999999</c:v>
                </c:pt>
                <c:pt idx="57">
                  <c:v>363.13690000000003</c:v>
                </c:pt>
                <c:pt idx="58">
                  <c:v>378</c:v>
                </c:pt>
                <c:pt idx="59">
                  <c:v>387.2</c:v>
                </c:pt>
                <c:pt idx="60">
                  <c:v>0</c:v>
                </c:pt>
                <c:pt idx="61">
                  <c:v>0</c:v>
                </c:pt>
                <c:pt idx="62">
                  <c:v>338.5</c:v>
                </c:pt>
                <c:pt idx="63">
                  <c:v>336</c:v>
                </c:pt>
                <c:pt idx="64">
                  <c:v>343.5</c:v>
                </c:pt>
                <c:pt idx="65">
                  <c:v>371.6</c:v>
                </c:pt>
                <c:pt idx="66">
                  <c:v>358.1</c:v>
                </c:pt>
                <c:pt idx="67">
                  <c:v>355.8</c:v>
                </c:pt>
                <c:pt idx="68">
                  <c:v>375.4</c:v>
                </c:pt>
                <c:pt idx="69">
                  <c:v>389.4</c:v>
                </c:pt>
                <c:pt idx="70">
                  <c:v>404.2</c:v>
                </c:pt>
                <c:pt idx="71">
                  <c:v>380.8</c:v>
                </c:pt>
                <c:pt idx="72">
                  <c:v>0</c:v>
                </c:pt>
                <c:pt idx="73">
                  <c:v>0</c:v>
                </c:pt>
                <c:pt idx="74">
                  <c:v>351.99160000000001</c:v>
                </c:pt>
                <c:pt idx="75">
                  <c:v>344.5</c:v>
                </c:pt>
                <c:pt idx="76">
                  <c:v>357.8</c:v>
                </c:pt>
                <c:pt idx="77">
                  <c:v>388.12639999999999</c:v>
                </c:pt>
                <c:pt idx="78">
                  <c:v>371.7</c:v>
                </c:pt>
                <c:pt idx="79">
                  <c:v>365</c:v>
                </c:pt>
                <c:pt idx="80">
                  <c:v>373.7</c:v>
                </c:pt>
                <c:pt idx="81">
                  <c:v>379.8</c:v>
                </c:pt>
                <c:pt idx="82">
                  <c:v>381.5</c:v>
                </c:pt>
                <c:pt idx="83">
                  <c:v>377.6</c:v>
                </c:pt>
                <c:pt idx="84">
                  <c:v>0</c:v>
                </c:pt>
                <c:pt idx="85">
                  <c:v>0</c:v>
                </c:pt>
                <c:pt idx="86">
                  <c:v>295.8</c:v>
                </c:pt>
                <c:pt idx="87">
                  <c:v>288.89999999999998</c:v>
                </c:pt>
                <c:pt idx="88">
                  <c:v>294.5</c:v>
                </c:pt>
                <c:pt idx="89">
                  <c:v>310.60000000000002</c:v>
                </c:pt>
                <c:pt idx="90">
                  <c:v>288.60000000000002</c:v>
                </c:pt>
                <c:pt idx="91">
                  <c:v>277.2</c:v>
                </c:pt>
                <c:pt idx="92">
                  <c:v>286.8</c:v>
                </c:pt>
                <c:pt idx="93">
                  <c:v>284</c:v>
                </c:pt>
                <c:pt idx="94">
                  <c:v>272.8</c:v>
                </c:pt>
                <c:pt idx="95">
                  <c:v>266.60000000000002</c:v>
                </c:pt>
                <c:pt idx="96">
                  <c:v>0</c:v>
                </c:pt>
                <c:pt idx="97">
                  <c:v>0</c:v>
                </c:pt>
                <c:pt idx="98">
                  <c:v>248</c:v>
                </c:pt>
                <c:pt idx="99">
                  <c:v>230.7</c:v>
                </c:pt>
                <c:pt idx="100">
                  <c:v>232.7</c:v>
                </c:pt>
                <c:pt idx="101">
                  <c:v>245.3</c:v>
                </c:pt>
                <c:pt idx="102">
                  <c:v>263.39999999999998</c:v>
                </c:pt>
                <c:pt idx="103">
                  <c:v>248.2</c:v>
                </c:pt>
                <c:pt idx="104">
                  <c:v>265.2</c:v>
                </c:pt>
                <c:pt idx="105">
                  <c:v>248.7</c:v>
                </c:pt>
                <c:pt idx="106">
                  <c:v>261.39999999999998</c:v>
                </c:pt>
                <c:pt idx="107">
                  <c:v>267</c:v>
                </c:pt>
                <c:pt idx="108">
                  <c:v>0</c:v>
                </c:pt>
                <c:pt idx="109">
                  <c:v>0</c:v>
                </c:pt>
                <c:pt idx="110">
                  <c:v>215</c:v>
                </c:pt>
                <c:pt idx="111">
                  <c:v>215.7</c:v>
                </c:pt>
                <c:pt idx="112">
                  <c:v>219.8</c:v>
                </c:pt>
                <c:pt idx="113">
                  <c:v>234.2</c:v>
                </c:pt>
                <c:pt idx="114">
                  <c:v>223.9</c:v>
                </c:pt>
                <c:pt idx="115">
                  <c:v>231.1</c:v>
                </c:pt>
                <c:pt idx="116">
                  <c:v>245.9</c:v>
                </c:pt>
                <c:pt idx="117">
                  <c:v>247</c:v>
                </c:pt>
                <c:pt idx="118">
                  <c:v>264.60000000000002</c:v>
                </c:pt>
                <c:pt idx="119">
                  <c:v>288.89999999999998</c:v>
                </c:pt>
                <c:pt idx="120">
                  <c:v>0</c:v>
                </c:pt>
                <c:pt idx="121">
                  <c:v>0</c:v>
                </c:pt>
                <c:pt idx="122">
                  <c:v>251.1</c:v>
                </c:pt>
              </c:numCache>
            </c:numRef>
          </c:val>
        </c:ser>
        <c:ser>
          <c:idx val="2"/>
          <c:order val="2"/>
          <c:tx>
            <c:v>坯布产量</c:v>
          </c:tx>
          <c:spPr>
            <a:solidFill>
              <a:srgbClr val="F0B6B9"/>
            </a:solidFill>
            <a:ln w="25400">
              <a:noFill/>
            </a:ln>
          </c:spPr>
          <c:invertIfNegative val="0"/>
          <c:cat>
            <c:numRef>
              <c:f>纱线产量库存!$A$3:$A$125</c:f>
              <c:numCache>
                <c:formatCode>yyyy\-mm;@</c:formatCode>
                <c:ptCount val="123"/>
                <c:pt idx="0">
                  <c:v>40574</c:v>
                </c:pt>
                <c:pt idx="1">
                  <c:v>40602</c:v>
                </c:pt>
                <c:pt idx="2">
                  <c:v>40633</c:v>
                </c:pt>
                <c:pt idx="3">
                  <c:v>40663</c:v>
                </c:pt>
                <c:pt idx="4">
                  <c:v>40694</c:v>
                </c:pt>
                <c:pt idx="5">
                  <c:v>40724</c:v>
                </c:pt>
                <c:pt idx="6">
                  <c:v>40755</c:v>
                </c:pt>
                <c:pt idx="7">
                  <c:v>40786</c:v>
                </c:pt>
                <c:pt idx="8">
                  <c:v>40816</c:v>
                </c:pt>
                <c:pt idx="9">
                  <c:v>40847</c:v>
                </c:pt>
                <c:pt idx="10">
                  <c:v>40877</c:v>
                </c:pt>
                <c:pt idx="11">
                  <c:v>40908</c:v>
                </c:pt>
                <c:pt idx="12">
                  <c:v>40939</c:v>
                </c:pt>
                <c:pt idx="13">
                  <c:v>40968</c:v>
                </c:pt>
                <c:pt idx="14">
                  <c:v>40999</c:v>
                </c:pt>
                <c:pt idx="15">
                  <c:v>41029</c:v>
                </c:pt>
                <c:pt idx="16">
                  <c:v>41060</c:v>
                </c:pt>
                <c:pt idx="17">
                  <c:v>41090</c:v>
                </c:pt>
                <c:pt idx="18">
                  <c:v>41121</c:v>
                </c:pt>
                <c:pt idx="19">
                  <c:v>41152</c:v>
                </c:pt>
                <c:pt idx="20">
                  <c:v>41182</c:v>
                </c:pt>
                <c:pt idx="21">
                  <c:v>41213</c:v>
                </c:pt>
                <c:pt idx="22">
                  <c:v>41243</c:v>
                </c:pt>
                <c:pt idx="23">
                  <c:v>41274</c:v>
                </c:pt>
                <c:pt idx="24">
                  <c:v>41305</c:v>
                </c:pt>
                <c:pt idx="25">
                  <c:v>41333</c:v>
                </c:pt>
                <c:pt idx="26">
                  <c:v>41364</c:v>
                </c:pt>
                <c:pt idx="27">
                  <c:v>41394</c:v>
                </c:pt>
                <c:pt idx="28">
                  <c:v>41425</c:v>
                </c:pt>
                <c:pt idx="29">
                  <c:v>41455</c:v>
                </c:pt>
                <c:pt idx="30">
                  <c:v>41486</c:v>
                </c:pt>
                <c:pt idx="31">
                  <c:v>41517</c:v>
                </c:pt>
                <c:pt idx="32">
                  <c:v>41547</c:v>
                </c:pt>
                <c:pt idx="33">
                  <c:v>41578</c:v>
                </c:pt>
                <c:pt idx="34">
                  <c:v>41608</c:v>
                </c:pt>
                <c:pt idx="35">
                  <c:v>41639</c:v>
                </c:pt>
                <c:pt idx="36">
                  <c:v>41670</c:v>
                </c:pt>
                <c:pt idx="37">
                  <c:v>41698</c:v>
                </c:pt>
                <c:pt idx="38">
                  <c:v>41729</c:v>
                </c:pt>
                <c:pt idx="39">
                  <c:v>41759</c:v>
                </c:pt>
                <c:pt idx="40">
                  <c:v>41790</c:v>
                </c:pt>
                <c:pt idx="41">
                  <c:v>41820</c:v>
                </c:pt>
                <c:pt idx="42">
                  <c:v>41851</c:v>
                </c:pt>
                <c:pt idx="43">
                  <c:v>41882</c:v>
                </c:pt>
                <c:pt idx="44">
                  <c:v>41912</c:v>
                </c:pt>
                <c:pt idx="45">
                  <c:v>41943</c:v>
                </c:pt>
                <c:pt idx="46">
                  <c:v>41973</c:v>
                </c:pt>
                <c:pt idx="47">
                  <c:v>42004</c:v>
                </c:pt>
                <c:pt idx="48">
                  <c:v>42035</c:v>
                </c:pt>
                <c:pt idx="49">
                  <c:v>42063</c:v>
                </c:pt>
                <c:pt idx="50">
                  <c:v>42094</c:v>
                </c:pt>
                <c:pt idx="51">
                  <c:v>42124</c:v>
                </c:pt>
                <c:pt idx="52">
                  <c:v>42155</c:v>
                </c:pt>
                <c:pt idx="53">
                  <c:v>42185</c:v>
                </c:pt>
                <c:pt idx="54">
                  <c:v>42216</c:v>
                </c:pt>
                <c:pt idx="55">
                  <c:v>42247</c:v>
                </c:pt>
                <c:pt idx="56">
                  <c:v>42277</c:v>
                </c:pt>
                <c:pt idx="57">
                  <c:v>42308</c:v>
                </c:pt>
                <c:pt idx="58">
                  <c:v>42338</c:v>
                </c:pt>
                <c:pt idx="59">
                  <c:v>42369</c:v>
                </c:pt>
                <c:pt idx="60">
                  <c:v>42400</c:v>
                </c:pt>
                <c:pt idx="61">
                  <c:v>42429</c:v>
                </c:pt>
                <c:pt idx="62">
                  <c:v>42460</c:v>
                </c:pt>
                <c:pt idx="63">
                  <c:v>42490</c:v>
                </c:pt>
                <c:pt idx="64">
                  <c:v>42521</c:v>
                </c:pt>
                <c:pt idx="65">
                  <c:v>42551</c:v>
                </c:pt>
                <c:pt idx="66">
                  <c:v>42582</c:v>
                </c:pt>
                <c:pt idx="67">
                  <c:v>42613</c:v>
                </c:pt>
                <c:pt idx="68">
                  <c:v>42643</c:v>
                </c:pt>
                <c:pt idx="69">
                  <c:v>42674</c:v>
                </c:pt>
                <c:pt idx="70">
                  <c:v>42704</c:v>
                </c:pt>
                <c:pt idx="71">
                  <c:v>42735</c:v>
                </c:pt>
                <c:pt idx="72">
                  <c:v>42766</c:v>
                </c:pt>
                <c:pt idx="73">
                  <c:v>42794</c:v>
                </c:pt>
                <c:pt idx="74">
                  <c:v>42825</c:v>
                </c:pt>
                <c:pt idx="75">
                  <c:v>42855</c:v>
                </c:pt>
                <c:pt idx="76">
                  <c:v>42886</c:v>
                </c:pt>
                <c:pt idx="77">
                  <c:v>42916</c:v>
                </c:pt>
                <c:pt idx="78">
                  <c:v>42947</c:v>
                </c:pt>
                <c:pt idx="79">
                  <c:v>42978</c:v>
                </c:pt>
                <c:pt idx="80">
                  <c:v>43008</c:v>
                </c:pt>
                <c:pt idx="81">
                  <c:v>43039</c:v>
                </c:pt>
                <c:pt idx="82">
                  <c:v>43069</c:v>
                </c:pt>
                <c:pt idx="83">
                  <c:v>43100</c:v>
                </c:pt>
                <c:pt idx="84">
                  <c:v>43131</c:v>
                </c:pt>
                <c:pt idx="85">
                  <c:v>43159</c:v>
                </c:pt>
                <c:pt idx="86">
                  <c:v>43190</c:v>
                </c:pt>
                <c:pt idx="87">
                  <c:v>43220</c:v>
                </c:pt>
                <c:pt idx="88">
                  <c:v>43251</c:v>
                </c:pt>
                <c:pt idx="89">
                  <c:v>43281</c:v>
                </c:pt>
                <c:pt idx="90">
                  <c:v>43312</c:v>
                </c:pt>
                <c:pt idx="91">
                  <c:v>43343</c:v>
                </c:pt>
                <c:pt idx="92">
                  <c:v>43373</c:v>
                </c:pt>
                <c:pt idx="93">
                  <c:v>43404</c:v>
                </c:pt>
                <c:pt idx="94">
                  <c:v>43434</c:v>
                </c:pt>
                <c:pt idx="95">
                  <c:v>43465</c:v>
                </c:pt>
                <c:pt idx="96">
                  <c:v>43496</c:v>
                </c:pt>
                <c:pt idx="97">
                  <c:v>43524</c:v>
                </c:pt>
                <c:pt idx="98">
                  <c:v>43555</c:v>
                </c:pt>
                <c:pt idx="99">
                  <c:v>43585</c:v>
                </c:pt>
                <c:pt idx="100">
                  <c:v>43616</c:v>
                </c:pt>
                <c:pt idx="101">
                  <c:v>43646</c:v>
                </c:pt>
                <c:pt idx="102">
                  <c:v>43677</c:v>
                </c:pt>
                <c:pt idx="103">
                  <c:v>43708</c:v>
                </c:pt>
                <c:pt idx="104">
                  <c:v>43738</c:v>
                </c:pt>
                <c:pt idx="105">
                  <c:v>43769</c:v>
                </c:pt>
                <c:pt idx="106">
                  <c:v>43799</c:v>
                </c:pt>
                <c:pt idx="107">
                  <c:v>43830</c:v>
                </c:pt>
                <c:pt idx="108">
                  <c:v>43861</c:v>
                </c:pt>
                <c:pt idx="109">
                  <c:v>43890</c:v>
                </c:pt>
                <c:pt idx="110">
                  <c:v>43921</c:v>
                </c:pt>
                <c:pt idx="111">
                  <c:v>43951</c:v>
                </c:pt>
                <c:pt idx="112">
                  <c:v>43982</c:v>
                </c:pt>
                <c:pt idx="113">
                  <c:v>44012</c:v>
                </c:pt>
                <c:pt idx="114">
                  <c:v>44043</c:v>
                </c:pt>
                <c:pt idx="115">
                  <c:v>44074</c:v>
                </c:pt>
                <c:pt idx="116">
                  <c:v>44104</c:v>
                </c:pt>
                <c:pt idx="117">
                  <c:v>44135</c:v>
                </c:pt>
                <c:pt idx="118">
                  <c:v>44165</c:v>
                </c:pt>
                <c:pt idx="119">
                  <c:v>44196</c:v>
                </c:pt>
                <c:pt idx="120">
                  <c:v>44227</c:v>
                </c:pt>
                <c:pt idx="121">
                  <c:v>44255</c:v>
                </c:pt>
                <c:pt idx="122">
                  <c:v>44286</c:v>
                </c:pt>
              </c:numCache>
            </c:numRef>
          </c:cat>
          <c:val>
            <c:numRef>
              <c:f>纱线产量库存!$D$3:$D$125</c:f>
              <c:numCache>
                <c:formatCode>###,###,###,###,##0.00</c:formatCode>
                <c:ptCount val="123"/>
                <c:pt idx="0">
                  <c:v>44.4315</c:v>
                </c:pt>
                <c:pt idx="1">
                  <c:v>38.1</c:v>
                </c:pt>
                <c:pt idx="2">
                  <c:v>50.4</c:v>
                </c:pt>
                <c:pt idx="3">
                  <c:v>48.6</c:v>
                </c:pt>
                <c:pt idx="4">
                  <c:v>51.1</c:v>
                </c:pt>
                <c:pt idx="5">
                  <c:v>55.6</c:v>
                </c:pt>
                <c:pt idx="6">
                  <c:v>53.2</c:v>
                </c:pt>
                <c:pt idx="7">
                  <c:v>52.9</c:v>
                </c:pt>
                <c:pt idx="8">
                  <c:v>58.3</c:v>
                </c:pt>
                <c:pt idx="9">
                  <c:v>57.4</c:v>
                </c:pt>
                <c:pt idx="10">
                  <c:v>61.1</c:v>
                </c:pt>
                <c:pt idx="11">
                  <c:v>59.5</c:v>
                </c:pt>
                <c:pt idx="12">
                  <c:v>42.363399999999999</c:v>
                </c:pt>
                <c:pt idx="13">
                  <c:v>48.006799999999998</c:v>
                </c:pt>
                <c:pt idx="14">
                  <c:v>53.8</c:v>
                </c:pt>
                <c:pt idx="15">
                  <c:v>51.5</c:v>
                </c:pt>
                <c:pt idx="16">
                  <c:v>55.4</c:v>
                </c:pt>
                <c:pt idx="17">
                  <c:v>57.1</c:v>
                </c:pt>
                <c:pt idx="18">
                  <c:v>54.2</c:v>
                </c:pt>
                <c:pt idx="19">
                  <c:v>54.9</c:v>
                </c:pt>
                <c:pt idx="20">
                  <c:v>59.1</c:v>
                </c:pt>
                <c:pt idx="21">
                  <c:v>58.6</c:v>
                </c:pt>
                <c:pt idx="22">
                  <c:v>65.400000000000006</c:v>
                </c:pt>
                <c:pt idx="23">
                  <c:v>65.3</c:v>
                </c:pt>
                <c:pt idx="24">
                  <c:v>52</c:v>
                </c:pt>
                <c:pt idx="25">
                  <c:v>45.3</c:v>
                </c:pt>
                <c:pt idx="26">
                  <c:v>58.1</c:v>
                </c:pt>
                <c:pt idx="27">
                  <c:v>54.7</c:v>
                </c:pt>
                <c:pt idx="28">
                  <c:v>59.569899999999997</c:v>
                </c:pt>
                <c:pt idx="29">
                  <c:v>60.295200000000001</c:v>
                </c:pt>
                <c:pt idx="30">
                  <c:v>56.826700000000002</c:v>
                </c:pt>
                <c:pt idx="31">
                  <c:v>56.504300000000001</c:v>
                </c:pt>
                <c:pt idx="32">
                  <c:v>61.008800000000001</c:v>
                </c:pt>
                <c:pt idx="33">
                  <c:v>62.196800000000003</c:v>
                </c:pt>
                <c:pt idx="34">
                  <c:v>65.025599999999997</c:v>
                </c:pt>
                <c:pt idx="35">
                  <c:v>64.290700000000001</c:v>
                </c:pt>
                <c:pt idx="36">
                  <c:v>0</c:v>
                </c:pt>
                <c:pt idx="37">
                  <c:v>0</c:v>
                </c:pt>
                <c:pt idx="38">
                  <c:v>58.3</c:v>
                </c:pt>
                <c:pt idx="39">
                  <c:v>57.085099999999997</c:v>
                </c:pt>
                <c:pt idx="40">
                  <c:v>58.927399999999999</c:v>
                </c:pt>
                <c:pt idx="41">
                  <c:v>64.2256</c:v>
                </c:pt>
                <c:pt idx="42">
                  <c:v>60.482799999999997</c:v>
                </c:pt>
                <c:pt idx="43">
                  <c:v>58.584499999999998</c:v>
                </c:pt>
                <c:pt idx="44">
                  <c:v>61.969000000000001</c:v>
                </c:pt>
                <c:pt idx="45">
                  <c:v>62</c:v>
                </c:pt>
                <c:pt idx="46">
                  <c:v>64</c:v>
                </c:pt>
                <c:pt idx="47">
                  <c:v>62.7</c:v>
                </c:pt>
                <c:pt idx="48">
                  <c:v>0</c:v>
                </c:pt>
                <c:pt idx="49">
                  <c:v>42.2</c:v>
                </c:pt>
                <c:pt idx="50">
                  <c:v>58</c:v>
                </c:pt>
                <c:pt idx="51">
                  <c:v>58</c:v>
                </c:pt>
                <c:pt idx="52">
                  <c:v>59</c:v>
                </c:pt>
                <c:pt idx="53">
                  <c:v>64</c:v>
                </c:pt>
                <c:pt idx="54">
                  <c:v>61</c:v>
                </c:pt>
                <c:pt idx="55">
                  <c:v>59</c:v>
                </c:pt>
                <c:pt idx="56">
                  <c:v>62</c:v>
                </c:pt>
                <c:pt idx="57">
                  <c:v>62.526600000000002</c:v>
                </c:pt>
                <c:pt idx="58">
                  <c:v>64.599999999999994</c:v>
                </c:pt>
                <c:pt idx="59">
                  <c:v>66</c:v>
                </c:pt>
                <c:pt idx="60">
                  <c:v>0</c:v>
                </c:pt>
                <c:pt idx="61">
                  <c:v>0</c:v>
                </c:pt>
                <c:pt idx="62">
                  <c:v>59.1</c:v>
                </c:pt>
                <c:pt idx="63">
                  <c:v>58.8</c:v>
                </c:pt>
                <c:pt idx="64">
                  <c:v>60</c:v>
                </c:pt>
                <c:pt idx="65">
                  <c:v>63.5</c:v>
                </c:pt>
                <c:pt idx="66">
                  <c:v>61</c:v>
                </c:pt>
                <c:pt idx="67">
                  <c:v>60</c:v>
                </c:pt>
                <c:pt idx="68">
                  <c:v>61.7</c:v>
                </c:pt>
                <c:pt idx="69">
                  <c:v>65.599999999999994</c:v>
                </c:pt>
                <c:pt idx="70">
                  <c:v>66.5</c:v>
                </c:pt>
                <c:pt idx="71">
                  <c:v>70</c:v>
                </c:pt>
                <c:pt idx="72">
                  <c:v>0</c:v>
                </c:pt>
                <c:pt idx="73">
                  <c:v>0</c:v>
                </c:pt>
                <c:pt idx="74">
                  <c:v>60.6</c:v>
                </c:pt>
                <c:pt idx="75">
                  <c:v>60.2</c:v>
                </c:pt>
                <c:pt idx="76">
                  <c:v>62.9</c:v>
                </c:pt>
                <c:pt idx="77">
                  <c:v>66</c:v>
                </c:pt>
                <c:pt idx="78">
                  <c:v>63.1</c:v>
                </c:pt>
                <c:pt idx="79">
                  <c:v>62</c:v>
                </c:pt>
                <c:pt idx="80">
                  <c:v>63</c:v>
                </c:pt>
                <c:pt idx="81">
                  <c:v>63.9</c:v>
                </c:pt>
                <c:pt idx="82">
                  <c:v>63.4</c:v>
                </c:pt>
                <c:pt idx="83">
                  <c:v>67.900000000000006</c:v>
                </c:pt>
                <c:pt idx="84">
                  <c:v>0</c:v>
                </c:pt>
                <c:pt idx="85">
                  <c:v>0</c:v>
                </c:pt>
                <c:pt idx="86">
                  <c:v>51.5</c:v>
                </c:pt>
                <c:pt idx="87">
                  <c:v>51.6</c:v>
                </c:pt>
                <c:pt idx="88">
                  <c:v>49.7</c:v>
                </c:pt>
                <c:pt idx="89">
                  <c:v>48.2</c:v>
                </c:pt>
                <c:pt idx="90">
                  <c:v>44.9</c:v>
                </c:pt>
                <c:pt idx="91">
                  <c:v>45.5</c:v>
                </c:pt>
                <c:pt idx="92">
                  <c:v>46.9</c:v>
                </c:pt>
                <c:pt idx="93">
                  <c:v>46.7</c:v>
                </c:pt>
                <c:pt idx="94">
                  <c:v>48.2</c:v>
                </c:pt>
                <c:pt idx="95">
                  <c:v>47.6</c:v>
                </c:pt>
                <c:pt idx="96">
                  <c:v>0</c:v>
                </c:pt>
                <c:pt idx="97">
                  <c:v>0</c:v>
                </c:pt>
                <c:pt idx="98">
                  <c:v>42.9</c:v>
                </c:pt>
                <c:pt idx="99">
                  <c:v>42.2</c:v>
                </c:pt>
                <c:pt idx="100">
                  <c:v>40.9</c:v>
                </c:pt>
                <c:pt idx="101">
                  <c:v>42.1</c:v>
                </c:pt>
                <c:pt idx="102">
                  <c:v>46.9</c:v>
                </c:pt>
                <c:pt idx="103">
                  <c:v>43.1</c:v>
                </c:pt>
                <c:pt idx="104">
                  <c:v>43.1</c:v>
                </c:pt>
                <c:pt idx="105">
                  <c:v>37.9</c:v>
                </c:pt>
                <c:pt idx="106">
                  <c:v>41.6</c:v>
                </c:pt>
                <c:pt idx="107">
                  <c:v>41</c:v>
                </c:pt>
                <c:pt idx="108">
                  <c:v>0</c:v>
                </c:pt>
                <c:pt idx="109">
                  <c:v>0</c:v>
                </c:pt>
                <c:pt idx="110">
                  <c:v>32.799999999999997</c:v>
                </c:pt>
                <c:pt idx="111">
                  <c:v>31.9</c:v>
                </c:pt>
                <c:pt idx="112">
                  <c:v>32.4</c:v>
                </c:pt>
                <c:pt idx="113">
                  <c:v>33.5</c:v>
                </c:pt>
                <c:pt idx="114">
                  <c:v>32.9</c:v>
                </c:pt>
                <c:pt idx="115">
                  <c:v>32.4</c:v>
                </c:pt>
                <c:pt idx="116">
                  <c:v>34</c:v>
                </c:pt>
                <c:pt idx="117">
                  <c:v>34.6</c:v>
                </c:pt>
                <c:pt idx="118">
                  <c:v>35.799999999999997</c:v>
                </c:pt>
                <c:pt idx="119">
                  <c:v>38.1</c:v>
                </c:pt>
                <c:pt idx="120">
                  <c:v>0</c:v>
                </c:pt>
                <c:pt idx="121">
                  <c:v>0</c:v>
                </c:pt>
                <c:pt idx="122">
                  <c:v>34.299999999999997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0"/>
        <c:axId val="440761632"/>
        <c:axId val="440762192"/>
      </c:barChart>
      <c:lineChart>
        <c:grouping val="standard"/>
        <c:varyColors val="0"/>
        <c:ser>
          <c:idx val="1"/>
          <c:order val="1"/>
          <c:tx>
            <c:v>纱线库存天数</c:v>
          </c:tx>
          <c:spPr>
            <a:ln w="19050" cap="rnd">
              <a:solidFill>
                <a:schemeClr val="bg1">
                  <a:lumMod val="50000"/>
                </a:schemeClr>
              </a:solidFill>
              <a:round/>
            </a:ln>
            <a:effectLst/>
          </c:spPr>
          <c:marker>
            <c:symbol val="none"/>
          </c:marker>
          <c:cat>
            <c:numRef>
              <c:f>纱线产量库存!$A$3:$A$125</c:f>
              <c:numCache>
                <c:formatCode>yyyy\-mm;@</c:formatCode>
                <c:ptCount val="123"/>
                <c:pt idx="0">
                  <c:v>40574</c:v>
                </c:pt>
                <c:pt idx="1">
                  <c:v>40602</c:v>
                </c:pt>
                <c:pt idx="2">
                  <c:v>40633</c:v>
                </c:pt>
                <c:pt idx="3">
                  <c:v>40663</c:v>
                </c:pt>
                <c:pt idx="4">
                  <c:v>40694</c:v>
                </c:pt>
                <c:pt idx="5">
                  <c:v>40724</c:v>
                </c:pt>
                <c:pt idx="6">
                  <c:v>40755</c:v>
                </c:pt>
                <c:pt idx="7">
                  <c:v>40786</c:v>
                </c:pt>
                <c:pt idx="8">
                  <c:v>40816</c:v>
                </c:pt>
                <c:pt idx="9">
                  <c:v>40847</c:v>
                </c:pt>
                <c:pt idx="10">
                  <c:v>40877</c:v>
                </c:pt>
                <c:pt idx="11">
                  <c:v>40908</c:v>
                </c:pt>
                <c:pt idx="12">
                  <c:v>40939</c:v>
                </c:pt>
                <c:pt idx="13">
                  <c:v>40968</c:v>
                </c:pt>
                <c:pt idx="14">
                  <c:v>40999</c:v>
                </c:pt>
                <c:pt idx="15">
                  <c:v>41029</c:v>
                </c:pt>
                <c:pt idx="16">
                  <c:v>41060</c:v>
                </c:pt>
                <c:pt idx="17">
                  <c:v>41090</c:v>
                </c:pt>
                <c:pt idx="18">
                  <c:v>41121</c:v>
                </c:pt>
                <c:pt idx="19">
                  <c:v>41152</c:v>
                </c:pt>
                <c:pt idx="20">
                  <c:v>41182</c:v>
                </c:pt>
                <c:pt idx="21">
                  <c:v>41213</c:v>
                </c:pt>
                <c:pt idx="22">
                  <c:v>41243</c:v>
                </c:pt>
                <c:pt idx="23">
                  <c:v>41274</c:v>
                </c:pt>
                <c:pt idx="24">
                  <c:v>41305</c:v>
                </c:pt>
                <c:pt idx="25">
                  <c:v>41333</c:v>
                </c:pt>
                <c:pt idx="26">
                  <c:v>41364</c:v>
                </c:pt>
                <c:pt idx="27">
                  <c:v>41394</c:v>
                </c:pt>
                <c:pt idx="28">
                  <c:v>41425</c:v>
                </c:pt>
                <c:pt idx="29">
                  <c:v>41455</c:v>
                </c:pt>
                <c:pt idx="30">
                  <c:v>41486</c:v>
                </c:pt>
                <c:pt idx="31">
                  <c:v>41517</c:v>
                </c:pt>
                <c:pt idx="32">
                  <c:v>41547</c:v>
                </c:pt>
                <c:pt idx="33">
                  <c:v>41578</c:v>
                </c:pt>
                <c:pt idx="34">
                  <c:v>41608</c:v>
                </c:pt>
                <c:pt idx="35">
                  <c:v>41639</c:v>
                </c:pt>
                <c:pt idx="36">
                  <c:v>41670</c:v>
                </c:pt>
                <c:pt idx="37">
                  <c:v>41698</c:v>
                </c:pt>
                <c:pt idx="38">
                  <c:v>41729</c:v>
                </c:pt>
                <c:pt idx="39">
                  <c:v>41759</c:v>
                </c:pt>
                <c:pt idx="40">
                  <c:v>41790</c:v>
                </c:pt>
                <c:pt idx="41">
                  <c:v>41820</c:v>
                </c:pt>
                <c:pt idx="42">
                  <c:v>41851</c:v>
                </c:pt>
                <c:pt idx="43">
                  <c:v>41882</c:v>
                </c:pt>
                <c:pt idx="44">
                  <c:v>41912</c:v>
                </c:pt>
                <c:pt idx="45">
                  <c:v>41943</c:v>
                </c:pt>
                <c:pt idx="46">
                  <c:v>41973</c:v>
                </c:pt>
                <c:pt idx="47">
                  <c:v>42004</c:v>
                </c:pt>
                <c:pt idx="48">
                  <c:v>42035</c:v>
                </c:pt>
                <c:pt idx="49">
                  <c:v>42063</c:v>
                </c:pt>
                <c:pt idx="50">
                  <c:v>42094</c:v>
                </c:pt>
                <c:pt idx="51">
                  <c:v>42124</c:v>
                </c:pt>
                <c:pt idx="52">
                  <c:v>42155</c:v>
                </c:pt>
                <c:pt idx="53">
                  <c:v>42185</c:v>
                </c:pt>
                <c:pt idx="54">
                  <c:v>42216</c:v>
                </c:pt>
                <c:pt idx="55">
                  <c:v>42247</c:v>
                </c:pt>
                <c:pt idx="56">
                  <c:v>42277</c:v>
                </c:pt>
                <c:pt idx="57">
                  <c:v>42308</c:v>
                </c:pt>
                <c:pt idx="58">
                  <c:v>42338</c:v>
                </c:pt>
                <c:pt idx="59">
                  <c:v>42369</c:v>
                </c:pt>
                <c:pt idx="60">
                  <c:v>42400</c:v>
                </c:pt>
                <c:pt idx="61">
                  <c:v>42429</c:v>
                </c:pt>
                <c:pt idx="62">
                  <c:v>42460</c:v>
                </c:pt>
                <c:pt idx="63">
                  <c:v>42490</c:v>
                </c:pt>
                <c:pt idx="64">
                  <c:v>42521</c:v>
                </c:pt>
                <c:pt idx="65">
                  <c:v>42551</c:v>
                </c:pt>
                <c:pt idx="66">
                  <c:v>42582</c:v>
                </c:pt>
                <c:pt idx="67">
                  <c:v>42613</c:v>
                </c:pt>
                <c:pt idx="68">
                  <c:v>42643</c:v>
                </c:pt>
                <c:pt idx="69">
                  <c:v>42674</c:v>
                </c:pt>
                <c:pt idx="70">
                  <c:v>42704</c:v>
                </c:pt>
                <c:pt idx="71">
                  <c:v>42735</c:v>
                </c:pt>
                <c:pt idx="72">
                  <c:v>42766</c:v>
                </c:pt>
                <c:pt idx="73">
                  <c:v>42794</c:v>
                </c:pt>
                <c:pt idx="74">
                  <c:v>42825</c:v>
                </c:pt>
                <c:pt idx="75">
                  <c:v>42855</c:v>
                </c:pt>
                <c:pt idx="76">
                  <c:v>42886</c:v>
                </c:pt>
                <c:pt idx="77">
                  <c:v>42916</c:v>
                </c:pt>
                <c:pt idx="78">
                  <c:v>42947</c:v>
                </c:pt>
                <c:pt idx="79">
                  <c:v>42978</c:v>
                </c:pt>
                <c:pt idx="80">
                  <c:v>43008</c:v>
                </c:pt>
                <c:pt idx="81">
                  <c:v>43039</c:v>
                </c:pt>
                <c:pt idx="82">
                  <c:v>43069</c:v>
                </c:pt>
                <c:pt idx="83">
                  <c:v>43100</c:v>
                </c:pt>
                <c:pt idx="84">
                  <c:v>43131</c:v>
                </c:pt>
                <c:pt idx="85">
                  <c:v>43159</c:v>
                </c:pt>
                <c:pt idx="86">
                  <c:v>43190</c:v>
                </c:pt>
                <c:pt idx="87">
                  <c:v>43220</c:v>
                </c:pt>
                <c:pt idx="88">
                  <c:v>43251</c:v>
                </c:pt>
                <c:pt idx="89">
                  <c:v>43281</c:v>
                </c:pt>
                <c:pt idx="90">
                  <c:v>43312</c:v>
                </c:pt>
                <c:pt idx="91">
                  <c:v>43343</c:v>
                </c:pt>
                <c:pt idx="92">
                  <c:v>43373</c:v>
                </c:pt>
                <c:pt idx="93">
                  <c:v>43404</c:v>
                </c:pt>
                <c:pt idx="94">
                  <c:v>43434</c:v>
                </c:pt>
                <c:pt idx="95">
                  <c:v>43465</c:v>
                </c:pt>
                <c:pt idx="96">
                  <c:v>43496</c:v>
                </c:pt>
                <c:pt idx="97">
                  <c:v>43524</c:v>
                </c:pt>
                <c:pt idx="98">
                  <c:v>43555</c:v>
                </c:pt>
                <c:pt idx="99">
                  <c:v>43585</c:v>
                </c:pt>
                <c:pt idx="100">
                  <c:v>43616</c:v>
                </c:pt>
                <c:pt idx="101">
                  <c:v>43646</c:v>
                </c:pt>
                <c:pt idx="102">
                  <c:v>43677</c:v>
                </c:pt>
                <c:pt idx="103">
                  <c:v>43708</c:v>
                </c:pt>
                <c:pt idx="104">
                  <c:v>43738</c:v>
                </c:pt>
                <c:pt idx="105">
                  <c:v>43769</c:v>
                </c:pt>
                <c:pt idx="106">
                  <c:v>43799</c:v>
                </c:pt>
                <c:pt idx="107">
                  <c:v>43830</c:v>
                </c:pt>
                <c:pt idx="108">
                  <c:v>43861</c:v>
                </c:pt>
                <c:pt idx="109">
                  <c:v>43890</c:v>
                </c:pt>
                <c:pt idx="110">
                  <c:v>43921</c:v>
                </c:pt>
                <c:pt idx="111">
                  <c:v>43951</c:v>
                </c:pt>
                <c:pt idx="112">
                  <c:v>43982</c:v>
                </c:pt>
                <c:pt idx="113">
                  <c:v>44012</c:v>
                </c:pt>
                <c:pt idx="114">
                  <c:v>44043</c:v>
                </c:pt>
                <c:pt idx="115">
                  <c:v>44074</c:v>
                </c:pt>
                <c:pt idx="116">
                  <c:v>44104</c:v>
                </c:pt>
                <c:pt idx="117">
                  <c:v>44135</c:v>
                </c:pt>
                <c:pt idx="118">
                  <c:v>44165</c:v>
                </c:pt>
                <c:pt idx="119">
                  <c:v>44196</c:v>
                </c:pt>
                <c:pt idx="120">
                  <c:v>44227</c:v>
                </c:pt>
                <c:pt idx="121">
                  <c:v>44255</c:v>
                </c:pt>
                <c:pt idx="122">
                  <c:v>44286</c:v>
                </c:pt>
              </c:numCache>
            </c:numRef>
          </c:cat>
          <c:val>
            <c:numRef>
              <c:f>纱线产量库存!$C$3:$C$125</c:f>
              <c:numCache>
                <c:formatCode>###,###,###,###,##0.00</c:formatCode>
                <c:ptCount val="123"/>
                <c:pt idx="0">
                  <c:v>13.88</c:v>
                </c:pt>
                <c:pt idx="1">
                  <c:v>14.59</c:v>
                </c:pt>
                <c:pt idx="2">
                  <c:v>18.25</c:v>
                </c:pt>
                <c:pt idx="3">
                  <c:v>17.16</c:v>
                </c:pt>
                <c:pt idx="4">
                  <c:v>22.08</c:v>
                </c:pt>
                <c:pt idx="5">
                  <c:v>0</c:v>
                </c:pt>
                <c:pt idx="6">
                  <c:v>30.19</c:v>
                </c:pt>
                <c:pt idx="7">
                  <c:v>28.75</c:v>
                </c:pt>
                <c:pt idx="8">
                  <c:v>21.83</c:v>
                </c:pt>
                <c:pt idx="9">
                  <c:v>20.62</c:v>
                </c:pt>
                <c:pt idx="10">
                  <c:v>20.96</c:v>
                </c:pt>
                <c:pt idx="11">
                  <c:v>20.84</c:v>
                </c:pt>
                <c:pt idx="12">
                  <c:v>21.61</c:v>
                </c:pt>
                <c:pt idx="13">
                  <c:v>20.99</c:v>
                </c:pt>
                <c:pt idx="14">
                  <c:v>19.670000000000002</c:v>
                </c:pt>
                <c:pt idx="15">
                  <c:v>18.09</c:v>
                </c:pt>
                <c:pt idx="16">
                  <c:v>17.11</c:v>
                </c:pt>
                <c:pt idx="17">
                  <c:v>18.71</c:v>
                </c:pt>
                <c:pt idx="18">
                  <c:v>19.25</c:v>
                </c:pt>
                <c:pt idx="19">
                  <c:v>23.36</c:v>
                </c:pt>
                <c:pt idx="20">
                  <c:v>23.06</c:v>
                </c:pt>
                <c:pt idx="21">
                  <c:v>22.3</c:v>
                </c:pt>
                <c:pt idx="22">
                  <c:v>21.61</c:v>
                </c:pt>
                <c:pt idx="23">
                  <c:v>21.14</c:v>
                </c:pt>
                <c:pt idx="24">
                  <c:v>20.7</c:v>
                </c:pt>
                <c:pt idx="25">
                  <c:v>19.739999999999998</c:v>
                </c:pt>
                <c:pt idx="26">
                  <c:v>19.84</c:v>
                </c:pt>
                <c:pt idx="27">
                  <c:v>19.79</c:v>
                </c:pt>
                <c:pt idx="28">
                  <c:v>20.079999999999998</c:v>
                </c:pt>
                <c:pt idx="29">
                  <c:v>23.26</c:v>
                </c:pt>
                <c:pt idx="30">
                  <c:v>21.6</c:v>
                </c:pt>
                <c:pt idx="31">
                  <c:v>20.54</c:v>
                </c:pt>
                <c:pt idx="32">
                  <c:v>19.98</c:v>
                </c:pt>
                <c:pt idx="33">
                  <c:v>21.14</c:v>
                </c:pt>
                <c:pt idx="34">
                  <c:v>21.09</c:v>
                </c:pt>
                <c:pt idx="35">
                  <c:v>20.73</c:v>
                </c:pt>
                <c:pt idx="36">
                  <c:v>20.43</c:v>
                </c:pt>
                <c:pt idx="37">
                  <c:v>23.82</c:v>
                </c:pt>
                <c:pt idx="38">
                  <c:v>21.94</c:v>
                </c:pt>
                <c:pt idx="39">
                  <c:v>21.81</c:v>
                </c:pt>
                <c:pt idx="40">
                  <c:v>21.43</c:v>
                </c:pt>
                <c:pt idx="41">
                  <c:v>21.41</c:v>
                </c:pt>
                <c:pt idx="42">
                  <c:v>22.04</c:v>
                </c:pt>
                <c:pt idx="43">
                  <c:v>21.14</c:v>
                </c:pt>
                <c:pt idx="44">
                  <c:v>21.72</c:v>
                </c:pt>
                <c:pt idx="45">
                  <c:v>20.84</c:v>
                </c:pt>
                <c:pt idx="46">
                  <c:v>19.97</c:v>
                </c:pt>
                <c:pt idx="47">
                  <c:v>20.350000000000001</c:v>
                </c:pt>
                <c:pt idx="48">
                  <c:v>19.29</c:v>
                </c:pt>
                <c:pt idx="49">
                  <c:v>19.88</c:v>
                </c:pt>
                <c:pt idx="50">
                  <c:v>18.73</c:v>
                </c:pt>
                <c:pt idx="51">
                  <c:v>14.86</c:v>
                </c:pt>
                <c:pt idx="52">
                  <c:v>15.03</c:v>
                </c:pt>
                <c:pt idx="53">
                  <c:v>15.84</c:v>
                </c:pt>
                <c:pt idx="54">
                  <c:v>16.12</c:v>
                </c:pt>
                <c:pt idx="55">
                  <c:v>13.76</c:v>
                </c:pt>
                <c:pt idx="56">
                  <c:v>15.01</c:v>
                </c:pt>
                <c:pt idx="57">
                  <c:v>15.71</c:v>
                </c:pt>
                <c:pt idx="58">
                  <c:v>17</c:v>
                </c:pt>
                <c:pt idx="59">
                  <c:v>15.1</c:v>
                </c:pt>
                <c:pt idx="60">
                  <c:v>13.6</c:v>
                </c:pt>
                <c:pt idx="61">
                  <c:v>14.45</c:v>
                </c:pt>
                <c:pt idx="62">
                  <c:v>13.95</c:v>
                </c:pt>
                <c:pt idx="63">
                  <c:v>15.07</c:v>
                </c:pt>
                <c:pt idx="64">
                  <c:v>16.48</c:v>
                </c:pt>
                <c:pt idx="65">
                  <c:v>17.010000000000002</c:v>
                </c:pt>
                <c:pt idx="66">
                  <c:v>16.399999999999999</c:v>
                </c:pt>
                <c:pt idx="67">
                  <c:v>17.61</c:v>
                </c:pt>
                <c:pt idx="68">
                  <c:v>16.649999999999999</c:v>
                </c:pt>
                <c:pt idx="69">
                  <c:v>17.02</c:v>
                </c:pt>
                <c:pt idx="70">
                  <c:v>15.96</c:v>
                </c:pt>
                <c:pt idx="71">
                  <c:v>15.43</c:v>
                </c:pt>
                <c:pt idx="72">
                  <c:v>16.05</c:v>
                </c:pt>
                <c:pt idx="73">
                  <c:v>14.47</c:v>
                </c:pt>
                <c:pt idx="74">
                  <c:v>17.04</c:v>
                </c:pt>
                <c:pt idx="75">
                  <c:v>17.600000000000001</c:v>
                </c:pt>
                <c:pt idx="76">
                  <c:v>17.809999999999999</c:v>
                </c:pt>
                <c:pt idx="77">
                  <c:v>18.329999999999998</c:v>
                </c:pt>
                <c:pt idx="78">
                  <c:v>18</c:v>
                </c:pt>
                <c:pt idx="79">
                  <c:v>19</c:v>
                </c:pt>
                <c:pt idx="80">
                  <c:v>19</c:v>
                </c:pt>
                <c:pt idx="81">
                  <c:v>21.57</c:v>
                </c:pt>
                <c:pt idx="82">
                  <c:v>22.33</c:v>
                </c:pt>
                <c:pt idx="83">
                  <c:v>25.56</c:v>
                </c:pt>
                <c:pt idx="84">
                  <c:v>23.47</c:v>
                </c:pt>
                <c:pt idx="85">
                  <c:v>26.03</c:v>
                </c:pt>
                <c:pt idx="86">
                  <c:v>24.25</c:v>
                </c:pt>
                <c:pt idx="87">
                  <c:v>22.18</c:v>
                </c:pt>
                <c:pt idx="88">
                  <c:v>22.04</c:v>
                </c:pt>
                <c:pt idx="89">
                  <c:v>20.14</c:v>
                </c:pt>
                <c:pt idx="90">
                  <c:v>20.97</c:v>
                </c:pt>
                <c:pt idx="91">
                  <c:v>18.75</c:v>
                </c:pt>
                <c:pt idx="92">
                  <c:v>18.78</c:v>
                </c:pt>
                <c:pt idx="93">
                  <c:v>21.52</c:v>
                </c:pt>
                <c:pt idx="94">
                  <c:v>19.850000000000001</c:v>
                </c:pt>
                <c:pt idx="95">
                  <c:v>22.97</c:v>
                </c:pt>
                <c:pt idx="96">
                  <c:v>21.9</c:v>
                </c:pt>
                <c:pt idx="97">
                  <c:v>21.2</c:v>
                </c:pt>
                <c:pt idx="98">
                  <c:v>21</c:v>
                </c:pt>
                <c:pt idx="99">
                  <c:v>23.8</c:v>
                </c:pt>
                <c:pt idx="100">
                  <c:v>30.6</c:v>
                </c:pt>
                <c:pt idx="101">
                  <c:v>30.27</c:v>
                </c:pt>
                <c:pt idx="102">
                  <c:v>29.12</c:v>
                </c:pt>
                <c:pt idx="103">
                  <c:v>29.53</c:v>
                </c:pt>
                <c:pt idx="104">
                  <c:v>27.16</c:v>
                </c:pt>
                <c:pt idx="105">
                  <c:v>23.87</c:v>
                </c:pt>
                <c:pt idx="106">
                  <c:v>23.87</c:v>
                </c:pt>
                <c:pt idx="107">
                  <c:v>23.56</c:v>
                </c:pt>
                <c:pt idx="108">
                  <c:v>24.22</c:v>
                </c:pt>
                <c:pt idx="109">
                  <c:v>24.15</c:v>
                </c:pt>
                <c:pt idx="110">
                  <c:v>24.77</c:v>
                </c:pt>
                <c:pt idx="111">
                  <c:v>28.45</c:v>
                </c:pt>
                <c:pt idx="112">
                  <c:v>28.75</c:v>
                </c:pt>
                <c:pt idx="113">
                  <c:v>29.64</c:v>
                </c:pt>
                <c:pt idx="114">
                  <c:v>29.78</c:v>
                </c:pt>
                <c:pt idx="115">
                  <c:v>27.86</c:v>
                </c:pt>
                <c:pt idx="116">
                  <c:v>23.82</c:v>
                </c:pt>
                <c:pt idx="117">
                  <c:v>13.43</c:v>
                </c:pt>
                <c:pt idx="118">
                  <c:v>13.94</c:v>
                </c:pt>
                <c:pt idx="119">
                  <c:v>9.59</c:v>
                </c:pt>
                <c:pt idx="120">
                  <c:v>9.2100000000000009</c:v>
                </c:pt>
                <c:pt idx="121">
                  <c:v>8.9700000000000006</c:v>
                </c:pt>
                <c:pt idx="122">
                  <c:v>9.43</c:v>
                </c:pt>
              </c:numCache>
            </c:numRef>
          </c:val>
          <c:smooth val="0"/>
        </c:ser>
        <c:ser>
          <c:idx val="3"/>
          <c:order val="3"/>
          <c:tx>
            <c:v>坯布库存天数</c:v>
          </c:tx>
          <c:spPr>
            <a:ln w="19050" cap="rnd">
              <a:solidFill>
                <a:schemeClr val="tx1"/>
              </a:solidFill>
              <a:round/>
            </a:ln>
            <a:effectLst/>
          </c:spPr>
          <c:marker>
            <c:symbol val="none"/>
          </c:marker>
          <c:cat>
            <c:numRef>
              <c:f>纱线产量库存!$A$3:$A$125</c:f>
              <c:numCache>
                <c:formatCode>yyyy\-mm;@</c:formatCode>
                <c:ptCount val="123"/>
                <c:pt idx="0">
                  <c:v>40574</c:v>
                </c:pt>
                <c:pt idx="1">
                  <c:v>40602</c:v>
                </c:pt>
                <c:pt idx="2">
                  <c:v>40633</c:v>
                </c:pt>
                <c:pt idx="3">
                  <c:v>40663</c:v>
                </c:pt>
                <c:pt idx="4">
                  <c:v>40694</c:v>
                </c:pt>
                <c:pt idx="5">
                  <c:v>40724</c:v>
                </c:pt>
                <c:pt idx="6">
                  <c:v>40755</c:v>
                </c:pt>
                <c:pt idx="7">
                  <c:v>40786</c:v>
                </c:pt>
                <c:pt idx="8">
                  <c:v>40816</c:v>
                </c:pt>
                <c:pt idx="9">
                  <c:v>40847</c:v>
                </c:pt>
                <c:pt idx="10">
                  <c:v>40877</c:v>
                </c:pt>
                <c:pt idx="11">
                  <c:v>40908</c:v>
                </c:pt>
                <c:pt idx="12">
                  <c:v>40939</c:v>
                </c:pt>
                <c:pt idx="13">
                  <c:v>40968</c:v>
                </c:pt>
                <c:pt idx="14">
                  <c:v>40999</c:v>
                </c:pt>
                <c:pt idx="15">
                  <c:v>41029</c:v>
                </c:pt>
                <c:pt idx="16">
                  <c:v>41060</c:v>
                </c:pt>
                <c:pt idx="17">
                  <c:v>41090</c:v>
                </c:pt>
                <c:pt idx="18">
                  <c:v>41121</c:v>
                </c:pt>
                <c:pt idx="19">
                  <c:v>41152</c:v>
                </c:pt>
                <c:pt idx="20">
                  <c:v>41182</c:v>
                </c:pt>
                <c:pt idx="21">
                  <c:v>41213</c:v>
                </c:pt>
                <c:pt idx="22">
                  <c:v>41243</c:v>
                </c:pt>
                <c:pt idx="23">
                  <c:v>41274</c:v>
                </c:pt>
                <c:pt idx="24">
                  <c:v>41305</c:v>
                </c:pt>
                <c:pt idx="25">
                  <c:v>41333</c:v>
                </c:pt>
                <c:pt idx="26">
                  <c:v>41364</c:v>
                </c:pt>
                <c:pt idx="27">
                  <c:v>41394</c:v>
                </c:pt>
                <c:pt idx="28">
                  <c:v>41425</c:v>
                </c:pt>
                <c:pt idx="29">
                  <c:v>41455</c:v>
                </c:pt>
                <c:pt idx="30">
                  <c:v>41486</c:v>
                </c:pt>
                <c:pt idx="31">
                  <c:v>41517</c:v>
                </c:pt>
                <c:pt idx="32">
                  <c:v>41547</c:v>
                </c:pt>
                <c:pt idx="33">
                  <c:v>41578</c:v>
                </c:pt>
                <c:pt idx="34">
                  <c:v>41608</c:v>
                </c:pt>
                <c:pt idx="35">
                  <c:v>41639</c:v>
                </c:pt>
                <c:pt idx="36">
                  <c:v>41670</c:v>
                </c:pt>
                <c:pt idx="37">
                  <c:v>41698</c:v>
                </c:pt>
                <c:pt idx="38">
                  <c:v>41729</c:v>
                </c:pt>
                <c:pt idx="39">
                  <c:v>41759</c:v>
                </c:pt>
                <c:pt idx="40">
                  <c:v>41790</c:v>
                </c:pt>
                <c:pt idx="41">
                  <c:v>41820</c:v>
                </c:pt>
                <c:pt idx="42">
                  <c:v>41851</c:v>
                </c:pt>
                <c:pt idx="43">
                  <c:v>41882</c:v>
                </c:pt>
                <c:pt idx="44">
                  <c:v>41912</c:v>
                </c:pt>
                <c:pt idx="45">
                  <c:v>41943</c:v>
                </c:pt>
                <c:pt idx="46">
                  <c:v>41973</c:v>
                </c:pt>
                <c:pt idx="47">
                  <c:v>42004</c:v>
                </c:pt>
                <c:pt idx="48">
                  <c:v>42035</c:v>
                </c:pt>
                <c:pt idx="49">
                  <c:v>42063</c:v>
                </c:pt>
                <c:pt idx="50">
                  <c:v>42094</c:v>
                </c:pt>
                <c:pt idx="51">
                  <c:v>42124</c:v>
                </c:pt>
                <c:pt idx="52">
                  <c:v>42155</c:v>
                </c:pt>
                <c:pt idx="53">
                  <c:v>42185</c:v>
                </c:pt>
                <c:pt idx="54">
                  <c:v>42216</c:v>
                </c:pt>
                <c:pt idx="55">
                  <c:v>42247</c:v>
                </c:pt>
                <c:pt idx="56">
                  <c:v>42277</c:v>
                </c:pt>
                <c:pt idx="57">
                  <c:v>42308</c:v>
                </c:pt>
                <c:pt idx="58">
                  <c:v>42338</c:v>
                </c:pt>
                <c:pt idx="59">
                  <c:v>42369</c:v>
                </c:pt>
                <c:pt idx="60">
                  <c:v>42400</c:v>
                </c:pt>
                <c:pt idx="61">
                  <c:v>42429</c:v>
                </c:pt>
                <c:pt idx="62">
                  <c:v>42460</c:v>
                </c:pt>
                <c:pt idx="63">
                  <c:v>42490</c:v>
                </c:pt>
                <c:pt idx="64">
                  <c:v>42521</c:v>
                </c:pt>
                <c:pt idx="65">
                  <c:v>42551</c:v>
                </c:pt>
                <c:pt idx="66">
                  <c:v>42582</c:v>
                </c:pt>
                <c:pt idx="67">
                  <c:v>42613</c:v>
                </c:pt>
                <c:pt idx="68">
                  <c:v>42643</c:v>
                </c:pt>
                <c:pt idx="69">
                  <c:v>42674</c:v>
                </c:pt>
                <c:pt idx="70">
                  <c:v>42704</c:v>
                </c:pt>
                <c:pt idx="71">
                  <c:v>42735</c:v>
                </c:pt>
                <c:pt idx="72">
                  <c:v>42766</c:v>
                </c:pt>
                <c:pt idx="73">
                  <c:v>42794</c:v>
                </c:pt>
                <c:pt idx="74">
                  <c:v>42825</c:v>
                </c:pt>
                <c:pt idx="75">
                  <c:v>42855</c:v>
                </c:pt>
                <c:pt idx="76">
                  <c:v>42886</c:v>
                </c:pt>
                <c:pt idx="77">
                  <c:v>42916</c:v>
                </c:pt>
                <c:pt idx="78">
                  <c:v>42947</c:v>
                </c:pt>
                <c:pt idx="79">
                  <c:v>42978</c:v>
                </c:pt>
                <c:pt idx="80">
                  <c:v>43008</c:v>
                </c:pt>
                <c:pt idx="81">
                  <c:v>43039</c:v>
                </c:pt>
                <c:pt idx="82">
                  <c:v>43069</c:v>
                </c:pt>
                <c:pt idx="83">
                  <c:v>43100</c:v>
                </c:pt>
                <c:pt idx="84">
                  <c:v>43131</c:v>
                </c:pt>
                <c:pt idx="85">
                  <c:v>43159</c:v>
                </c:pt>
                <c:pt idx="86">
                  <c:v>43190</c:v>
                </c:pt>
                <c:pt idx="87">
                  <c:v>43220</c:v>
                </c:pt>
                <c:pt idx="88">
                  <c:v>43251</c:v>
                </c:pt>
                <c:pt idx="89">
                  <c:v>43281</c:v>
                </c:pt>
                <c:pt idx="90">
                  <c:v>43312</c:v>
                </c:pt>
                <c:pt idx="91">
                  <c:v>43343</c:v>
                </c:pt>
                <c:pt idx="92">
                  <c:v>43373</c:v>
                </c:pt>
                <c:pt idx="93">
                  <c:v>43404</c:v>
                </c:pt>
                <c:pt idx="94">
                  <c:v>43434</c:v>
                </c:pt>
                <c:pt idx="95">
                  <c:v>43465</c:v>
                </c:pt>
                <c:pt idx="96">
                  <c:v>43496</c:v>
                </c:pt>
                <c:pt idx="97">
                  <c:v>43524</c:v>
                </c:pt>
                <c:pt idx="98">
                  <c:v>43555</c:v>
                </c:pt>
                <c:pt idx="99">
                  <c:v>43585</c:v>
                </c:pt>
                <c:pt idx="100">
                  <c:v>43616</c:v>
                </c:pt>
                <c:pt idx="101">
                  <c:v>43646</c:v>
                </c:pt>
                <c:pt idx="102">
                  <c:v>43677</c:v>
                </c:pt>
                <c:pt idx="103">
                  <c:v>43708</c:v>
                </c:pt>
                <c:pt idx="104">
                  <c:v>43738</c:v>
                </c:pt>
                <c:pt idx="105">
                  <c:v>43769</c:v>
                </c:pt>
                <c:pt idx="106">
                  <c:v>43799</c:v>
                </c:pt>
                <c:pt idx="107">
                  <c:v>43830</c:v>
                </c:pt>
                <c:pt idx="108">
                  <c:v>43861</c:v>
                </c:pt>
                <c:pt idx="109">
                  <c:v>43890</c:v>
                </c:pt>
                <c:pt idx="110">
                  <c:v>43921</c:v>
                </c:pt>
                <c:pt idx="111">
                  <c:v>43951</c:v>
                </c:pt>
                <c:pt idx="112">
                  <c:v>43982</c:v>
                </c:pt>
                <c:pt idx="113">
                  <c:v>44012</c:v>
                </c:pt>
                <c:pt idx="114">
                  <c:v>44043</c:v>
                </c:pt>
                <c:pt idx="115">
                  <c:v>44074</c:v>
                </c:pt>
                <c:pt idx="116">
                  <c:v>44104</c:v>
                </c:pt>
                <c:pt idx="117">
                  <c:v>44135</c:v>
                </c:pt>
                <c:pt idx="118">
                  <c:v>44165</c:v>
                </c:pt>
                <c:pt idx="119">
                  <c:v>44196</c:v>
                </c:pt>
                <c:pt idx="120">
                  <c:v>44227</c:v>
                </c:pt>
                <c:pt idx="121">
                  <c:v>44255</c:v>
                </c:pt>
                <c:pt idx="122">
                  <c:v>44286</c:v>
                </c:pt>
              </c:numCache>
            </c:numRef>
          </c:cat>
          <c:val>
            <c:numRef>
              <c:f>纱线产量库存!$E$3:$E$125</c:f>
              <c:numCache>
                <c:formatCode>###,###,###,###,##0.00</c:formatCode>
                <c:ptCount val="123"/>
                <c:pt idx="0">
                  <c:v>11.87</c:v>
                </c:pt>
                <c:pt idx="1">
                  <c:v>12.53</c:v>
                </c:pt>
                <c:pt idx="2">
                  <c:v>14.18</c:v>
                </c:pt>
                <c:pt idx="3">
                  <c:v>12.41</c:v>
                </c:pt>
                <c:pt idx="4">
                  <c:v>12.6</c:v>
                </c:pt>
                <c:pt idx="5">
                  <c:v>0</c:v>
                </c:pt>
                <c:pt idx="6">
                  <c:v>15.35</c:v>
                </c:pt>
                <c:pt idx="7">
                  <c:v>15.3</c:v>
                </c:pt>
                <c:pt idx="8">
                  <c:v>13.87</c:v>
                </c:pt>
                <c:pt idx="9">
                  <c:v>16.18</c:v>
                </c:pt>
                <c:pt idx="10">
                  <c:v>17.96</c:v>
                </c:pt>
                <c:pt idx="11">
                  <c:v>15.48</c:v>
                </c:pt>
                <c:pt idx="12">
                  <c:v>20.93</c:v>
                </c:pt>
                <c:pt idx="13">
                  <c:v>26.39</c:v>
                </c:pt>
                <c:pt idx="14">
                  <c:v>26.03</c:v>
                </c:pt>
                <c:pt idx="15">
                  <c:v>27.11</c:v>
                </c:pt>
                <c:pt idx="16">
                  <c:v>27.81</c:v>
                </c:pt>
                <c:pt idx="17">
                  <c:v>28.73</c:v>
                </c:pt>
                <c:pt idx="18">
                  <c:v>28.34</c:v>
                </c:pt>
                <c:pt idx="19">
                  <c:v>28.49</c:v>
                </c:pt>
                <c:pt idx="20">
                  <c:v>25.71</c:v>
                </c:pt>
                <c:pt idx="21">
                  <c:v>25.59</c:v>
                </c:pt>
                <c:pt idx="22">
                  <c:v>25.23</c:v>
                </c:pt>
                <c:pt idx="23">
                  <c:v>24.84</c:v>
                </c:pt>
                <c:pt idx="24">
                  <c:v>23.77</c:v>
                </c:pt>
                <c:pt idx="25">
                  <c:v>23.77</c:v>
                </c:pt>
                <c:pt idx="26">
                  <c:v>23.97</c:v>
                </c:pt>
                <c:pt idx="27">
                  <c:v>23.86</c:v>
                </c:pt>
                <c:pt idx="28">
                  <c:v>25.2</c:v>
                </c:pt>
                <c:pt idx="29">
                  <c:v>22.85</c:v>
                </c:pt>
                <c:pt idx="30">
                  <c:v>21.14</c:v>
                </c:pt>
                <c:pt idx="31">
                  <c:v>21.03</c:v>
                </c:pt>
                <c:pt idx="32">
                  <c:v>21.48</c:v>
                </c:pt>
                <c:pt idx="33">
                  <c:v>21.43</c:v>
                </c:pt>
                <c:pt idx="34">
                  <c:v>21.84</c:v>
                </c:pt>
                <c:pt idx="35">
                  <c:v>20.3</c:v>
                </c:pt>
                <c:pt idx="36">
                  <c:v>21.79</c:v>
                </c:pt>
                <c:pt idx="37">
                  <c:v>22.58</c:v>
                </c:pt>
                <c:pt idx="38">
                  <c:v>23.74</c:v>
                </c:pt>
                <c:pt idx="39">
                  <c:v>23.29</c:v>
                </c:pt>
                <c:pt idx="40">
                  <c:v>24.21</c:v>
                </c:pt>
                <c:pt idx="41">
                  <c:v>21.8</c:v>
                </c:pt>
                <c:pt idx="42">
                  <c:v>22.21</c:v>
                </c:pt>
                <c:pt idx="43">
                  <c:v>20.76</c:v>
                </c:pt>
                <c:pt idx="44">
                  <c:v>20.13</c:v>
                </c:pt>
                <c:pt idx="45">
                  <c:v>20</c:v>
                </c:pt>
                <c:pt idx="46">
                  <c:v>19.829999999999998</c:v>
                </c:pt>
                <c:pt idx="47">
                  <c:v>22.75</c:v>
                </c:pt>
                <c:pt idx="48">
                  <c:v>22.73</c:v>
                </c:pt>
                <c:pt idx="49">
                  <c:v>23.43</c:v>
                </c:pt>
                <c:pt idx="50">
                  <c:v>22.75</c:v>
                </c:pt>
                <c:pt idx="51">
                  <c:v>19.32</c:v>
                </c:pt>
                <c:pt idx="52">
                  <c:v>19.670000000000002</c:v>
                </c:pt>
                <c:pt idx="53">
                  <c:v>20.11</c:v>
                </c:pt>
                <c:pt idx="54">
                  <c:v>19.63</c:v>
                </c:pt>
                <c:pt idx="55">
                  <c:v>18.54</c:v>
                </c:pt>
                <c:pt idx="56">
                  <c:v>19.5</c:v>
                </c:pt>
                <c:pt idx="57">
                  <c:v>20.7</c:v>
                </c:pt>
                <c:pt idx="58">
                  <c:v>21.2</c:v>
                </c:pt>
                <c:pt idx="59">
                  <c:v>20.329999999999998</c:v>
                </c:pt>
                <c:pt idx="60">
                  <c:v>20.38</c:v>
                </c:pt>
                <c:pt idx="61">
                  <c:v>22.63</c:v>
                </c:pt>
                <c:pt idx="62">
                  <c:v>20.63</c:v>
                </c:pt>
                <c:pt idx="63">
                  <c:v>22.64</c:v>
                </c:pt>
                <c:pt idx="64">
                  <c:v>24.67</c:v>
                </c:pt>
                <c:pt idx="65">
                  <c:v>26.24</c:v>
                </c:pt>
                <c:pt idx="66">
                  <c:v>27.15</c:v>
                </c:pt>
                <c:pt idx="67">
                  <c:v>25.78</c:v>
                </c:pt>
                <c:pt idx="68">
                  <c:v>28.16</c:v>
                </c:pt>
                <c:pt idx="69">
                  <c:v>29.17</c:v>
                </c:pt>
                <c:pt idx="70">
                  <c:v>28.12</c:v>
                </c:pt>
                <c:pt idx="71">
                  <c:v>28.59</c:v>
                </c:pt>
                <c:pt idx="72">
                  <c:v>29.1</c:v>
                </c:pt>
                <c:pt idx="73">
                  <c:v>28.3</c:v>
                </c:pt>
                <c:pt idx="74">
                  <c:v>27.25</c:v>
                </c:pt>
                <c:pt idx="75">
                  <c:v>25.31</c:v>
                </c:pt>
                <c:pt idx="76">
                  <c:v>26.09</c:v>
                </c:pt>
                <c:pt idx="77">
                  <c:v>27.19</c:v>
                </c:pt>
                <c:pt idx="78">
                  <c:v>28</c:v>
                </c:pt>
                <c:pt idx="79">
                  <c:v>24</c:v>
                </c:pt>
                <c:pt idx="80">
                  <c:v>25</c:v>
                </c:pt>
                <c:pt idx="81">
                  <c:v>25.34</c:v>
                </c:pt>
                <c:pt idx="82">
                  <c:v>26.76</c:v>
                </c:pt>
                <c:pt idx="83">
                  <c:v>27.76</c:v>
                </c:pt>
                <c:pt idx="84">
                  <c:v>28.12</c:v>
                </c:pt>
                <c:pt idx="85">
                  <c:v>28.07</c:v>
                </c:pt>
                <c:pt idx="86">
                  <c:v>26.54</c:v>
                </c:pt>
                <c:pt idx="87">
                  <c:v>23.89</c:v>
                </c:pt>
                <c:pt idx="88">
                  <c:v>23.05</c:v>
                </c:pt>
                <c:pt idx="89">
                  <c:v>23.17</c:v>
                </c:pt>
                <c:pt idx="90">
                  <c:v>25.33</c:v>
                </c:pt>
                <c:pt idx="91">
                  <c:v>26.74</c:v>
                </c:pt>
                <c:pt idx="92">
                  <c:v>28.22</c:v>
                </c:pt>
                <c:pt idx="93">
                  <c:v>30.43</c:v>
                </c:pt>
                <c:pt idx="94">
                  <c:v>30.56</c:v>
                </c:pt>
                <c:pt idx="95">
                  <c:v>31.44</c:v>
                </c:pt>
                <c:pt idx="96">
                  <c:v>31.98</c:v>
                </c:pt>
                <c:pt idx="97">
                  <c:v>29.45</c:v>
                </c:pt>
                <c:pt idx="98">
                  <c:v>29.13</c:v>
                </c:pt>
                <c:pt idx="99">
                  <c:v>30.2</c:v>
                </c:pt>
                <c:pt idx="100">
                  <c:v>34.1</c:v>
                </c:pt>
                <c:pt idx="101">
                  <c:v>34.36</c:v>
                </c:pt>
                <c:pt idx="102">
                  <c:v>31.53</c:v>
                </c:pt>
                <c:pt idx="103">
                  <c:v>31.16</c:v>
                </c:pt>
                <c:pt idx="104">
                  <c:v>29.08</c:v>
                </c:pt>
                <c:pt idx="105">
                  <c:v>28.36</c:v>
                </c:pt>
                <c:pt idx="106">
                  <c:v>29.85</c:v>
                </c:pt>
                <c:pt idx="107">
                  <c:v>29.2</c:v>
                </c:pt>
                <c:pt idx="108">
                  <c:v>29.45</c:v>
                </c:pt>
                <c:pt idx="109">
                  <c:v>29.21</c:v>
                </c:pt>
                <c:pt idx="110">
                  <c:v>30.75</c:v>
                </c:pt>
                <c:pt idx="111">
                  <c:v>34.869999999999997</c:v>
                </c:pt>
                <c:pt idx="112">
                  <c:v>35.01</c:v>
                </c:pt>
                <c:pt idx="113">
                  <c:v>35.76</c:v>
                </c:pt>
                <c:pt idx="114">
                  <c:v>35.799999999999997</c:v>
                </c:pt>
                <c:pt idx="115">
                  <c:v>34.93</c:v>
                </c:pt>
                <c:pt idx="116">
                  <c:v>31.14</c:v>
                </c:pt>
                <c:pt idx="117">
                  <c:v>18.53</c:v>
                </c:pt>
                <c:pt idx="118">
                  <c:v>19.22</c:v>
                </c:pt>
                <c:pt idx="119">
                  <c:v>15.07</c:v>
                </c:pt>
                <c:pt idx="120">
                  <c:v>14.94</c:v>
                </c:pt>
                <c:pt idx="121">
                  <c:v>14.65</c:v>
                </c:pt>
                <c:pt idx="122">
                  <c:v>15.23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440762752"/>
        <c:axId val="440763312"/>
      </c:lineChart>
      <c:dateAx>
        <c:axId val="440761632"/>
        <c:scaling>
          <c:orientation val="minMax"/>
        </c:scaling>
        <c:delete val="0"/>
        <c:axPos val="b"/>
        <c:numFmt formatCode="yyyy\-mm;@" sourceLinked="0"/>
        <c:majorTickMark val="out"/>
        <c:minorTickMark val="none"/>
        <c:tickLblPos val="nextTo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  <a:cs typeface="+mn-cs"/>
              </a:defRPr>
            </a:pPr>
            <a:endParaRPr lang="zh-CN"/>
          </a:p>
        </c:txPr>
        <c:crossAx val="440762192"/>
        <c:crosses val="autoZero"/>
        <c:auto val="1"/>
        <c:lblOffset val="100"/>
        <c:baseTimeUnit val="months"/>
      </c:dateAx>
      <c:valAx>
        <c:axId val="440762192"/>
        <c:scaling>
          <c:orientation val="minMax"/>
        </c:scaling>
        <c:delete val="0"/>
        <c:axPos val="l"/>
        <c:numFmt formatCode="###,###,###,###,##0.00" sourceLinked="1"/>
        <c:majorTickMark val="none"/>
        <c:minorTickMark val="none"/>
        <c:tickLblPos val="nextTo"/>
        <c:spPr>
          <a:ln w="6350">
            <a:noFill/>
          </a:ln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  <a:cs typeface="+mn-cs"/>
              </a:defRPr>
            </a:pPr>
            <a:endParaRPr lang="zh-CN"/>
          </a:p>
        </c:txPr>
        <c:crossAx val="440761632"/>
        <c:crosses val="autoZero"/>
        <c:crossBetween val="between"/>
      </c:valAx>
      <c:dateAx>
        <c:axId val="440762752"/>
        <c:scaling>
          <c:orientation val="minMax"/>
        </c:scaling>
        <c:delete val="1"/>
        <c:axPos val="b"/>
        <c:numFmt formatCode="yyyy\-mm;@" sourceLinked="1"/>
        <c:majorTickMark val="out"/>
        <c:minorTickMark val="none"/>
        <c:tickLblPos val="nextTo"/>
        <c:crossAx val="440763312"/>
        <c:crosses val="autoZero"/>
        <c:auto val="1"/>
        <c:lblOffset val="100"/>
        <c:baseTimeUnit val="months"/>
      </c:dateAx>
      <c:valAx>
        <c:axId val="440763312"/>
        <c:scaling>
          <c:orientation val="minMax"/>
        </c:scaling>
        <c:delete val="0"/>
        <c:axPos val="r"/>
        <c:numFmt formatCode="###,###,###,###,##0.00" sourceLinked="1"/>
        <c:majorTickMark val="out"/>
        <c:minorTickMark val="none"/>
        <c:tickLblPos val="nextTo"/>
        <c:spPr>
          <a:ln w="6350">
            <a:noFill/>
          </a:ln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zh-CN"/>
          </a:p>
        </c:txPr>
        <c:crossAx val="440762752"/>
        <c:crosses val="max"/>
        <c:crossBetween val="between"/>
      </c:valAx>
      <c:spPr>
        <a:noFill/>
        <a:ln w="25400">
          <a:noFill/>
        </a:ln>
      </c:spPr>
    </c:plotArea>
    <c:legend>
      <c:legendPos val="t"/>
      <c:layout/>
      <c:overlay val="0"/>
      <c:spPr>
        <a:noFill/>
        <a:ln w="25400">
          <a:noFill/>
        </a:ln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黑体" panose="02010609060101010101" pitchFamily="49" charset="-122"/>
              <a:ea typeface="黑体" panose="02010609060101010101" pitchFamily="49" charset="-122"/>
              <a:cs typeface="+mn-cs"/>
            </a:defRPr>
          </a:pPr>
          <a:endParaRPr lang="zh-CN"/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/>
      </a:pPr>
      <a:endParaRPr lang="zh-CN"/>
    </a:p>
  </c:txPr>
  <c:externalData r:id="rId2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Sheet2!$B$1:$B$2</c:f>
              <c:strCache>
                <c:ptCount val="2"/>
                <c:pt idx="0">
                  <c:v>Wind</c:v>
                </c:pt>
                <c:pt idx="1">
                  <c:v>印度:确诊病例:新冠肺炎:当日新增</c:v>
                </c:pt>
              </c:strCache>
            </c:strRef>
          </c:tx>
          <c:spPr>
            <a:ln w="19050" cap="rnd">
              <a:solidFill>
                <a:srgbClr val="C00000"/>
              </a:solidFill>
              <a:round/>
            </a:ln>
            <a:effectLst/>
          </c:spPr>
          <c:marker>
            <c:symbol val="none"/>
          </c:marker>
          <c:cat>
            <c:numRef>
              <c:f>Sheet2!$A$3:$A$465</c:f>
              <c:numCache>
                <c:formatCode>yyyy\-mm\-dd;@</c:formatCode>
                <c:ptCount val="463"/>
                <c:pt idx="0">
                  <c:v>43860</c:v>
                </c:pt>
                <c:pt idx="1">
                  <c:v>43861</c:v>
                </c:pt>
                <c:pt idx="2">
                  <c:v>43862</c:v>
                </c:pt>
                <c:pt idx="3">
                  <c:v>43863</c:v>
                </c:pt>
                <c:pt idx="4">
                  <c:v>43864</c:v>
                </c:pt>
                <c:pt idx="5">
                  <c:v>43865</c:v>
                </c:pt>
                <c:pt idx="6">
                  <c:v>43866</c:v>
                </c:pt>
                <c:pt idx="7">
                  <c:v>43867</c:v>
                </c:pt>
                <c:pt idx="8">
                  <c:v>43868</c:v>
                </c:pt>
                <c:pt idx="9">
                  <c:v>43869</c:v>
                </c:pt>
                <c:pt idx="10">
                  <c:v>43870</c:v>
                </c:pt>
                <c:pt idx="11">
                  <c:v>43871</c:v>
                </c:pt>
                <c:pt idx="12">
                  <c:v>43872</c:v>
                </c:pt>
                <c:pt idx="13">
                  <c:v>43873</c:v>
                </c:pt>
                <c:pt idx="14">
                  <c:v>43874</c:v>
                </c:pt>
                <c:pt idx="15">
                  <c:v>43875</c:v>
                </c:pt>
                <c:pt idx="16">
                  <c:v>43876</c:v>
                </c:pt>
                <c:pt idx="17">
                  <c:v>43877</c:v>
                </c:pt>
                <c:pt idx="18">
                  <c:v>43878</c:v>
                </c:pt>
                <c:pt idx="19">
                  <c:v>43879</c:v>
                </c:pt>
                <c:pt idx="20">
                  <c:v>43880</c:v>
                </c:pt>
                <c:pt idx="21">
                  <c:v>43881</c:v>
                </c:pt>
                <c:pt idx="22">
                  <c:v>43882</c:v>
                </c:pt>
                <c:pt idx="23">
                  <c:v>43883</c:v>
                </c:pt>
                <c:pt idx="24">
                  <c:v>43884</c:v>
                </c:pt>
                <c:pt idx="25">
                  <c:v>43885</c:v>
                </c:pt>
                <c:pt idx="26">
                  <c:v>43886</c:v>
                </c:pt>
                <c:pt idx="27">
                  <c:v>43887</c:v>
                </c:pt>
                <c:pt idx="28">
                  <c:v>43888</c:v>
                </c:pt>
                <c:pt idx="29">
                  <c:v>43889</c:v>
                </c:pt>
                <c:pt idx="30">
                  <c:v>43890</c:v>
                </c:pt>
                <c:pt idx="31">
                  <c:v>43891</c:v>
                </c:pt>
                <c:pt idx="32">
                  <c:v>43892</c:v>
                </c:pt>
                <c:pt idx="33">
                  <c:v>43893</c:v>
                </c:pt>
                <c:pt idx="34">
                  <c:v>43894</c:v>
                </c:pt>
                <c:pt idx="35">
                  <c:v>43895</c:v>
                </c:pt>
                <c:pt idx="36">
                  <c:v>43896</c:v>
                </c:pt>
                <c:pt idx="37">
                  <c:v>43897</c:v>
                </c:pt>
                <c:pt idx="38">
                  <c:v>43898</c:v>
                </c:pt>
                <c:pt idx="39">
                  <c:v>43899</c:v>
                </c:pt>
                <c:pt idx="40">
                  <c:v>43900</c:v>
                </c:pt>
                <c:pt idx="41">
                  <c:v>43901</c:v>
                </c:pt>
                <c:pt idx="42">
                  <c:v>43902</c:v>
                </c:pt>
                <c:pt idx="43">
                  <c:v>43903</c:v>
                </c:pt>
                <c:pt idx="44">
                  <c:v>43904</c:v>
                </c:pt>
                <c:pt idx="45">
                  <c:v>43905</c:v>
                </c:pt>
                <c:pt idx="46">
                  <c:v>43906</c:v>
                </c:pt>
                <c:pt idx="47">
                  <c:v>43907</c:v>
                </c:pt>
                <c:pt idx="48">
                  <c:v>43908</c:v>
                </c:pt>
                <c:pt idx="49">
                  <c:v>43909</c:v>
                </c:pt>
                <c:pt idx="50">
                  <c:v>43910</c:v>
                </c:pt>
                <c:pt idx="51">
                  <c:v>43911</c:v>
                </c:pt>
                <c:pt idx="52">
                  <c:v>43912</c:v>
                </c:pt>
                <c:pt idx="53">
                  <c:v>43913</c:v>
                </c:pt>
                <c:pt idx="54">
                  <c:v>43914</c:v>
                </c:pt>
                <c:pt idx="55">
                  <c:v>43915</c:v>
                </c:pt>
                <c:pt idx="56">
                  <c:v>43916</c:v>
                </c:pt>
                <c:pt idx="57">
                  <c:v>43917</c:v>
                </c:pt>
                <c:pt idx="58">
                  <c:v>43918</c:v>
                </c:pt>
                <c:pt idx="59">
                  <c:v>43919</c:v>
                </c:pt>
                <c:pt idx="60">
                  <c:v>43920</c:v>
                </c:pt>
                <c:pt idx="61">
                  <c:v>43921</c:v>
                </c:pt>
                <c:pt idx="62">
                  <c:v>43922</c:v>
                </c:pt>
                <c:pt idx="63">
                  <c:v>43923</c:v>
                </c:pt>
                <c:pt idx="64">
                  <c:v>43924</c:v>
                </c:pt>
                <c:pt idx="65">
                  <c:v>43925</c:v>
                </c:pt>
                <c:pt idx="66">
                  <c:v>43926</c:v>
                </c:pt>
                <c:pt idx="67">
                  <c:v>43927</c:v>
                </c:pt>
                <c:pt idx="68">
                  <c:v>43928</c:v>
                </c:pt>
                <c:pt idx="69">
                  <c:v>43929</c:v>
                </c:pt>
                <c:pt idx="70">
                  <c:v>43930</c:v>
                </c:pt>
                <c:pt idx="71">
                  <c:v>43931</c:v>
                </c:pt>
                <c:pt idx="72">
                  <c:v>43932</c:v>
                </c:pt>
                <c:pt idx="73">
                  <c:v>43933</c:v>
                </c:pt>
                <c:pt idx="74">
                  <c:v>43934</c:v>
                </c:pt>
                <c:pt idx="75">
                  <c:v>43935</c:v>
                </c:pt>
                <c:pt idx="76">
                  <c:v>43936</c:v>
                </c:pt>
                <c:pt idx="77">
                  <c:v>43937</c:v>
                </c:pt>
                <c:pt idx="78">
                  <c:v>43938</c:v>
                </c:pt>
                <c:pt idx="79">
                  <c:v>43939</c:v>
                </c:pt>
                <c:pt idx="80">
                  <c:v>43940</c:v>
                </c:pt>
                <c:pt idx="81">
                  <c:v>43941</c:v>
                </c:pt>
                <c:pt idx="82">
                  <c:v>43942</c:v>
                </c:pt>
                <c:pt idx="83">
                  <c:v>43943</c:v>
                </c:pt>
                <c:pt idx="84">
                  <c:v>43944</c:v>
                </c:pt>
                <c:pt idx="85">
                  <c:v>43945</c:v>
                </c:pt>
                <c:pt idx="86">
                  <c:v>43946</c:v>
                </c:pt>
                <c:pt idx="87">
                  <c:v>43947</c:v>
                </c:pt>
                <c:pt idx="88">
                  <c:v>43948</c:v>
                </c:pt>
                <c:pt idx="89">
                  <c:v>43949</c:v>
                </c:pt>
                <c:pt idx="90">
                  <c:v>43950</c:v>
                </c:pt>
                <c:pt idx="91">
                  <c:v>43951</c:v>
                </c:pt>
                <c:pt idx="92">
                  <c:v>43952</c:v>
                </c:pt>
                <c:pt idx="93">
                  <c:v>43953</c:v>
                </c:pt>
                <c:pt idx="94">
                  <c:v>43954</c:v>
                </c:pt>
                <c:pt idx="95">
                  <c:v>43955</c:v>
                </c:pt>
                <c:pt idx="96">
                  <c:v>43956</c:v>
                </c:pt>
                <c:pt idx="97">
                  <c:v>43957</c:v>
                </c:pt>
                <c:pt idx="98">
                  <c:v>43958</c:v>
                </c:pt>
                <c:pt idx="99">
                  <c:v>43959</c:v>
                </c:pt>
                <c:pt idx="100">
                  <c:v>43960</c:v>
                </c:pt>
                <c:pt idx="101">
                  <c:v>43961</c:v>
                </c:pt>
                <c:pt idx="102">
                  <c:v>43962</c:v>
                </c:pt>
                <c:pt idx="103">
                  <c:v>43963</c:v>
                </c:pt>
                <c:pt idx="104">
                  <c:v>43964</c:v>
                </c:pt>
                <c:pt idx="105">
                  <c:v>43965</c:v>
                </c:pt>
                <c:pt idx="106">
                  <c:v>43966</c:v>
                </c:pt>
                <c:pt idx="107">
                  <c:v>43967</c:v>
                </c:pt>
                <c:pt idx="108">
                  <c:v>43968</c:v>
                </c:pt>
                <c:pt idx="109">
                  <c:v>43969</c:v>
                </c:pt>
                <c:pt idx="110">
                  <c:v>43970</c:v>
                </c:pt>
                <c:pt idx="111">
                  <c:v>43971</c:v>
                </c:pt>
                <c:pt idx="112">
                  <c:v>43972</c:v>
                </c:pt>
                <c:pt idx="113">
                  <c:v>43973</c:v>
                </c:pt>
                <c:pt idx="114">
                  <c:v>43974</c:v>
                </c:pt>
                <c:pt idx="115">
                  <c:v>43975</c:v>
                </c:pt>
                <c:pt idx="116">
                  <c:v>43976</c:v>
                </c:pt>
                <c:pt idx="117">
                  <c:v>43977</c:v>
                </c:pt>
                <c:pt idx="118">
                  <c:v>43978</c:v>
                </c:pt>
                <c:pt idx="119">
                  <c:v>43979</c:v>
                </c:pt>
                <c:pt idx="120">
                  <c:v>43980</c:v>
                </c:pt>
                <c:pt idx="121">
                  <c:v>43981</c:v>
                </c:pt>
                <c:pt idx="122">
                  <c:v>43982</c:v>
                </c:pt>
                <c:pt idx="123">
                  <c:v>43983</c:v>
                </c:pt>
                <c:pt idx="124">
                  <c:v>43984</c:v>
                </c:pt>
                <c:pt idx="125">
                  <c:v>43985</c:v>
                </c:pt>
                <c:pt idx="126">
                  <c:v>43986</c:v>
                </c:pt>
                <c:pt idx="127">
                  <c:v>43987</c:v>
                </c:pt>
                <c:pt idx="128">
                  <c:v>43988</c:v>
                </c:pt>
                <c:pt idx="129">
                  <c:v>43989</c:v>
                </c:pt>
                <c:pt idx="130">
                  <c:v>43990</c:v>
                </c:pt>
                <c:pt idx="131">
                  <c:v>43991</c:v>
                </c:pt>
                <c:pt idx="132">
                  <c:v>43992</c:v>
                </c:pt>
                <c:pt idx="133">
                  <c:v>43993</c:v>
                </c:pt>
                <c:pt idx="134">
                  <c:v>43994</c:v>
                </c:pt>
                <c:pt idx="135">
                  <c:v>43995</c:v>
                </c:pt>
                <c:pt idx="136">
                  <c:v>43996</c:v>
                </c:pt>
                <c:pt idx="137">
                  <c:v>43997</c:v>
                </c:pt>
                <c:pt idx="138">
                  <c:v>43998</c:v>
                </c:pt>
                <c:pt idx="139">
                  <c:v>43999</c:v>
                </c:pt>
                <c:pt idx="140">
                  <c:v>44000</c:v>
                </c:pt>
                <c:pt idx="141">
                  <c:v>44001</c:v>
                </c:pt>
                <c:pt idx="142">
                  <c:v>44002</c:v>
                </c:pt>
                <c:pt idx="143">
                  <c:v>44003</c:v>
                </c:pt>
                <c:pt idx="144">
                  <c:v>44004</c:v>
                </c:pt>
                <c:pt idx="145">
                  <c:v>44005</c:v>
                </c:pt>
                <c:pt idx="146">
                  <c:v>44006</c:v>
                </c:pt>
                <c:pt idx="147">
                  <c:v>44007</c:v>
                </c:pt>
                <c:pt idx="148">
                  <c:v>44008</c:v>
                </c:pt>
                <c:pt idx="149">
                  <c:v>44009</c:v>
                </c:pt>
                <c:pt idx="150">
                  <c:v>44010</c:v>
                </c:pt>
                <c:pt idx="151">
                  <c:v>44011</c:v>
                </c:pt>
                <c:pt idx="152">
                  <c:v>44012</c:v>
                </c:pt>
                <c:pt idx="153">
                  <c:v>44013</c:v>
                </c:pt>
                <c:pt idx="154">
                  <c:v>44014</c:v>
                </c:pt>
                <c:pt idx="155">
                  <c:v>44015</c:v>
                </c:pt>
                <c:pt idx="156">
                  <c:v>44016</c:v>
                </c:pt>
                <c:pt idx="157">
                  <c:v>44017</c:v>
                </c:pt>
                <c:pt idx="158">
                  <c:v>44018</c:v>
                </c:pt>
                <c:pt idx="159">
                  <c:v>44019</c:v>
                </c:pt>
                <c:pt idx="160">
                  <c:v>44020</c:v>
                </c:pt>
                <c:pt idx="161">
                  <c:v>44021</c:v>
                </c:pt>
                <c:pt idx="162">
                  <c:v>44022</c:v>
                </c:pt>
                <c:pt idx="163">
                  <c:v>44023</c:v>
                </c:pt>
                <c:pt idx="164">
                  <c:v>44024</c:v>
                </c:pt>
                <c:pt idx="165">
                  <c:v>44025</c:v>
                </c:pt>
                <c:pt idx="166">
                  <c:v>44026</c:v>
                </c:pt>
                <c:pt idx="167">
                  <c:v>44027</c:v>
                </c:pt>
                <c:pt idx="168">
                  <c:v>44028</c:v>
                </c:pt>
                <c:pt idx="169">
                  <c:v>44029</c:v>
                </c:pt>
                <c:pt idx="170">
                  <c:v>44030</c:v>
                </c:pt>
                <c:pt idx="171">
                  <c:v>44031</c:v>
                </c:pt>
                <c:pt idx="172">
                  <c:v>44032</c:v>
                </c:pt>
                <c:pt idx="173">
                  <c:v>44033</c:v>
                </c:pt>
                <c:pt idx="174">
                  <c:v>44034</c:v>
                </c:pt>
                <c:pt idx="175">
                  <c:v>44035</c:v>
                </c:pt>
                <c:pt idx="176">
                  <c:v>44036</c:v>
                </c:pt>
                <c:pt idx="177">
                  <c:v>44037</c:v>
                </c:pt>
                <c:pt idx="178">
                  <c:v>44038</c:v>
                </c:pt>
                <c:pt idx="179">
                  <c:v>44039</c:v>
                </c:pt>
                <c:pt idx="180">
                  <c:v>44040</c:v>
                </c:pt>
                <c:pt idx="181">
                  <c:v>44041</c:v>
                </c:pt>
                <c:pt idx="182">
                  <c:v>44042</c:v>
                </c:pt>
                <c:pt idx="183">
                  <c:v>44043</c:v>
                </c:pt>
                <c:pt idx="184">
                  <c:v>44044</c:v>
                </c:pt>
                <c:pt idx="185">
                  <c:v>44045</c:v>
                </c:pt>
                <c:pt idx="186">
                  <c:v>44046</c:v>
                </c:pt>
                <c:pt idx="187">
                  <c:v>44047</c:v>
                </c:pt>
                <c:pt idx="188">
                  <c:v>44048</c:v>
                </c:pt>
                <c:pt idx="189">
                  <c:v>44049</c:v>
                </c:pt>
                <c:pt idx="190">
                  <c:v>44050</c:v>
                </c:pt>
                <c:pt idx="191">
                  <c:v>44051</c:v>
                </c:pt>
                <c:pt idx="192">
                  <c:v>44052</c:v>
                </c:pt>
                <c:pt idx="193">
                  <c:v>44053</c:v>
                </c:pt>
                <c:pt idx="194">
                  <c:v>44054</c:v>
                </c:pt>
                <c:pt idx="195">
                  <c:v>44055</c:v>
                </c:pt>
                <c:pt idx="196">
                  <c:v>44056</c:v>
                </c:pt>
                <c:pt idx="197">
                  <c:v>44057</c:v>
                </c:pt>
                <c:pt idx="198">
                  <c:v>44058</c:v>
                </c:pt>
                <c:pt idx="199">
                  <c:v>44059</c:v>
                </c:pt>
                <c:pt idx="200">
                  <c:v>44060</c:v>
                </c:pt>
                <c:pt idx="201">
                  <c:v>44061</c:v>
                </c:pt>
                <c:pt idx="202">
                  <c:v>44062</c:v>
                </c:pt>
                <c:pt idx="203">
                  <c:v>44063</c:v>
                </c:pt>
                <c:pt idx="204">
                  <c:v>44064</c:v>
                </c:pt>
                <c:pt idx="205">
                  <c:v>44065</c:v>
                </c:pt>
                <c:pt idx="206">
                  <c:v>44066</c:v>
                </c:pt>
                <c:pt idx="207">
                  <c:v>44067</c:v>
                </c:pt>
                <c:pt idx="208">
                  <c:v>44068</c:v>
                </c:pt>
                <c:pt idx="209">
                  <c:v>44069</c:v>
                </c:pt>
                <c:pt idx="210">
                  <c:v>44070</c:v>
                </c:pt>
                <c:pt idx="211">
                  <c:v>44071</c:v>
                </c:pt>
                <c:pt idx="212">
                  <c:v>44072</c:v>
                </c:pt>
                <c:pt idx="213">
                  <c:v>44073</c:v>
                </c:pt>
                <c:pt idx="214">
                  <c:v>44074</c:v>
                </c:pt>
                <c:pt idx="215">
                  <c:v>44075</c:v>
                </c:pt>
                <c:pt idx="216">
                  <c:v>44076</c:v>
                </c:pt>
                <c:pt idx="217">
                  <c:v>44077</c:v>
                </c:pt>
                <c:pt idx="218">
                  <c:v>44078</c:v>
                </c:pt>
                <c:pt idx="219">
                  <c:v>44079</c:v>
                </c:pt>
                <c:pt idx="220">
                  <c:v>44080</c:v>
                </c:pt>
                <c:pt idx="221">
                  <c:v>44081</c:v>
                </c:pt>
                <c:pt idx="222">
                  <c:v>44082</c:v>
                </c:pt>
                <c:pt idx="223">
                  <c:v>44083</c:v>
                </c:pt>
                <c:pt idx="224">
                  <c:v>44084</c:v>
                </c:pt>
                <c:pt idx="225">
                  <c:v>44085</c:v>
                </c:pt>
                <c:pt idx="226">
                  <c:v>44086</c:v>
                </c:pt>
                <c:pt idx="227">
                  <c:v>44087</c:v>
                </c:pt>
                <c:pt idx="228">
                  <c:v>44088</c:v>
                </c:pt>
                <c:pt idx="229">
                  <c:v>44089</c:v>
                </c:pt>
                <c:pt idx="230">
                  <c:v>44090</c:v>
                </c:pt>
                <c:pt idx="231">
                  <c:v>44091</c:v>
                </c:pt>
                <c:pt idx="232">
                  <c:v>44092</c:v>
                </c:pt>
                <c:pt idx="233">
                  <c:v>44093</c:v>
                </c:pt>
                <c:pt idx="234">
                  <c:v>44094</c:v>
                </c:pt>
                <c:pt idx="235">
                  <c:v>44095</c:v>
                </c:pt>
                <c:pt idx="236">
                  <c:v>44096</c:v>
                </c:pt>
                <c:pt idx="237">
                  <c:v>44097</c:v>
                </c:pt>
                <c:pt idx="238">
                  <c:v>44098</c:v>
                </c:pt>
                <c:pt idx="239">
                  <c:v>44099</c:v>
                </c:pt>
                <c:pt idx="240">
                  <c:v>44100</c:v>
                </c:pt>
                <c:pt idx="241">
                  <c:v>44101</c:v>
                </c:pt>
                <c:pt idx="242">
                  <c:v>44102</c:v>
                </c:pt>
                <c:pt idx="243">
                  <c:v>44103</c:v>
                </c:pt>
                <c:pt idx="244">
                  <c:v>44104</c:v>
                </c:pt>
                <c:pt idx="245">
                  <c:v>44105</c:v>
                </c:pt>
                <c:pt idx="246">
                  <c:v>44106</c:v>
                </c:pt>
                <c:pt idx="247">
                  <c:v>44107</c:v>
                </c:pt>
                <c:pt idx="248">
                  <c:v>44108</c:v>
                </c:pt>
                <c:pt idx="249">
                  <c:v>44109</c:v>
                </c:pt>
                <c:pt idx="250">
                  <c:v>44110</c:v>
                </c:pt>
                <c:pt idx="251">
                  <c:v>44111</c:v>
                </c:pt>
                <c:pt idx="252">
                  <c:v>44112</c:v>
                </c:pt>
                <c:pt idx="253">
                  <c:v>44113</c:v>
                </c:pt>
                <c:pt idx="254">
                  <c:v>44114</c:v>
                </c:pt>
                <c:pt idx="255">
                  <c:v>44115</c:v>
                </c:pt>
                <c:pt idx="256">
                  <c:v>44116</c:v>
                </c:pt>
                <c:pt idx="257">
                  <c:v>44117</c:v>
                </c:pt>
                <c:pt idx="258">
                  <c:v>44118</c:v>
                </c:pt>
                <c:pt idx="259">
                  <c:v>44119</c:v>
                </c:pt>
                <c:pt idx="260">
                  <c:v>44120</c:v>
                </c:pt>
                <c:pt idx="261">
                  <c:v>44121</c:v>
                </c:pt>
                <c:pt idx="262">
                  <c:v>44122</c:v>
                </c:pt>
                <c:pt idx="263">
                  <c:v>44123</c:v>
                </c:pt>
                <c:pt idx="264">
                  <c:v>44124</c:v>
                </c:pt>
                <c:pt idx="265">
                  <c:v>44125</c:v>
                </c:pt>
                <c:pt idx="266">
                  <c:v>44126</c:v>
                </c:pt>
                <c:pt idx="267">
                  <c:v>44127</c:v>
                </c:pt>
                <c:pt idx="268">
                  <c:v>44128</c:v>
                </c:pt>
                <c:pt idx="269">
                  <c:v>44129</c:v>
                </c:pt>
                <c:pt idx="270">
                  <c:v>44130</c:v>
                </c:pt>
                <c:pt idx="271">
                  <c:v>44131</c:v>
                </c:pt>
                <c:pt idx="272">
                  <c:v>44132</c:v>
                </c:pt>
                <c:pt idx="273">
                  <c:v>44133</c:v>
                </c:pt>
                <c:pt idx="274">
                  <c:v>44134</c:v>
                </c:pt>
                <c:pt idx="275">
                  <c:v>44135</c:v>
                </c:pt>
                <c:pt idx="276">
                  <c:v>44136</c:v>
                </c:pt>
                <c:pt idx="277">
                  <c:v>44137</c:v>
                </c:pt>
                <c:pt idx="278">
                  <c:v>44138</c:v>
                </c:pt>
                <c:pt idx="279">
                  <c:v>44139</c:v>
                </c:pt>
                <c:pt idx="280">
                  <c:v>44140</c:v>
                </c:pt>
                <c:pt idx="281">
                  <c:v>44141</c:v>
                </c:pt>
                <c:pt idx="282">
                  <c:v>44142</c:v>
                </c:pt>
                <c:pt idx="283">
                  <c:v>44143</c:v>
                </c:pt>
                <c:pt idx="284">
                  <c:v>44144</c:v>
                </c:pt>
                <c:pt idx="285">
                  <c:v>44145</c:v>
                </c:pt>
                <c:pt idx="286">
                  <c:v>44146</c:v>
                </c:pt>
                <c:pt idx="287">
                  <c:v>44147</c:v>
                </c:pt>
                <c:pt idx="288">
                  <c:v>44148</c:v>
                </c:pt>
                <c:pt idx="289">
                  <c:v>44149</c:v>
                </c:pt>
                <c:pt idx="290">
                  <c:v>44150</c:v>
                </c:pt>
                <c:pt idx="291">
                  <c:v>44151</c:v>
                </c:pt>
                <c:pt idx="292">
                  <c:v>44152</c:v>
                </c:pt>
                <c:pt idx="293">
                  <c:v>44153</c:v>
                </c:pt>
                <c:pt idx="294">
                  <c:v>44154</c:v>
                </c:pt>
                <c:pt idx="295">
                  <c:v>44155</c:v>
                </c:pt>
                <c:pt idx="296">
                  <c:v>44156</c:v>
                </c:pt>
                <c:pt idx="297">
                  <c:v>44157</c:v>
                </c:pt>
                <c:pt idx="298">
                  <c:v>44158</c:v>
                </c:pt>
                <c:pt idx="299">
                  <c:v>44159</c:v>
                </c:pt>
                <c:pt idx="300">
                  <c:v>44160</c:v>
                </c:pt>
                <c:pt idx="301">
                  <c:v>44161</c:v>
                </c:pt>
                <c:pt idx="302">
                  <c:v>44162</c:v>
                </c:pt>
                <c:pt idx="303">
                  <c:v>44163</c:v>
                </c:pt>
                <c:pt idx="304">
                  <c:v>44164</c:v>
                </c:pt>
                <c:pt idx="305">
                  <c:v>44165</c:v>
                </c:pt>
                <c:pt idx="306">
                  <c:v>44166</c:v>
                </c:pt>
                <c:pt idx="307">
                  <c:v>44167</c:v>
                </c:pt>
                <c:pt idx="308">
                  <c:v>44168</c:v>
                </c:pt>
                <c:pt idx="309">
                  <c:v>44169</c:v>
                </c:pt>
                <c:pt idx="310">
                  <c:v>44170</c:v>
                </c:pt>
                <c:pt idx="311">
                  <c:v>44171</c:v>
                </c:pt>
                <c:pt idx="312">
                  <c:v>44172</c:v>
                </c:pt>
                <c:pt idx="313">
                  <c:v>44173</c:v>
                </c:pt>
                <c:pt idx="314">
                  <c:v>44174</c:v>
                </c:pt>
                <c:pt idx="315">
                  <c:v>44175</c:v>
                </c:pt>
                <c:pt idx="316">
                  <c:v>44176</c:v>
                </c:pt>
                <c:pt idx="317">
                  <c:v>44177</c:v>
                </c:pt>
                <c:pt idx="318">
                  <c:v>44178</c:v>
                </c:pt>
                <c:pt idx="319">
                  <c:v>44179</c:v>
                </c:pt>
                <c:pt idx="320">
                  <c:v>44180</c:v>
                </c:pt>
                <c:pt idx="321">
                  <c:v>44181</c:v>
                </c:pt>
                <c:pt idx="322">
                  <c:v>44182</c:v>
                </c:pt>
                <c:pt idx="323">
                  <c:v>44183</c:v>
                </c:pt>
                <c:pt idx="324">
                  <c:v>44184</c:v>
                </c:pt>
                <c:pt idx="325">
                  <c:v>44185</c:v>
                </c:pt>
                <c:pt idx="326">
                  <c:v>44186</c:v>
                </c:pt>
                <c:pt idx="327">
                  <c:v>44187</c:v>
                </c:pt>
                <c:pt idx="328">
                  <c:v>44188</c:v>
                </c:pt>
                <c:pt idx="329">
                  <c:v>44189</c:v>
                </c:pt>
                <c:pt idx="330">
                  <c:v>44190</c:v>
                </c:pt>
                <c:pt idx="331">
                  <c:v>44191</c:v>
                </c:pt>
                <c:pt idx="332">
                  <c:v>44192</c:v>
                </c:pt>
                <c:pt idx="333">
                  <c:v>44193</c:v>
                </c:pt>
                <c:pt idx="334">
                  <c:v>44194</c:v>
                </c:pt>
                <c:pt idx="335">
                  <c:v>44195</c:v>
                </c:pt>
                <c:pt idx="336">
                  <c:v>44196</c:v>
                </c:pt>
                <c:pt idx="337">
                  <c:v>44197</c:v>
                </c:pt>
                <c:pt idx="338">
                  <c:v>44198</c:v>
                </c:pt>
                <c:pt idx="339">
                  <c:v>44199</c:v>
                </c:pt>
                <c:pt idx="340">
                  <c:v>44200</c:v>
                </c:pt>
                <c:pt idx="341">
                  <c:v>44201</c:v>
                </c:pt>
                <c:pt idx="342">
                  <c:v>44202</c:v>
                </c:pt>
                <c:pt idx="343">
                  <c:v>44203</c:v>
                </c:pt>
                <c:pt idx="344">
                  <c:v>44204</c:v>
                </c:pt>
                <c:pt idx="345">
                  <c:v>44205</c:v>
                </c:pt>
                <c:pt idx="346">
                  <c:v>44206</c:v>
                </c:pt>
                <c:pt idx="347">
                  <c:v>44207</c:v>
                </c:pt>
                <c:pt idx="348">
                  <c:v>44208</c:v>
                </c:pt>
                <c:pt idx="349">
                  <c:v>44209</c:v>
                </c:pt>
                <c:pt idx="350">
                  <c:v>44210</c:v>
                </c:pt>
                <c:pt idx="351">
                  <c:v>44211</c:v>
                </c:pt>
                <c:pt idx="352">
                  <c:v>44212</c:v>
                </c:pt>
                <c:pt idx="353">
                  <c:v>44213</c:v>
                </c:pt>
                <c:pt idx="354">
                  <c:v>44214</c:v>
                </c:pt>
                <c:pt idx="355">
                  <c:v>44215</c:v>
                </c:pt>
                <c:pt idx="356">
                  <c:v>44216</c:v>
                </c:pt>
                <c:pt idx="357">
                  <c:v>44217</c:v>
                </c:pt>
                <c:pt idx="358">
                  <c:v>44218</c:v>
                </c:pt>
                <c:pt idx="359">
                  <c:v>44219</c:v>
                </c:pt>
                <c:pt idx="360">
                  <c:v>44220</c:v>
                </c:pt>
                <c:pt idx="361">
                  <c:v>44221</c:v>
                </c:pt>
                <c:pt idx="362">
                  <c:v>44222</c:v>
                </c:pt>
                <c:pt idx="363">
                  <c:v>44223</c:v>
                </c:pt>
                <c:pt idx="364">
                  <c:v>44224</c:v>
                </c:pt>
                <c:pt idx="365">
                  <c:v>44225</c:v>
                </c:pt>
                <c:pt idx="366">
                  <c:v>44226</c:v>
                </c:pt>
                <c:pt idx="367">
                  <c:v>44227</c:v>
                </c:pt>
                <c:pt idx="368">
                  <c:v>44228</c:v>
                </c:pt>
                <c:pt idx="369">
                  <c:v>44229</c:v>
                </c:pt>
                <c:pt idx="370">
                  <c:v>44230</c:v>
                </c:pt>
                <c:pt idx="371">
                  <c:v>44231</c:v>
                </c:pt>
                <c:pt idx="372">
                  <c:v>44232</c:v>
                </c:pt>
                <c:pt idx="373">
                  <c:v>44233</c:v>
                </c:pt>
                <c:pt idx="374">
                  <c:v>44234</c:v>
                </c:pt>
                <c:pt idx="375">
                  <c:v>44235</c:v>
                </c:pt>
                <c:pt idx="376">
                  <c:v>44236</c:v>
                </c:pt>
                <c:pt idx="377">
                  <c:v>44237</c:v>
                </c:pt>
                <c:pt idx="378">
                  <c:v>44238</c:v>
                </c:pt>
                <c:pt idx="379">
                  <c:v>44239</c:v>
                </c:pt>
                <c:pt idx="380">
                  <c:v>44240</c:v>
                </c:pt>
                <c:pt idx="381">
                  <c:v>44241</c:v>
                </c:pt>
                <c:pt idx="382">
                  <c:v>44242</c:v>
                </c:pt>
                <c:pt idx="383">
                  <c:v>44243</c:v>
                </c:pt>
                <c:pt idx="384">
                  <c:v>44244</c:v>
                </c:pt>
                <c:pt idx="385">
                  <c:v>44245</c:v>
                </c:pt>
                <c:pt idx="386">
                  <c:v>44246</c:v>
                </c:pt>
                <c:pt idx="387">
                  <c:v>44247</c:v>
                </c:pt>
                <c:pt idx="388">
                  <c:v>44248</c:v>
                </c:pt>
                <c:pt idx="389">
                  <c:v>44249</c:v>
                </c:pt>
                <c:pt idx="390">
                  <c:v>44250</c:v>
                </c:pt>
                <c:pt idx="391">
                  <c:v>44251</c:v>
                </c:pt>
                <c:pt idx="392">
                  <c:v>44252</c:v>
                </c:pt>
                <c:pt idx="393">
                  <c:v>44253</c:v>
                </c:pt>
                <c:pt idx="394">
                  <c:v>44254</c:v>
                </c:pt>
                <c:pt idx="395">
                  <c:v>44255</c:v>
                </c:pt>
                <c:pt idx="396">
                  <c:v>44256</c:v>
                </c:pt>
                <c:pt idx="397">
                  <c:v>44257</c:v>
                </c:pt>
                <c:pt idx="398">
                  <c:v>44258</c:v>
                </c:pt>
                <c:pt idx="399">
                  <c:v>44259</c:v>
                </c:pt>
                <c:pt idx="400">
                  <c:v>44260</c:v>
                </c:pt>
                <c:pt idx="401">
                  <c:v>44261</c:v>
                </c:pt>
                <c:pt idx="402">
                  <c:v>44262</c:v>
                </c:pt>
                <c:pt idx="403">
                  <c:v>44263</c:v>
                </c:pt>
                <c:pt idx="404">
                  <c:v>44264</c:v>
                </c:pt>
                <c:pt idx="405">
                  <c:v>44265</c:v>
                </c:pt>
                <c:pt idx="406">
                  <c:v>44266</c:v>
                </c:pt>
                <c:pt idx="407">
                  <c:v>44267</c:v>
                </c:pt>
                <c:pt idx="408">
                  <c:v>44268</c:v>
                </c:pt>
                <c:pt idx="409">
                  <c:v>44269</c:v>
                </c:pt>
                <c:pt idx="410">
                  <c:v>44270</c:v>
                </c:pt>
                <c:pt idx="411">
                  <c:v>44271</c:v>
                </c:pt>
                <c:pt idx="412">
                  <c:v>44272</c:v>
                </c:pt>
                <c:pt idx="413">
                  <c:v>44273</c:v>
                </c:pt>
                <c:pt idx="414">
                  <c:v>44274</c:v>
                </c:pt>
                <c:pt idx="415">
                  <c:v>44275</c:v>
                </c:pt>
                <c:pt idx="416">
                  <c:v>44276</c:v>
                </c:pt>
                <c:pt idx="417">
                  <c:v>44277</c:v>
                </c:pt>
                <c:pt idx="418">
                  <c:v>44278</c:v>
                </c:pt>
                <c:pt idx="419">
                  <c:v>44279</c:v>
                </c:pt>
                <c:pt idx="420">
                  <c:v>44280</c:v>
                </c:pt>
                <c:pt idx="421">
                  <c:v>44281</c:v>
                </c:pt>
                <c:pt idx="422">
                  <c:v>44282</c:v>
                </c:pt>
                <c:pt idx="423">
                  <c:v>44283</c:v>
                </c:pt>
                <c:pt idx="424">
                  <c:v>44284</c:v>
                </c:pt>
                <c:pt idx="425">
                  <c:v>44285</c:v>
                </c:pt>
                <c:pt idx="426">
                  <c:v>44286</c:v>
                </c:pt>
                <c:pt idx="427">
                  <c:v>44287</c:v>
                </c:pt>
                <c:pt idx="428">
                  <c:v>44288</c:v>
                </c:pt>
                <c:pt idx="429">
                  <c:v>44289</c:v>
                </c:pt>
                <c:pt idx="430">
                  <c:v>44290</c:v>
                </c:pt>
                <c:pt idx="431">
                  <c:v>44291</c:v>
                </c:pt>
                <c:pt idx="432">
                  <c:v>44292</c:v>
                </c:pt>
                <c:pt idx="433">
                  <c:v>44293</c:v>
                </c:pt>
                <c:pt idx="434">
                  <c:v>44294</c:v>
                </c:pt>
                <c:pt idx="435">
                  <c:v>44295</c:v>
                </c:pt>
                <c:pt idx="436">
                  <c:v>44296</c:v>
                </c:pt>
                <c:pt idx="437">
                  <c:v>44297</c:v>
                </c:pt>
                <c:pt idx="438">
                  <c:v>44298</c:v>
                </c:pt>
                <c:pt idx="439">
                  <c:v>44299</c:v>
                </c:pt>
                <c:pt idx="440">
                  <c:v>44300</c:v>
                </c:pt>
                <c:pt idx="441">
                  <c:v>44301</c:v>
                </c:pt>
                <c:pt idx="442">
                  <c:v>44302</c:v>
                </c:pt>
                <c:pt idx="443">
                  <c:v>44303</c:v>
                </c:pt>
                <c:pt idx="444">
                  <c:v>44304</c:v>
                </c:pt>
                <c:pt idx="445">
                  <c:v>44305</c:v>
                </c:pt>
                <c:pt idx="446">
                  <c:v>44306</c:v>
                </c:pt>
                <c:pt idx="447">
                  <c:v>44307</c:v>
                </c:pt>
                <c:pt idx="448">
                  <c:v>44308</c:v>
                </c:pt>
                <c:pt idx="449">
                  <c:v>44309</c:v>
                </c:pt>
                <c:pt idx="450">
                  <c:v>44310</c:v>
                </c:pt>
                <c:pt idx="451">
                  <c:v>44311</c:v>
                </c:pt>
                <c:pt idx="452">
                  <c:v>44312</c:v>
                </c:pt>
                <c:pt idx="453">
                  <c:v>44313</c:v>
                </c:pt>
                <c:pt idx="454">
                  <c:v>44314</c:v>
                </c:pt>
                <c:pt idx="455">
                  <c:v>44315</c:v>
                </c:pt>
                <c:pt idx="456">
                  <c:v>44316</c:v>
                </c:pt>
                <c:pt idx="457">
                  <c:v>44317</c:v>
                </c:pt>
                <c:pt idx="458">
                  <c:v>44318</c:v>
                </c:pt>
                <c:pt idx="459">
                  <c:v>44319</c:v>
                </c:pt>
                <c:pt idx="460">
                  <c:v>44320</c:v>
                </c:pt>
                <c:pt idx="461">
                  <c:v>44321</c:v>
                </c:pt>
                <c:pt idx="462">
                  <c:v>44322</c:v>
                </c:pt>
              </c:numCache>
            </c:numRef>
          </c:cat>
          <c:val>
            <c:numRef>
              <c:f>Sheet2!$B$3:$B$465</c:f>
              <c:numCache>
                <c:formatCode>###,###,###,###,##0</c:formatCode>
                <c:ptCount val="463"/>
                <c:pt idx="0">
                  <c:v>1</c:v>
                </c:pt>
                <c:pt idx="1">
                  <c:v>0</c:v>
                </c:pt>
                <c:pt idx="2">
                  <c:v>0</c:v>
                </c:pt>
                <c:pt idx="3">
                  <c:v>1</c:v>
                </c:pt>
                <c:pt idx="4">
                  <c:v>1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  <c:pt idx="14">
                  <c:v>0</c:v>
                </c:pt>
                <c:pt idx="15">
                  <c:v>0</c:v>
                </c:pt>
                <c:pt idx="16">
                  <c:v>0</c:v>
                </c:pt>
                <c:pt idx="17">
                  <c:v>0</c:v>
                </c:pt>
                <c:pt idx="18">
                  <c:v>0</c:v>
                </c:pt>
                <c:pt idx="19">
                  <c:v>0</c:v>
                </c:pt>
                <c:pt idx="20">
                  <c:v>0</c:v>
                </c:pt>
                <c:pt idx="21">
                  <c:v>0</c:v>
                </c:pt>
                <c:pt idx="22">
                  <c:v>0</c:v>
                </c:pt>
                <c:pt idx="23">
                  <c:v>0</c:v>
                </c:pt>
                <c:pt idx="24">
                  <c:v>0</c:v>
                </c:pt>
                <c:pt idx="25">
                  <c:v>0</c:v>
                </c:pt>
                <c:pt idx="26">
                  <c:v>0</c:v>
                </c:pt>
                <c:pt idx="27">
                  <c:v>0</c:v>
                </c:pt>
                <c:pt idx="28">
                  <c:v>0</c:v>
                </c:pt>
                <c:pt idx="29">
                  <c:v>0</c:v>
                </c:pt>
                <c:pt idx="30">
                  <c:v>0</c:v>
                </c:pt>
                <c:pt idx="31">
                  <c:v>0</c:v>
                </c:pt>
                <c:pt idx="32">
                  <c:v>2</c:v>
                </c:pt>
                <c:pt idx="33">
                  <c:v>1</c:v>
                </c:pt>
                <c:pt idx="34">
                  <c:v>23</c:v>
                </c:pt>
                <c:pt idx="35">
                  <c:v>1</c:v>
                </c:pt>
                <c:pt idx="36">
                  <c:v>1</c:v>
                </c:pt>
                <c:pt idx="37">
                  <c:v>3</c:v>
                </c:pt>
                <c:pt idx="38">
                  <c:v>5</c:v>
                </c:pt>
                <c:pt idx="39">
                  <c:v>8</c:v>
                </c:pt>
                <c:pt idx="40">
                  <c:v>14</c:v>
                </c:pt>
                <c:pt idx="41">
                  <c:v>2</c:v>
                </c:pt>
                <c:pt idx="42">
                  <c:v>16</c:v>
                </c:pt>
                <c:pt idx="43">
                  <c:v>3</c:v>
                </c:pt>
                <c:pt idx="44">
                  <c:v>2</c:v>
                </c:pt>
                <c:pt idx="45">
                  <c:v>28</c:v>
                </c:pt>
                <c:pt idx="46">
                  <c:v>17</c:v>
                </c:pt>
                <c:pt idx="47">
                  <c:v>14</c:v>
                </c:pt>
                <c:pt idx="48">
                  <c:v>26</c:v>
                </c:pt>
                <c:pt idx="49">
                  <c:v>24</c:v>
                </c:pt>
                <c:pt idx="50">
                  <c:v>56</c:v>
                </c:pt>
                <c:pt idx="51">
                  <c:v>83</c:v>
                </c:pt>
                <c:pt idx="52">
                  <c:v>64</c:v>
                </c:pt>
                <c:pt idx="53">
                  <c:v>103</c:v>
                </c:pt>
                <c:pt idx="54">
                  <c:v>51</c:v>
                </c:pt>
                <c:pt idx="55">
                  <c:v>107</c:v>
                </c:pt>
                <c:pt idx="56">
                  <c:v>65</c:v>
                </c:pt>
                <c:pt idx="57">
                  <c:v>164</c:v>
                </c:pt>
                <c:pt idx="58">
                  <c:v>143</c:v>
                </c:pt>
                <c:pt idx="59">
                  <c:v>110</c:v>
                </c:pt>
                <c:pt idx="60">
                  <c:v>208</c:v>
                </c:pt>
                <c:pt idx="61">
                  <c:v>288</c:v>
                </c:pt>
                <c:pt idx="62">
                  <c:v>424</c:v>
                </c:pt>
                <c:pt idx="63">
                  <c:v>486</c:v>
                </c:pt>
                <c:pt idx="64">
                  <c:v>560</c:v>
                </c:pt>
                <c:pt idx="65">
                  <c:v>579</c:v>
                </c:pt>
                <c:pt idx="66">
                  <c:v>606</c:v>
                </c:pt>
                <c:pt idx="67">
                  <c:v>488</c:v>
                </c:pt>
                <c:pt idx="68">
                  <c:v>573</c:v>
                </c:pt>
                <c:pt idx="69">
                  <c:v>565</c:v>
                </c:pt>
                <c:pt idx="70">
                  <c:v>813</c:v>
                </c:pt>
                <c:pt idx="71">
                  <c:v>871</c:v>
                </c:pt>
                <c:pt idx="72">
                  <c:v>854</c:v>
                </c:pt>
                <c:pt idx="73">
                  <c:v>758</c:v>
                </c:pt>
                <c:pt idx="74">
                  <c:v>1243</c:v>
                </c:pt>
                <c:pt idx="75">
                  <c:v>1035</c:v>
                </c:pt>
                <c:pt idx="76">
                  <c:v>882</c:v>
                </c:pt>
                <c:pt idx="77">
                  <c:v>1062</c:v>
                </c:pt>
                <c:pt idx="78">
                  <c:v>920</c:v>
                </c:pt>
                <c:pt idx="79">
                  <c:v>1369</c:v>
                </c:pt>
                <c:pt idx="80">
                  <c:v>1892</c:v>
                </c:pt>
                <c:pt idx="81">
                  <c:v>928</c:v>
                </c:pt>
                <c:pt idx="82">
                  <c:v>1537</c:v>
                </c:pt>
                <c:pt idx="83">
                  <c:v>1292</c:v>
                </c:pt>
                <c:pt idx="84">
                  <c:v>1667</c:v>
                </c:pt>
                <c:pt idx="85">
                  <c:v>1408</c:v>
                </c:pt>
                <c:pt idx="86">
                  <c:v>1836</c:v>
                </c:pt>
                <c:pt idx="87">
                  <c:v>1607</c:v>
                </c:pt>
                <c:pt idx="88">
                  <c:v>1568</c:v>
                </c:pt>
                <c:pt idx="89">
                  <c:v>1902</c:v>
                </c:pt>
                <c:pt idx="90">
                  <c:v>1705</c:v>
                </c:pt>
                <c:pt idx="91">
                  <c:v>1801</c:v>
                </c:pt>
                <c:pt idx="92">
                  <c:v>2396</c:v>
                </c:pt>
                <c:pt idx="93">
                  <c:v>2567</c:v>
                </c:pt>
                <c:pt idx="94">
                  <c:v>2717</c:v>
                </c:pt>
                <c:pt idx="95">
                  <c:v>3891</c:v>
                </c:pt>
                <c:pt idx="96">
                  <c:v>2968</c:v>
                </c:pt>
                <c:pt idx="97">
                  <c:v>3602</c:v>
                </c:pt>
                <c:pt idx="98">
                  <c:v>3344</c:v>
                </c:pt>
                <c:pt idx="99">
                  <c:v>3339</c:v>
                </c:pt>
                <c:pt idx="100">
                  <c:v>3175</c:v>
                </c:pt>
                <c:pt idx="101">
                  <c:v>4311</c:v>
                </c:pt>
                <c:pt idx="102">
                  <c:v>3592</c:v>
                </c:pt>
                <c:pt idx="103">
                  <c:v>3562</c:v>
                </c:pt>
                <c:pt idx="104">
                  <c:v>3726</c:v>
                </c:pt>
                <c:pt idx="105">
                  <c:v>3991</c:v>
                </c:pt>
                <c:pt idx="106">
                  <c:v>3808</c:v>
                </c:pt>
                <c:pt idx="107">
                  <c:v>4793</c:v>
                </c:pt>
                <c:pt idx="108">
                  <c:v>5050</c:v>
                </c:pt>
                <c:pt idx="109">
                  <c:v>4630</c:v>
                </c:pt>
                <c:pt idx="110">
                  <c:v>6147</c:v>
                </c:pt>
                <c:pt idx="111">
                  <c:v>5553</c:v>
                </c:pt>
                <c:pt idx="112">
                  <c:v>6198</c:v>
                </c:pt>
                <c:pt idx="113">
                  <c:v>6568</c:v>
                </c:pt>
                <c:pt idx="114">
                  <c:v>6629</c:v>
                </c:pt>
                <c:pt idx="115">
                  <c:v>7113</c:v>
                </c:pt>
                <c:pt idx="116">
                  <c:v>6414</c:v>
                </c:pt>
                <c:pt idx="117">
                  <c:v>5843</c:v>
                </c:pt>
                <c:pt idx="118">
                  <c:v>7293</c:v>
                </c:pt>
                <c:pt idx="119">
                  <c:v>7301</c:v>
                </c:pt>
                <c:pt idx="120">
                  <c:v>8104</c:v>
                </c:pt>
                <c:pt idx="121">
                  <c:v>8336</c:v>
                </c:pt>
                <c:pt idx="122">
                  <c:v>8795</c:v>
                </c:pt>
                <c:pt idx="123">
                  <c:v>7748</c:v>
                </c:pt>
                <c:pt idx="124">
                  <c:v>8821</c:v>
                </c:pt>
                <c:pt idx="125">
                  <c:v>9633</c:v>
                </c:pt>
                <c:pt idx="126">
                  <c:v>9889</c:v>
                </c:pt>
                <c:pt idx="127">
                  <c:v>9471</c:v>
                </c:pt>
                <c:pt idx="128">
                  <c:v>10438</c:v>
                </c:pt>
                <c:pt idx="129">
                  <c:v>10863</c:v>
                </c:pt>
                <c:pt idx="130">
                  <c:v>8443</c:v>
                </c:pt>
                <c:pt idx="131">
                  <c:v>10218</c:v>
                </c:pt>
                <c:pt idx="132">
                  <c:v>11009</c:v>
                </c:pt>
                <c:pt idx="133">
                  <c:v>11128</c:v>
                </c:pt>
                <c:pt idx="134">
                  <c:v>11320</c:v>
                </c:pt>
                <c:pt idx="135">
                  <c:v>12024</c:v>
                </c:pt>
                <c:pt idx="136">
                  <c:v>11380</c:v>
                </c:pt>
                <c:pt idx="137">
                  <c:v>10037</c:v>
                </c:pt>
                <c:pt idx="138">
                  <c:v>11117</c:v>
                </c:pt>
                <c:pt idx="139">
                  <c:v>13103</c:v>
                </c:pt>
                <c:pt idx="140">
                  <c:v>13827</c:v>
                </c:pt>
                <c:pt idx="141">
                  <c:v>14740</c:v>
                </c:pt>
                <c:pt idx="142">
                  <c:v>15901</c:v>
                </c:pt>
                <c:pt idx="143">
                  <c:v>15178</c:v>
                </c:pt>
                <c:pt idx="144">
                  <c:v>13540</c:v>
                </c:pt>
                <c:pt idx="145">
                  <c:v>15665</c:v>
                </c:pt>
                <c:pt idx="146">
                  <c:v>16870</c:v>
                </c:pt>
                <c:pt idx="147">
                  <c:v>18185</c:v>
                </c:pt>
                <c:pt idx="148">
                  <c:v>18276</c:v>
                </c:pt>
                <c:pt idx="149">
                  <c:v>20131</c:v>
                </c:pt>
                <c:pt idx="150">
                  <c:v>19620</c:v>
                </c:pt>
                <c:pt idx="151">
                  <c:v>18339</c:v>
                </c:pt>
                <c:pt idx="152">
                  <c:v>18256</c:v>
                </c:pt>
                <c:pt idx="153">
                  <c:v>19428</c:v>
                </c:pt>
                <c:pt idx="154">
                  <c:v>21948</c:v>
                </c:pt>
                <c:pt idx="155">
                  <c:v>22721</c:v>
                </c:pt>
                <c:pt idx="156">
                  <c:v>24015</c:v>
                </c:pt>
                <c:pt idx="157">
                  <c:v>23932</c:v>
                </c:pt>
                <c:pt idx="158">
                  <c:v>22510</c:v>
                </c:pt>
                <c:pt idx="159">
                  <c:v>23135</c:v>
                </c:pt>
                <c:pt idx="160">
                  <c:v>25571</c:v>
                </c:pt>
                <c:pt idx="161">
                  <c:v>25790</c:v>
                </c:pt>
                <c:pt idx="162">
                  <c:v>27761</c:v>
                </c:pt>
                <c:pt idx="163">
                  <c:v>27755</c:v>
                </c:pt>
                <c:pt idx="164">
                  <c:v>29108</c:v>
                </c:pt>
                <c:pt idx="165">
                  <c:v>28179</c:v>
                </c:pt>
                <c:pt idx="166">
                  <c:v>29917</c:v>
                </c:pt>
                <c:pt idx="167">
                  <c:v>32607</c:v>
                </c:pt>
                <c:pt idx="168">
                  <c:v>35468</c:v>
                </c:pt>
                <c:pt idx="169">
                  <c:v>34820</c:v>
                </c:pt>
                <c:pt idx="170">
                  <c:v>37407</c:v>
                </c:pt>
                <c:pt idx="171">
                  <c:v>40243</c:v>
                </c:pt>
                <c:pt idx="172">
                  <c:v>36810</c:v>
                </c:pt>
                <c:pt idx="173">
                  <c:v>39168</c:v>
                </c:pt>
                <c:pt idx="174">
                  <c:v>45599</c:v>
                </c:pt>
                <c:pt idx="175">
                  <c:v>48446</c:v>
                </c:pt>
                <c:pt idx="176">
                  <c:v>48892</c:v>
                </c:pt>
                <c:pt idx="177">
                  <c:v>48472</c:v>
                </c:pt>
                <c:pt idx="178">
                  <c:v>50525</c:v>
                </c:pt>
                <c:pt idx="179">
                  <c:v>46484</c:v>
                </c:pt>
                <c:pt idx="180">
                  <c:v>49632</c:v>
                </c:pt>
                <c:pt idx="181">
                  <c:v>52249</c:v>
                </c:pt>
                <c:pt idx="182">
                  <c:v>54966</c:v>
                </c:pt>
                <c:pt idx="183">
                  <c:v>57704</c:v>
                </c:pt>
                <c:pt idx="184">
                  <c:v>55117</c:v>
                </c:pt>
                <c:pt idx="185">
                  <c:v>52531</c:v>
                </c:pt>
                <c:pt idx="186">
                  <c:v>50629</c:v>
                </c:pt>
                <c:pt idx="187">
                  <c:v>51282</c:v>
                </c:pt>
                <c:pt idx="188">
                  <c:v>56626</c:v>
                </c:pt>
                <c:pt idx="189">
                  <c:v>62170</c:v>
                </c:pt>
                <c:pt idx="190">
                  <c:v>61455</c:v>
                </c:pt>
                <c:pt idx="191">
                  <c:v>65156</c:v>
                </c:pt>
                <c:pt idx="192">
                  <c:v>62117</c:v>
                </c:pt>
                <c:pt idx="193">
                  <c:v>53016</c:v>
                </c:pt>
                <c:pt idx="194">
                  <c:v>61252</c:v>
                </c:pt>
                <c:pt idx="195">
                  <c:v>67066</c:v>
                </c:pt>
                <c:pt idx="196">
                  <c:v>64142</c:v>
                </c:pt>
                <c:pt idx="197">
                  <c:v>65609</c:v>
                </c:pt>
                <c:pt idx="198">
                  <c:v>63986</c:v>
                </c:pt>
                <c:pt idx="199">
                  <c:v>58108</c:v>
                </c:pt>
                <c:pt idx="200">
                  <c:v>54288</c:v>
                </c:pt>
                <c:pt idx="201">
                  <c:v>65022</c:v>
                </c:pt>
                <c:pt idx="202">
                  <c:v>69196</c:v>
                </c:pt>
                <c:pt idx="203">
                  <c:v>68507</c:v>
                </c:pt>
                <c:pt idx="204">
                  <c:v>69039</c:v>
                </c:pt>
                <c:pt idx="205">
                  <c:v>70068</c:v>
                </c:pt>
                <c:pt idx="206">
                  <c:v>61749</c:v>
                </c:pt>
                <c:pt idx="207">
                  <c:v>59696</c:v>
                </c:pt>
                <c:pt idx="208">
                  <c:v>66873</c:v>
                </c:pt>
                <c:pt idx="209">
                  <c:v>75995</c:v>
                </c:pt>
                <c:pt idx="210">
                  <c:v>76826</c:v>
                </c:pt>
                <c:pt idx="211">
                  <c:v>76665</c:v>
                </c:pt>
                <c:pt idx="212">
                  <c:v>78472</c:v>
                </c:pt>
                <c:pt idx="213">
                  <c:v>79457</c:v>
                </c:pt>
                <c:pt idx="214">
                  <c:v>68770</c:v>
                </c:pt>
                <c:pt idx="215">
                  <c:v>78169</c:v>
                </c:pt>
                <c:pt idx="216">
                  <c:v>82860</c:v>
                </c:pt>
                <c:pt idx="217">
                  <c:v>84156</c:v>
                </c:pt>
                <c:pt idx="218">
                  <c:v>87115</c:v>
                </c:pt>
                <c:pt idx="219">
                  <c:v>90600</c:v>
                </c:pt>
                <c:pt idx="220">
                  <c:v>91723</c:v>
                </c:pt>
                <c:pt idx="221">
                  <c:v>75022</c:v>
                </c:pt>
                <c:pt idx="222">
                  <c:v>89852</c:v>
                </c:pt>
                <c:pt idx="223">
                  <c:v>95529</c:v>
                </c:pt>
                <c:pt idx="224">
                  <c:v>96760</c:v>
                </c:pt>
                <c:pt idx="225">
                  <c:v>97654</c:v>
                </c:pt>
                <c:pt idx="226">
                  <c:v>94409</c:v>
                </c:pt>
                <c:pt idx="227">
                  <c:v>93215</c:v>
                </c:pt>
                <c:pt idx="228">
                  <c:v>81911</c:v>
                </c:pt>
                <c:pt idx="229">
                  <c:v>91120</c:v>
                </c:pt>
                <c:pt idx="230">
                  <c:v>97859</c:v>
                </c:pt>
                <c:pt idx="231">
                  <c:v>96793</c:v>
                </c:pt>
                <c:pt idx="232">
                  <c:v>92789</c:v>
                </c:pt>
                <c:pt idx="233">
                  <c:v>92755</c:v>
                </c:pt>
                <c:pt idx="234">
                  <c:v>87382</c:v>
                </c:pt>
                <c:pt idx="235">
                  <c:v>74493</c:v>
                </c:pt>
                <c:pt idx="236">
                  <c:v>80391</c:v>
                </c:pt>
                <c:pt idx="237">
                  <c:v>89688</c:v>
                </c:pt>
                <c:pt idx="238">
                  <c:v>85919</c:v>
                </c:pt>
                <c:pt idx="239">
                  <c:v>85468</c:v>
                </c:pt>
                <c:pt idx="240">
                  <c:v>89010</c:v>
                </c:pt>
                <c:pt idx="241">
                  <c:v>82767</c:v>
                </c:pt>
                <c:pt idx="242">
                  <c:v>69671</c:v>
                </c:pt>
                <c:pt idx="243">
                  <c:v>80500</c:v>
                </c:pt>
                <c:pt idx="244">
                  <c:v>86748</c:v>
                </c:pt>
                <c:pt idx="245">
                  <c:v>81693</c:v>
                </c:pt>
                <c:pt idx="246">
                  <c:v>79974</c:v>
                </c:pt>
                <c:pt idx="247">
                  <c:v>75479</c:v>
                </c:pt>
                <c:pt idx="248">
                  <c:v>74767</c:v>
                </c:pt>
                <c:pt idx="249">
                  <c:v>59893</c:v>
                </c:pt>
                <c:pt idx="250">
                  <c:v>72106</c:v>
                </c:pt>
                <c:pt idx="251">
                  <c:v>78809</c:v>
                </c:pt>
                <c:pt idx="252">
                  <c:v>70824</c:v>
                </c:pt>
                <c:pt idx="253">
                  <c:v>73196</c:v>
                </c:pt>
                <c:pt idx="254">
                  <c:v>74535</c:v>
                </c:pt>
                <c:pt idx="255">
                  <c:v>67757</c:v>
                </c:pt>
                <c:pt idx="256">
                  <c:v>54265</c:v>
                </c:pt>
                <c:pt idx="257">
                  <c:v>63517</c:v>
                </c:pt>
                <c:pt idx="258">
                  <c:v>67988</c:v>
                </c:pt>
                <c:pt idx="259">
                  <c:v>60439</c:v>
                </c:pt>
                <c:pt idx="260">
                  <c:v>65126</c:v>
                </c:pt>
                <c:pt idx="261">
                  <c:v>62092</c:v>
                </c:pt>
                <c:pt idx="262">
                  <c:v>55511</c:v>
                </c:pt>
                <c:pt idx="263">
                  <c:v>46498</c:v>
                </c:pt>
                <c:pt idx="264">
                  <c:v>54422</c:v>
                </c:pt>
                <c:pt idx="265">
                  <c:v>56000</c:v>
                </c:pt>
                <c:pt idx="266">
                  <c:v>54482</c:v>
                </c:pt>
                <c:pt idx="267">
                  <c:v>54028</c:v>
                </c:pt>
                <c:pt idx="268">
                  <c:v>50224</c:v>
                </c:pt>
                <c:pt idx="269">
                  <c:v>45158</c:v>
                </c:pt>
                <c:pt idx="270">
                  <c:v>36838</c:v>
                </c:pt>
                <c:pt idx="271">
                  <c:v>42965</c:v>
                </c:pt>
                <c:pt idx="272">
                  <c:v>49912</c:v>
                </c:pt>
                <c:pt idx="273">
                  <c:v>49281</c:v>
                </c:pt>
                <c:pt idx="274">
                  <c:v>48120</c:v>
                </c:pt>
                <c:pt idx="275">
                  <c:v>46730</c:v>
                </c:pt>
                <c:pt idx="276">
                  <c:v>46426</c:v>
                </c:pt>
                <c:pt idx="277">
                  <c:v>37592</c:v>
                </c:pt>
                <c:pt idx="278">
                  <c:v>46033</c:v>
                </c:pt>
                <c:pt idx="279">
                  <c:v>50465</c:v>
                </c:pt>
                <c:pt idx="280">
                  <c:v>47622</c:v>
                </c:pt>
                <c:pt idx="281">
                  <c:v>49851</c:v>
                </c:pt>
                <c:pt idx="282">
                  <c:v>46318</c:v>
                </c:pt>
                <c:pt idx="283">
                  <c:v>46661</c:v>
                </c:pt>
                <c:pt idx="284">
                  <c:v>37211</c:v>
                </c:pt>
                <c:pt idx="285">
                  <c:v>44679</c:v>
                </c:pt>
                <c:pt idx="286">
                  <c:v>48285</c:v>
                </c:pt>
                <c:pt idx="287">
                  <c:v>43861</c:v>
                </c:pt>
                <c:pt idx="288">
                  <c:v>45343</c:v>
                </c:pt>
                <c:pt idx="289">
                  <c:v>41659</c:v>
                </c:pt>
                <c:pt idx="290">
                  <c:v>30715</c:v>
                </c:pt>
                <c:pt idx="291">
                  <c:v>28555</c:v>
                </c:pt>
                <c:pt idx="292">
                  <c:v>38532</c:v>
                </c:pt>
                <c:pt idx="293">
                  <c:v>45439</c:v>
                </c:pt>
                <c:pt idx="294">
                  <c:v>46182</c:v>
                </c:pt>
                <c:pt idx="295">
                  <c:v>46288</c:v>
                </c:pt>
                <c:pt idx="296">
                  <c:v>45295</c:v>
                </c:pt>
                <c:pt idx="297">
                  <c:v>44404</c:v>
                </c:pt>
                <c:pt idx="298">
                  <c:v>37410</c:v>
                </c:pt>
                <c:pt idx="299">
                  <c:v>44276</c:v>
                </c:pt>
                <c:pt idx="300">
                  <c:v>44699</c:v>
                </c:pt>
                <c:pt idx="301">
                  <c:v>43174</c:v>
                </c:pt>
                <c:pt idx="302">
                  <c:v>41353</c:v>
                </c:pt>
                <c:pt idx="303">
                  <c:v>41815</c:v>
                </c:pt>
                <c:pt idx="304">
                  <c:v>39036</c:v>
                </c:pt>
                <c:pt idx="305">
                  <c:v>31179</c:v>
                </c:pt>
                <c:pt idx="306">
                  <c:v>36456</c:v>
                </c:pt>
                <c:pt idx="307">
                  <c:v>33761</c:v>
                </c:pt>
                <c:pt idx="308">
                  <c:v>38309</c:v>
                </c:pt>
                <c:pt idx="309">
                  <c:v>36739</c:v>
                </c:pt>
                <c:pt idx="310">
                  <c:v>36010</c:v>
                </c:pt>
                <c:pt idx="311">
                  <c:v>32272</c:v>
                </c:pt>
                <c:pt idx="312">
                  <c:v>27107</c:v>
                </c:pt>
                <c:pt idx="313">
                  <c:v>32067</c:v>
                </c:pt>
                <c:pt idx="314">
                  <c:v>26351</c:v>
                </c:pt>
                <c:pt idx="315">
                  <c:v>34666</c:v>
                </c:pt>
                <c:pt idx="316">
                  <c:v>30034</c:v>
                </c:pt>
                <c:pt idx="317">
                  <c:v>30354</c:v>
                </c:pt>
                <c:pt idx="318">
                  <c:v>27336</c:v>
                </c:pt>
                <c:pt idx="319">
                  <c:v>21791</c:v>
                </c:pt>
                <c:pt idx="320">
                  <c:v>26401</c:v>
                </c:pt>
                <c:pt idx="321">
                  <c:v>18164</c:v>
                </c:pt>
                <c:pt idx="322">
                  <c:v>26762</c:v>
                </c:pt>
                <c:pt idx="323">
                  <c:v>26991</c:v>
                </c:pt>
                <c:pt idx="324">
                  <c:v>26834</c:v>
                </c:pt>
                <c:pt idx="325">
                  <c:v>24589</c:v>
                </c:pt>
                <c:pt idx="326">
                  <c:v>19174</c:v>
                </c:pt>
                <c:pt idx="327">
                  <c:v>23886</c:v>
                </c:pt>
                <c:pt idx="328">
                  <c:v>24236</c:v>
                </c:pt>
                <c:pt idx="329">
                  <c:v>23924</c:v>
                </c:pt>
                <c:pt idx="330">
                  <c:v>22350</c:v>
                </c:pt>
                <c:pt idx="331">
                  <c:v>18574</c:v>
                </c:pt>
                <c:pt idx="332">
                  <c:v>20333</c:v>
                </c:pt>
                <c:pt idx="333">
                  <c:v>16072</c:v>
                </c:pt>
                <c:pt idx="334">
                  <c:v>20529</c:v>
                </c:pt>
                <c:pt idx="335">
                  <c:v>21957</c:v>
                </c:pt>
                <c:pt idx="336">
                  <c:v>19046</c:v>
                </c:pt>
                <c:pt idx="337">
                  <c:v>17080</c:v>
                </c:pt>
                <c:pt idx="338">
                  <c:v>21222</c:v>
                </c:pt>
                <c:pt idx="339">
                  <c:v>16660</c:v>
                </c:pt>
                <c:pt idx="340">
                  <c:v>16278</c:v>
                </c:pt>
                <c:pt idx="341">
                  <c:v>17909</c:v>
                </c:pt>
                <c:pt idx="342">
                  <c:v>20460</c:v>
                </c:pt>
                <c:pt idx="343">
                  <c:v>18106</c:v>
                </c:pt>
                <c:pt idx="344">
                  <c:v>18482</c:v>
                </c:pt>
                <c:pt idx="345">
                  <c:v>18820</c:v>
                </c:pt>
                <c:pt idx="346">
                  <c:v>16086</c:v>
                </c:pt>
                <c:pt idx="347">
                  <c:v>12481</c:v>
                </c:pt>
                <c:pt idx="348">
                  <c:v>15903</c:v>
                </c:pt>
                <c:pt idx="349">
                  <c:v>17015</c:v>
                </c:pt>
                <c:pt idx="350">
                  <c:v>15677</c:v>
                </c:pt>
                <c:pt idx="351">
                  <c:v>15155</c:v>
                </c:pt>
                <c:pt idx="352">
                  <c:v>15050</c:v>
                </c:pt>
                <c:pt idx="353">
                  <c:v>13962</c:v>
                </c:pt>
                <c:pt idx="354">
                  <c:v>9987</c:v>
                </c:pt>
                <c:pt idx="355">
                  <c:v>13787</c:v>
                </c:pt>
                <c:pt idx="356">
                  <c:v>15270</c:v>
                </c:pt>
                <c:pt idx="357">
                  <c:v>14481</c:v>
                </c:pt>
                <c:pt idx="358">
                  <c:v>14344</c:v>
                </c:pt>
                <c:pt idx="359">
                  <c:v>14891</c:v>
                </c:pt>
                <c:pt idx="360">
                  <c:v>13239</c:v>
                </c:pt>
                <c:pt idx="361">
                  <c:v>9036</c:v>
                </c:pt>
                <c:pt idx="362">
                  <c:v>12569</c:v>
                </c:pt>
                <c:pt idx="363">
                  <c:v>11752</c:v>
                </c:pt>
                <c:pt idx="364">
                  <c:v>18940</c:v>
                </c:pt>
                <c:pt idx="365">
                  <c:v>12516</c:v>
                </c:pt>
                <c:pt idx="366">
                  <c:v>13604</c:v>
                </c:pt>
                <c:pt idx="367">
                  <c:v>11528</c:v>
                </c:pt>
                <c:pt idx="368">
                  <c:v>8587</c:v>
                </c:pt>
                <c:pt idx="369">
                  <c:v>11000</c:v>
                </c:pt>
                <c:pt idx="370">
                  <c:v>12917</c:v>
                </c:pt>
                <c:pt idx="371">
                  <c:v>12410</c:v>
                </c:pt>
                <c:pt idx="372">
                  <c:v>11689</c:v>
                </c:pt>
                <c:pt idx="373">
                  <c:v>11948</c:v>
                </c:pt>
                <c:pt idx="374">
                  <c:v>11673</c:v>
                </c:pt>
                <c:pt idx="375">
                  <c:v>8947</c:v>
                </c:pt>
                <c:pt idx="376">
                  <c:v>10510</c:v>
                </c:pt>
                <c:pt idx="377">
                  <c:v>12760</c:v>
                </c:pt>
                <c:pt idx="378">
                  <c:v>9353</c:v>
                </c:pt>
                <c:pt idx="379">
                  <c:v>12137</c:v>
                </c:pt>
                <c:pt idx="380">
                  <c:v>12188</c:v>
                </c:pt>
                <c:pt idx="381">
                  <c:v>11434</c:v>
                </c:pt>
                <c:pt idx="382">
                  <c:v>9139</c:v>
                </c:pt>
                <c:pt idx="383">
                  <c:v>11795</c:v>
                </c:pt>
                <c:pt idx="384">
                  <c:v>12440</c:v>
                </c:pt>
                <c:pt idx="385">
                  <c:v>12885</c:v>
                </c:pt>
                <c:pt idx="386">
                  <c:v>14345</c:v>
                </c:pt>
                <c:pt idx="387">
                  <c:v>14316</c:v>
                </c:pt>
                <c:pt idx="388">
                  <c:v>13979</c:v>
                </c:pt>
                <c:pt idx="389">
                  <c:v>10792</c:v>
                </c:pt>
                <c:pt idx="390">
                  <c:v>13463</c:v>
                </c:pt>
                <c:pt idx="391">
                  <c:v>17106</c:v>
                </c:pt>
                <c:pt idx="392">
                  <c:v>16606</c:v>
                </c:pt>
                <c:pt idx="393">
                  <c:v>16056</c:v>
                </c:pt>
                <c:pt idx="394">
                  <c:v>17346</c:v>
                </c:pt>
                <c:pt idx="395">
                  <c:v>15616</c:v>
                </c:pt>
                <c:pt idx="396">
                  <c:v>11563</c:v>
                </c:pt>
                <c:pt idx="397">
                  <c:v>15704</c:v>
                </c:pt>
                <c:pt idx="398">
                  <c:v>17425</c:v>
                </c:pt>
                <c:pt idx="399">
                  <c:v>16824</c:v>
                </c:pt>
                <c:pt idx="400">
                  <c:v>18292</c:v>
                </c:pt>
                <c:pt idx="401">
                  <c:v>18716</c:v>
                </c:pt>
                <c:pt idx="402">
                  <c:v>18691</c:v>
                </c:pt>
                <c:pt idx="403">
                  <c:v>15353</c:v>
                </c:pt>
                <c:pt idx="404">
                  <c:v>16846</c:v>
                </c:pt>
                <c:pt idx="405">
                  <c:v>22841</c:v>
                </c:pt>
                <c:pt idx="406">
                  <c:v>21668</c:v>
                </c:pt>
                <c:pt idx="407">
                  <c:v>27512</c:v>
                </c:pt>
                <c:pt idx="408">
                  <c:v>25154</c:v>
                </c:pt>
                <c:pt idx="409">
                  <c:v>26513</c:v>
                </c:pt>
                <c:pt idx="410">
                  <c:v>24437</c:v>
                </c:pt>
                <c:pt idx="411">
                  <c:v>28869</c:v>
                </c:pt>
                <c:pt idx="412">
                  <c:v>35838</c:v>
                </c:pt>
                <c:pt idx="413">
                  <c:v>39643</c:v>
                </c:pt>
                <c:pt idx="414">
                  <c:v>40950</c:v>
                </c:pt>
                <c:pt idx="415">
                  <c:v>43815</c:v>
                </c:pt>
                <c:pt idx="416">
                  <c:v>47009</c:v>
                </c:pt>
                <c:pt idx="417">
                  <c:v>40611</c:v>
                </c:pt>
                <c:pt idx="418">
                  <c:v>47264</c:v>
                </c:pt>
                <c:pt idx="419">
                  <c:v>53419</c:v>
                </c:pt>
                <c:pt idx="420">
                  <c:v>59069</c:v>
                </c:pt>
                <c:pt idx="421">
                  <c:v>62291</c:v>
                </c:pt>
                <c:pt idx="422">
                  <c:v>62631</c:v>
                </c:pt>
                <c:pt idx="423">
                  <c:v>68206</c:v>
                </c:pt>
                <c:pt idx="424">
                  <c:v>56119</c:v>
                </c:pt>
                <c:pt idx="425">
                  <c:v>53158</c:v>
                </c:pt>
                <c:pt idx="426">
                  <c:v>72182</c:v>
                </c:pt>
                <c:pt idx="427">
                  <c:v>81441</c:v>
                </c:pt>
                <c:pt idx="428">
                  <c:v>89019</c:v>
                </c:pt>
                <c:pt idx="429">
                  <c:v>92998</c:v>
                </c:pt>
                <c:pt idx="430">
                  <c:v>103794</c:v>
                </c:pt>
                <c:pt idx="431">
                  <c:v>96563</c:v>
                </c:pt>
                <c:pt idx="432">
                  <c:v>115262</c:v>
                </c:pt>
                <c:pt idx="433">
                  <c:v>126315</c:v>
                </c:pt>
                <c:pt idx="434">
                  <c:v>131893</c:v>
                </c:pt>
                <c:pt idx="435">
                  <c:v>144829</c:v>
                </c:pt>
                <c:pt idx="436">
                  <c:v>152682</c:v>
                </c:pt>
                <c:pt idx="437">
                  <c:v>169914</c:v>
                </c:pt>
                <c:pt idx="438">
                  <c:v>160694</c:v>
                </c:pt>
                <c:pt idx="439">
                  <c:v>185248</c:v>
                </c:pt>
                <c:pt idx="440">
                  <c:v>199569</c:v>
                </c:pt>
                <c:pt idx="441">
                  <c:v>216850</c:v>
                </c:pt>
                <c:pt idx="442">
                  <c:v>233943</c:v>
                </c:pt>
                <c:pt idx="443">
                  <c:v>260778</c:v>
                </c:pt>
                <c:pt idx="444">
                  <c:v>275306</c:v>
                </c:pt>
                <c:pt idx="445">
                  <c:v>256947</c:v>
                </c:pt>
                <c:pt idx="446">
                  <c:v>294290</c:v>
                </c:pt>
                <c:pt idx="447">
                  <c:v>315802</c:v>
                </c:pt>
                <c:pt idx="448">
                  <c:v>332503</c:v>
                </c:pt>
                <c:pt idx="449">
                  <c:v>345147</c:v>
                </c:pt>
                <c:pt idx="450">
                  <c:v>349313</c:v>
                </c:pt>
                <c:pt idx="451">
                  <c:v>354531</c:v>
                </c:pt>
                <c:pt idx="452">
                  <c:v>319435</c:v>
                </c:pt>
                <c:pt idx="453">
                  <c:v>362902</c:v>
                </c:pt>
                <c:pt idx="454">
                  <c:v>379459</c:v>
                </c:pt>
                <c:pt idx="455">
                  <c:v>386888</c:v>
                </c:pt>
                <c:pt idx="456">
                  <c:v>402110</c:v>
                </c:pt>
                <c:pt idx="457">
                  <c:v>392562</c:v>
                </c:pt>
                <c:pt idx="458">
                  <c:v>370059</c:v>
                </c:pt>
                <c:pt idx="459">
                  <c:v>355828</c:v>
                </c:pt>
                <c:pt idx="460">
                  <c:v>382691</c:v>
                </c:pt>
                <c:pt idx="461">
                  <c:v>412618</c:v>
                </c:pt>
                <c:pt idx="462">
                  <c:v>414433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440677088"/>
        <c:axId val="440677648"/>
      </c:lineChart>
      <c:dateAx>
        <c:axId val="440677088"/>
        <c:scaling>
          <c:orientation val="minMax"/>
        </c:scaling>
        <c:delete val="0"/>
        <c:axPos val="b"/>
        <c:numFmt formatCode="yyyy\-mm\-dd;@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zh-CN"/>
          </a:p>
        </c:txPr>
        <c:crossAx val="440677648"/>
        <c:crosses val="autoZero"/>
        <c:auto val="1"/>
        <c:lblOffset val="100"/>
        <c:baseTimeUnit val="days"/>
      </c:dateAx>
      <c:valAx>
        <c:axId val="440677648"/>
        <c:scaling>
          <c:orientation val="minMax"/>
        </c:scaling>
        <c:delete val="0"/>
        <c:axPos val="l"/>
        <c:numFmt formatCode="###,###,###,###,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zh-CN"/>
          </a:p>
        </c:txPr>
        <c:crossAx val="44067708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zh-CN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zh-CN"/>
    </a:p>
  </c:txPr>
  <c:externalData r:id="rId4">
    <c:autoUpdate val="0"/>
  </c:externalData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pivotSource>
    <c:name>[棉花数据库 (自动保存的).xls]棉纱开机!数据透视表1</c:name>
    <c:fmtId val="10"/>
  </c:pivotSource>
  <c:chart>
    <c:autoTitleDeleted val="0"/>
    <c:pivotFmts>
      <c:pivotFmt>
        <c:idx val="0"/>
        <c:spPr>
          <a:ln w="19050" cap="rnd">
            <a:solidFill>
              <a:srgbClr val="A9D18F"/>
            </a:solidFill>
            <a:round/>
          </a:ln>
          <a:effectLst/>
        </c:spPr>
        <c:marker>
          <c:symbol val="none"/>
        </c:marker>
      </c:pivotFmt>
      <c:pivotFmt>
        <c:idx val="1"/>
        <c:spPr>
          <a:ln w="19050" cap="rnd">
            <a:solidFill>
              <a:schemeClr val="accent5"/>
            </a:solidFill>
            <a:round/>
          </a:ln>
          <a:effectLst/>
        </c:spPr>
        <c:marker>
          <c:symbol val="none"/>
        </c:marker>
      </c:pivotFmt>
      <c:pivotFmt>
        <c:idx val="2"/>
        <c:spPr>
          <a:ln w="19050" cap="rnd">
            <a:solidFill>
              <a:srgbClr val="C00000"/>
            </a:solidFill>
            <a:round/>
          </a:ln>
          <a:effectLst/>
        </c:spPr>
        <c:marker>
          <c:symbol val="none"/>
        </c:marker>
      </c:pivotFmt>
      <c:pivotFmt>
        <c:idx val="3"/>
        <c:spPr>
          <a:ln w="19050" cap="rnd">
            <a:solidFill>
              <a:schemeClr val="tx1"/>
            </a:solidFill>
            <a:round/>
          </a:ln>
          <a:effectLst/>
        </c:spPr>
        <c:marker>
          <c:symbol val="none"/>
        </c:marker>
      </c:pivotFmt>
      <c:pivotFmt>
        <c:idx val="4"/>
        <c:spPr>
          <a:ln>
            <a:solidFill>
              <a:srgbClr val="F0B6B9"/>
            </a:solidFill>
          </a:ln>
        </c:spPr>
        <c:marker>
          <c:symbol val="none"/>
        </c:marker>
      </c:pivotFmt>
      <c:pivotFmt>
        <c:idx val="5"/>
        <c:spPr>
          <a:ln>
            <a:solidFill>
              <a:srgbClr val="F0B6B9"/>
            </a:solidFill>
          </a:ln>
        </c:spPr>
        <c:marker>
          <c:symbol val="none"/>
        </c:marker>
      </c:pivotFmt>
      <c:pivotFmt>
        <c:idx val="6"/>
        <c:spPr>
          <a:ln w="19050" cap="rnd">
            <a:solidFill>
              <a:srgbClr val="A9D18F"/>
            </a:solidFill>
            <a:round/>
          </a:ln>
          <a:effectLst/>
        </c:spPr>
        <c:marker>
          <c:symbol val="none"/>
        </c:marker>
      </c:pivotFmt>
      <c:pivotFmt>
        <c:idx val="7"/>
        <c:spPr>
          <a:ln w="19050" cap="rnd">
            <a:solidFill>
              <a:schemeClr val="accent5"/>
            </a:solidFill>
            <a:round/>
          </a:ln>
          <a:effectLst/>
        </c:spPr>
        <c:marker>
          <c:symbol val="none"/>
        </c:marker>
      </c:pivotFmt>
      <c:pivotFmt>
        <c:idx val="8"/>
        <c:spPr>
          <a:ln w="19050" cap="rnd">
            <a:solidFill>
              <a:srgbClr val="C00000"/>
            </a:solidFill>
            <a:round/>
          </a:ln>
          <a:effectLst/>
        </c:spPr>
        <c:marker>
          <c:symbol val="none"/>
        </c:marker>
      </c:pivotFmt>
      <c:pivotFmt>
        <c:idx val="9"/>
        <c:spPr>
          <a:ln w="19050" cap="rnd">
            <a:solidFill>
              <a:schemeClr val="tx1"/>
            </a:solidFill>
            <a:round/>
          </a:ln>
          <a:effectLst/>
        </c:spPr>
        <c:marker>
          <c:symbol val="none"/>
        </c:marker>
      </c:pivotFmt>
      <c:pivotFmt>
        <c:idx val="10"/>
        <c:spPr>
          <a:ln>
            <a:solidFill>
              <a:srgbClr val="F0B6B9"/>
            </a:solidFill>
          </a:ln>
        </c:spPr>
        <c:marker>
          <c:symbol val="none"/>
        </c:marker>
      </c:pivotFmt>
      <c:pivotFmt>
        <c:idx val="11"/>
        <c:spPr>
          <a:ln w="19050" cap="rnd">
            <a:solidFill>
              <a:srgbClr val="A9D18F"/>
            </a:solidFill>
            <a:round/>
          </a:ln>
          <a:effectLst/>
        </c:spPr>
        <c:marker>
          <c:symbol val="none"/>
        </c:marker>
      </c:pivotFmt>
      <c:pivotFmt>
        <c:idx val="12"/>
        <c:spPr>
          <a:ln w="19050" cap="rnd">
            <a:solidFill>
              <a:schemeClr val="accent5"/>
            </a:solidFill>
            <a:round/>
          </a:ln>
          <a:effectLst/>
        </c:spPr>
        <c:marker>
          <c:symbol val="none"/>
        </c:marker>
      </c:pivotFmt>
      <c:pivotFmt>
        <c:idx val="13"/>
        <c:spPr>
          <a:ln w="19050" cap="rnd">
            <a:solidFill>
              <a:srgbClr val="C00000"/>
            </a:solidFill>
            <a:round/>
          </a:ln>
          <a:effectLst/>
        </c:spPr>
        <c:marker>
          <c:symbol val="none"/>
        </c:marker>
      </c:pivotFmt>
      <c:pivotFmt>
        <c:idx val="14"/>
        <c:spPr>
          <a:ln w="19050" cap="rnd">
            <a:solidFill>
              <a:schemeClr val="tx1"/>
            </a:solidFill>
            <a:round/>
          </a:ln>
          <a:effectLst/>
        </c:spPr>
        <c:marker>
          <c:symbol val="none"/>
        </c:marker>
      </c:pivotFmt>
    </c:pivotFmts>
    <c:plotArea>
      <c:layout/>
      <c:lineChart>
        <c:grouping val="standard"/>
        <c:varyColors val="0"/>
        <c:ser>
          <c:idx val="0"/>
          <c:order val="0"/>
          <c:tx>
            <c:strRef>
              <c:f>棉纱开机!$F$2:$F$3</c:f>
              <c:strCache>
                <c:ptCount val="1"/>
                <c:pt idx="0">
                  <c:v>2017年</c:v>
                </c:pt>
              </c:strCache>
            </c:strRef>
          </c:tx>
          <c:spPr>
            <a:ln>
              <a:solidFill>
                <a:srgbClr val="F0B6B9"/>
              </a:solidFill>
            </a:ln>
          </c:spPr>
          <c:marker>
            <c:symbol val="none"/>
          </c:marker>
          <c:cat>
            <c:strRef>
              <c:f>棉纱开机!$E$4:$E$17</c:f>
              <c:strCache>
                <c:ptCount val="13"/>
                <c:pt idx="0">
                  <c:v>1月31日</c:v>
                </c:pt>
                <c:pt idx="1">
                  <c:v>2月28日</c:v>
                </c:pt>
                <c:pt idx="2">
                  <c:v>2月29日</c:v>
                </c:pt>
                <c:pt idx="3">
                  <c:v>3月31日</c:v>
                </c:pt>
                <c:pt idx="4">
                  <c:v>4月30日</c:v>
                </c:pt>
                <c:pt idx="5">
                  <c:v>5月31日</c:v>
                </c:pt>
                <c:pt idx="6">
                  <c:v>6月30日</c:v>
                </c:pt>
                <c:pt idx="7">
                  <c:v>7月31日</c:v>
                </c:pt>
                <c:pt idx="8">
                  <c:v>8月31日</c:v>
                </c:pt>
                <c:pt idx="9">
                  <c:v>9月30日</c:v>
                </c:pt>
                <c:pt idx="10">
                  <c:v>10月31日</c:v>
                </c:pt>
                <c:pt idx="11">
                  <c:v>11月30日</c:v>
                </c:pt>
                <c:pt idx="12">
                  <c:v>12月31日</c:v>
                </c:pt>
              </c:strCache>
            </c:strRef>
          </c:cat>
          <c:val>
            <c:numRef>
              <c:f>棉纱开机!$F$4:$F$17</c:f>
              <c:numCache>
                <c:formatCode>General</c:formatCode>
                <c:ptCount val="13"/>
                <c:pt idx="0">
                  <c:v>38</c:v>
                </c:pt>
                <c:pt idx="1">
                  <c:v>46.21</c:v>
                </c:pt>
                <c:pt idx="3">
                  <c:v>59.91</c:v>
                </c:pt>
                <c:pt idx="4">
                  <c:v>64.88</c:v>
                </c:pt>
                <c:pt idx="5">
                  <c:v>64.23</c:v>
                </c:pt>
                <c:pt idx="6">
                  <c:v>62.3</c:v>
                </c:pt>
                <c:pt idx="7">
                  <c:v>59.19</c:v>
                </c:pt>
                <c:pt idx="8">
                  <c:v>50.31</c:v>
                </c:pt>
                <c:pt idx="9">
                  <c:v>56.7</c:v>
                </c:pt>
                <c:pt idx="10">
                  <c:v>58.4</c:v>
                </c:pt>
                <c:pt idx="11">
                  <c:v>57.82</c:v>
                </c:pt>
                <c:pt idx="12">
                  <c:v>56.09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棉纱开机!$G$2:$G$3</c:f>
              <c:strCache>
                <c:ptCount val="1"/>
                <c:pt idx="0">
                  <c:v>2018年</c:v>
                </c:pt>
              </c:strCache>
            </c:strRef>
          </c:tx>
          <c:spPr>
            <a:ln w="19050" cap="rnd">
              <a:solidFill>
                <a:srgbClr val="A9D18F"/>
              </a:solidFill>
              <a:round/>
            </a:ln>
            <a:effectLst/>
          </c:spPr>
          <c:marker>
            <c:symbol val="none"/>
          </c:marker>
          <c:cat>
            <c:strRef>
              <c:f>棉纱开机!$E$4:$E$17</c:f>
              <c:strCache>
                <c:ptCount val="13"/>
                <c:pt idx="0">
                  <c:v>1月31日</c:v>
                </c:pt>
                <c:pt idx="1">
                  <c:v>2月28日</c:v>
                </c:pt>
                <c:pt idx="2">
                  <c:v>2月29日</c:v>
                </c:pt>
                <c:pt idx="3">
                  <c:v>3月31日</c:v>
                </c:pt>
                <c:pt idx="4">
                  <c:v>4月30日</c:v>
                </c:pt>
                <c:pt idx="5">
                  <c:v>5月31日</c:v>
                </c:pt>
                <c:pt idx="6">
                  <c:v>6月30日</c:v>
                </c:pt>
                <c:pt idx="7">
                  <c:v>7月31日</c:v>
                </c:pt>
                <c:pt idx="8">
                  <c:v>8月31日</c:v>
                </c:pt>
                <c:pt idx="9">
                  <c:v>9月30日</c:v>
                </c:pt>
                <c:pt idx="10">
                  <c:v>10月31日</c:v>
                </c:pt>
                <c:pt idx="11">
                  <c:v>11月30日</c:v>
                </c:pt>
                <c:pt idx="12">
                  <c:v>12月31日</c:v>
                </c:pt>
              </c:strCache>
            </c:strRef>
          </c:cat>
          <c:val>
            <c:numRef>
              <c:f>棉纱开机!$G$4:$G$17</c:f>
              <c:numCache>
                <c:formatCode>General</c:formatCode>
                <c:ptCount val="13"/>
                <c:pt idx="0">
                  <c:v>53.28</c:v>
                </c:pt>
                <c:pt idx="1">
                  <c:v>37.29</c:v>
                </c:pt>
                <c:pt idx="3">
                  <c:v>65.260000000000005</c:v>
                </c:pt>
                <c:pt idx="4">
                  <c:v>63.96</c:v>
                </c:pt>
                <c:pt idx="5">
                  <c:v>70.36</c:v>
                </c:pt>
                <c:pt idx="6">
                  <c:v>68.95</c:v>
                </c:pt>
                <c:pt idx="7">
                  <c:v>67.75</c:v>
                </c:pt>
                <c:pt idx="8">
                  <c:v>65.72</c:v>
                </c:pt>
                <c:pt idx="9">
                  <c:v>69</c:v>
                </c:pt>
                <c:pt idx="10">
                  <c:v>65.55</c:v>
                </c:pt>
                <c:pt idx="11">
                  <c:v>63.42</c:v>
                </c:pt>
                <c:pt idx="12">
                  <c:v>62.41</c:v>
                </c:pt>
              </c:numCache>
            </c:numRef>
          </c:val>
          <c:smooth val="0"/>
        </c:ser>
        <c:ser>
          <c:idx val="2"/>
          <c:order val="2"/>
          <c:tx>
            <c:strRef>
              <c:f>棉纱开机!$H$2:$H$3</c:f>
              <c:strCache>
                <c:ptCount val="1"/>
                <c:pt idx="0">
                  <c:v>2019年</c:v>
                </c:pt>
              </c:strCache>
            </c:strRef>
          </c:tx>
          <c:spPr>
            <a:ln w="19050" cap="rnd">
              <a:solidFill>
                <a:schemeClr val="accent5"/>
              </a:solidFill>
              <a:round/>
            </a:ln>
            <a:effectLst/>
          </c:spPr>
          <c:marker>
            <c:symbol val="none"/>
          </c:marker>
          <c:cat>
            <c:strRef>
              <c:f>棉纱开机!$E$4:$E$17</c:f>
              <c:strCache>
                <c:ptCount val="13"/>
                <c:pt idx="0">
                  <c:v>1月31日</c:v>
                </c:pt>
                <c:pt idx="1">
                  <c:v>2月28日</c:v>
                </c:pt>
                <c:pt idx="2">
                  <c:v>2月29日</c:v>
                </c:pt>
                <c:pt idx="3">
                  <c:v>3月31日</c:v>
                </c:pt>
                <c:pt idx="4">
                  <c:v>4月30日</c:v>
                </c:pt>
                <c:pt idx="5">
                  <c:v>5月31日</c:v>
                </c:pt>
                <c:pt idx="6">
                  <c:v>6月30日</c:v>
                </c:pt>
                <c:pt idx="7">
                  <c:v>7月31日</c:v>
                </c:pt>
                <c:pt idx="8">
                  <c:v>8月31日</c:v>
                </c:pt>
                <c:pt idx="9">
                  <c:v>9月30日</c:v>
                </c:pt>
                <c:pt idx="10">
                  <c:v>10月31日</c:v>
                </c:pt>
                <c:pt idx="11">
                  <c:v>11月30日</c:v>
                </c:pt>
                <c:pt idx="12">
                  <c:v>12月31日</c:v>
                </c:pt>
              </c:strCache>
            </c:strRef>
          </c:cat>
          <c:val>
            <c:numRef>
              <c:f>棉纱开机!$H$4:$H$17</c:f>
              <c:numCache>
                <c:formatCode>General</c:formatCode>
                <c:ptCount val="13"/>
                <c:pt idx="0">
                  <c:v>55.49</c:v>
                </c:pt>
                <c:pt idx="1">
                  <c:v>35.04</c:v>
                </c:pt>
                <c:pt idx="3">
                  <c:v>66.59</c:v>
                </c:pt>
                <c:pt idx="4">
                  <c:v>65.25</c:v>
                </c:pt>
                <c:pt idx="5">
                  <c:v>60.69</c:v>
                </c:pt>
                <c:pt idx="6">
                  <c:v>60</c:v>
                </c:pt>
                <c:pt idx="7">
                  <c:v>55</c:v>
                </c:pt>
                <c:pt idx="8">
                  <c:v>54</c:v>
                </c:pt>
                <c:pt idx="9">
                  <c:v>55</c:v>
                </c:pt>
                <c:pt idx="10">
                  <c:v>56</c:v>
                </c:pt>
                <c:pt idx="11">
                  <c:v>60</c:v>
                </c:pt>
                <c:pt idx="12">
                  <c:v>60</c:v>
                </c:pt>
              </c:numCache>
            </c:numRef>
          </c:val>
          <c:smooth val="0"/>
        </c:ser>
        <c:ser>
          <c:idx val="3"/>
          <c:order val="3"/>
          <c:tx>
            <c:strRef>
              <c:f>棉纱开机!$I$2:$I$3</c:f>
              <c:strCache>
                <c:ptCount val="1"/>
                <c:pt idx="0">
                  <c:v>2020年</c:v>
                </c:pt>
              </c:strCache>
            </c:strRef>
          </c:tx>
          <c:spPr>
            <a:ln w="19050" cap="rnd">
              <a:solidFill>
                <a:srgbClr val="C00000"/>
              </a:solidFill>
              <a:round/>
            </a:ln>
            <a:effectLst/>
          </c:spPr>
          <c:marker>
            <c:symbol val="none"/>
          </c:marker>
          <c:cat>
            <c:strRef>
              <c:f>棉纱开机!$E$4:$E$17</c:f>
              <c:strCache>
                <c:ptCount val="13"/>
                <c:pt idx="0">
                  <c:v>1月31日</c:v>
                </c:pt>
                <c:pt idx="1">
                  <c:v>2月28日</c:v>
                </c:pt>
                <c:pt idx="2">
                  <c:v>2月29日</c:v>
                </c:pt>
                <c:pt idx="3">
                  <c:v>3月31日</c:v>
                </c:pt>
                <c:pt idx="4">
                  <c:v>4月30日</c:v>
                </c:pt>
                <c:pt idx="5">
                  <c:v>5月31日</c:v>
                </c:pt>
                <c:pt idx="6">
                  <c:v>6月30日</c:v>
                </c:pt>
                <c:pt idx="7">
                  <c:v>7月31日</c:v>
                </c:pt>
                <c:pt idx="8">
                  <c:v>8月31日</c:v>
                </c:pt>
                <c:pt idx="9">
                  <c:v>9月30日</c:v>
                </c:pt>
                <c:pt idx="10">
                  <c:v>10月31日</c:v>
                </c:pt>
                <c:pt idx="11">
                  <c:v>11月30日</c:v>
                </c:pt>
                <c:pt idx="12">
                  <c:v>12月31日</c:v>
                </c:pt>
              </c:strCache>
            </c:strRef>
          </c:cat>
          <c:val>
            <c:numRef>
              <c:f>棉纱开机!$I$4:$I$17</c:f>
              <c:numCache>
                <c:formatCode>General</c:formatCode>
                <c:ptCount val="13"/>
                <c:pt idx="0">
                  <c:v>32</c:v>
                </c:pt>
                <c:pt idx="2">
                  <c:v>28</c:v>
                </c:pt>
                <c:pt idx="3">
                  <c:v>54</c:v>
                </c:pt>
                <c:pt idx="4">
                  <c:v>53</c:v>
                </c:pt>
                <c:pt idx="5">
                  <c:v>50</c:v>
                </c:pt>
                <c:pt idx="6">
                  <c:v>49</c:v>
                </c:pt>
                <c:pt idx="7">
                  <c:v>48</c:v>
                </c:pt>
                <c:pt idx="8">
                  <c:v>48</c:v>
                </c:pt>
                <c:pt idx="9">
                  <c:v>58</c:v>
                </c:pt>
                <c:pt idx="10">
                  <c:v>70</c:v>
                </c:pt>
                <c:pt idx="11">
                  <c:v>67</c:v>
                </c:pt>
                <c:pt idx="12">
                  <c:v>67</c:v>
                </c:pt>
              </c:numCache>
            </c:numRef>
          </c:val>
          <c:smooth val="0"/>
        </c:ser>
        <c:ser>
          <c:idx val="4"/>
          <c:order val="4"/>
          <c:tx>
            <c:strRef>
              <c:f>棉纱开机!$J$2:$J$3</c:f>
              <c:strCache>
                <c:ptCount val="1"/>
                <c:pt idx="0">
                  <c:v>2021年</c:v>
                </c:pt>
              </c:strCache>
            </c:strRef>
          </c:tx>
          <c:spPr>
            <a:ln w="19050" cap="rnd">
              <a:solidFill>
                <a:schemeClr val="tx1"/>
              </a:solidFill>
              <a:round/>
            </a:ln>
            <a:effectLst/>
          </c:spPr>
          <c:marker>
            <c:symbol val="none"/>
          </c:marker>
          <c:cat>
            <c:strRef>
              <c:f>棉纱开机!$E$4:$E$17</c:f>
              <c:strCache>
                <c:ptCount val="13"/>
                <c:pt idx="0">
                  <c:v>1月31日</c:v>
                </c:pt>
                <c:pt idx="1">
                  <c:v>2月28日</c:v>
                </c:pt>
                <c:pt idx="2">
                  <c:v>2月29日</c:v>
                </c:pt>
                <c:pt idx="3">
                  <c:v>3月31日</c:v>
                </c:pt>
                <c:pt idx="4">
                  <c:v>4月30日</c:v>
                </c:pt>
                <c:pt idx="5">
                  <c:v>5月31日</c:v>
                </c:pt>
                <c:pt idx="6">
                  <c:v>6月30日</c:v>
                </c:pt>
                <c:pt idx="7">
                  <c:v>7月31日</c:v>
                </c:pt>
                <c:pt idx="8">
                  <c:v>8月31日</c:v>
                </c:pt>
                <c:pt idx="9">
                  <c:v>9月30日</c:v>
                </c:pt>
                <c:pt idx="10">
                  <c:v>10月31日</c:v>
                </c:pt>
                <c:pt idx="11">
                  <c:v>11月30日</c:v>
                </c:pt>
                <c:pt idx="12">
                  <c:v>12月31日</c:v>
                </c:pt>
              </c:strCache>
            </c:strRef>
          </c:cat>
          <c:val>
            <c:numRef>
              <c:f>棉纱开机!$J$4:$J$17</c:f>
              <c:numCache>
                <c:formatCode>General</c:formatCode>
                <c:ptCount val="13"/>
                <c:pt idx="0">
                  <c:v>66</c:v>
                </c:pt>
                <c:pt idx="1">
                  <c:v>43</c:v>
                </c:pt>
                <c:pt idx="3">
                  <c:v>75</c:v>
                </c:pt>
                <c:pt idx="4">
                  <c:v>75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546263776"/>
        <c:axId val="546264336"/>
      </c:lineChart>
      <c:catAx>
        <c:axId val="54626377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zh-CN"/>
          </a:p>
        </c:txPr>
        <c:crossAx val="546264336"/>
        <c:crosses val="autoZero"/>
        <c:auto val="0"/>
        <c:lblAlgn val="ctr"/>
        <c:lblOffset val="100"/>
        <c:noMultiLvlLbl val="0"/>
      </c:catAx>
      <c:valAx>
        <c:axId val="546264336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noFill/>
          <a:ln w="9525">
            <a:solidFill>
              <a:schemeClr val="tx1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zh-CN"/>
          </a:p>
        </c:txPr>
        <c:crossAx val="546263776"/>
        <c:crosses val="autoZero"/>
        <c:crossBetween val="between"/>
      </c:valAx>
      <c:spPr>
        <a:noFill/>
        <a:ln w="25400">
          <a:noFill/>
        </a:ln>
      </c:spPr>
    </c:plotArea>
    <c:legend>
      <c:legendPos val="t"/>
      <c:layout/>
      <c:overlay val="0"/>
      <c:spPr>
        <a:noFill/>
        <a:ln w="25400">
          <a:noFill/>
        </a:ln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zh-CN"/>
        </a:p>
      </c:txPr>
    </c:legend>
    <c:plotVisOnly val="1"/>
    <c:dispBlanksAs val="span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/>
      </a:pPr>
      <a:endParaRPr lang="zh-CN"/>
    </a:p>
  </c:txPr>
  <c:externalData r:id="rId2">
    <c:autoUpdate val="0"/>
  </c:externalData>
  <c:extLst>
    <c:ext xmlns:c14="http://schemas.microsoft.com/office/drawing/2007/8/2/chart" uri="{781A3756-C4B2-4CAC-9D66-4F8BD8637D16}">
      <c14:pivotOptions>
        <c14:dropZoneFilter val="1"/>
        <c14:dropZoneCategories val="1"/>
        <c14:dropZoneData val="1"/>
        <c14:dropZoneSeries val="1"/>
      </c14:pivotOptions>
    </c:ext>
  </c:extLst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pivotSource>
    <c:name>[纸浆库存.xls]港口库存月度!数据透视表1</c:name>
    <c:fmtId val="4"/>
  </c:pivotSource>
  <c:chart>
    <c:autoTitleDeleted val="0"/>
    <c:pivotFmts>
      <c:pivotFmt>
        <c:idx val="0"/>
        <c:spPr>
          <a:ln w="19050" cap="rnd" cmpd="sng" algn="ctr">
            <a:solidFill>
              <a:srgbClr val="F0B6B9"/>
            </a:solidFill>
            <a:prstDash val="solid"/>
            <a:round/>
          </a:ln>
          <a:effectLst/>
        </c:spPr>
        <c:marker>
          <c:symbol val="none"/>
        </c:marker>
      </c:pivotFmt>
      <c:pivotFmt>
        <c:idx val="1"/>
        <c:spPr>
          <a:ln w="19050" cap="rnd" cmpd="sng" algn="ctr">
            <a:solidFill>
              <a:srgbClr val="A9D18E"/>
            </a:solidFill>
            <a:prstDash val="solid"/>
            <a:round/>
          </a:ln>
          <a:effectLst/>
        </c:spPr>
        <c:marker>
          <c:symbol val="none"/>
        </c:marker>
      </c:pivotFmt>
      <c:pivotFmt>
        <c:idx val="2"/>
        <c:spPr>
          <a:ln w="19050" cap="rnd" cmpd="sng" algn="ctr">
            <a:solidFill>
              <a:srgbClr val="2F5597"/>
            </a:solidFill>
            <a:prstDash val="solid"/>
            <a:round/>
          </a:ln>
          <a:effectLst/>
        </c:spPr>
        <c:marker>
          <c:symbol val="none"/>
        </c:marker>
      </c:pivotFmt>
      <c:pivotFmt>
        <c:idx val="3"/>
        <c:spPr>
          <a:ln w="19050" cap="rnd" cmpd="sng" algn="ctr">
            <a:solidFill>
              <a:srgbClr val="C00000"/>
            </a:solidFill>
            <a:prstDash val="solid"/>
            <a:round/>
          </a:ln>
          <a:effectLst/>
        </c:spPr>
        <c:marker>
          <c:symbol val="none"/>
        </c:marker>
      </c:pivotFmt>
      <c:pivotFmt>
        <c:idx val="4"/>
        <c:spPr>
          <a:ln>
            <a:solidFill>
              <a:schemeClr val="tx1"/>
            </a:solidFill>
          </a:ln>
        </c:spPr>
        <c:marker>
          <c:symbol val="none"/>
        </c:marker>
      </c:pivotFmt>
      <c:pivotFmt>
        <c:idx val="5"/>
        <c:spPr>
          <a:ln w="19050" cap="rnd" cmpd="sng" algn="ctr">
            <a:solidFill>
              <a:srgbClr val="F0B6B9"/>
            </a:solidFill>
            <a:prstDash val="solid"/>
            <a:round/>
          </a:ln>
          <a:effectLst/>
        </c:spPr>
        <c:marker>
          <c:symbol val="none"/>
        </c:marker>
      </c:pivotFmt>
      <c:pivotFmt>
        <c:idx val="6"/>
        <c:spPr>
          <a:ln w="19050" cap="rnd" cmpd="sng" algn="ctr">
            <a:solidFill>
              <a:srgbClr val="A9D18E"/>
            </a:solidFill>
            <a:prstDash val="solid"/>
            <a:round/>
          </a:ln>
          <a:effectLst/>
        </c:spPr>
        <c:marker>
          <c:symbol val="none"/>
        </c:marker>
      </c:pivotFmt>
      <c:pivotFmt>
        <c:idx val="7"/>
        <c:spPr>
          <a:ln w="19050" cap="rnd" cmpd="sng" algn="ctr">
            <a:solidFill>
              <a:srgbClr val="2F5597"/>
            </a:solidFill>
            <a:prstDash val="solid"/>
            <a:round/>
          </a:ln>
          <a:effectLst/>
        </c:spPr>
        <c:marker>
          <c:symbol val="none"/>
        </c:marker>
      </c:pivotFmt>
      <c:pivotFmt>
        <c:idx val="8"/>
        <c:spPr>
          <a:ln w="19050" cap="rnd" cmpd="sng" algn="ctr">
            <a:solidFill>
              <a:srgbClr val="C00000"/>
            </a:solidFill>
            <a:prstDash val="solid"/>
            <a:round/>
          </a:ln>
          <a:effectLst/>
        </c:spPr>
        <c:marker>
          <c:symbol val="none"/>
        </c:marker>
      </c:pivotFmt>
      <c:pivotFmt>
        <c:idx val="9"/>
        <c:spPr>
          <a:ln>
            <a:solidFill>
              <a:schemeClr val="tx1"/>
            </a:solidFill>
          </a:ln>
        </c:spPr>
        <c:marker>
          <c:symbol val="none"/>
        </c:marker>
      </c:pivotFmt>
      <c:pivotFmt>
        <c:idx val="10"/>
        <c:spPr>
          <a:ln w="19050" cap="rnd" cmpd="sng" algn="ctr">
            <a:solidFill>
              <a:srgbClr val="F0B6B9"/>
            </a:solidFill>
            <a:prstDash val="solid"/>
            <a:round/>
          </a:ln>
          <a:effectLst/>
        </c:spPr>
        <c:marker>
          <c:symbol val="none"/>
        </c:marker>
      </c:pivotFmt>
      <c:pivotFmt>
        <c:idx val="11"/>
        <c:spPr>
          <a:ln w="19050" cap="rnd" cmpd="sng" algn="ctr">
            <a:solidFill>
              <a:srgbClr val="A9D18E"/>
            </a:solidFill>
            <a:prstDash val="solid"/>
            <a:round/>
          </a:ln>
          <a:effectLst/>
        </c:spPr>
        <c:marker>
          <c:symbol val="none"/>
        </c:marker>
      </c:pivotFmt>
      <c:pivotFmt>
        <c:idx val="12"/>
        <c:spPr>
          <a:ln w="19050" cap="rnd" cmpd="sng" algn="ctr">
            <a:solidFill>
              <a:srgbClr val="2F5597"/>
            </a:solidFill>
            <a:prstDash val="solid"/>
            <a:round/>
          </a:ln>
          <a:effectLst/>
        </c:spPr>
        <c:marker>
          <c:symbol val="none"/>
        </c:marker>
      </c:pivotFmt>
      <c:pivotFmt>
        <c:idx val="13"/>
        <c:spPr>
          <a:ln w="19050" cap="rnd" cmpd="sng" algn="ctr">
            <a:solidFill>
              <a:srgbClr val="C00000"/>
            </a:solidFill>
            <a:prstDash val="solid"/>
            <a:round/>
          </a:ln>
          <a:effectLst/>
        </c:spPr>
        <c:marker>
          <c:symbol val="none"/>
        </c:marker>
      </c:pivotFmt>
      <c:pivotFmt>
        <c:idx val="14"/>
        <c:spPr>
          <a:ln>
            <a:solidFill>
              <a:schemeClr val="tx1"/>
            </a:solidFill>
          </a:ln>
        </c:spPr>
        <c:marker>
          <c:symbol val="none"/>
        </c:marker>
      </c:pivotFmt>
    </c:pivotFmts>
    <c:plotArea>
      <c:layout/>
      <c:lineChart>
        <c:grouping val="standard"/>
        <c:varyColors val="0"/>
        <c:ser>
          <c:idx val="0"/>
          <c:order val="0"/>
          <c:tx>
            <c:strRef>
              <c:f>港口库存月度!$I$3:$I$4</c:f>
              <c:strCache>
                <c:ptCount val="1"/>
                <c:pt idx="0">
                  <c:v>2017年</c:v>
                </c:pt>
              </c:strCache>
            </c:strRef>
          </c:tx>
          <c:spPr>
            <a:ln w="19050" cap="rnd" cmpd="sng" algn="ctr">
              <a:solidFill>
                <a:srgbClr val="F0B6B9"/>
              </a:solidFill>
              <a:prstDash val="solid"/>
              <a:round/>
            </a:ln>
            <a:effectLst/>
          </c:spPr>
          <c:marker>
            <c:symbol val="none"/>
          </c:marker>
          <c:cat>
            <c:strRef>
              <c:f>港口库存月度!$H$5:$H$17</c:f>
              <c:strCache>
                <c:ptCount val="12"/>
                <c:pt idx="0">
                  <c:v>1月31日</c:v>
                </c:pt>
                <c:pt idx="1">
                  <c:v>2月28日</c:v>
                </c:pt>
                <c:pt idx="2">
                  <c:v>3月31日</c:v>
                </c:pt>
                <c:pt idx="3">
                  <c:v>4月30日</c:v>
                </c:pt>
                <c:pt idx="4">
                  <c:v>5月31日</c:v>
                </c:pt>
                <c:pt idx="5">
                  <c:v>6月30日</c:v>
                </c:pt>
                <c:pt idx="6">
                  <c:v>7月31日</c:v>
                </c:pt>
                <c:pt idx="7">
                  <c:v>8月31日</c:v>
                </c:pt>
                <c:pt idx="8">
                  <c:v>9月30日</c:v>
                </c:pt>
                <c:pt idx="9">
                  <c:v>10月31日</c:v>
                </c:pt>
                <c:pt idx="10">
                  <c:v>11月30日</c:v>
                </c:pt>
                <c:pt idx="11">
                  <c:v>12月31日</c:v>
                </c:pt>
              </c:strCache>
            </c:strRef>
          </c:cat>
          <c:val>
            <c:numRef>
              <c:f>港口库存月度!$I$5:$I$17</c:f>
              <c:numCache>
                <c:formatCode>General</c:formatCode>
                <c:ptCount val="12"/>
                <c:pt idx="0">
                  <c:v>789</c:v>
                </c:pt>
                <c:pt idx="1">
                  <c:v>993</c:v>
                </c:pt>
                <c:pt idx="2">
                  <c:v>936</c:v>
                </c:pt>
                <c:pt idx="3">
                  <c:v>778</c:v>
                </c:pt>
                <c:pt idx="4">
                  <c:v>847</c:v>
                </c:pt>
                <c:pt idx="5">
                  <c:v>807</c:v>
                </c:pt>
                <c:pt idx="6">
                  <c:v>713</c:v>
                </c:pt>
                <c:pt idx="7">
                  <c:v>594</c:v>
                </c:pt>
                <c:pt idx="8">
                  <c:v>634</c:v>
                </c:pt>
                <c:pt idx="9">
                  <c:v>595</c:v>
                </c:pt>
                <c:pt idx="10">
                  <c:v>850</c:v>
                </c:pt>
                <c:pt idx="11">
                  <c:v>755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港口库存月度!$J$3:$J$4</c:f>
              <c:strCache>
                <c:ptCount val="1"/>
                <c:pt idx="0">
                  <c:v>2018年</c:v>
                </c:pt>
              </c:strCache>
            </c:strRef>
          </c:tx>
          <c:spPr>
            <a:ln w="19050" cap="rnd" cmpd="sng" algn="ctr">
              <a:solidFill>
                <a:srgbClr val="A9D18E"/>
              </a:solidFill>
              <a:prstDash val="solid"/>
              <a:round/>
            </a:ln>
            <a:effectLst/>
          </c:spPr>
          <c:marker>
            <c:symbol val="none"/>
          </c:marker>
          <c:cat>
            <c:strRef>
              <c:f>港口库存月度!$H$5:$H$17</c:f>
              <c:strCache>
                <c:ptCount val="12"/>
                <c:pt idx="0">
                  <c:v>1月31日</c:v>
                </c:pt>
                <c:pt idx="1">
                  <c:v>2月28日</c:v>
                </c:pt>
                <c:pt idx="2">
                  <c:v>3月31日</c:v>
                </c:pt>
                <c:pt idx="3">
                  <c:v>4月30日</c:v>
                </c:pt>
                <c:pt idx="4">
                  <c:v>5月31日</c:v>
                </c:pt>
                <c:pt idx="5">
                  <c:v>6月30日</c:v>
                </c:pt>
                <c:pt idx="6">
                  <c:v>7月31日</c:v>
                </c:pt>
                <c:pt idx="7">
                  <c:v>8月31日</c:v>
                </c:pt>
                <c:pt idx="8">
                  <c:v>9月30日</c:v>
                </c:pt>
                <c:pt idx="9">
                  <c:v>10月31日</c:v>
                </c:pt>
                <c:pt idx="10">
                  <c:v>11月30日</c:v>
                </c:pt>
                <c:pt idx="11">
                  <c:v>12月31日</c:v>
                </c:pt>
              </c:strCache>
            </c:strRef>
          </c:cat>
          <c:val>
            <c:numRef>
              <c:f>港口库存月度!$J$5:$J$17</c:f>
              <c:numCache>
                <c:formatCode>General</c:formatCode>
                <c:ptCount val="12"/>
                <c:pt idx="0">
                  <c:v>813</c:v>
                </c:pt>
                <c:pt idx="1">
                  <c:v>1227</c:v>
                </c:pt>
                <c:pt idx="2">
                  <c:v>1086</c:v>
                </c:pt>
                <c:pt idx="3">
                  <c:v>962</c:v>
                </c:pt>
                <c:pt idx="4">
                  <c:v>981</c:v>
                </c:pt>
                <c:pt idx="5">
                  <c:v>989</c:v>
                </c:pt>
                <c:pt idx="6">
                  <c:v>1066</c:v>
                </c:pt>
                <c:pt idx="7">
                  <c:v>1083</c:v>
                </c:pt>
                <c:pt idx="8">
                  <c:v>1213</c:v>
                </c:pt>
                <c:pt idx="9">
                  <c:v>1410</c:v>
                </c:pt>
                <c:pt idx="10">
                  <c:v>1516</c:v>
                </c:pt>
                <c:pt idx="11">
                  <c:v>1458</c:v>
                </c:pt>
              </c:numCache>
            </c:numRef>
          </c:val>
          <c:smooth val="0"/>
        </c:ser>
        <c:ser>
          <c:idx val="2"/>
          <c:order val="2"/>
          <c:tx>
            <c:strRef>
              <c:f>港口库存月度!$K$3:$K$4</c:f>
              <c:strCache>
                <c:ptCount val="1"/>
                <c:pt idx="0">
                  <c:v>2019年</c:v>
                </c:pt>
              </c:strCache>
            </c:strRef>
          </c:tx>
          <c:spPr>
            <a:ln w="19050" cap="rnd" cmpd="sng" algn="ctr">
              <a:solidFill>
                <a:srgbClr val="2F5597"/>
              </a:solidFill>
              <a:prstDash val="solid"/>
              <a:round/>
            </a:ln>
            <a:effectLst/>
          </c:spPr>
          <c:marker>
            <c:symbol val="none"/>
          </c:marker>
          <c:cat>
            <c:strRef>
              <c:f>港口库存月度!$H$5:$H$17</c:f>
              <c:strCache>
                <c:ptCount val="12"/>
                <c:pt idx="0">
                  <c:v>1月31日</c:v>
                </c:pt>
                <c:pt idx="1">
                  <c:v>2月28日</c:v>
                </c:pt>
                <c:pt idx="2">
                  <c:v>3月31日</c:v>
                </c:pt>
                <c:pt idx="3">
                  <c:v>4月30日</c:v>
                </c:pt>
                <c:pt idx="4">
                  <c:v>5月31日</c:v>
                </c:pt>
                <c:pt idx="5">
                  <c:v>6月30日</c:v>
                </c:pt>
                <c:pt idx="6">
                  <c:v>7月31日</c:v>
                </c:pt>
                <c:pt idx="7">
                  <c:v>8月31日</c:v>
                </c:pt>
                <c:pt idx="8">
                  <c:v>9月30日</c:v>
                </c:pt>
                <c:pt idx="9">
                  <c:v>10月31日</c:v>
                </c:pt>
                <c:pt idx="10">
                  <c:v>11月30日</c:v>
                </c:pt>
                <c:pt idx="11">
                  <c:v>12月31日</c:v>
                </c:pt>
              </c:strCache>
            </c:strRef>
          </c:cat>
          <c:val>
            <c:numRef>
              <c:f>港口库存月度!$K$5:$K$17</c:f>
              <c:numCache>
                <c:formatCode>General</c:formatCode>
                <c:ptCount val="12"/>
                <c:pt idx="0">
                  <c:v>1670</c:v>
                </c:pt>
                <c:pt idx="1">
                  <c:v>1967</c:v>
                </c:pt>
                <c:pt idx="2">
                  <c:v>1784</c:v>
                </c:pt>
                <c:pt idx="3">
                  <c:v>1588</c:v>
                </c:pt>
                <c:pt idx="4">
                  <c:v>1675</c:v>
                </c:pt>
                <c:pt idx="5">
                  <c:v>1780</c:v>
                </c:pt>
                <c:pt idx="6">
                  <c:v>2138</c:v>
                </c:pt>
                <c:pt idx="7">
                  <c:v>2173</c:v>
                </c:pt>
                <c:pt idx="8">
                  <c:v>1908</c:v>
                </c:pt>
                <c:pt idx="9">
                  <c:v>1961</c:v>
                </c:pt>
                <c:pt idx="10">
                  <c:v>1745</c:v>
                </c:pt>
                <c:pt idx="11">
                  <c:v>1579</c:v>
                </c:pt>
              </c:numCache>
            </c:numRef>
          </c:val>
          <c:smooth val="0"/>
        </c:ser>
        <c:ser>
          <c:idx val="3"/>
          <c:order val="3"/>
          <c:tx>
            <c:strRef>
              <c:f>港口库存月度!$L$3:$L$4</c:f>
              <c:strCache>
                <c:ptCount val="1"/>
                <c:pt idx="0">
                  <c:v>2020年</c:v>
                </c:pt>
              </c:strCache>
            </c:strRef>
          </c:tx>
          <c:spPr>
            <a:ln w="19050" cap="rnd" cmpd="sng" algn="ctr">
              <a:solidFill>
                <a:srgbClr val="C00000"/>
              </a:solidFill>
              <a:prstDash val="solid"/>
              <a:round/>
            </a:ln>
            <a:effectLst/>
          </c:spPr>
          <c:marker>
            <c:symbol val="none"/>
          </c:marker>
          <c:cat>
            <c:strRef>
              <c:f>港口库存月度!$H$5:$H$17</c:f>
              <c:strCache>
                <c:ptCount val="12"/>
                <c:pt idx="0">
                  <c:v>1月31日</c:v>
                </c:pt>
                <c:pt idx="1">
                  <c:v>2月28日</c:v>
                </c:pt>
                <c:pt idx="2">
                  <c:v>3月31日</c:v>
                </c:pt>
                <c:pt idx="3">
                  <c:v>4月30日</c:v>
                </c:pt>
                <c:pt idx="4">
                  <c:v>5月31日</c:v>
                </c:pt>
                <c:pt idx="5">
                  <c:v>6月30日</c:v>
                </c:pt>
                <c:pt idx="6">
                  <c:v>7月31日</c:v>
                </c:pt>
                <c:pt idx="7">
                  <c:v>8月31日</c:v>
                </c:pt>
                <c:pt idx="8">
                  <c:v>9月30日</c:v>
                </c:pt>
                <c:pt idx="9">
                  <c:v>10月31日</c:v>
                </c:pt>
                <c:pt idx="10">
                  <c:v>11月30日</c:v>
                </c:pt>
                <c:pt idx="11">
                  <c:v>12月31日</c:v>
                </c:pt>
              </c:strCache>
            </c:strRef>
          </c:cat>
          <c:val>
            <c:numRef>
              <c:f>港口库存月度!$L$5:$L$17</c:f>
              <c:numCache>
                <c:formatCode>General</c:formatCode>
                <c:ptCount val="12"/>
                <c:pt idx="0">
                  <c:v>1680</c:v>
                </c:pt>
                <c:pt idx="1">
                  <c:v>2131</c:v>
                </c:pt>
                <c:pt idx="2">
                  <c:v>1965</c:v>
                </c:pt>
                <c:pt idx="3">
                  <c:v>1728</c:v>
                </c:pt>
                <c:pt idx="4">
                  <c:v>1809</c:v>
                </c:pt>
                <c:pt idx="5">
                  <c:v>1862</c:v>
                </c:pt>
                <c:pt idx="6">
                  <c:v>1818.6334999999999</c:v>
                </c:pt>
                <c:pt idx="7">
                  <c:v>1760</c:v>
                </c:pt>
                <c:pt idx="8">
                  <c:v>1792</c:v>
                </c:pt>
                <c:pt idx="9">
                  <c:v>1836</c:v>
                </c:pt>
                <c:pt idx="10">
                  <c:v>1742</c:v>
                </c:pt>
                <c:pt idx="11">
                  <c:v>1704.716552719161</c:v>
                </c:pt>
              </c:numCache>
            </c:numRef>
          </c:val>
          <c:smooth val="0"/>
        </c:ser>
        <c:ser>
          <c:idx val="4"/>
          <c:order val="4"/>
          <c:tx>
            <c:strRef>
              <c:f>港口库存月度!$M$3:$M$4</c:f>
              <c:strCache>
                <c:ptCount val="1"/>
                <c:pt idx="0">
                  <c:v>2021年</c:v>
                </c:pt>
              </c:strCache>
            </c:strRef>
          </c:tx>
          <c:spPr>
            <a:ln>
              <a:solidFill>
                <a:schemeClr val="tx1"/>
              </a:solidFill>
            </a:ln>
          </c:spPr>
          <c:marker>
            <c:symbol val="none"/>
          </c:marker>
          <c:cat>
            <c:strRef>
              <c:f>港口库存月度!$H$5:$H$17</c:f>
              <c:strCache>
                <c:ptCount val="12"/>
                <c:pt idx="0">
                  <c:v>1月31日</c:v>
                </c:pt>
                <c:pt idx="1">
                  <c:v>2月28日</c:v>
                </c:pt>
                <c:pt idx="2">
                  <c:v>3月31日</c:v>
                </c:pt>
                <c:pt idx="3">
                  <c:v>4月30日</c:v>
                </c:pt>
                <c:pt idx="4">
                  <c:v>5月31日</c:v>
                </c:pt>
                <c:pt idx="5">
                  <c:v>6月30日</c:v>
                </c:pt>
                <c:pt idx="6">
                  <c:v>7月31日</c:v>
                </c:pt>
                <c:pt idx="7">
                  <c:v>8月31日</c:v>
                </c:pt>
                <c:pt idx="8">
                  <c:v>9月30日</c:v>
                </c:pt>
                <c:pt idx="9">
                  <c:v>10月31日</c:v>
                </c:pt>
                <c:pt idx="10">
                  <c:v>11月30日</c:v>
                </c:pt>
                <c:pt idx="11">
                  <c:v>12月31日</c:v>
                </c:pt>
              </c:strCache>
            </c:strRef>
          </c:cat>
          <c:val>
            <c:numRef>
              <c:f>港口库存月度!$M$5:$M$17</c:f>
              <c:numCache>
                <c:formatCode>General</c:formatCode>
                <c:ptCount val="12"/>
                <c:pt idx="0">
                  <c:v>1740</c:v>
                </c:pt>
                <c:pt idx="1">
                  <c:v>1977</c:v>
                </c:pt>
                <c:pt idx="2">
                  <c:v>1817</c:v>
                </c:pt>
                <c:pt idx="3">
                  <c:v>1750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441662752"/>
        <c:axId val="441663312"/>
      </c:lineChart>
      <c:catAx>
        <c:axId val="44166275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prstDash val="solid"/>
            <a:round/>
          </a:ln>
          <a:effectLst/>
        </c:spPr>
        <c:txPr>
          <a:bodyPr rot="-2700000" vert="horz"/>
          <a:lstStyle/>
          <a:p>
            <a:pPr>
              <a:defRPr sz="900" b="0" i="0" u="none" strike="noStrike" baseline="0">
                <a:solidFill>
                  <a:srgbClr val="333333"/>
                </a:solidFill>
                <a:latin typeface="宋体"/>
                <a:ea typeface="宋体"/>
                <a:cs typeface="宋体"/>
              </a:defRPr>
            </a:pPr>
            <a:endParaRPr lang="zh-CN"/>
          </a:p>
        </c:txPr>
        <c:crossAx val="441663312"/>
        <c:crosses val="autoZero"/>
        <c:auto val="0"/>
        <c:lblAlgn val="ctr"/>
        <c:lblOffset val="100"/>
        <c:noMultiLvlLbl val="0"/>
      </c:catAx>
      <c:valAx>
        <c:axId val="441663312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ln w="3175" cap="flat" cmpd="sng" algn="ctr">
            <a:noFill/>
            <a:prstDash val="solid"/>
            <a:round/>
          </a:ln>
        </c:spPr>
        <c:txPr>
          <a:bodyPr rot="0" vert="horz"/>
          <a:lstStyle/>
          <a:p>
            <a:pPr>
              <a:defRPr sz="900" b="0" i="0" u="none" strike="noStrike" baseline="0">
                <a:solidFill>
                  <a:srgbClr val="333333"/>
                </a:solidFill>
                <a:latin typeface="宋体"/>
                <a:ea typeface="宋体"/>
                <a:cs typeface="宋体"/>
              </a:defRPr>
            </a:pPr>
            <a:endParaRPr lang="zh-CN"/>
          </a:p>
        </c:txPr>
        <c:crossAx val="441662752"/>
        <c:crosses val="autoZero"/>
        <c:crossBetween val="between"/>
      </c:valAx>
      <c:spPr>
        <a:noFill/>
        <a:ln w="25400">
          <a:noFill/>
        </a:ln>
      </c:spPr>
    </c:plotArea>
    <c:legend>
      <c:legendPos val="t"/>
      <c:layout/>
      <c:overlay val="0"/>
      <c:spPr>
        <a:noFill/>
        <a:ln w="3175">
          <a:noFill/>
        </a:ln>
      </c:spPr>
      <c:txPr>
        <a:bodyPr/>
        <a:lstStyle/>
        <a:p>
          <a:pPr>
            <a:defRPr sz="900" b="0" i="0" u="none" strike="noStrike" baseline="0">
              <a:solidFill>
                <a:srgbClr val="333333"/>
              </a:solidFill>
              <a:latin typeface="宋体"/>
              <a:ea typeface="宋体"/>
              <a:cs typeface="宋体"/>
            </a:defRPr>
          </a:pPr>
          <a:endParaRPr lang="zh-CN"/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noFill/>
      <a:prstDash val="solid"/>
      <a:round/>
    </a:ln>
    <a:effectLst/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宋体"/>
          <a:ea typeface="宋体"/>
          <a:cs typeface="宋体"/>
        </a:defRPr>
      </a:pPr>
      <a:endParaRPr lang="zh-CN"/>
    </a:p>
  </c:txPr>
  <c:externalData r:id="rId2">
    <c:autoUpdate val="0"/>
  </c:externalData>
  <c:extLst>
    <c:ext xmlns:c14="http://schemas.microsoft.com/office/drawing/2007/8/2/chart" uri="{781A3756-C4B2-4CAC-9D66-4F8BD8637D16}">
      <c14:pivotOptions>
        <c14:dropZoneFilter val="1"/>
        <c14:dropZoneCategories val="1"/>
        <c14:dropZoneData val="1"/>
        <c14:dropZoneSeries val="1"/>
      </c14:pivotOptions>
    </c:ext>
  </c:extLst>
</c:chartSpace>
</file>

<file path=ppt/charts/chart1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港口库存周度!$C$1</c:f>
              <c:strCache>
                <c:ptCount val="1"/>
                <c:pt idx="0">
                  <c:v>常熟港木浆库存</c:v>
                </c:pt>
              </c:strCache>
            </c:strRef>
          </c:tx>
          <c:spPr>
            <a:solidFill>
              <a:schemeClr val="bg1">
                <a:lumMod val="50000"/>
              </a:schemeClr>
            </a:solidFill>
            <a:ln w="25400">
              <a:noFill/>
            </a:ln>
          </c:spPr>
          <c:invertIfNegative val="0"/>
          <c:cat>
            <c:strRef>
              <c:f>港口库存周度!$A$2:$A$137</c:f>
              <c:strCache>
                <c:ptCount val="136"/>
                <c:pt idx="0">
                  <c:v>2014/1/31</c:v>
                </c:pt>
                <c:pt idx="1">
                  <c:v>2014/2/28</c:v>
                </c:pt>
                <c:pt idx="2">
                  <c:v>2014/3/31</c:v>
                </c:pt>
                <c:pt idx="3">
                  <c:v>2014/4/30</c:v>
                </c:pt>
                <c:pt idx="4">
                  <c:v>2014/5/31</c:v>
                </c:pt>
                <c:pt idx="5">
                  <c:v>2014/6/30</c:v>
                </c:pt>
                <c:pt idx="6">
                  <c:v>2014/7/31</c:v>
                </c:pt>
                <c:pt idx="7">
                  <c:v>2014/8/31</c:v>
                </c:pt>
                <c:pt idx="8">
                  <c:v>2014/9/30</c:v>
                </c:pt>
                <c:pt idx="9">
                  <c:v>2014/10/31</c:v>
                </c:pt>
                <c:pt idx="10">
                  <c:v>2014/11/30</c:v>
                </c:pt>
                <c:pt idx="11">
                  <c:v>2014/12/31</c:v>
                </c:pt>
                <c:pt idx="12">
                  <c:v>2015/1/31</c:v>
                </c:pt>
                <c:pt idx="13">
                  <c:v>2015/2/28</c:v>
                </c:pt>
                <c:pt idx="14">
                  <c:v>2015/3/31</c:v>
                </c:pt>
                <c:pt idx="15">
                  <c:v>2015/4/30</c:v>
                </c:pt>
                <c:pt idx="16">
                  <c:v>2015/5/31</c:v>
                </c:pt>
                <c:pt idx="17">
                  <c:v>2015/6/30</c:v>
                </c:pt>
                <c:pt idx="18">
                  <c:v>2015/7/31</c:v>
                </c:pt>
                <c:pt idx="19">
                  <c:v>2015/8/31</c:v>
                </c:pt>
                <c:pt idx="20">
                  <c:v>2015/9/30</c:v>
                </c:pt>
                <c:pt idx="21">
                  <c:v>2015/10/31</c:v>
                </c:pt>
                <c:pt idx="22">
                  <c:v>2015/11/30</c:v>
                </c:pt>
                <c:pt idx="23">
                  <c:v>2015/12/31</c:v>
                </c:pt>
                <c:pt idx="24">
                  <c:v>2016/1/31</c:v>
                </c:pt>
                <c:pt idx="25">
                  <c:v>2016/2/28</c:v>
                </c:pt>
                <c:pt idx="26">
                  <c:v>2016/3/31</c:v>
                </c:pt>
                <c:pt idx="27">
                  <c:v>2016/4/30</c:v>
                </c:pt>
                <c:pt idx="28">
                  <c:v>2016/5/31</c:v>
                </c:pt>
                <c:pt idx="29">
                  <c:v>2016/6/30</c:v>
                </c:pt>
                <c:pt idx="30">
                  <c:v>2016/7/31</c:v>
                </c:pt>
                <c:pt idx="31">
                  <c:v>2016/8/31</c:v>
                </c:pt>
                <c:pt idx="32">
                  <c:v>2016/9/30</c:v>
                </c:pt>
                <c:pt idx="33">
                  <c:v>2016/10/31</c:v>
                </c:pt>
                <c:pt idx="34">
                  <c:v>2016/11/30</c:v>
                </c:pt>
                <c:pt idx="35">
                  <c:v>2016/12/31</c:v>
                </c:pt>
                <c:pt idx="36">
                  <c:v>2017/1/31</c:v>
                </c:pt>
                <c:pt idx="37">
                  <c:v>2017/2/28</c:v>
                </c:pt>
                <c:pt idx="38">
                  <c:v>2017/3/31</c:v>
                </c:pt>
                <c:pt idx="39">
                  <c:v>2017/4/30</c:v>
                </c:pt>
                <c:pt idx="40">
                  <c:v>2017/5/31</c:v>
                </c:pt>
                <c:pt idx="41">
                  <c:v>2017/6/30</c:v>
                </c:pt>
                <c:pt idx="42">
                  <c:v>2017/7/31</c:v>
                </c:pt>
                <c:pt idx="43">
                  <c:v>2017/8/31</c:v>
                </c:pt>
                <c:pt idx="44">
                  <c:v>2017/9/30</c:v>
                </c:pt>
                <c:pt idx="45">
                  <c:v>2017/10/31</c:v>
                </c:pt>
                <c:pt idx="46">
                  <c:v>2017/11/30</c:v>
                </c:pt>
                <c:pt idx="47">
                  <c:v>2017/12/31</c:v>
                </c:pt>
                <c:pt idx="48">
                  <c:v>2018/1/31</c:v>
                </c:pt>
                <c:pt idx="49">
                  <c:v>2018/2/28</c:v>
                </c:pt>
                <c:pt idx="50">
                  <c:v>2018/3/31</c:v>
                </c:pt>
                <c:pt idx="51">
                  <c:v>2018/4/30</c:v>
                </c:pt>
                <c:pt idx="52">
                  <c:v>2018/5/31</c:v>
                </c:pt>
                <c:pt idx="53">
                  <c:v>2018/6/30</c:v>
                </c:pt>
                <c:pt idx="54">
                  <c:v>2018/7/31</c:v>
                </c:pt>
                <c:pt idx="55">
                  <c:v>2018/8/31</c:v>
                </c:pt>
                <c:pt idx="56">
                  <c:v>2018/9/30</c:v>
                </c:pt>
                <c:pt idx="57">
                  <c:v>2018/10/31</c:v>
                </c:pt>
                <c:pt idx="58">
                  <c:v>2018/11/30</c:v>
                </c:pt>
                <c:pt idx="59">
                  <c:v>2018/12/31</c:v>
                </c:pt>
                <c:pt idx="60">
                  <c:v>2019/1/31</c:v>
                </c:pt>
                <c:pt idx="61">
                  <c:v>2019/2/28</c:v>
                </c:pt>
                <c:pt idx="62">
                  <c:v>2019/3/31</c:v>
                </c:pt>
                <c:pt idx="63">
                  <c:v>2019/4/30</c:v>
                </c:pt>
                <c:pt idx="64">
                  <c:v>2019/5/31</c:v>
                </c:pt>
                <c:pt idx="65">
                  <c:v>2019/6/30</c:v>
                </c:pt>
                <c:pt idx="66">
                  <c:v>2019/7/31</c:v>
                </c:pt>
                <c:pt idx="67">
                  <c:v>2019/8/31</c:v>
                </c:pt>
                <c:pt idx="68">
                  <c:v>2019/9/30</c:v>
                </c:pt>
                <c:pt idx="69">
                  <c:v>2019/10/31</c:v>
                </c:pt>
                <c:pt idx="70">
                  <c:v>2019/11/31</c:v>
                </c:pt>
                <c:pt idx="71">
                  <c:v>2019/12/31</c:v>
                </c:pt>
                <c:pt idx="72">
                  <c:v>2020/1/31</c:v>
                </c:pt>
                <c:pt idx="73">
                  <c:v>2020/2/10</c:v>
                </c:pt>
                <c:pt idx="74">
                  <c:v>2020/2/20</c:v>
                </c:pt>
                <c:pt idx="75">
                  <c:v>2020/2/29</c:v>
                </c:pt>
                <c:pt idx="76">
                  <c:v>2020/3/10</c:v>
                </c:pt>
                <c:pt idx="77">
                  <c:v>2020/3/20</c:v>
                </c:pt>
                <c:pt idx="78">
                  <c:v>2020/4/3</c:v>
                </c:pt>
                <c:pt idx="79">
                  <c:v>2020/4/10</c:v>
                </c:pt>
                <c:pt idx="80">
                  <c:v>2020/4/15</c:v>
                </c:pt>
                <c:pt idx="81">
                  <c:v>2020/4/30</c:v>
                </c:pt>
                <c:pt idx="82">
                  <c:v>2020/5/6</c:v>
                </c:pt>
                <c:pt idx="83">
                  <c:v>2020/5/15</c:v>
                </c:pt>
                <c:pt idx="84">
                  <c:v>2020/5/20</c:v>
                </c:pt>
                <c:pt idx="85">
                  <c:v>2020/5/26</c:v>
                </c:pt>
                <c:pt idx="86">
                  <c:v>2020/6/1</c:v>
                </c:pt>
                <c:pt idx="87">
                  <c:v>2020/6/9</c:v>
                </c:pt>
                <c:pt idx="88">
                  <c:v>2020/6/15</c:v>
                </c:pt>
                <c:pt idx="89">
                  <c:v>2020/6/23</c:v>
                </c:pt>
                <c:pt idx="90">
                  <c:v>2020/6/30</c:v>
                </c:pt>
                <c:pt idx="91">
                  <c:v>2020/7/7</c:v>
                </c:pt>
                <c:pt idx="92">
                  <c:v>2020/7/14</c:v>
                </c:pt>
                <c:pt idx="93">
                  <c:v>2020/7/24</c:v>
                </c:pt>
                <c:pt idx="94">
                  <c:v>2020/7/31</c:v>
                </c:pt>
                <c:pt idx="95">
                  <c:v>2020/8/7</c:v>
                </c:pt>
                <c:pt idx="96">
                  <c:v>2020/8/12</c:v>
                </c:pt>
                <c:pt idx="97">
                  <c:v>2020/8/18</c:v>
                </c:pt>
                <c:pt idx="98">
                  <c:v>2020/8/28</c:v>
                </c:pt>
                <c:pt idx="99">
                  <c:v>2020/9/1</c:v>
                </c:pt>
                <c:pt idx="100">
                  <c:v>2020/9/11</c:v>
                </c:pt>
                <c:pt idx="101">
                  <c:v>2020/9/15</c:v>
                </c:pt>
                <c:pt idx="102">
                  <c:v>2020/9/25</c:v>
                </c:pt>
                <c:pt idx="103">
                  <c:v>2020/9/30</c:v>
                </c:pt>
                <c:pt idx="104">
                  <c:v>2020/10/9</c:v>
                </c:pt>
                <c:pt idx="105">
                  <c:v>2020/10/13</c:v>
                </c:pt>
                <c:pt idx="106">
                  <c:v>2020/10/20</c:v>
                </c:pt>
                <c:pt idx="107">
                  <c:v>2020/10/28</c:v>
                </c:pt>
                <c:pt idx="108">
                  <c:v>2020/11/4</c:v>
                </c:pt>
                <c:pt idx="109">
                  <c:v>2020/11/13</c:v>
                </c:pt>
                <c:pt idx="110">
                  <c:v>2020/11/18</c:v>
                </c:pt>
                <c:pt idx="111">
                  <c:v>2020/11/24</c:v>
                </c:pt>
                <c:pt idx="112">
                  <c:v>2020/12/3</c:v>
                </c:pt>
                <c:pt idx="113">
                  <c:v>2020/12/10</c:v>
                </c:pt>
                <c:pt idx="114">
                  <c:v>2020/12/17</c:v>
                </c:pt>
                <c:pt idx="115">
                  <c:v>2020/12/22</c:v>
                </c:pt>
                <c:pt idx="116">
                  <c:v>2020/12/29</c:v>
                </c:pt>
                <c:pt idx="117">
                  <c:v>2021/1/5</c:v>
                </c:pt>
                <c:pt idx="118">
                  <c:v>2021/1/12</c:v>
                </c:pt>
                <c:pt idx="119">
                  <c:v>2021/1/20</c:v>
                </c:pt>
                <c:pt idx="120">
                  <c:v>2021/1/27</c:v>
                </c:pt>
                <c:pt idx="121">
                  <c:v>2021/2/3</c:v>
                </c:pt>
                <c:pt idx="122">
                  <c:v>2021/2/9</c:v>
                </c:pt>
                <c:pt idx="123">
                  <c:v>2021/2/19</c:v>
                </c:pt>
                <c:pt idx="124">
                  <c:v>2021/2/26</c:v>
                </c:pt>
                <c:pt idx="125">
                  <c:v>2021/3/4</c:v>
                </c:pt>
                <c:pt idx="126">
                  <c:v>2021/3/11</c:v>
                </c:pt>
                <c:pt idx="127">
                  <c:v>2021/3/17</c:v>
                </c:pt>
                <c:pt idx="128">
                  <c:v>2021/3/23</c:v>
                </c:pt>
                <c:pt idx="129">
                  <c:v>2021/3/30</c:v>
                </c:pt>
                <c:pt idx="130">
                  <c:v>2021/4/7</c:v>
                </c:pt>
                <c:pt idx="131">
                  <c:v>2021/4/14</c:v>
                </c:pt>
                <c:pt idx="132">
                  <c:v>2021/4/21</c:v>
                </c:pt>
                <c:pt idx="133">
                  <c:v>2021/4/27</c:v>
                </c:pt>
                <c:pt idx="134">
                  <c:v>2021/5/6</c:v>
                </c:pt>
                <c:pt idx="135">
                  <c:v>2021/5/12</c:v>
                </c:pt>
              </c:strCache>
            </c:strRef>
          </c:cat>
          <c:val>
            <c:numRef>
              <c:f>港口库存周度!$C$2:$C$137</c:f>
              <c:numCache>
                <c:formatCode>0_ </c:formatCode>
                <c:ptCount val="136"/>
                <c:pt idx="0">
                  <c:v>270</c:v>
                </c:pt>
                <c:pt idx="1">
                  <c:v>276</c:v>
                </c:pt>
                <c:pt idx="2">
                  <c:v>280</c:v>
                </c:pt>
                <c:pt idx="3">
                  <c:v>258</c:v>
                </c:pt>
                <c:pt idx="4">
                  <c:v>230</c:v>
                </c:pt>
                <c:pt idx="5">
                  <c:v>280</c:v>
                </c:pt>
                <c:pt idx="6">
                  <c:v>230</c:v>
                </c:pt>
                <c:pt idx="7">
                  <c:v>250</c:v>
                </c:pt>
                <c:pt idx="8">
                  <c:v>210</c:v>
                </c:pt>
                <c:pt idx="9">
                  <c:v>270</c:v>
                </c:pt>
                <c:pt idx="10">
                  <c:v>244</c:v>
                </c:pt>
                <c:pt idx="11">
                  <c:v>240</c:v>
                </c:pt>
                <c:pt idx="12">
                  <c:v>270</c:v>
                </c:pt>
                <c:pt idx="13">
                  <c:v>270</c:v>
                </c:pt>
                <c:pt idx="14">
                  <c:v>276</c:v>
                </c:pt>
                <c:pt idx="15">
                  <c:v>250</c:v>
                </c:pt>
                <c:pt idx="16">
                  <c:v>258</c:v>
                </c:pt>
                <c:pt idx="17">
                  <c:v>286</c:v>
                </c:pt>
                <c:pt idx="18">
                  <c:v>276</c:v>
                </c:pt>
                <c:pt idx="19">
                  <c:v>269</c:v>
                </c:pt>
                <c:pt idx="20">
                  <c:v>260</c:v>
                </c:pt>
                <c:pt idx="21">
                  <c:v>275</c:v>
                </c:pt>
                <c:pt idx="22">
                  <c:v>270</c:v>
                </c:pt>
                <c:pt idx="23">
                  <c:v>287</c:v>
                </c:pt>
                <c:pt idx="24">
                  <c:v>340</c:v>
                </c:pt>
                <c:pt idx="25">
                  <c:v>450</c:v>
                </c:pt>
                <c:pt idx="26">
                  <c:v>400</c:v>
                </c:pt>
                <c:pt idx="27">
                  <c:v>320</c:v>
                </c:pt>
                <c:pt idx="28">
                  <c:v>340</c:v>
                </c:pt>
                <c:pt idx="29">
                  <c:v>320</c:v>
                </c:pt>
                <c:pt idx="30">
                  <c:v>334</c:v>
                </c:pt>
                <c:pt idx="31">
                  <c:v>378</c:v>
                </c:pt>
                <c:pt idx="32">
                  <c:v>370</c:v>
                </c:pt>
                <c:pt idx="33">
                  <c:v>330</c:v>
                </c:pt>
                <c:pt idx="34">
                  <c:v>355</c:v>
                </c:pt>
                <c:pt idx="35">
                  <c:v>324</c:v>
                </c:pt>
                <c:pt idx="36">
                  <c:v>360</c:v>
                </c:pt>
                <c:pt idx="37">
                  <c:v>400</c:v>
                </c:pt>
                <c:pt idx="38">
                  <c:v>384</c:v>
                </c:pt>
                <c:pt idx="39">
                  <c:v>278</c:v>
                </c:pt>
                <c:pt idx="40">
                  <c:v>300</c:v>
                </c:pt>
                <c:pt idx="41">
                  <c:v>355</c:v>
                </c:pt>
                <c:pt idx="42">
                  <c:v>348</c:v>
                </c:pt>
                <c:pt idx="43">
                  <c:v>287</c:v>
                </c:pt>
                <c:pt idx="44">
                  <c:v>320</c:v>
                </c:pt>
                <c:pt idx="45">
                  <c:v>208</c:v>
                </c:pt>
                <c:pt idx="46">
                  <c:v>390</c:v>
                </c:pt>
                <c:pt idx="47">
                  <c:v>230</c:v>
                </c:pt>
                <c:pt idx="48">
                  <c:v>270</c:v>
                </c:pt>
                <c:pt idx="49">
                  <c:v>450</c:v>
                </c:pt>
                <c:pt idx="50">
                  <c:v>450</c:v>
                </c:pt>
                <c:pt idx="51">
                  <c:v>330</c:v>
                </c:pt>
                <c:pt idx="52">
                  <c:v>460</c:v>
                </c:pt>
                <c:pt idx="53">
                  <c:v>470</c:v>
                </c:pt>
                <c:pt idx="54">
                  <c:v>470</c:v>
                </c:pt>
                <c:pt idx="55">
                  <c:v>430</c:v>
                </c:pt>
                <c:pt idx="56">
                  <c:v>510</c:v>
                </c:pt>
                <c:pt idx="57">
                  <c:v>470</c:v>
                </c:pt>
                <c:pt idx="58">
                  <c:v>540</c:v>
                </c:pt>
                <c:pt idx="59">
                  <c:v>500</c:v>
                </c:pt>
                <c:pt idx="60">
                  <c:v>590</c:v>
                </c:pt>
                <c:pt idx="61">
                  <c:v>697</c:v>
                </c:pt>
                <c:pt idx="62">
                  <c:v>630</c:v>
                </c:pt>
                <c:pt idx="63">
                  <c:v>485</c:v>
                </c:pt>
                <c:pt idx="64">
                  <c:v>494</c:v>
                </c:pt>
                <c:pt idx="65">
                  <c:v>650</c:v>
                </c:pt>
                <c:pt idx="66">
                  <c:v>788</c:v>
                </c:pt>
                <c:pt idx="67">
                  <c:v>839</c:v>
                </c:pt>
                <c:pt idx="68">
                  <c:v>722</c:v>
                </c:pt>
                <c:pt idx="69">
                  <c:v>840</c:v>
                </c:pt>
                <c:pt idx="70">
                  <c:v>650</c:v>
                </c:pt>
                <c:pt idx="71">
                  <c:v>520</c:v>
                </c:pt>
                <c:pt idx="72">
                  <c:v>590</c:v>
                </c:pt>
                <c:pt idx="73">
                  <c:v>670</c:v>
                </c:pt>
                <c:pt idx="74">
                  <c:v>700</c:v>
                </c:pt>
                <c:pt idx="75">
                  <c:v>750</c:v>
                </c:pt>
                <c:pt idx="76">
                  <c:v>820</c:v>
                </c:pt>
                <c:pt idx="77">
                  <c:v>775</c:v>
                </c:pt>
                <c:pt idx="78">
                  <c:v>760</c:v>
                </c:pt>
                <c:pt idx="79">
                  <c:v>750</c:v>
                </c:pt>
                <c:pt idx="80">
                  <c:v>750</c:v>
                </c:pt>
                <c:pt idx="81">
                  <c:v>670</c:v>
                </c:pt>
                <c:pt idx="82">
                  <c:v>678</c:v>
                </c:pt>
                <c:pt idx="83">
                  <c:v>710</c:v>
                </c:pt>
                <c:pt idx="84">
                  <c:v>690</c:v>
                </c:pt>
                <c:pt idx="85">
                  <c:v>690</c:v>
                </c:pt>
                <c:pt idx="86">
                  <c:v>680</c:v>
                </c:pt>
                <c:pt idx="87">
                  <c:v>738</c:v>
                </c:pt>
                <c:pt idx="88">
                  <c:v>748</c:v>
                </c:pt>
                <c:pt idx="89">
                  <c:v>778</c:v>
                </c:pt>
                <c:pt idx="90">
                  <c:v>774</c:v>
                </c:pt>
                <c:pt idx="91">
                  <c:v>788</c:v>
                </c:pt>
                <c:pt idx="92">
                  <c:v>757</c:v>
                </c:pt>
                <c:pt idx="93">
                  <c:v>695</c:v>
                </c:pt>
                <c:pt idx="94">
                  <c:v>723</c:v>
                </c:pt>
                <c:pt idx="95">
                  <c:v>740</c:v>
                </c:pt>
                <c:pt idx="96">
                  <c:v>722</c:v>
                </c:pt>
                <c:pt idx="97">
                  <c:v>669</c:v>
                </c:pt>
                <c:pt idx="98">
                  <c:v>638</c:v>
                </c:pt>
                <c:pt idx="99">
                  <c:v>770.32119999999998</c:v>
                </c:pt>
                <c:pt idx="100">
                  <c:v>753.22006936000002</c:v>
                </c:pt>
                <c:pt idx="101">
                  <c:v>781.99307600955206</c:v>
                </c:pt>
                <c:pt idx="102">
                  <c:v>753.05933219719861</c:v>
                </c:pt>
                <c:pt idx="103">
                  <c:v>745.60404480844636</c:v>
                </c:pt>
                <c:pt idx="104">
                  <c:v>767.97216615269974</c:v>
                </c:pt>
                <c:pt idx="105">
                  <c:v>731.87747434352286</c:v>
                </c:pt>
                <c:pt idx="106">
                  <c:v>768.1785970709617</c:v>
                </c:pt>
                <c:pt idx="107">
                  <c:v>762.87816475117211</c:v>
                </c:pt>
                <c:pt idx="108">
                  <c:v>751.12984101400411</c:v>
                </c:pt>
                <c:pt idx="109">
                  <c:v>752.18142279142376</c:v>
                </c:pt>
                <c:pt idx="110">
                  <c:v>735.10690449405843</c:v>
                </c:pt>
                <c:pt idx="111">
                  <c:v>677.47452318172418</c:v>
                </c:pt>
                <c:pt idx="112">
                  <c:v>736.41480669853411</c:v>
                </c:pt>
                <c:pt idx="113">
                  <c:v>721.46558612255387</c:v>
                </c:pt>
                <c:pt idx="114">
                  <c:v>701.98601529724488</c:v>
                </c:pt>
                <c:pt idx="115">
                  <c:v>667.58870054767988</c:v>
                </c:pt>
                <c:pt idx="116">
                  <c:v>590.81599998469665</c:v>
                </c:pt>
                <c:pt idx="117">
                  <c:v>629.21903998370192</c:v>
                </c:pt>
                <c:pt idx="118">
                  <c:v>597.3176346565283</c:v>
                </c:pt>
                <c:pt idx="119">
                  <c:v>639.72718671714176</c:v>
                </c:pt>
                <c:pt idx="120">
                  <c:v>746.56162689890448</c:v>
                </c:pt>
                <c:pt idx="121">
                  <c:v>714.45947694225151</c:v>
                </c:pt>
                <c:pt idx="122">
                  <c:v>671.59190832571642</c:v>
                </c:pt>
                <c:pt idx="123">
                  <c:v>693.08284939213934</c:v>
                </c:pt>
                <c:pt idx="124">
                  <c:v>799.67899162865035</c:v>
                </c:pt>
                <c:pt idx="125">
                  <c:v>735.70467229835833</c:v>
                </c:pt>
                <c:pt idx="126">
                  <c:v>746.00453771053537</c:v>
                </c:pt>
                <c:pt idx="127">
                  <c:v>724.37040611692987</c:v>
                </c:pt>
                <c:pt idx="128">
                  <c:v>767.10826007782873</c:v>
                </c:pt>
                <c:pt idx="129">
                  <c:v>724.15019751347029</c:v>
                </c:pt>
                <c:pt idx="130">
                  <c:v>665.49403151487923</c:v>
                </c:pt>
                <c:pt idx="131">
                  <c:v>660.17007926276017</c:v>
                </c:pt>
                <c:pt idx="132">
                  <c:v>691.85824306737265</c:v>
                </c:pt>
                <c:pt idx="133">
                  <c:v>670.41063753228411</c:v>
                </c:pt>
                <c:pt idx="134">
                  <c:v>687.17090347059116</c:v>
                </c:pt>
                <c:pt idx="135">
                  <c:v>693.35544160182644</c:v>
                </c:pt>
              </c:numCache>
            </c:numRef>
          </c:val>
        </c:ser>
        <c:ser>
          <c:idx val="1"/>
          <c:order val="1"/>
          <c:tx>
            <c:strRef>
              <c:f>港口库存周度!$D$1</c:f>
              <c:strCache>
                <c:ptCount val="1"/>
                <c:pt idx="0">
                  <c:v>青岛港木浆库存</c:v>
                </c:pt>
              </c:strCache>
            </c:strRef>
          </c:tx>
          <c:spPr>
            <a:solidFill>
              <a:srgbClr val="C00000"/>
            </a:solidFill>
            <a:ln w="25400">
              <a:noFill/>
            </a:ln>
          </c:spPr>
          <c:invertIfNegative val="0"/>
          <c:cat>
            <c:strRef>
              <c:f>港口库存周度!$A$2:$A$137</c:f>
              <c:strCache>
                <c:ptCount val="136"/>
                <c:pt idx="0">
                  <c:v>2014/1/31</c:v>
                </c:pt>
                <c:pt idx="1">
                  <c:v>2014/2/28</c:v>
                </c:pt>
                <c:pt idx="2">
                  <c:v>2014/3/31</c:v>
                </c:pt>
                <c:pt idx="3">
                  <c:v>2014/4/30</c:v>
                </c:pt>
                <c:pt idx="4">
                  <c:v>2014/5/31</c:v>
                </c:pt>
                <c:pt idx="5">
                  <c:v>2014/6/30</c:v>
                </c:pt>
                <c:pt idx="6">
                  <c:v>2014/7/31</c:v>
                </c:pt>
                <c:pt idx="7">
                  <c:v>2014/8/31</c:v>
                </c:pt>
                <c:pt idx="8">
                  <c:v>2014/9/30</c:v>
                </c:pt>
                <c:pt idx="9">
                  <c:v>2014/10/31</c:v>
                </c:pt>
                <c:pt idx="10">
                  <c:v>2014/11/30</c:v>
                </c:pt>
                <c:pt idx="11">
                  <c:v>2014/12/31</c:v>
                </c:pt>
                <c:pt idx="12">
                  <c:v>2015/1/31</c:v>
                </c:pt>
                <c:pt idx="13">
                  <c:v>2015/2/28</c:v>
                </c:pt>
                <c:pt idx="14">
                  <c:v>2015/3/31</c:v>
                </c:pt>
                <c:pt idx="15">
                  <c:v>2015/4/30</c:v>
                </c:pt>
                <c:pt idx="16">
                  <c:v>2015/5/31</c:v>
                </c:pt>
                <c:pt idx="17">
                  <c:v>2015/6/30</c:v>
                </c:pt>
                <c:pt idx="18">
                  <c:v>2015/7/31</c:v>
                </c:pt>
                <c:pt idx="19">
                  <c:v>2015/8/31</c:v>
                </c:pt>
                <c:pt idx="20">
                  <c:v>2015/9/30</c:v>
                </c:pt>
                <c:pt idx="21">
                  <c:v>2015/10/31</c:v>
                </c:pt>
                <c:pt idx="22">
                  <c:v>2015/11/30</c:v>
                </c:pt>
                <c:pt idx="23">
                  <c:v>2015/12/31</c:v>
                </c:pt>
                <c:pt idx="24">
                  <c:v>2016/1/31</c:v>
                </c:pt>
                <c:pt idx="25">
                  <c:v>2016/2/28</c:v>
                </c:pt>
                <c:pt idx="26">
                  <c:v>2016/3/31</c:v>
                </c:pt>
                <c:pt idx="27">
                  <c:v>2016/4/30</c:v>
                </c:pt>
                <c:pt idx="28">
                  <c:v>2016/5/31</c:v>
                </c:pt>
                <c:pt idx="29">
                  <c:v>2016/6/30</c:v>
                </c:pt>
                <c:pt idx="30">
                  <c:v>2016/7/31</c:v>
                </c:pt>
                <c:pt idx="31">
                  <c:v>2016/8/31</c:v>
                </c:pt>
                <c:pt idx="32">
                  <c:v>2016/9/30</c:v>
                </c:pt>
                <c:pt idx="33">
                  <c:v>2016/10/31</c:v>
                </c:pt>
                <c:pt idx="34">
                  <c:v>2016/11/30</c:v>
                </c:pt>
                <c:pt idx="35">
                  <c:v>2016/12/31</c:v>
                </c:pt>
                <c:pt idx="36">
                  <c:v>2017/1/31</c:v>
                </c:pt>
                <c:pt idx="37">
                  <c:v>2017/2/28</c:v>
                </c:pt>
                <c:pt idx="38">
                  <c:v>2017/3/31</c:v>
                </c:pt>
                <c:pt idx="39">
                  <c:v>2017/4/30</c:v>
                </c:pt>
                <c:pt idx="40">
                  <c:v>2017/5/31</c:v>
                </c:pt>
                <c:pt idx="41">
                  <c:v>2017/6/30</c:v>
                </c:pt>
                <c:pt idx="42">
                  <c:v>2017/7/31</c:v>
                </c:pt>
                <c:pt idx="43">
                  <c:v>2017/8/31</c:v>
                </c:pt>
                <c:pt idx="44">
                  <c:v>2017/9/30</c:v>
                </c:pt>
                <c:pt idx="45">
                  <c:v>2017/10/31</c:v>
                </c:pt>
                <c:pt idx="46">
                  <c:v>2017/11/30</c:v>
                </c:pt>
                <c:pt idx="47">
                  <c:v>2017/12/31</c:v>
                </c:pt>
                <c:pt idx="48">
                  <c:v>2018/1/31</c:v>
                </c:pt>
                <c:pt idx="49">
                  <c:v>2018/2/28</c:v>
                </c:pt>
                <c:pt idx="50">
                  <c:v>2018/3/31</c:v>
                </c:pt>
                <c:pt idx="51">
                  <c:v>2018/4/30</c:v>
                </c:pt>
                <c:pt idx="52">
                  <c:v>2018/5/31</c:v>
                </c:pt>
                <c:pt idx="53">
                  <c:v>2018/6/30</c:v>
                </c:pt>
                <c:pt idx="54">
                  <c:v>2018/7/31</c:v>
                </c:pt>
                <c:pt idx="55">
                  <c:v>2018/8/31</c:v>
                </c:pt>
                <c:pt idx="56">
                  <c:v>2018/9/30</c:v>
                </c:pt>
                <c:pt idx="57">
                  <c:v>2018/10/31</c:v>
                </c:pt>
                <c:pt idx="58">
                  <c:v>2018/11/30</c:v>
                </c:pt>
                <c:pt idx="59">
                  <c:v>2018/12/31</c:v>
                </c:pt>
                <c:pt idx="60">
                  <c:v>2019/1/31</c:v>
                </c:pt>
                <c:pt idx="61">
                  <c:v>2019/2/28</c:v>
                </c:pt>
                <c:pt idx="62">
                  <c:v>2019/3/31</c:v>
                </c:pt>
                <c:pt idx="63">
                  <c:v>2019/4/30</c:v>
                </c:pt>
                <c:pt idx="64">
                  <c:v>2019/5/31</c:v>
                </c:pt>
                <c:pt idx="65">
                  <c:v>2019/6/30</c:v>
                </c:pt>
                <c:pt idx="66">
                  <c:v>2019/7/31</c:v>
                </c:pt>
                <c:pt idx="67">
                  <c:v>2019/8/31</c:v>
                </c:pt>
                <c:pt idx="68">
                  <c:v>2019/9/30</c:v>
                </c:pt>
                <c:pt idx="69">
                  <c:v>2019/10/31</c:v>
                </c:pt>
                <c:pt idx="70">
                  <c:v>2019/11/31</c:v>
                </c:pt>
                <c:pt idx="71">
                  <c:v>2019/12/31</c:v>
                </c:pt>
                <c:pt idx="72">
                  <c:v>2020/1/31</c:v>
                </c:pt>
                <c:pt idx="73">
                  <c:v>2020/2/10</c:v>
                </c:pt>
                <c:pt idx="74">
                  <c:v>2020/2/20</c:v>
                </c:pt>
                <c:pt idx="75">
                  <c:v>2020/2/29</c:v>
                </c:pt>
                <c:pt idx="76">
                  <c:v>2020/3/10</c:v>
                </c:pt>
                <c:pt idx="77">
                  <c:v>2020/3/20</c:v>
                </c:pt>
                <c:pt idx="78">
                  <c:v>2020/4/3</c:v>
                </c:pt>
                <c:pt idx="79">
                  <c:v>2020/4/10</c:v>
                </c:pt>
                <c:pt idx="80">
                  <c:v>2020/4/15</c:v>
                </c:pt>
                <c:pt idx="81">
                  <c:v>2020/4/30</c:v>
                </c:pt>
                <c:pt idx="82">
                  <c:v>2020/5/6</c:v>
                </c:pt>
                <c:pt idx="83">
                  <c:v>2020/5/15</c:v>
                </c:pt>
                <c:pt idx="84">
                  <c:v>2020/5/20</c:v>
                </c:pt>
                <c:pt idx="85">
                  <c:v>2020/5/26</c:v>
                </c:pt>
                <c:pt idx="86">
                  <c:v>2020/6/1</c:v>
                </c:pt>
                <c:pt idx="87">
                  <c:v>2020/6/9</c:v>
                </c:pt>
                <c:pt idx="88">
                  <c:v>2020/6/15</c:v>
                </c:pt>
                <c:pt idx="89">
                  <c:v>2020/6/23</c:v>
                </c:pt>
                <c:pt idx="90">
                  <c:v>2020/6/30</c:v>
                </c:pt>
                <c:pt idx="91">
                  <c:v>2020/7/7</c:v>
                </c:pt>
                <c:pt idx="92">
                  <c:v>2020/7/14</c:v>
                </c:pt>
                <c:pt idx="93">
                  <c:v>2020/7/24</c:v>
                </c:pt>
                <c:pt idx="94">
                  <c:v>2020/7/31</c:v>
                </c:pt>
                <c:pt idx="95">
                  <c:v>2020/8/7</c:v>
                </c:pt>
                <c:pt idx="96">
                  <c:v>2020/8/12</c:v>
                </c:pt>
                <c:pt idx="97">
                  <c:v>2020/8/18</c:v>
                </c:pt>
                <c:pt idx="98">
                  <c:v>2020/8/28</c:v>
                </c:pt>
                <c:pt idx="99">
                  <c:v>2020/9/1</c:v>
                </c:pt>
                <c:pt idx="100">
                  <c:v>2020/9/11</c:v>
                </c:pt>
                <c:pt idx="101">
                  <c:v>2020/9/15</c:v>
                </c:pt>
                <c:pt idx="102">
                  <c:v>2020/9/25</c:v>
                </c:pt>
                <c:pt idx="103">
                  <c:v>2020/9/30</c:v>
                </c:pt>
                <c:pt idx="104">
                  <c:v>2020/10/9</c:v>
                </c:pt>
                <c:pt idx="105">
                  <c:v>2020/10/13</c:v>
                </c:pt>
                <c:pt idx="106">
                  <c:v>2020/10/20</c:v>
                </c:pt>
                <c:pt idx="107">
                  <c:v>2020/10/28</c:v>
                </c:pt>
                <c:pt idx="108">
                  <c:v>2020/11/4</c:v>
                </c:pt>
                <c:pt idx="109">
                  <c:v>2020/11/13</c:v>
                </c:pt>
                <c:pt idx="110">
                  <c:v>2020/11/18</c:v>
                </c:pt>
                <c:pt idx="111">
                  <c:v>2020/11/24</c:v>
                </c:pt>
                <c:pt idx="112">
                  <c:v>2020/12/3</c:v>
                </c:pt>
                <c:pt idx="113">
                  <c:v>2020/12/10</c:v>
                </c:pt>
                <c:pt idx="114">
                  <c:v>2020/12/17</c:v>
                </c:pt>
                <c:pt idx="115">
                  <c:v>2020/12/22</c:v>
                </c:pt>
                <c:pt idx="116">
                  <c:v>2020/12/29</c:v>
                </c:pt>
                <c:pt idx="117">
                  <c:v>2021/1/5</c:v>
                </c:pt>
                <c:pt idx="118">
                  <c:v>2021/1/12</c:v>
                </c:pt>
                <c:pt idx="119">
                  <c:v>2021/1/20</c:v>
                </c:pt>
                <c:pt idx="120">
                  <c:v>2021/1/27</c:v>
                </c:pt>
                <c:pt idx="121">
                  <c:v>2021/2/3</c:v>
                </c:pt>
                <c:pt idx="122">
                  <c:v>2021/2/9</c:v>
                </c:pt>
                <c:pt idx="123">
                  <c:v>2021/2/19</c:v>
                </c:pt>
                <c:pt idx="124">
                  <c:v>2021/2/26</c:v>
                </c:pt>
                <c:pt idx="125">
                  <c:v>2021/3/4</c:v>
                </c:pt>
                <c:pt idx="126">
                  <c:v>2021/3/11</c:v>
                </c:pt>
                <c:pt idx="127">
                  <c:v>2021/3/17</c:v>
                </c:pt>
                <c:pt idx="128">
                  <c:v>2021/3/23</c:v>
                </c:pt>
                <c:pt idx="129">
                  <c:v>2021/3/30</c:v>
                </c:pt>
                <c:pt idx="130">
                  <c:v>2021/4/7</c:v>
                </c:pt>
                <c:pt idx="131">
                  <c:v>2021/4/14</c:v>
                </c:pt>
                <c:pt idx="132">
                  <c:v>2021/4/21</c:v>
                </c:pt>
                <c:pt idx="133">
                  <c:v>2021/4/27</c:v>
                </c:pt>
                <c:pt idx="134">
                  <c:v>2021/5/6</c:v>
                </c:pt>
                <c:pt idx="135">
                  <c:v>2021/5/12</c:v>
                </c:pt>
              </c:strCache>
            </c:strRef>
          </c:cat>
          <c:val>
            <c:numRef>
              <c:f>港口库存周度!$D$2:$D$137</c:f>
              <c:numCache>
                <c:formatCode>0_ </c:formatCode>
                <c:ptCount val="136"/>
                <c:pt idx="0">
                  <c:v>400</c:v>
                </c:pt>
                <c:pt idx="1">
                  <c:v>420</c:v>
                </c:pt>
                <c:pt idx="2">
                  <c:v>450</c:v>
                </c:pt>
                <c:pt idx="3">
                  <c:v>500</c:v>
                </c:pt>
                <c:pt idx="4">
                  <c:v>420</c:v>
                </c:pt>
                <c:pt idx="5">
                  <c:v>500</c:v>
                </c:pt>
                <c:pt idx="6">
                  <c:v>480</c:v>
                </c:pt>
                <c:pt idx="7">
                  <c:v>538</c:v>
                </c:pt>
                <c:pt idx="8">
                  <c:v>440</c:v>
                </c:pt>
                <c:pt idx="9">
                  <c:v>410</c:v>
                </c:pt>
                <c:pt idx="10">
                  <c:v>470</c:v>
                </c:pt>
                <c:pt idx="11">
                  <c:v>460</c:v>
                </c:pt>
                <c:pt idx="12">
                  <c:v>400</c:v>
                </c:pt>
                <c:pt idx="13">
                  <c:v>400</c:v>
                </c:pt>
                <c:pt idx="14">
                  <c:v>500</c:v>
                </c:pt>
                <c:pt idx="15">
                  <c:v>440</c:v>
                </c:pt>
                <c:pt idx="16">
                  <c:v>350</c:v>
                </c:pt>
                <c:pt idx="17">
                  <c:v>450</c:v>
                </c:pt>
                <c:pt idx="18">
                  <c:v>460</c:v>
                </c:pt>
                <c:pt idx="19">
                  <c:v>480</c:v>
                </c:pt>
                <c:pt idx="20">
                  <c:v>530</c:v>
                </c:pt>
                <c:pt idx="21">
                  <c:v>560</c:v>
                </c:pt>
                <c:pt idx="22">
                  <c:v>510</c:v>
                </c:pt>
                <c:pt idx="23">
                  <c:v>500</c:v>
                </c:pt>
                <c:pt idx="24">
                  <c:v>500</c:v>
                </c:pt>
                <c:pt idx="25">
                  <c:v>470</c:v>
                </c:pt>
                <c:pt idx="26">
                  <c:v>410</c:v>
                </c:pt>
                <c:pt idx="27">
                  <c:v>410</c:v>
                </c:pt>
                <c:pt idx="28">
                  <c:v>440</c:v>
                </c:pt>
                <c:pt idx="29">
                  <c:v>395</c:v>
                </c:pt>
                <c:pt idx="30">
                  <c:v>440</c:v>
                </c:pt>
                <c:pt idx="31">
                  <c:v>460</c:v>
                </c:pt>
                <c:pt idx="32">
                  <c:v>475</c:v>
                </c:pt>
                <c:pt idx="33">
                  <c:v>530</c:v>
                </c:pt>
                <c:pt idx="34">
                  <c:v>480</c:v>
                </c:pt>
                <c:pt idx="35">
                  <c:v>450</c:v>
                </c:pt>
                <c:pt idx="36">
                  <c:v>390</c:v>
                </c:pt>
                <c:pt idx="37">
                  <c:v>540</c:v>
                </c:pt>
                <c:pt idx="38">
                  <c:v>510</c:v>
                </c:pt>
                <c:pt idx="39">
                  <c:v>460</c:v>
                </c:pt>
                <c:pt idx="40">
                  <c:v>510</c:v>
                </c:pt>
                <c:pt idx="41">
                  <c:v>400</c:v>
                </c:pt>
                <c:pt idx="42">
                  <c:v>315</c:v>
                </c:pt>
                <c:pt idx="43">
                  <c:v>285</c:v>
                </c:pt>
                <c:pt idx="44">
                  <c:v>292</c:v>
                </c:pt>
                <c:pt idx="45">
                  <c:v>360</c:v>
                </c:pt>
                <c:pt idx="46">
                  <c:v>430</c:v>
                </c:pt>
                <c:pt idx="47">
                  <c:v>490</c:v>
                </c:pt>
                <c:pt idx="48">
                  <c:v>500</c:v>
                </c:pt>
                <c:pt idx="49">
                  <c:v>710</c:v>
                </c:pt>
                <c:pt idx="50">
                  <c:v>560</c:v>
                </c:pt>
                <c:pt idx="51">
                  <c:v>545</c:v>
                </c:pt>
                <c:pt idx="52">
                  <c:v>440</c:v>
                </c:pt>
                <c:pt idx="53">
                  <c:v>450</c:v>
                </c:pt>
                <c:pt idx="54">
                  <c:v>515</c:v>
                </c:pt>
                <c:pt idx="55">
                  <c:v>590</c:v>
                </c:pt>
                <c:pt idx="56">
                  <c:v>630</c:v>
                </c:pt>
                <c:pt idx="57">
                  <c:v>850</c:v>
                </c:pt>
                <c:pt idx="58">
                  <c:v>900</c:v>
                </c:pt>
                <c:pt idx="59">
                  <c:v>880</c:v>
                </c:pt>
                <c:pt idx="60">
                  <c:v>1010</c:v>
                </c:pt>
                <c:pt idx="61">
                  <c:v>1210</c:v>
                </c:pt>
                <c:pt idx="62">
                  <c:v>1120</c:v>
                </c:pt>
                <c:pt idx="63">
                  <c:v>1070</c:v>
                </c:pt>
                <c:pt idx="64">
                  <c:v>1150</c:v>
                </c:pt>
                <c:pt idx="65">
                  <c:v>1100</c:v>
                </c:pt>
                <c:pt idx="66">
                  <c:v>1300</c:v>
                </c:pt>
                <c:pt idx="67">
                  <c:v>1290</c:v>
                </c:pt>
                <c:pt idx="68">
                  <c:v>1140</c:v>
                </c:pt>
                <c:pt idx="69">
                  <c:v>1070</c:v>
                </c:pt>
                <c:pt idx="70">
                  <c:v>1030</c:v>
                </c:pt>
                <c:pt idx="71">
                  <c:v>980</c:v>
                </c:pt>
                <c:pt idx="72">
                  <c:v>1000</c:v>
                </c:pt>
                <c:pt idx="73">
                  <c:v>1160</c:v>
                </c:pt>
                <c:pt idx="74">
                  <c:v>1230</c:v>
                </c:pt>
                <c:pt idx="75">
                  <c:v>1220</c:v>
                </c:pt>
                <c:pt idx="76">
                  <c:v>1170</c:v>
                </c:pt>
                <c:pt idx="77">
                  <c:v>1163.7808</c:v>
                </c:pt>
                <c:pt idx="78">
                  <c:v>1090</c:v>
                </c:pt>
                <c:pt idx="79">
                  <c:v>1085</c:v>
                </c:pt>
                <c:pt idx="80">
                  <c:v>1045</c:v>
                </c:pt>
                <c:pt idx="81">
                  <c:v>960</c:v>
                </c:pt>
                <c:pt idx="82">
                  <c:v>960</c:v>
                </c:pt>
                <c:pt idx="83">
                  <c:v>960</c:v>
                </c:pt>
                <c:pt idx="84">
                  <c:v>1020.1</c:v>
                </c:pt>
                <c:pt idx="85">
                  <c:v>1010</c:v>
                </c:pt>
                <c:pt idx="86">
                  <c:v>1010</c:v>
                </c:pt>
                <c:pt idx="87">
                  <c:v>1060.5</c:v>
                </c:pt>
                <c:pt idx="88">
                  <c:v>1050</c:v>
                </c:pt>
                <c:pt idx="89">
                  <c:v>1040</c:v>
                </c:pt>
                <c:pt idx="90">
                  <c:v>989</c:v>
                </c:pt>
                <c:pt idx="91">
                  <c:v>1075</c:v>
                </c:pt>
                <c:pt idx="92">
                  <c:v>1040</c:v>
                </c:pt>
                <c:pt idx="93">
                  <c:v>993</c:v>
                </c:pt>
                <c:pt idx="94">
                  <c:v>995</c:v>
                </c:pt>
                <c:pt idx="95">
                  <c:v>970</c:v>
                </c:pt>
                <c:pt idx="96">
                  <c:v>930</c:v>
                </c:pt>
                <c:pt idx="97">
                  <c:v>955</c:v>
                </c:pt>
                <c:pt idx="98">
                  <c:v>955</c:v>
                </c:pt>
                <c:pt idx="99">
                  <c:v>953.09</c:v>
                </c:pt>
                <c:pt idx="100">
                  <c:v>923.54421000000002</c:v>
                </c:pt>
                <c:pt idx="101">
                  <c:v>947.55635946000007</c:v>
                </c:pt>
                <c:pt idx="102">
                  <c:v>1004.4097410276001</c:v>
                </c:pt>
                <c:pt idx="103">
                  <c:v>1004</c:v>
                </c:pt>
                <c:pt idx="104">
                  <c:v>1004</c:v>
                </c:pt>
                <c:pt idx="105">
                  <c:v>1035.5256000000002</c:v>
                </c:pt>
                <c:pt idx="106">
                  <c:v>1096.6216104</c:v>
                </c:pt>
                <c:pt idx="107">
                  <c:v>1025.341205724</c:v>
                </c:pt>
                <c:pt idx="108">
                  <c:v>1053.0254182785479</c:v>
                </c:pt>
                <c:pt idx="109">
                  <c:v>1013.6422676349302</c:v>
                </c:pt>
                <c:pt idx="110">
                  <c:v>1086.0163255440641</c:v>
                </c:pt>
                <c:pt idx="111">
                  <c:v>1085.7991222789553</c:v>
                </c:pt>
                <c:pt idx="112">
                  <c:v>1047.7961529991919</c:v>
                </c:pt>
                <c:pt idx="113">
                  <c:v>1132.6676413921264</c:v>
                </c:pt>
                <c:pt idx="114">
                  <c:v>1089.6262710192254</c:v>
                </c:pt>
                <c:pt idx="115">
                  <c:v>1078.7300083090331</c:v>
                </c:pt>
                <c:pt idx="116">
                  <c:v>1040.9744580182169</c:v>
                </c:pt>
                <c:pt idx="117">
                  <c:v>1043.0564069342533</c:v>
                </c:pt>
                <c:pt idx="118">
                  <c:v>1022.1952787955682</c:v>
                </c:pt>
                <c:pt idx="119">
                  <c:v>976.19649124976763</c:v>
                </c:pt>
                <c:pt idx="120">
                  <c:v>961.55354388102114</c:v>
                </c:pt>
                <c:pt idx="121">
                  <c:v>920.20674149413719</c:v>
                </c:pt>
                <c:pt idx="122">
                  <c:v>963.45645834436152</c:v>
                </c:pt>
                <c:pt idx="123">
                  <c:v>1207.2109423054851</c:v>
                </c:pt>
                <c:pt idx="124">
                  <c:v>1109.4268559787408</c:v>
                </c:pt>
                <c:pt idx="125">
                  <c:v>1109</c:v>
                </c:pt>
                <c:pt idx="126">
                  <c:v>1075.73</c:v>
                </c:pt>
                <c:pt idx="127">
                  <c:v>1152.1068299999999</c:v>
                </c:pt>
                <c:pt idx="128">
                  <c:v>1097.9578089899999</c:v>
                </c:pt>
                <c:pt idx="129">
                  <c:v>1061.7252012933297</c:v>
                </c:pt>
                <c:pt idx="130">
                  <c:v>1021.3796436441831</c:v>
                </c:pt>
                <c:pt idx="131">
                  <c:v>1023.4224029314715</c:v>
                </c:pt>
                <c:pt idx="132">
                  <c:v>1002.9539548728421</c:v>
                </c:pt>
                <c:pt idx="133">
                  <c:v>1076.1695935785597</c:v>
                </c:pt>
                <c:pt idx="134">
                  <c:v>1085.8551199207666</c:v>
                </c:pt>
                <c:pt idx="135">
                  <c:v>1134.718600317201</c:v>
                </c:pt>
              </c:numCache>
            </c:numRef>
          </c:val>
        </c:ser>
        <c:ser>
          <c:idx val="2"/>
          <c:order val="2"/>
          <c:tx>
            <c:strRef>
              <c:f>港口库存周度!$E$1</c:f>
              <c:strCache>
                <c:ptCount val="1"/>
                <c:pt idx="0">
                  <c:v>保定港木浆库存</c:v>
                </c:pt>
              </c:strCache>
            </c:strRef>
          </c:tx>
          <c:spPr>
            <a:solidFill>
              <a:schemeClr val="accent1">
                <a:lumMod val="75000"/>
              </a:schemeClr>
            </a:solidFill>
            <a:ln>
              <a:noFill/>
            </a:ln>
            <a:effectLst/>
          </c:spPr>
          <c:invertIfNegative val="0"/>
          <c:cat>
            <c:strRef>
              <c:f>港口库存周度!$A$2:$A$137</c:f>
              <c:strCache>
                <c:ptCount val="136"/>
                <c:pt idx="0">
                  <c:v>2014/1/31</c:v>
                </c:pt>
                <c:pt idx="1">
                  <c:v>2014/2/28</c:v>
                </c:pt>
                <c:pt idx="2">
                  <c:v>2014/3/31</c:v>
                </c:pt>
                <c:pt idx="3">
                  <c:v>2014/4/30</c:v>
                </c:pt>
                <c:pt idx="4">
                  <c:v>2014/5/31</c:v>
                </c:pt>
                <c:pt idx="5">
                  <c:v>2014/6/30</c:v>
                </c:pt>
                <c:pt idx="6">
                  <c:v>2014/7/31</c:v>
                </c:pt>
                <c:pt idx="7">
                  <c:v>2014/8/31</c:v>
                </c:pt>
                <c:pt idx="8">
                  <c:v>2014/9/30</c:v>
                </c:pt>
                <c:pt idx="9">
                  <c:v>2014/10/31</c:v>
                </c:pt>
                <c:pt idx="10">
                  <c:v>2014/11/30</c:v>
                </c:pt>
                <c:pt idx="11">
                  <c:v>2014/12/31</c:v>
                </c:pt>
                <c:pt idx="12">
                  <c:v>2015/1/31</c:v>
                </c:pt>
                <c:pt idx="13">
                  <c:v>2015/2/28</c:v>
                </c:pt>
                <c:pt idx="14">
                  <c:v>2015/3/31</c:v>
                </c:pt>
                <c:pt idx="15">
                  <c:v>2015/4/30</c:v>
                </c:pt>
                <c:pt idx="16">
                  <c:v>2015/5/31</c:v>
                </c:pt>
                <c:pt idx="17">
                  <c:v>2015/6/30</c:v>
                </c:pt>
                <c:pt idx="18">
                  <c:v>2015/7/31</c:v>
                </c:pt>
                <c:pt idx="19">
                  <c:v>2015/8/31</c:v>
                </c:pt>
                <c:pt idx="20">
                  <c:v>2015/9/30</c:v>
                </c:pt>
                <c:pt idx="21">
                  <c:v>2015/10/31</c:v>
                </c:pt>
                <c:pt idx="22">
                  <c:v>2015/11/30</c:v>
                </c:pt>
                <c:pt idx="23">
                  <c:v>2015/12/31</c:v>
                </c:pt>
                <c:pt idx="24">
                  <c:v>2016/1/31</c:v>
                </c:pt>
                <c:pt idx="25">
                  <c:v>2016/2/28</c:v>
                </c:pt>
                <c:pt idx="26">
                  <c:v>2016/3/31</c:v>
                </c:pt>
                <c:pt idx="27">
                  <c:v>2016/4/30</c:v>
                </c:pt>
                <c:pt idx="28">
                  <c:v>2016/5/31</c:v>
                </c:pt>
                <c:pt idx="29">
                  <c:v>2016/6/30</c:v>
                </c:pt>
                <c:pt idx="30">
                  <c:v>2016/7/31</c:v>
                </c:pt>
                <c:pt idx="31">
                  <c:v>2016/8/31</c:v>
                </c:pt>
                <c:pt idx="32">
                  <c:v>2016/9/30</c:v>
                </c:pt>
                <c:pt idx="33">
                  <c:v>2016/10/31</c:v>
                </c:pt>
                <c:pt idx="34">
                  <c:v>2016/11/30</c:v>
                </c:pt>
                <c:pt idx="35">
                  <c:v>2016/12/31</c:v>
                </c:pt>
                <c:pt idx="36">
                  <c:v>2017/1/31</c:v>
                </c:pt>
                <c:pt idx="37">
                  <c:v>2017/2/28</c:v>
                </c:pt>
                <c:pt idx="38">
                  <c:v>2017/3/31</c:v>
                </c:pt>
                <c:pt idx="39">
                  <c:v>2017/4/30</c:v>
                </c:pt>
                <c:pt idx="40">
                  <c:v>2017/5/31</c:v>
                </c:pt>
                <c:pt idx="41">
                  <c:v>2017/6/30</c:v>
                </c:pt>
                <c:pt idx="42">
                  <c:v>2017/7/31</c:v>
                </c:pt>
                <c:pt idx="43">
                  <c:v>2017/8/31</c:v>
                </c:pt>
                <c:pt idx="44">
                  <c:v>2017/9/30</c:v>
                </c:pt>
                <c:pt idx="45">
                  <c:v>2017/10/31</c:v>
                </c:pt>
                <c:pt idx="46">
                  <c:v>2017/11/30</c:v>
                </c:pt>
                <c:pt idx="47">
                  <c:v>2017/12/31</c:v>
                </c:pt>
                <c:pt idx="48">
                  <c:v>2018/1/31</c:v>
                </c:pt>
                <c:pt idx="49">
                  <c:v>2018/2/28</c:v>
                </c:pt>
                <c:pt idx="50">
                  <c:v>2018/3/31</c:v>
                </c:pt>
                <c:pt idx="51">
                  <c:v>2018/4/30</c:v>
                </c:pt>
                <c:pt idx="52">
                  <c:v>2018/5/31</c:v>
                </c:pt>
                <c:pt idx="53">
                  <c:v>2018/6/30</c:v>
                </c:pt>
                <c:pt idx="54">
                  <c:v>2018/7/31</c:v>
                </c:pt>
                <c:pt idx="55">
                  <c:v>2018/8/31</c:v>
                </c:pt>
                <c:pt idx="56">
                  <c:v>2018/9/30</c:v>
                </c:pt>
                <c:pt idx="57">
                  <c:v>2018/10/31</c:v>
                </c:pt>
                <c:pt idx="58">
                  <c:v>2018/11/30</c:v>
                </c:pt>
                <c:pt idx="59">
                  <c:v>2018/12/31</c:v>
                </c:pt>
                <c:pt idx="60">
                  <c:v>2019/1/31</c:v>
                </c:pt>
                <c:pt idx="61">
                  <c:v>2019/2/28</c:v>
                </c:pt>
                <c:pt idx="62">
                  <c:v>2019/3/31</c:v>
                </c:pt>
                <c:pt idx="63">
                  <c:v>2019/4/30</c:v>
                </c:pt>
                <c:pt idx="64">
                  <c:v>2019/5/31</c:v>
                </c:pt>
                <c:pt idx="65">
                  <c:v>2019/6/30</c:v>
                </c:pt>
                <c:pt idx="66">
                  <c:v>2019/7/31</c:v>
                </c:pt>
                <c:pt idx="67">
                  <c:v>2019/8/31</c:v>
                </c:pt>
                <c:pt idx="68">
                  <c:v>2019/9/30</c:v>
                </c:pt>
                <c:pt idx="69">
                  <c:v>2019/10/31</c:v>
                </c:pt>
                <c:pt idx="70">
                  <c:v>2019/11/31</c:v>
                </c:pt>
                <c:pt idx="71">
                  <c:v>2019/12/31</c:v>
                </c:pt>
                <c:pt idx="72">
                  <c:v>2020/1/31</c:v>
                </c:pt>
                <c:pt idx="73">
                  <c:v>2020/2/10</c:v>
                </c:pt>
                <c:pt idx="74">
                  <c:v>2020/2/20</c:v>
                </c:pt>
                <c:pt idx="75">
                  <c:v>2020/2/29</c:v>
                </c:pt>
                <c:pt idx="76">
                  <c:v>2020/3/10</c:v>
                </c:pt>
                <c:pt idx="77">
                  <c:v>2020/3/20</c:v>
                </c:pt>
                <c:pt idx="78">
                  <c:v>2020/4/3</c:v>
                </c:pt>
                <c:pt idx="79">
                  <c:v>2020/4/10</c:v>
                </c:pt>
                <c:pt idx="80">
                  <c:v>2020/4/15</c:v>
                </c:pt>
                <c:pt idx="81">
                  <c:v>2020/4/30</c:v>
                </c:pt>
                <c:pt idx="82">
                  <c:v>2020/5/6</c:v>
                </c:pt>
                <c:pt idx="83">
                  <c:v>2020/5/15</c:v>
                </c:pt>
                <c:pt idx="84">
                  <c:v>2020/5/20</c:v>
                </c:pt>
                <c:pt idx="85">
                  <c:v>2020/5/26</c:v>
                </c:pt>
                <c:pt idx="86">
                  <c:v>2020/6/1</c:v>
                </c:pt>
                <c:pt idx="87">
                  <c:v>2020/6/9</c:v>
                </c:pt>
                <c:pt idx="88">
                  <c:v>2020/6/15</c:v>
                </c:pt>
                <c:pt idx="89">
                  <c:v>2020/6/23</c:v>
                </c:pt>
                <c:pt idx="90">
                  <c:v>2020/6/30</c:v>
                </c:pt>
                <c:pt idx="91">
                  <c:v>2020/7/7</c:v>
                </c:pt>
                <c:pt idx="92">
                  <c:v>2020/7/14</c:v>
                </c:pt>
                <c:pt idx="93">
                  <c:v>2020/7/24</c:v>
                </c:pt>
                <c:pt idx="94">
                  <c:v>2020/7/31</c:v>
                </c:pt>
                <c:pt idx="95">
                  <c:v>2020/8/7</c:v>
                </c:pt>
                <c:pt idx="96">
                  <c:v>2020/8/12</c:v>
                </c:pt>
                <c:pt idx="97">
                  <c:v>2020/8/18</c:v>
                </c:pt>
                <c:pt idx="98">
                  <c:v>2020/8/28</c:v>
                </c:pt>
                <c:pt idx="99">
                  <c:v>2020/9/1</c:v>
                </c:pt>
                <c:pt idx="100">
                  <c:v>2020/9/11</c:v>
                </c:pt>
                <c:pt idx="101">
                  <c:v>2020/9/15</c:v>
                </c:pt>
                <c:pt idx="102">
                  <c:v>2020/9/25</c:v>
                </c:pt>
                <c:pt idx="103">
                  <c:v>2020/9/30</c:v>
                </c:pt>
                <c:pt idx="104">
                  <c:v>2020/10/9</c:v>
                </c:pt>
                <c:pt idx="105">
                  <c:v>2020/10/13</c:v>
                </c:pt>
                <c:pt idx="106">
                  <c:v>2020/10/20</c:v>
                </c:pt>
                <c:pt idx="107">
                  <c:v>2020/10/28</c:v>
                </c:pt>
                <c:pt idx="108">
                  <c:v>2020/11/4</c:v>
                </c:pt>
                <c:pt idx="109">
                  <c:v>2020/11/13</c:v>
                </c:pt>
                <c:pt idx="110">
                  <c:v>2020/11/18</c:v>
                </c:pt>
                <c:pt idx="111">
                  <c:v>2020/11/24</c:v>
                </c:pt>
                <c:pt idx="112">
                  <c:v>2020/12/3</c:v>
                </c:pt>
                <c:pt idx="113">
                  <c:v>2020/12/10</c:v>
                </c:pt>
                <c:pt idx="114">
                  <c:v>2020/12/17</c:v>
                </c:pt>
                <c:pt idx="115">
                  <c:v>2020/12/22</c:v>
                </c:pt>
                <c:pt idx="116">
                  <c:v>2020/12/29</c:v>
                </c:pt>
                <c:pt idx="117">
                  <c:v>2021/1/5</c:v>
                </c:pt>
                <c:pt idx="118">
                  <c:v>2021/1/12</c:v>
                </c:pt>
                <c:pt idx="119">
                  <c:v>2021/1/20</c:v>
                </c:pt>
                <c:pt idx="120">
                  <c:v>2021/1/27</c:v>
                </c:pt>
                <c:pt idx="121">
                  <c:v>2021/2/3</c:v>
                </c:pt>
                <c:pt idx="122">
                  <c:v>2021/2/9</c:v>
                </c:pt>
                <c:pt idx="123">
                  <c:v>2021/2/19</c:v>
                </c:pt>
                <c:pt idx="124">
                  <c:v>2021/2/26</c:v>
                </c:pt>
                <c:pt idx="125">
                  <c:v>2021/3/4</c:v>
                </c:pt>
                <c:pt idx="126">
                  <c:v>2021/3/11</c:v>
                </c:pt>
                <c:pt idx="127">
                  <c:v>2021/3/17</c:v>
                </c:pt>
                <c:pt idx="128">
                  <c:v>2021/3/23</c:v>
                </c:pt>
                <c:pt idx="129">
                  <c:v>2021/3/30</c:v>
                </c:pt>
                <c:pt idx="130">
                  <c:v>2021/4/7</c:v>
                </c:pt>
                <c:pt idx="131">
                  <c:v>2021/4/14</c:v>
                </c:pt>
                <c:pt idx="132">
                  <c:v>2021/4/21</c:v>
                </c:pt>
                <c:pt idx="133">
                  <c:v>2021/4/27</c:v>
                </c:pt>
                <c:pt idx="134">
                  <c:v>2021/5/6</c:v>
                </c:pt>
                <c:pt idx="135">
                  <c:v>2021/5/12</c:v>
                </c:pt>
              </c:strCache>
            </c:strRef>
          </c:cat>
          <c:val>
            <c:numRef>
              <c:f>港口库存周度!$E$2:$E$137</c:f>
              <c:numCache>
                <c:formatCode>0_ </c:formatCode>
                <c:ptCount val="136"/>
                <c:pt idx="0">
                  <c:v>43</c:v>
                </c:pt>
                <c:pt idx="1">
                  <c:v>51</c:v>
                </c:pt>
                <c:pt idx="2">
                  <c:v>51</c:v>
                </c:pt>
                <c:pt idx="3">
                  <c:v>51</c:v>
                </c:pt>
                <c:pt idx="4">
                  <c:v>51</c:v>
                </c:pt>
                <c:pt idx="5">
                  <c:v>37</c:v>
                </c:pt>
                <c:pt idx="6">
                  <c:v>37</c:v>
                </c:pt>
                <c:pt idx="7">
                  <c:v>37</c:v>
                </c:pt>
                <c:pt idx="8">
                  <c:v>46</c:v>
                </c:pt>
                <c:pt idx="9">
                  <c:v>43</c:v>
                </c:pt>
                <c:pt idx="10">
                  <c:v>48</c:v>
                </c:pt>
                <c:pt idx="11">
                  <c:v>51</c:v>
                </c:pt>
                <c:pt idx="12">
                  <c:v>55</c:v>
                </c:pt>
                <c:pt idx="13">
                  <c:v>55</c:v>
                </c:pt>
                <c:pt idx="14">
                  <c:v>47</c:v>
                </c:pt>
                <c:pt idx="15">
                  <c:v>51</c:v>
                </c:pt>
                <c:pt idx="16">
                  <c:v>43</c:v>
                </c:pt>
                <c:pt idx="17">
                  <c:v>40</c:v>
                </c:pt>
                <c:pt idx="18">
                  <c:v>43</c:v>
                </c:pt>
                <c:pt idx="19">
                  <c:v>39</c:v>
                </c:pt>
                <c:pt idx="20">
                  <c:v>45</c:v>
                </c:pt>
                <c:pt idx="21">
                  <c:v>39</c:v>
                </c:pt>
                <c:pt idx="22">
                  <c:v>34</c:v>
                </c:pt>
                <c:pt idx="23">
                  <c:v>40</c:v>
                </c:pt>
                <c:pt idx="24">
                  <c:v>33</c:v>
                </c:pt>
                <c:pt idx="25">
                  <c:v>37</c:v>
                </c:pt>
                <c:pt idx="26">
                  <c:v>56</c:v>
                </c:pt>
                <c:pt idx="27">
                  <c:v>50</c:v>
                </c:pt>
                <c:pt idx="28">
                  <c:v>40</c:v>
                </c:pt>
                <c:pt idx="29">
                  <c:v>29</c:v>
                </c:pt>
                <c:pt idx="30">
                  <c:v>15</c:v>
                </c:pt>
                <c:pt idx="31">
                  <c:v>31</c:v>
                </c:pt>
                <c:pt idx="32">
                  <c:v>32</c:v>
                </c:pt>
                <c:pt idx="33">
                  <c:v>27</c:v>
                </c:pt>
                <c:pt idx="34">
                  <c:v>30</c:v>
                </c:pt>
                <c:pt idx="35">
                  <c:v>27</c:v>
                </c:pt>
                <c:pt idx="36">
                  <c:v>39</c:v>
                </c:pt>
                <c:pt idx="37">
                  <c:v>53</c:v>
                </c:pt>
                <c:pt idx="38">
                  <c:v>42</c:v>
                </c:pt>
                <c:pt idx="39">
                  <c:v>40</c:v>
                </c:pt>
                <c:pt idx="40">
                  <c:v>37</c:v>
                </c:pt>
                <c:pt idx="41">
                  <c:v>52</c:v>
                </c:pt>
                <c:pt idx="42">
                  <c:v>50</c:v>
                </c:pt>
                <c:pt idx="43">
                  <c:v>22</c:v>
                </c:pt>
                <c:pt idx="44">
                  <c:v>22</c:v>
                </c:pt>
                <c:pt idx="45">
                  <c:v>27</c:v>
                </c:pt>
                <c:pt idx="46">
                  <c:v>30</c:v>
                </c:pt>
                <c:pt idx="47">
                  <c:v>35</c:v>
                </c:pt>
                <c:pt idx="48">
                  <c:v>43</c:v>
                </c:pt>
                <c:pt idx="49">
                  <c:v>67</c:v>
                </c:pt>
                <c:pt idx="50">
                  <c:v>76</c:v>
                </c:pt>
                <c:pt idx="51">
                  <c:v>87</c:v>
                </c:pt>
                <c:pt idx="52">
                  <c:v>81</c:v>
                </c:pt>
                <c:pt idx="53">
                  <c:v>69</c:v>
                </c:pt>
                <c:pt idx="54">
                  <c:v>81</c:v>
                </c:pt>
                <c:pt idx="55">
                  <c:v>63</c:v>
                </c:pt>
                <c:pt idx="56">
                  <c:v>73</c:v>
                </c:pt>
                <c:pt idx="57">
                  <c:v>90</c:v>
                </c:pt>
                <c:pt idx="58">
                  <c:v>76</c:v>
                </c:pt>
                <c:pt idx="59">
                  <c:v>78</c:v>
                </c:pt>
                <c:pt idx="60">
                  <c:v>70</c:v>
                </c:pt>
                <c:pt idx="61">
                  <c:v>60</c:v>
                </c:pt>
                <c:pt idx="62">
                  <c:v>34</c:v>
                </c:pt>
                <c:pt idx="63">
                  <c:v>33</c:v>
                </c:pt>
                <c:pt idx="64">
                  <c:v>31</c:v>
                </c:pt>
                <c:pt idx="65">
                  <c:v>30</c:v>
                </c:pt>
                <c:pt idx="66">
                  <c:v>50</c:v>
                </c:pt>
                <c:pt idx="67">
                  <c:v>44</c:v>
                </c:pt>
                <c:pt idx="68">
                  <c:v>46</c:v>
                </c:pt>
                <c:pt idx="69">
                  <c:v>51</c:v>
                </c:pt>
                <c:pt idx="70">
                  <c:v>65</c:v>
                </c:pt>
                <c:pt idx="71">
                  <c:v>79</c:v>
                </c:pt>
                <c:pt idx="72">
                  <c:v>90</c:v>
                </c:pt>
                <c:pt idx="73">
                  <c:v>110</c:v>
                </c:pt>
                <c:pt idx="74">
                  <c:v>152.89999999999998</c:v>
                </c:pt>
                <c:pt idx="75">
                  <c:v>164.70000000000002</c:v>
                </c:pt>
                <c:pt idx="76">
                  <c:v>131.76000000000002</c:v>
                </c:pt>
                <c:pt idx="77">
                  <c:v>121.21920000000003</c:v>
                </c:pt>
                <c:pt idx="78">
                  <c:v>117.58262400000002</c:v>
                </c:pt>
                <c:pt idx="79">
                  <c:v>114.05514528000002</c:v>
                </c:pt>
                <c:pt idx="80">
                  <c:v>103.79018220480002</c:v>
                </c:pt>
                <c:pt idx="81">
                  <c:v>98</c:v>
                </c:pt>
                <c:pt idx="82">
                  <c:v>101.92</c:v>
                </c:pt>
                <c:pt idx="83">
                  <c:v>103.9584</c:v>
                </c:pt>
                <c:pt idx="84">
                  <c:v>106.03756799999999</c:v>
                </c:pt>
                <c:pt idx="85">
                  <c:v>106</c:v>
                </c:pt>
                <c:pt idx="86">
                  <c:v>105</c:v>
                </c:pt>
                <c:pt idx="87">
                  <c:v>103.74</c:v>
                </c:pt>
                <c:pt idx="88">
                  <c:v>100.62779999999999</c:v>
                </c:pt>
                <c:pt idx="89">
                  <c:v>98.61524399999999</c:v>
                </c:pt>
                <c:pt idx="90">
                  <c:v>99</c:v>
                </c:pt>
                <c:pt idx="91">
                  <c:v>100</c:v>
                </c:pt>
                <c:pt idx="92">
                  <c:v>83.84</c:v>
                </c:pt>
                <c:pt idx="93">
                  <c:v>80.218112000000005</c:v>
                </c:pt>
                <c:pt idx="94">
                  <c:v>81.541710848000008</c:v>
                </c:pt>
                <c:pt idx="95">
                  <c:v>87.877501780889617</c:v>
                </c:pt>
                <c:pt idx="96">
                  <c:v>82.569700673323879</c:v>
                </c:pt>
                <c:pt idx="97">
                  <c:v>75.2044833732634</c:v>
                </c:pt>
                <c:pt idx="98">
                  <c:v>67.744198622635679</c:v>
                </c:pt>
                <c:pt idx="99">
                  <c:v>69.119405854675179</c:v>
                </c:pt>
                <c:pt idx="100">
                  <c:v>64.944593741052799</c:v>
                </c:pt>
                <c:pt idx="101">
                  <c:v>66.795514662672801</c:v>
                </c:pt>
                <c:pt idx="102">
                  <c:v>66.731999999999999</c:v>
                </c:pt>
                <c:pt idx="103">
                  <c:v>71.042887199999996</c:v>
                </c:pt>
                <c:pt idx="104">
                  <c:v>72.747916492800002</c:v>
                </c:pt>
                <c:pt idx="105">
                  <c:v>73</c:v>
                </c:pt>
                <c:pt idx="106">
                  <c:v>76.197400000000002</c:v>
                </c:pt>
                <c:pt idx="107">
                  <c:v>77.248924119999998</c:v>
                </c:pt>
                <c:pt idx="108">
                  <c:v>74.467962851679999</c:v>
                </c:pt>
                <c:pt idx="109">
                  <c:v>75.458386757607343</c:v>
                </c:pt>
                <c:pt idx="110">
                  <c:v>69.949924524302006</c:v>
                </c:pt>
                <c:pt idx="111">
                  <c:v>72.517086754343893</c:v>
                </c:pt>
                <c:pt idx="112">
                  <c:v>69.311831519801885</c:v>
                </c:pt>
                <c:pt idx="113">
                  <c:v>76.450950166341471</c:v>
                </c:pt>
                <c:pt idx="114">
                  <c:v>76.703238301890408</c:v>
                </c:pt>
                <c:pt idx="115">
                  <c:v>73.174889340003446</c:v>
                </c:pt>
                <c:pt idx="116">
                  <c:v>72.926094716247434</c:v>
                </c:pt>
                <c:pt idx="117">
                  <c:v>72.050981579652458</c:v>
                </c:pt>
                <c:pt idx="118">
                  <c:v>69.817401150683224</c:v>
                </c:pt>
                <c:pt idx="119">
                  <c:v>76.938776068052917</c:v>
                </c:pt>
                <c:pt idx="120">
                  <c:v>80.708776095387506</c:v>
                </c:pt>
                <c:pt idx="121">
                  <c:v>86.681225526446184</c:v>
                </c:pt>
                <c:pt idx="122">
                  <c:v>92.22882396013874</c:v>
                </c:pt>
                <c:pt idx="123">
                  <c:v>111.96579228760842</c:v>
                </c:pt>
                <c:pt idx="124">
                  <c:v>114.31707392564819</c:v>
                </c:pt>
                <c:pt idx="125">
                  <c:v>111.45914707750698</c:v>
                </c:pt>
                <c:pt idx="126">
                  <c:v>115.24875807814223</c:v>
                </c:pt>
                <c:pt idx="127">
                  <c:v>125.50589754709688</c:v>
                </c:pt>
                <c:pt idx="128">
                  <c:v>131.65568652690462</c:v>
                </c:pt>
                <c:pt idx="129">
                  <c:v>136.3952912418732</c:v>
                </c:pt>
                <c:pt idx="130">
                  <c:v>135.71331478566384</c:v>
                </c:pt>
                <c:pt idx="131">
                  <c:v>140.87042074751906</c:v>
                </c:pt>
                <c:pt idx="132">
                  <c:v>140.72955032677154</c:v>
                </c:pt>
                <c:pt idx="133">
                  <c:v>134.9596387633739</c:v>
                </c:pt>
                <c:pt idx="134">
                  <c:v>139.81818575885538</c:v>
                </c:pt>
                <c:pt idx="135">
                  <c:v>129.75127638421779</c:v>
                </c:pt>
              </c:numCache>
            </c:numRef>
          </c:val>
        </c:ser>
        <c:ser>
          <c:idx val="3"/>
          <c:order val="3"/>
          <c:tx>
            <c:strRef>
              <c:f>港口库存周度!$F$1</c:f>
              <c:strCache>
                <c:ptCount val="1"/>
                <c:pt idx="0">
                  <c:v>广东高栏港</c:v>
                </c:pt>
              </c:strCache>
            </c:strRef>
          </c:tx>
          <c:spPr>
            <a:solidFill>
              <a:schemeClr val="tx1"/>
            </a:solidFill>
          </c:spPr>
          <c:invertIfNegative val="0"/>
          <c:cat>
            <c:strRef>
              <c:f>港口库存周度!$A$2:$A$137</c:f>
              <c:strCache>
                <c:ptCount val="136"/>
                <c:pt idx="0">
                  <c:v>2014/1/31</c:v>
                </c:pt>
                <c:pt idx="1">
                  <c:v>2014/2/28</c:v>
                </c:pt>
                <c:pt idx="2">
                  <c:v>2014/3/31</c:v>
                </c:pt>
                <c:pt idx="3">
                  <c:v>2014/4/30</c:v>
                </c:pt>
                <c:pt idx="4">
                  <c:v>2014/5/31</c:v>
                </c:pt>
                <c:pt idx="5">
                  <c:v>2014/6/30</c:v>
                </c:pt>
                <c:pt idx="6">
                  <c:v>2014/7/31</c:v>
                </c:pt>
                <c:pt idx="7">
                  <c:v>2014/8/31</c:v>
                </c:pt>
                <c:pt idx="8">
                  <c:v>2014/9/30</c:v>
                </c:pt>
                <c:pt idx="9">
                  <c:v>2014/10/31</c:v>
                </c:pt>
                <c:pt idx="10">
                  <c:v>2014/11/30</c:v>
                </c:pt>
                <c:pt idx="11">
                  <c:v>2014/12/31</c:v>
                </c:pt>
                <c:pt idx="12">
                  <c:v>2015/1/31</c:v>
                </c:pt>
                <c:pt idx="13">
                  <c:v>2015/2/28</c:v>
                </c:pt>
                <c:pt idx="14">
                  <c:v>2015/3/31</c:v>
                </c:pt>
                <c:pt idx="15">
                  <c:v>2015/4/30</c:v>
                </c:pt>
                <c:pt idx="16">
                  <c:v>2015/5/31</c:v>
                </c:pt>
                <c:pt idx="17">
                  <c:v>2015/6/30</c:v>
                </c:pt>
                <c:pt idx="18">
                  <c:v>2015/7/31</c:v>
                </c:pt>
                <c:pt idx="19">
                  <c:v>2015/8/31</c:v>
                </c:pt>
                <c:pt idx="20">
                  <c:v>2015/9/30</c:v>
                </c:pt>
                <c:pt idx="21">
                  <c:v>2015/10/31</c:v>
                </c:pt>
                <c:pt idx="22">
                  <c:v>2015/11/30</c:v>
                </c:pt>
                <c:pt idx="23">
                  <c:v>2015/12/31</c:v>
                </c:pt>
                <c:pt idx="24">
                  <c:v>2016/1/31</c:v>
                </c:pt>
                <c:pt idx="25">
                  <c:v>2016/2/28</c:v>
                </c:pt>
                <c:pt idx="26">
                  <c:v>2016/3/31</c:v>
                </c:pt>
                <c:pt idx="27">
                  <c:v>2016/4/30</c:v>
                </c:pt>
                <c:pt idx="28">
                  <c:v>2016/5/31</c:v>
                </c:pt>
                <c:pt idx="29">
                  <c:v>2016/6/30</c:v>
                </c:pt>
                <c:pt idx="30">
                  <c:v>2016/7/31</c:v>
                </c:pt>
                <c:pt idx="31">
                  <c:v>2016/8/31</c:v>
                </c:pt>
                <c:pt idx="32">
                  <c:v>2016/9/30</c:v>
                </c:pt>
                <c:pt idx="33">
                  <c:v>2016/10/31</c:v>
                </c:pt>
                <c:pt idx="34">
                  <c:v>2016/11/30</c:v>
                </c:pt>
                <c:pt idx="35">
                  <c:v>2016/12/31</c:v>
                </c:pt>
                <c:pt idx="36">
                  <c:v>2017/1/31</c:v>
                </c:pt>
                <c:pt idx="37">
                  <c:v>2017/2/28</c:v>
                </c:pt>
                <c:pt idx="38">
                  <c:v>2017/3/31</c:v>
                </c:pt>
                <c:pt idx="39">
                  <c:v>2017/4/30</c:v>
                </c:pt>
                <c:pt idx="40">
                  <c:v>2017/5/31</c:v>
                </c:pt>
                <c:pt idx="41">
                  <c:v>2017/6/30</c:v>
                </c:pt>
                <c:pt idx="42">
                  <c:v>2017/7/31</c:v>
                </c:pt>
                <c:pt idx="43">
                  <c:v>2017/8/31</c:v>
                </c:pt>
                <c:pt idx="44">
                  <c:v>2017/9/30</c:v>
                </c:pt>
                <c:pt idx="45">
                  <c:v>2017/10/31</c:v>
                </c:pt>
                <c:pt idx="46">
                  <c:v>2017/11/30</c:v>
                </c:pt>
                <c:pt idx="47">
                  <c:v>2017/12/31</c:v>
                </c:pt>
                <c:pt idx="48">
                  <c:v>2018/1/31</c:v>
                </c:pt>
                <c:pt idx="49">
                  <c:v>2018/2/28</c:v>
                </c:pt>
                <c:pt idx="50">
                  <c:v>2018/3/31</c:v>
                </c:pt>
                <c:pt idx="51">
                  <c:v>2018/4/30</c:v>
                </c:pt>
                <c:pt idx="52">
                  <c:v>2018/5/31</c:v>
                </c:pt>
                <c:pt idx="53">
                  <c:v>2018/6/30</c:v>
                </c:pt>
                <c:pt idx="54">
                  <c:v>2018/7/31</c:v>
                </c:pt>
                <c:pt idx="55">
                  <c:v>2018/8/31</c:v>
                </c:pt>
                <c:pt idx="56">
                  <c:v>2018/9/30</c:v>
                </c:pt>
                <c:pt idx="57">
                  <c:v>2018/10/31</c:v>
                </c:pt>
                <c:pt idx="58">
                  <c:v>2018/11/30</c:v>
                </c:pt>
                <c:pt idx="59">
                  <c:v>2018/12/31</c:v>
                </c:pt>
                <c:pt idx="60">
                  <c:v>2019/1/31</c:v>
                </c:pt>
                <c:pt idx="61">
                  <c:v>2019/2/28</c:v>
                </c:pt>
                <c:pt idx="62">
                  <c:v>2019/3/31</c:v>
                </c:pt>
                <c:pt idx="63">
                  <c:v>2019/4/30</c:v>
                </c:pt>
                <c:pt idx="64">
                  <c:v>2019/5/31</c:v>
                </c:pt>
                <c:pt idx="65">
                  <c:v>2019/6/30</c:v>
                </c:pt>
                <c:pt idx="66">
                  <c:v>2019/7/31</c:v>
                </c:pt>
                <c:pt idx="67">
                  <c:v>2019/8/31</c:v>
                </c:pt>
                <c:pt idx="68">
                  <c:v>2019/9/30</c:v>
                </c:pt>
                <c:pt idx="69">
                  <c:v>2019/10/31</c:v>
                </c:pt>
                <c:pt idx="70">
                  <c:v>2019/11/31</c:v>
                </c:pt>
                <c:pt idx="71">
                  <c:v>2019/12/31</c:v>
                </c:pt>
                <c:pt idx="72">
                  <c:v>2020/1/31</c:v>
                </c:pt>
                <c:pt idx="73">
                  <c:v>2020/2/10</c:v>
                </c:pt>
                <c:pt idx="74">
                  <c:v>2020/2/20</c:v>
                </c:pt>
                <c:pt idx="75">
                  <c:v>2020/2/29</c:v>
                </c:pt>
                <c:pt idx="76">
                  <c:v>2020/3/10</c:v>
                </c:pt>
                <c:pt idx="77">
                  <c:v>2020/3/20</c:v>
                </c:pt>
                <c:pt idx="78">
                  <c:v>2020/4/3</c:v>
                </c:pt>
                <c:pt idx="79">
                  <c:v>2020/4/10</c:v>
                </c:pt>
                <c:pt idx="80">
                  <c:v>2020/4/15</c:v>
                </c:pt>
                <c:pt idx="81">
                  <c:v>2020/4/30</c:v>
                </c:pt>
                <c:pt idx="82">
                  <c:v>2020/5/6</c:v>
                </c:pt>
                <c:pt idx="83">
                  <c:v>2020/5/15</c:v>
                </c:pt>
                <c:pt idx="84">
                  <c:v>2020/5/20</c:v>
                </c:pt>
                <c:pt idx="85">
                  <c:v>2020/5/26</c:v>
                </c:pt>
                <c:pt idx="86">
                  <c:v>2020/6/1</c:v>
                </c:pt>
                <c:pt idx="87">
                  <c:v>2020/6/9</c:v>
                </c:pt>
                <c:pt idx="88">
                  <c:v>2020/6/15</c:v>
                </c:pt>
                <c:pt idx="89">
                  <c:v>2020/6/23</c:v>
                </c:pt>
                <c:pt idx="90">
                  <c:v>2020/6/30</c:v>
                </c:pt>
                <c:pt idx="91">
                  <c:v>2020/7/7</c:v>
                </c:pt>
                <c:pt idx="92">
                  <c:v>2020/7/14</c:v>
                </c:pt>
                <c:pt idx="93">
                  <c:v>2020/7/24</c:v>
                </c:pt>
                <c:pt idx="94">
                  <c:v>2020/7/31</c:v>
                </c:pt>
                <c:pt idx="95">
                  <c:v>2020/8/7</c:v>
                </c:pt>
                <c:pt idx="96">
                  <c:v>2020/8/12</c:v>
                </c:pt>
                <c:pt idx="97">
                  <c:v>2020/8/18</c:v>
                </c:pt>
                <c:pt idx="98">
                  <c:v>2020/8/28</c:v>
                </c:pt>
                <c:pt idx="99">
                  <c:v>2020/9/1</c:v>
                </c:pt>
                <c:pt idx="100">
                  <c:v>2020/9/11</c:v>
                </c:pt>
                <c:pt idx="101">
                  <c:v>2020/9/15</c:v>
                </c:pt>
                <c:pt idx="102">
                  <c:v>2020/9/25</c:v>
                </c:pt>
                <c:pt idx="103">
                  <c:v>2020/9/30</c:v>
                </c:pt>
                <c:pt idx="104">
                  <c:v>2020/10/9</c:v>
                </c:pt>
                <c:pt idx="105">
                  <c:v>2020/10/13</c:v>
                </c:pt>
                <c:pt idx="106">
                  <c:v>2020/10/20</c:v>
                </c:pt>
                <c:pt idx="107">
                  <c:v>2020/10/28</c:v>
                </c:pt>
                <c:pt idx="108">
                  <c:v>2020/11/4</c:v>
                </c:pt>
                <c:pt idx="109">
                  <c:v>2020/11/13</c:v>
                </c:pt>
                <c:pt idx="110">
                  <c:v>2020/11/18</c:v>
                </c:pt>
                <c:pt idx="111">
                  <c:v>2020/11/24</c:v>
                </c:pt>
                <c:pt idx="112">
                  <c:v>2020/12/3</c:v>
                </c:pt>
                <c:pt idx="113">
                  <c:v>2020/12/10</c:v>
                </c:pt>
                <c:pt idx="114">
                  <c:v>2020/12/17</c:v>
                </c:pt>
                <c:pt idx="115">
                  <c:v>2020/12/22</c:v>
                </c:pt>
                <c:pt idx="116">
                  <c:v>2020/12/29</c:v>
                </c:pt>
                <c:pt idx="117">
                  <c:v>2021/1/5</c:v>
                </c:pt>
                <c:pt idx="118">
                  <c:v>2021/1/12</c:v>
                </c:pt>
                <c:pt idx="119">
                  <c:v>2021/1/20</c:v>
                </c:pt>
                <c:pt idx="120">
                  <c:v>2021/1/27</c:v>
                </c:pt>
                <c:pt idx="121">
                  <c:v>2021/2/3</c:v>
                </c:pt>
                <c:pt idx="122">
                  <c:v>2021/2/9</c:v>
                </c:pt>
                <c:pt idx="123">
                  <c:v>2021/2/19</c:v>
                </c:pt>
                <c:pt idx="124">
                  <c:v>2021/2/26</c:v>
                </c:pt>
                <c:pt idx="125">
                  <c:v>2021/3/4</c:v>
                </c:pt>
                <c:pt idx="126">
                  <c:v>2021/3/11</c:v>
                </c:pt>
                <c:pt idx="127">
                  <c:v>2021/3/17</c:v>
                </c:pt>
                <c:pt idx="128">
                  <c:v>2021/3/23</c:v>
                </c:pt>
                <c:pt idx="129">
                  <c:v>2021/3/30</c:v>
                </c:pt>
                <c:pt idx="130">
                  <c:v>2021/4/7</c:v>
                </c:pt>
                <c:pt idx="131">
                  <c:v>2021/4/14</c:v>
                </c:pt>
                <c:pt idx="132">
                  <c:v>2021/4/21</c:v>
                </c:pt>
                <c:pt idx="133">
                  <c:v>2021/4/27</c:v>
                </c:pt>
                <c:pt idx="134">
                  <c:v>2021/5/6</c:v>
                </c:pt>
                <c:pt idx="135">
                  <c:v>2021/5/12</c:v>
                </c:pt>
              </c:strCache>
            </c:strRef>
          </c:cat>
          <c:val>
            <c:numRef>
              <c:f>港口库存周度!$F$2:$F$137</c:f>
              <c:numCache>
                <c:formatCode>0_ </c:formatCode>
                <c:ptCount val="136"/>
                <c:pt idx="73">
                  <c:v>110</c:v>
                </c:pt>
                <c:pt idx="74">
                  <c:v>145</c:v>
                </c:pt>
                <c:pt idx="75">
                  <c:v>160</c:v>
                </c:pt>
                <c:pt idx="76">
                  <c:v>180</c:v>
                </c:pt>
                <c:pt idx="77">
                  <c:v>150</c:v>
                </c:pt>
                <c:pt idx="78">
                  <c:v>140</c:v>
                </c:pt>
                <c:pt idx="79">
                  <c:v>150</c:v>
                </c:pt>
                <c:pt idx="80">
                  <c:v>160</c:v>
                </c:pt>
                <c:pt idx="81">
                  <c:v>140</c:v>
                </c:pt>
                <c:pt idx="82">
                  <c:v>119</c:v>
                </c:pt>
                <c:pt idx="83">
                  <c:v>120</c:v>
                </c:pt>
                <c:pt idx="84">
                  <c:v>120</c:v>
                </c:pt>
                <c:pt idx="85">
                  <c:v>100</c:v>
                </c:pt>
                <c:pt idx="86">
                  <c:v>96</c:v>
                </c:pt>
                <c:pt idx="87">
                  <c:v>80</c:v>
                </c:pt>
                <c:pt idx="88">
                  <c:v>67.2</c:v>
                </c:pt>
                <c:pt idx="89">
                  <c:v>67</c:v>
                </c:pt>
                <c:pt idx="90">
                  <c:v>62</c:v>
                </c:pt>
                <c:pt idx="91">
                  <c:v>50</c:v>
                </c:pt>
                <c:pt idx="92">
                  <c:v>70</c:v>
                </c:pt>
                <c:pt idx="93">
                  <c:v>65</c:v>
                </c:pt>
                <c:pt idx="94">
                  <c:v>50</c:v>
                </c:pt>
                <c:pt idx="95">
                  <c:v>45</c:v>
                </c:pt>
                <c:pt idx="96">
                  <c:v>70</c:v>
                </c:pt>
                <c:pt idx="97">
                  <c:v>63</c:v>
                </c:pt>
                <c:pt idx="98">
                  <c:v>63</c:v>
                </c:pt>
                <c:pt idx="99">
                  <c:v>63</c:v>
                </c:pt>
                <c:pt idx="100">
                  <c:v>58.300199999999997</c:v>
                </c:pt>
                <c:pt idx="101">
                  <c:v>54.5398371</c:v>
                </c:pt>
                <c:pt idx="102">
                  <c:v>48.922233878699998</c:v>
                </c:pt>
                <c:pt idx="103">
                  <c:v>51.745046773500995</c:v>
                </c:pt>
                <c:pt idx="104">
                  <c:v>44.190269944569849</c:v>
                </c:pt>
                <c:pt idx="105">
                  <c:v>36.589543514103838</c:v>
                </c:pt>
                <c:pt idx="106">
                  <c:v>42.217015306573003</c:v>
                </c:pt>
                <c:pt idx="107">
                  <c:v>51.597636107693525</c:v>
                </c:pt>
                <c:pt idx="108">
                  <c:v>52.526393557632012</c:v>
                </c:pt>
                <c:pt idx="109">
                  <c:v>44.085402112920548</c:v>
                </c:pt>
                <c:pt idx="110">
                  <c:v>33.769418018497142</c:v>
                </c:pt>
                <c:pt idx="111">
                  <c:v>42.211772523121425</c:v>
                </c:pt>
                <c:pt idx="112">
                  <c:v>32.080947117572286</c:v>
                </c:pt>
                <c:pt idx="113">
                  <c:v>34.910486653342161</c:v>
                </c:pt>
                <c:pt idx="114">
                  <c:v>46.221484329025024</c:v>
                </c:pt>
                <c:pt idx="115">
                  <c:v>51.860505417166074</c:v>
                </c:pt>
                <c:pt idx="116">
                  <c:v>46.207710326694972</c:v>
                </c:pt>
                <c:pt idx="117">
                  <c:v>54.696066713708838</c:v>
                </c:pt>
                <c:pt idx="118">
                  <c:v>39.599952300725199</c:v>
                </c:pt>
                <c:pt idx="119">
                  <c:v>49.024740948297797</c:v>
                </c:pt>
                <c:pt idx="120">
                  <c:v>39.611990686224622</c:v>
                </c:pt>
                <c:pt idx="121">
                  <c:v>27.332273573494987</c:v>
                </c:pt>
                <c:pt idx="122">
                  <c:v>26.082000000000001</c:v>
                </c:pt>
                <c:pt idx="123">
                  <c:v>55.37208600000001</c:v>
                </c:pt>
                <c:pt idx="124">
                  <c:v>51.662156238000016</c:v>
                </c:pt>
                <c:pt idx="125">
                  <c:v>37.816698366216009</c:v>
                </c:pt>
                <c:pt idx="126">
                  <c:v>35.056079385482242</c:v>
                </c:pt>
                <c:pt idx="127">
                  <c:v>32.496985590342042</c:v>
                </c:pt>
                <c:pt idx="128">
                  <c:v>53.880002108787103</c:v>
                </c:pt>
                <c:pt idx="129">
                  <c:v>41.918641640636366</c:v>
                </c:pt>
                <c:pt idx="130">
                  <c:v>54.519385317811654</c:v>
                </c:pt>
                <c:pt idx="131">
                  <c:v>43.451950098295882</c:v>
                </c:pt>
                <c:pt idx="132">
                  <c:v>40.062697990628806</c:v>
                </c:pt>
                <c:pt idx="133">
                  <c:v>35.335299627734607</c:v>
                </c:pt>
                <c:pt idx="134">
                  <c:v>42.402359553281528</c:v>
                </c:pt>
                <c:pt idx="135">
                  <c:v>61.229007194938525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overlap val="100"/>
        <c:axId val="588640304"/>
        <c:axId val="588640864"/>
      </c:barChart>
      <c:catAx>
        <c:axId val="588640304"/>
        <c:scaling>
          <c:orientation val="minMax"/>
        </c:scaling>
        <c:delete val="0"/>
        <c:axPos val="b"/>
        <c:numFmt formatCode="yyyy/m/d" sourceLinked="0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prstDash val="solid"/>
            <a:round/>
          </a:ln>
          <a:effectLst/>
        </c:spPr>
        <c:txPr>
          <a:bodyPr rot="-5400000" vert="horz"/>
          <a:lstStyle/>
          <a:p>
            <a:pPr>
              <a:defRPr sz="900" b="0" i="0" u="none" strike="noStrike" baseline="0">
                <a:solidFill>
                  <a:srgbClr val="333333"/>
                </a:solidFill>
                <a:latin typeface="黑体" panose="02010609060101010101" pitchFamily="49" charset="-122"/>
                <a:ea typeface="黑体" panose="02010609060101010101" pitchFamily="49" charset="-122"/>
                <a:cs typeface="宋体"/>
              </a:defRPr>
            </a:pPr>
            <a:endParaRPr lang="zh-CN"/>
          </a:p>
        </c:txPr>
        <c:crossAx val="588640864"/>
        <c:crosses val="autoZero"/>
        <c:auto val="1"/>
        <c:lblAlgn val="ctr"/>
        <c:lblOffset val="100"/>
        <c:noMultiLvlLbl val="0"/>
      </c:catAx>
      <c:valAx>
        <c:axId val="588640864"/>
        <c:scaling>
          <c:orientation val="minMax"/>
        </c:scaling>
        <c:delete val="0"/>
        <c:axPos val="l"/>
        <c:numFmt formatCode="0_ " sourceLinked="1"/>
        <c:majorTickMark val="none"/>
        <c:minorTickMark val="none"/>
        <c:tickLblPos val="nextTo"/>
        <c:spPr>
          <a:ln w="3175" cap="flat" cmpd="sng" algn="ctr">
            <a:noFill/>
            <a:prstDash val="solid"/>
            <a:round/>
          </a:ln>
        </c:spPr>
        <c:txPr>
          <a:bodyPr rot="0" vert="horz"/>
          <a:lstStyle/>
          <a:p>
            <a:pPr>
              <a:defRPr sz="900" b="0" i="0" u="none" strike="noStrike" baseline="0">
                <a:solidFill>
                  <a:srgbClr val="333333"/>
                </a:solidFill>
                <a:latin typeface="黑体" panose="02010609060101010101" pitchFamily="49" charset="-122"/>
                <a:ea typeface="黑体" panose="02010609060101010101" pitchFamily="49" charset="-122"/>
                <a:cs typeface="宋体"/>
              </a:defRPr>
            </a:pPr>
            <a:endParaRPr lang="zh-CN"/>
          </a:p>
        </c:txPr>
        <c:crossAx val="588640304"/>
        <c:crosses val="autoZero"/>
        <c:crossBetween val="between"/>
      </c:valAx>
      <c:spPr>
        <a:noFill/>
        <a:ln w="25400">
          <a:noFill/>
        </a:ln>
      </c:spPr>
    </c:plotArea>
    <c:legend>
      <c:legendPos val="t"/>
      <c:legendEntry>
        <c:idx val="0"/>
        <c:txPr>
          <a:bodyPr/>
          <a:lstStyle/>
          <a:p>
            <a:pPr>
              <a:defRPr sz="900" b="0" i="0" u="none" strike="noStrike" baseline="0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宋体"/>
              </a:defRPr>
            </a:pPr>
            <a:endParaRPr lang="zh-CN"/>
          </a:p>
        </c:txPr>
      </c:legendEntry>
      <c:legendEntry>
        <c:idx val="1"/>
        <c:txPr>
          <a:bodyPr/>
          <a:lstStyle/>
          <a:p>
            <a:pPr>
              <a:defRPr sz="900" b="0" i="0" u="none" strike="noStrike" baseline="0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宋体"/>
              </a:defRPr>
            </a:pPr>
            <a:endParaRPr lang="zh-CN"/>
          </a:p>
        </c:txPr>
      </c:legendEntry>
      <c:legendEntry>
        <c:idx val="2"/>
        <c:txPr>
          <a:bodyPr/>
          <a:lstStyle/>
          <a:p>
            <a:pPr>
              <a:defRPr sz="900" b="0" i="0" u="none" strike="noStrike" baseline="0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宋体"/>
              </a:defRPr>
            </a:pPr>
            <a:endParaRPr lang="zh-CN"/>
          </a:p>
        </c:txPr>
      </c:legendEntry>
      <c:legendEntry>
        <c:idx val="3"/>
        <c:txPr>
          <a:bodyPr/>
          <a:lstStyle/>
          <a:p>
            <a:pPr>
              <a:defRPr sz="900" b="0" i="0" u="none" strike="noStrike" baseline="0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宋体"/>
              </a:defRPr>
            </a:pPr>
            <a:endParaRPr lang="zh-CN"/>
          </a:p>
        </c:txPr>
      </c:legendEntry>
      <c:layout/>
      <c:overlay val="0"/>
      <c:spPr>
        <a:noFill/>
        <a:ln w="3175">
          <a:noFill/>
        </a:ln>
      </c:spPr>
      <c:txPr>
        <a:bodyPr/>
        <a:lstStyle/>
        <a:p>
          <a:pPr>
            <a:defRPr sz="900" b="0" i="0" u="none" strike="noStrike" baseline="0">
              <a:solidFill>
                <a:srgbClr val="333333"/>
              </a:solidFill>
              <a:latin typeface="黑体" panose="02010609060101010101" pitchFamily="49" charset="-122"/>
              <a:ea typeface="黑体" panose="02010609060101010101" pitchFamily="49" charset="-122"/>
              <a:cs typeface="宋体"/>
            </a:defRPr>
          </a:pPr>
          <a:endParaRPr lang="zh-CN"/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noFill/>
      <a:prstDash val="solid"/>
      <a:round/>
    </a:ln>
    <a:effectLst/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宋体"/>
          <a:ea typeface="宋体"/>
          <a:cs typeface="宋体"/>
        </a:defRPr>
      </a:pPr>
      <a:endParaRPr lang="zh-CN"/>
    </a:p>
  </c:txPr>
  <c:externalData r:id="rId2">
    <c:autoUpdate val="0"/>
  </c:externalData>
</c:chartSpace>
</file>

<file path=ppt/charts/chart1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针叶阔叶进口!$B$1</c:f>
              <c:strCache>
                <c:ptCount val="1"/>
                <c:pt idx="0">
                  <c:v>中国阔叶浆月度进口量（千吨）</c:v>
                </c:pt>
              </c:strCache>
            </c:strRef>
          </c:tx>
          <c:spPr>
            <a:ln w="19050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strRef>
              <c:f>针叶阔叶进口!$A$2:$A$64</c:f>
              <c:strCache>
                <c:ptCount val="63"/>
                <c:pt idx="0">
                  <c:v>2016-01-31</c:v>
                </c:pt>
                <c:pt idx="1">
                  <c:v>2016-02-29</c:v>
                </c:pt>
                <c:pt idx="2">
                  <c:v>2016-03-31</c:v>
                </c:pt>
                <c:pt idx="3">
                  <c:v>2016-04-30</c:v>
                </c:pt>
                <c:pt idx="4">
                  <c:v>2016-05-31</c:v>
                </c:pt>
                <c:pt idx="5">
                  <c:v>2016-06-30</c:v>
                </c:pt>
                <c:pt idx="6">
                  <c:v>2016-07-31</c:v>
                </c:pt>
                <c:pt idx="7">
                  <c:v>2016-08-31</c:v>
                </c:pt>
                <c:pt idx="8">
                  <c:v>2016-09-30</c:v>
                </c:pt>
                <c:pt idx="9">
                  <c:v>2016-10-31</c:v>
                </c:pt>
                <c:pt idx="10">
                  <c:v>2016-11-30</c:v>
                </c:pt>
                <c:pt idx="11">
                  <c:v>2016-12-31</c:v>
                </c:pt>
                <c:pt idx="12">
                  <c:v>2017-01-31</c:v>
                </c:pt>
                <c:pt idx="13">
                  <c:v>2017-02-28</c:v>
                </c:pt>
                <c:pt idx="14">
                  <c:v>2017-03-31</c:v>
                </c:pt>
                <c:pt idx="15">
                  <c:v>2017-04-30</c:v>
                </c:pt>
                <c:pt idx="16">
                  <c:v>2017-05-31</c:v>
                </c:pt>
                <c:pt idx="17">
                  <c:v>2017-06-30</c:v>
                </c:pt>
                <c:pt idx="18">
                  <c:v>2017-07-31</c:v>
                </c:pt>
                <c:pt idx="19">
                  <c:v>2017-08-31</c:v>
                </c:pt>
                <c:pt idx="20">
                  <c:v>2017-09-30</c:v>
                </c:pt>
                <c:pt idx="21">
                  <c:v>2017-10-31</c:v>
                </c:pt>
                <c:pt idx="22">
                  <c:v>2017-11-30</c:v>
                </c:pt>
                <c:pt idx="23">
                  <c:v>2017-12-31</c:v>
                </c:pt>
                <c:pt idx="24">
                  <c:v>2018-01-31</c:v>
                </c:pt>
                <c:pt idx="25">
                  <c:v>2018-02-28</c:v>
                </c:pt>
                <c:pt idx="26">
                  <c:v>2018-03-31</c:v>
                </c:pt>
                <c:pt idx="27">
                  <c:v>2018-04-30</c:v>
                </c:pt>
                <c:pt idx="28">
                  <c:v>2018-05-31</c:v>
                </c:pt>
                <c:pt idx="29">
                  <c:v>2018-06-30</c:v>
                </c:pt>
                <c:pt idx="30">
                  <c:v>2018-07-31</c:v>
                </c:pt>
                <c:pt idx="31">
                  <c:v>2018-08-31</c:v>
                </c:pt>
                <c:pt idx="32">
                  <c:v>2018-09-30</c:v>
                </c:pt>
                <c:pt idx="33">
                  <c:v>2018-10-31</c:v>
                </c:pt>
                <c:pt idx="34">
                  <c:v>2018-11-30</c:v>
                </c:pt>
                <c:pt idx="35">
                  <c:v>2018-12-31</c:v>
                </c:pt>
                <c:pt idx="36">
                  <c:v>2019-01-31</c:v>
                </c:pt>
                <c:pt idx="37">
                  <c:v>2019-02-28</c:v>
                </c:pt>
                <c:pt idx="38">
                  <c:v>2019-03-31</c:v>
                </c:pt>
                <c:pt idx="39">
                  <c:v>2019-04-30</c:v>
                </c:pt>
                <c:pt idx="40">
                  <c:v>2019-05-31</c:v>
                </c:pt>
                <c:pt idx="41">
                  <c:v>2019-06-30</c:v>
                </c:pt>
                <c:pt idx="42">
                  <c:v>2019-07-31</c:v>
                </c:pt>
                <c:pt idx="43">
                  <c:v>2019-08-31</c:v>
                </c:pt>
                <c:pt idx="44">
                  <c:v>2019-09-30</c:v>
                </c:pt>
                <c:pt idx="45">
                  <c:v>2019-10-31</c:v>
                </c:pt>
                <c:pt idx="46">
                  <c:v>2019-11-30</c:v>
                </c:pt>
                <c:pt idx="47">
                  <c:v>2019-12-31</c:v>
                </c:pt>
                <c:pt idx="48">
                  <c:v>2020-01-31</c:v>
                </c:pt>
                <c:pt idx="49">
                  <c:v>2020-02-29</c:v>
                </c:pt>
                <c:pt idx="50">
                  <c:v>2020-03-31</c:v>
                </c:pt>
                <c:pt idx="51">
                  <c:v>2020-04-30</c:v>
                </c:pt>
                <c:pt idx="52">
                  <c:v>2020-05-31</c:v>
                </c:pt>
                <c:pt idx="53">
                  <c:v>2020-06-30</c:v>
                </c:pt>
                <c:pt idx="54">
                  <c:v>2020-07-31</c:v>
                </c:pt>
                <c:pt idx="55">
                  <c:v>2020-08-31</c:v>
                </c:pt>
                <c:pt idx="56">
                  <c:v>2020-09-30</c:v>
                </c:pt>
                <c:pt idx="57">
                  <c:v>2020-10-31</c:v>
                </c:pt>
                <c:pt idx="58">
                  <c:v>2020-11-30</c:v>
                </c:pt>
                <c:pt idx="59">
                  <c:v>2020-12-31</c:v>
                </c:pt>
                <c:pt idx="60">
                  <c:v>2021-01-31</c:v>
                </c:pt>
                <c:pt idx="61">
                  <c:v>2021-02-28</c:v>
                </c:pt>
                <c:pt idx="62">
                  <c:v>2021-03-31</c:v>
                </c:pt>
              </c:strCache>
            </c:strRef>
          </c:cat>
          <c:val>
            <c:numRef>
              <c:f>针叶阔叶进口!$B$2:$B$64</c:f>
              <c:numCache>
                <c:formatCode>General</c:formatCode>
                <c:ptCount val="63"/>
                <c:pt idx="0">
                  <c:v>615.11</c:v>
                </c:pt>
                <c:pt idx="1">
                  <c:v>627.46</c:v>
                </c:pt>
                <c:pt idx="2">
                  <c:v>699.6</c:v>
                </c:pt>
                <c:pt idx="3">
                  <c:v>607.82000000000005</c:v>
                </c:pt>
                <c:pt idx="4">
                  <c:v>771.68</c:v>
                </c:pt>
                <c:pt idx="5">
                  <c:v>557.21</c:v>
                </c:pt>
                <c:pt idx="6">
                  <c:v>755.6</c:v>
                </c:pt>
                <c:pt idx="7">
                  <c:v>813.46</c:v>
                </c:pt>
                <c:pt idx="8">
                  <c:v>677.19</c:v>
                </c:pt>
                <c:pt idx="9">
                  <c:v>637.34</c:v>
                </c:pt>
                <c:pt idx="10">
                  <c:v>827.36</c:v>
                </c:pt>
                <c:pt idx="11">
                  <c:v>746.56</c:v>
                </c:pt>
                <c:pt idx="12">
                  <c:v>800.72</c:v>
                </c:pt>
                <c:pt idx="13">
                  <c:v>934.25</c:v>
                </c:pt>
                <c:pt idx="14">
                  <c:v>954.98</c:v>
                </c:pt>
                <c:pt idx="15">
                  <c:v>900.31</c:v>
                </c:pt>
                <c:pt idx="16">
                  <c:v>858.36</c:v>
                </c:pt>
                <c:pt idx="17">
                  <c:v>871.25</c:v>
                </c:pt>
                <c:pt idx="18">
                  <c:v>842.7</c:v>
                </c:pt>
                <c:pt idx="19">
                  <c:v>805.95</c:v>
                </c:pt>
                <c:pt idx="20">
                  <c:v>879.47</c:v>
                </c:pt>
                <c:pt idx="21">
                  <c:v>715.59</c:v>
                </c:pt>
                <c:pt idx="22">
                  <c:v>1094.3499999999999</c:v>
                </c:pt>
                <c:pt idx="23">
                  <c:v>811.36</c:v>
                </c:pt>
                <c:pt idx="24">
                  <c:v>783.62</c:v>
                </c:pt>
                <c:pt idx="25">
                  <c:v>1014.26</c:v>
                </c:pt>
                <c:pt idx="26">
                  <c:v>956.77</c:v>
                </c:pt>
                <c:pt idx="27">
                  <c:v>829.52</c:v>
                </c:pt>
                <c:pt idx="28">
                  <c:v>1037.19</c:v>
                </c:pt>
                <c:pt idx="29">
                  <c:v>857.82</c:v>
                </c:pt>
                <c:pt idx="30">
                  <c:v>779.34</c:v>
                </c:pt>
                <c:pt idx="31">
                  <c:v>1169.07</c:v>
                </c:pt>
                <c:pt idx="32">
                  <c:v>1005.74</c:v>
                </c:pt>
                <c:pt idx="33">
                  <c:v>1057.54</c:v>
                </c:pt>
                <c:pt idx="34">
                  <c:v>1025.3599999999999</c:v>
                </c:pt>
                <c:pt idx="35">
                  <c:v>768.45</c:v>
                </c:pt>
                <c:pt idx="36">
                  <c:v>1083.28</c:v>
                </c:pt>
                <c:pt idx="37">
                  <c:v>710.7</c:v>
                </c:pt>
                <c:pt idx="38">
                  <c:v>583.6</c:v>
                </c:pt>
                <c:pt idx="39">
                  <c:v>740.08</c:v>
                </c:pt>
                <c:pt idx="40">
                  <c:v>1154</c:v>
                </c:pt>
                <c:pt idx="41">
                  <c:v>1198.53</c:v>
                </c:pt>
                <c:pt idx="42">
                  <c:v>1259.7</c:v>
                </c:pt>
                <c:pt idx="43">
                  <c:v>1068.57</c:v>
                </c:pt>
                <c:pt idx="44">
                  <c:v>775.85</c:v>
                </c:pt>
                <c:pt idx="45">
                  <c:v>1199.52</c:v>
                </c:pt>
                <c:pt idx="46">
                  <c:v>1106.21</c:v>
                </c:pt>
                <c:pt idx="47">
                  <c:v>900.66</c:v>
                </c:pt>
                <c:pt idx="48">
                  <c:v>900.63</c:v>
                </c:pt>
                <c:pt idx="49">
                  <c:v>1171.01</c:v>
                </c:pt>
                <c:pt idx="50">
                  <c:v>1144.08</c:v>
                </c:pt>
                <c:pt idx="51">
                  <c:v>959.67</c:v>
                </c:pt>
                <c:pt idx="52">
                  <c:v>954.96</c:v>
                </c:pt>
                <c:pt idx="53">
                  <c:v>1110.78</c:v>
                </c:pt>
                <c:pt idx="54">
                  <c:v>1183.69</c:v>
                </c:pt>
                <c:pt idx="55">
                  <c:v>1237.69</c:v>
                </c:pt>
                <c:pt idx="56">
                  <c:v>1346.6</c:v>
                </c:pt>
                <c:pt idx="57">
                  <c:v>1269.03</c:v>
                </c:pt>
                <c:pt idx="58">
                  <c:v>1338.6</c:v>
                </c:pt>
                <c:pt idx="59">
                  <c:v>1127.82</c:v>
                </c:pt>
                <c:pt idx="60">
                  <c:v>1332.77</c:v>
                </c:pt>
                <c:pt idx="61">
                  <c:v>1088.97</c:v>
                </c:pt>
                <c:pt idx="62">
                  <c:v>1199.7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针叶阔叶进口!$C$1</c:f>
              <c:strCache>
                <c:ptCount val="1"/>
                <c:pt idx="0">
                  <c:v>中国针叶浆月度进口量（千吨）</c:v>
                </c:pt>
              </c:strCache>
            </c:strRef>
          </c:tx>
          <c:spPr>
            <a:ln w="19050" cap="rnd">
              <a:solidFill>
                <a:srgbClr val="C00000"/>
              </a:solidFill>
              <a:round/>
            </a:ln>
            <a:effectLst/>
          </c:spPr>
          <c:marker>
            <c:symbol val="none"/>
          </c:marker>
          <c:cat>
            <c:strRef>
              <c:f>针叶阔叶进口!$A$2:$A$64</c:f>
              <c:strCache>
                <c:ptCount val="63"/>
                <c:pt idx="0">
                  <c:v>2016-01-31</c:v>
                </c:pt>
                <c:pt idx="1">
                  <c:v>2016-02-29</c:v>
                </c:pt>
                <c:pt idx="2">
                  <c:v>2016-03-31</c:v>
                </c:pt>
                <c:pt idx="3">
                  <c:v>2016-04-30</c:v>
                </c:pt>
                <c:pt idx="4">
                  <c:v>2016-05-31</c:v>
                </c:pt>
                <c:pt idx="5">
                  <c:v>2016-06-30</c:v>
                </c:pt>
                <c:pt idx="6">
                  <c:v>2016-07-31</c:v>
                </c:pt>
                <c:pt idx="7">
                  <c:v>2016-08-31</c:v>
                </c:pt>
                <c:pt idx="8">
                  <c:v>2016-09-30</c:v>
                </c:pt>
                <c:pt idx="9">
                  <c:v>2016-10-31</c:v>
                </c:pt>
                <c:pt idx="10">
                  <c:v>2016-11-30</c:v>
                </c:pt>
                <c:pt idx="11">
                  <c:v>2016-12-31</c:v>
                </c:pt>
                <c:pt idx="12">
                  <c:v>2017-01-31</c:v>
                </c:pt>
                <c:pt idx="13">
                  <c:v>2017-02-28</c:v>
                </c:pt>
                <c:pt idx="14">
                  <c:v>2017-03-31</c:v>
                </c:pt>
                <c:pt idx="15">
                  <c:v>2017-04-30</c:v>
                </c:pt>
                <c:pt idx="16">
                  <c:v>2017-05-31</c:v>
                </c:pt>
                <c:pt idx="17">
                  <c:v>2017-06-30</c:v>
                </c:pt>
                <c:pt idx="18">
                  <c:v>2017-07-31</c:v>
                </c:pt>
                <c:pt idx="19">
                  <c:v>2017-08-31</c:v>
                </c:pt>
                <c:pt idx="20">
                  <c:v>2017-09-30</c:v>
                </c:pt>
                <c:pt idx="21">
                  <c:v>2017-10-31</c:v>
                </c:pt>
                <c:pt idx="22">
                  <c:v>2017-11-30</c:v>
                </c:pt>
                <c:pt idx="23">
                  <c:v>2017-12-31</c:v>
                </c:pt>
                <c:pt idx="24">
                  <c:v>2018-01-31</c:v>
                </c:pt>
                <c:pt idx="25">
                  <c:v>2018-02-28</c:v>
                </c:pt>
                <c:pt idx="26">
                  <c:v>2018-03-31</c:v>
                </c:pt>
                <c:pt idx="27">
                  <c:v>2018-04-30</c:v>
                </c:pt>
                <c:pt idx="28">
                  <c:v>2018-05-31</c:v>
                </c:pt>
                <c:pt idx="29">
                  <c:v>2018-06-30</c:v>
                </c:pt>
                <c:pt idx="30">
                  <c:v>2018-07-31</c:v>
                </c:pt>
                <c:pt idx="31">
                  <c:v>2018-08-31</c:v>
                </c:pt>
                <c:pt idx="32">
                  <c:v>2018-09-30</c:v>
                </c:pt>
                <c:pt idx="33">
                  <c:v>2018-10-31</c:v>
                </c:pt>
                <c:pt idx="34">
                  <c:v>2018-11-30</c:v>
                </c:pt>
                <c:pt idx="35">
                  <c:v>2018-12-31</c:v>
                </c:pt>
                <c:pt idx="36">
                  <c:v>2019-01-31</c:v>
                </c:pt>
                <c:pt idx="37">
                  <c:v>2019-02-28</c:v>
                </c:pt>
                <c:pt idx="38">
                  <c:v>2019-03-31</c:v>
                </c:pt>
                <c:pt idx="39">
                  <c:v>2019-04-30</c:v>
                </c:pt>
                <c:pt idx="40">
                  <c:v>2019-05-31</c:v>
                </c:pt>
                <c:pt idx="41">
                  <c:v>2019-06-30</c:v>
                </c:pt>
                <c:pt idx="42">
                  <c:v>2019-07-31</c:v>
                </c:pt>
                <c:pt idx="43">
                  <c:v>2019-08-31</c:v>
                </c:pt>
                <c:pt idx="44">
                  <c:v>2019-09-30</c:v>
                </c:pt>
                <c:pt idx="45">
                  <c:v>2019-10-31</c:v>
                </c:pt>
                <c:pt idx="46">
                  <c:v>2019-11-30</c:v>
                </c:pt>
                <c:pt idx="47">
                  <c:v>2019-12-31</c:v>
                </c:pt>
                <c:pt idx="48">
                  <c:v>2020-01-31</c:v>
                </c:pt>
                <c:pt idx="49">
                  <c:v>2020-02-29</c:v>
                </c:pt>
                <c:pt idx="50">
                  <c:v>2020-03-31</c:v>
                </c:pt>
                <c:pt idx="51">
                  <c:v>2020-04-30</c:v>
                </c:pt>
                <c:pt idx="52">
                  <c:v>2020-05-31</c:v>
                </c:pt>
                <c:pt idx="53">
                  <c:v>2020-06-30</c:v>
                </c:pt>
                <c:pt idx="54">
                  <c:v>2020-07-31</c:v>
                </c:pt>
                <c:pt idx="55">
                  <c:v>2020-08-31</c:v>
                </c:pt>
                <c:pt idx="56">
                  <c:v>2020-09-30</c:v>
                </c:pt>
                <c:pt idx="57">
                  <c:v>2020-10-31</c:v>
                </c:pt>
                <c:pt idx="58">
                  <c:v>2020-11-30</c:v>
                </c:pt>
                <c:pt idx="59">
                  <c:v>2020-12-31</c:v>
                </c:pt>
                <c:pt idx="60">
                  <c:v>2021-01-31</c:v>
                </c:pt>
                <c:pt idx="61">
                  <c:v>2021-02-28</c:v>
                </c:pt>
                <c:pt idx="62">
                  <c:v>2021-03-31</c:v>
                </c:pt>
              </c:strCache>
            </c:strRef>
          </c:cat>
          <c:val>
            <c:numRef>
              <c:f>针叶阔叶进口!$C$2:$C$64</c:f>
              <c:numCache>
                <c:formatCode>General</c:formatCode>
                <c:ptCount val="63"/>
                <c:pt idx="0">
                  <c:v>665.21</c:v>
                </c:pt>
                <c:pt idx="1">
                  <c:v>553.38</c:v>
                </c:pt>
                <c:pt idx="2">
                  <c:v>697.33</c:v>
                </c:pt>
                <c:pt idx="3">
                  <c:v>702.75</c:v>
                </c:pt>
                <c:pt idx="4">
                  <c:v>630.99</c:v>
                </c:pt>
                <c:pt idx="5">
                  <c:v>614.09</c:v>
                </c:pt>
                <c:pt idx="6">
                  <c:v>688.74</c:v>
                </c:pt>
                <c:pt idx="7">
                  <c:v>719.81</c:v>
                </c:pt>
                <c:pt idx="8">
                  <c:v>667.9</c:v>
                </c:pt>
                <c:pt idx="9">
                  <c:v>657.5</c:v>
                </c:pt>
                <c:pt idx="10">
                  <c:v>657.08</c:v>
                </c:pt>
                <c:pt idx="11">
                  <c:v>782.9</c:v>
                </c:pt>
                <c:pt idx="12">
                  <c:v>641.91999999999996</c:v>
                </c:pt>
                <c:pt idx="13">
                  <c:v>747.86</c:v>
                </c:pt>
                <c:pt idx="14">
                  <c:v>768.31</c:v>
                </c:pt>
                <c:pt idx="15">
                  <c:v>666.97</c:v>
                </c:pt>
                <c:pt idx="16">
                  <c:v>715.03</c:v>
                </c:pt>
                <c:pt idx="17">
                  <c:v>611</c:v>
                </c:pt>
                <c:pt idx="18">
                  <c:v>528.63</c:v>
                </c:pt>
                <c:pt idx="19">
                  <c:v>635.22</c:v>
                </c:pt>
                <c:pt idx="20">
                  <c:v>618.29</c:v>
                </c:pt>
                <c:pt idx="21">
                  <c:v>659.6</c:v>
                </c:pt>
                <c:pt idx="22">
                  <c:v>791.53</c:v>
                </c:pt>
                <c:pt idx="23">
                  <c:v>742.62</c:v>
                </c:pt>
                <c:pt idx="24">
                  <c:v>832.49</c:v>
                </c:pt>
                <c:pt idx="25">
                  <c:v>655.86</c:v>
                </c:pt>
                <c:pt idx="26">
                  <c:v>733.32</c:v>
                </c:pt>
                <c:pt idx="27">
                  <c:v>646.86</c:v>
                </c:pt>
                <c:pt idx="28">
                  <c:v>699.38</c:v>
                </c:pt>
                <c:pt idx="29">
                  <c:v>676.89</c:v>
                </c:pt>
                <c:pt idx="30">
                  <c:v>632.05999999999995</c:v>
                </c:pt>
                <c:pt idx="31">
                  <c:v>598.79</c:v>
                </c:pt>
                <c:pt idx="32">
                  <c:v>680.74</c:v>
                </c:pt>
                <c:pt idx="33">
                  <c:v>583.66999999999996</c:v>
                </c:pt>
                <c:pt idx="34">
                  <c:v>674.26</c:v>
                </c:pt>
                <c:pt idx="35">
                  <c:v>533.03</c:v>
                </c:pt>
                <c:pt idx="36">
                  <c:v>675</c:v>
                </c:pt>
                <c:pt idx="37">
                  <c:v>488.29</c:v>
                </c:pt>
                <c:pt idx="38">
                  <c:v>654.46</c:v>
                </c:pt>
                <c:pt idx="39">
                  <c:v>827.85</c:v>
                </c:pt>
                <c:pt idx="40">
                  <c:v>726.2</c:v>
                </c:pt>
                <c:pt idx="41">
                  <c:v>756.19</c:v>
                </c:pt>
                <c:pt idx="42">
                  <c:v>754.3</c:v>
                </c:pt>
                <c:pt idx="43">
                  <c:v>840.75</c:v>
                </c:pt>
                <c:pt idx="44">
                  <c:v>797.45</c:v>
                </c:pt>
                <c:pt idx="45">
                  <c:v>859.01</c:v>
                </c:pt>
                <c:pt idx="46">
                  <c:v>820.18</c:v>
                </c:pt>
                <c:pt idx="47">
                  <c:v>711.53</c:v>
                </c:pt>
                <c:pt idx="48">
                  <c:v>725.94</c:v>
                </c:pt>
                <c:pt idx="49">
                  <c:v>705.19</c:v>
                </c:pt>
                <c:pt idx="50">
                  <c:v>794.42</c:v>
                </c:pt>
                <c:pt idx="51">
                  <c:v>746.83</c:v>
                </c:pt>
                <c:pt idx="52">
                  <c:v>663.82</c:v>
                </c:pt>
                <c:pt idx="53">
                  <c:v>761.21</c:v>
                </c:pt>
                <c:pt idx="54">
                  <c:v>694.44</c:v>
                </c:pt>
                <c:pt idx="55">
                  <c:v>675.79</c:v>
                </c:pt>
                <c:pt idx="56">
                  <c:v>774.06</c:v>
                </c:pt>
                <c:pt idx="57">
                  <c:v>730.74</c:v>
                </c:pt>
                <c:pt idx="58">
                  <c:v>802.29</c:v>
                </c:pt>
                <c:pt idx="59">
                  <c:v>787.08</c:v>
                </c:pt>
                <c:pt idx="60">
                  <c:v>789.79</c:v>
                </c:pt>
                <c:pt idx="61">
                  <c:v>642.71</c:v>
                </c:pt>
                <c:pt idx="62">
                  <c:v>759.5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441666112"/>
        <c:axId val="441666672"/>
      </c:lineChart>
      <c:catAx>
        <c:axId val="44166611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zh-CN"/>
          </a:p>
        </c:txPr>
        <c:crossAx val="441666672"/>
        <c:crosses val="autoZero"/>
        <c:auto val="1"/>
        <c:lblAlgn val="ctr"/>
        <c:lblOffset val="100"/>
        <c:noMultiLvlLbl val="0"/>
      </c:catAx>
      <c:valAx>
        <c:axId val="441666672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zh-CN"/>
          </a:p>
        </c:txPr>
        <c:crossAx val="44166611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zh-CN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zh-CN"/>
    </a:p>
  </c:txPr>
  <c:externalData r:id="rId4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areaChart>
        <c:grouping val="stacked"/>
        <c:varyColors val="0"/>
        <c:ser>
          <c:idx val="0"/>
          <c:order val="0"/>
          <c:tx>
            <c:strRef>
              <c:f>德州降水!$B$1:$B$2</c:f>
              <c:strCache>
                <c:ptCount val="2"/>
                <c:pt idx="0">
                  <c:v>Wind</c:v>
                </c:pt>
                <c:pt idx="1">
                  <c:v>美国:得克萨斯州:降水量:偏离正常</c:v>
                </c:pt>
              </c:strCache>
            </c:strRef>
          </c:tx>
          <c:spPr>
            <a:solidFill>
              <a:srgbClr val="C00000"/>
            </a:solidFill>
            <a:ln w="25400">
              <a:noFill/>
            </a:ln>
          </c:spPr>
          <c:cat>
            <c:numRef>
              <c:f>德州降水!$A$3:$A$126</c:f>
              <c:numCache>
                <c:formatCode>yyyy\-mm\-dd;@</c:formatCode>
                <c:ptCount val="124"/>
                <c:pt idx="0">
                  <c:v>43470</c:v>
                </c:pt>
                <c:pt idx="1">
                  <c:v>43477</c:v>
                </c:pt>
                <c:pt idx="2">
                  <c:v>43484</c:v>
                </c:pt>
                <c:pt idx="3">
                  <c:v>43491</c:v>
                </c:pt>
                <c:pt idx="4">
                  <c:v>43498</c:v>
                </c:pt>
                <c:pt idx="5">
                  <c:v>43505</c:v>
                </c:pt>
                <c:pt idx="6">
                  <c:v>43512</c:v>
                </c:pt>
                <c:pt idx="7">
                  <c:v>43519</c:v>
                </c:pt>
                <c:pt idx="8">
                  <c:v>43526</c:v>
                </c:pt>
                <c:pt idx="9">
                  <c:v>43533</c:v>
                </c:pt>
                <c:pt idx="10">
                  <c:v>43540</c:v>
                </c:pt>
                <c:pt idx="11">
                  <c:v>43547</c:v>
                </c:pt>
                <c:pt idx="12">
                  <c:v>43554</c:v>
                </c:pt>
                <c:pt idx="13">
                  <c:v>43561</c:v>
                </c:pt>
                <c:pt idx="14">
                  <c:v>43568</c:v>
                </c:pt>
                <c:pt idx="15">
                  <c:v>43575</c:v>
                </c:pt>
                <c:pt idx="16">
                  <c:v>43582</c:v>
                </c:pt>
                <c:pt idx="17">
                  <c:v>43589</c:v>
                </c:pt>
                <c:pt idx="18">
                  <c:v>43596</c:v>
                </c:pt>
                <c:pt idx="19">
                  <c:v>43603</c:v>
                </c:pt>
                <c:pt idx="20">
                  <c:v>43610</c:v>
                </c:pt>
                <c:pt idx="21">
                  <c:v>43617</c:v>
                </c:pt>
                <c:pt idx="22">
                  <c:v>43624</c:v>
                </c:pt>
                <c:pt idx="23">
                  <c:v>43631</c:v>
                </c:pt>
                <c:pt idx="24">
                  <c:v>43638</c:v>
                </c:pt>
                <c:pt idx="25">
                  <c:v>43645</c:v>
                </c:pt>
                <c:pt idx="26">
                  <c:v>43652</c:v>
                </c:pt>
                <c:pt idx="27">
                  <c:v>43659</c:v>
                </c:pt>
                <c:pt idx="28">
                  <c:v>43666</c:v>
                </c:pt>
                <c:pt idx="29">
                  <c:v>43673</c:v>
                </c:pt>
                <c:pt idx="30">
                  <c:v>43680</c:v>
                </c:pt>
                <c:pt idx="31">
                  <c:v>43687</c:v>
                </c:pt>
                <c:pt idx="32">
                  <c:v>43694</c:v>
                </c:pt>
                <c:pt idx="33">
                  <c:v>43701</c:v>
                </c:pt>
                <c:pt idx="34">
                  <c:v>43708</c:v>
                </c:pt>
                <c:pt idx="35">
                  <c:v>43715</c:v>
                </c:pt>
                <c:pt idx="36">
                  <c:v>43722</c:v>
                </c:pt>
                <c:pt idx="37">
                  <c:v>43729</c:v>
                </c:pt>
                <c:pt idx="38">
                  <c:v>43736</c:v>
                </c:pt>
                <c:pt idx="39">
                  <c:v>43743</c:v>
                </c:pt>
                <c:pt idx="40">
                  <c:v>43750</c:v>
                </c:pt>
                <c:pt idx="41">
                  <c:v>43757</c:v>
                </c:pt>
                <c:pt idx="42">
                  <c:v>43764</c:v>
                </c:pt>
                <c:pt idx="43">
                  <c:v>43771</c:v>
                </c:pt>
                <c:pt idx="44">
                  <c:v>43778</c:v>
                </c:pt>
                <c:pt idx="45">
                  <c:v>43785</c:v>
                </c:pt>
                <c:pt idx="46">
                  <c:v>43792</c:v>
                </c:pt>
                <c:pt idx="47">
                  <c:v>43799</c:v>
                </c:pt>
                <c:pt idx="48">
                  <c:v>43806</c:v>
                </c:pt>
                <c:pt idx="49">
                  <c:v>43813</c:v>
                </c:pt>
                <c:pt idx="50">
                  <c:v>43820</c:v>
                </c:pt>
                <c:pt idx="51">
                  <c:v>43827</c:v>
                </c:pt>
                <c:pt idx="52">
                  <c:v>43834</c:v>
                </c:pt>
                <c:pt idx="53">
                  <c:v>43841</c:v>
                </c:pt>
                <c:pt idx="54">
                  <c:v>43848</c:v>
                </c:pt>
                <c:pt idx="55">
                  <c:v>43855</c:v>
                </c:pt>
                <c:pt idx="56">
                  <c:v>43862</c:v>
                </c:pt>
                <c:pt idx="57">
                  <c:v>43869</c:v>
                </c:pt>
                <c:pt idx="58">
                  <c:v>43876</c:v>
                </c:pt>
                <c:pt idx="59">
                  <c:v>43883</c:v>
                </c:pt>
                <c:pt idx="60">
                  <c:v>43890</c:v>
                </c:pt>
                <c:pt idx="61">
                  <c:v>43897</c:v>
                </c:pt>
                <c:pt idx="62">
                  <c:v>43904</c:v>
                </c:pt>
                <c:pt idx="63">
                  <c:v>43911</c:v>
                </c:pt>
                <c:pt idx="64">
                  <c:v>43918</c:v>
                </c:pt>
                <c:pt idx="65">
                  <c:v>43925</c:v>
                </c:pt>
                <c:pt idx="66">
                  <c:v>43932</c:v>
                </c:pt>
                <c:pt idx="67">
                  <c:v>43939</c:v>
                </c:pt>
                <c:pt idx="68">
                  <c:v>43946</c:v>
                </c:pt>
                <c:pt idx="69">
                  <c:v>43953</c:v>
                </c:pt>
                <c:pt idx="70">
                  <c:v>43960</c:v>
                </c:pt>
                <c:pt idx="71">
                  <c:v>43967</c:v>
                </c:pt>
                <c:pt idx="72">
                  <c:v>43974</c:v>
                </c:pt>
                <c:pt idx="73">
                  <c:v>43981</c:v>
                </c:pt>
                <c:pt idx="74">
                  <c:v>43988</c:v>
                </c:pt>
                <c:pt idx="75">
                  <c:v>43995</c:v>
                </c:pt>
                <c:pt idx="76">
                  <c:v>44002</c:v>
                </c:pt>
                <c:pt idx="77">
                  <c:v>44009</c:v>
                </c:pt>
                <c:pt idx="78">
                  <c:v>44016</c:v>
                </c:pt>
                <c:pt idx="79">
                  <c:v>44023</c:v>
                </c:pt>
                <c:pt idx="80">
                  <c:v>44030</c:v>
                </c:pt>
                <c:pt idx="81">
                  <c:v>44037</c:v>
                </c:pt>
                <c:pt idx="82">
                  <c:v>44044</c:v>
                </c:pt>
                <c:pt idx="83">
                  <c:v>44051</c:v>
                </c:pt>
                <c:pt idx="84">
                  <c:v>44058</c:v>
                </c:pt>
                <c:pt idx="85">
                  <c:v>44065</c:v>
                </c:pt>
                <c:pt idx="86">
                  <c:v>44072</c:v>
                </c:pt>
                <c:pt idx="87">
                  <c:v>44079</c:v>
                </c:pt>
                <c:pt idx="88">
                  <c:v>44086</c:v>
                </c:pt>
                <c:pt idx="89">
                  <c:v>44093</c:v>
                </c:pt>
                <c:pt idx="90">
                  <c:v>44100</c:v>
                </c:pt>
                <c:pt idx="91">
                  <c:v>44107</c:v>
                </c:pt>
                <c:pt idx="92">
                  <c:v>44114</c:v>
                </c:pt>
                <c:pt idx="93">
                  <c:v>44121</c:v>
                </c:pt>
                <c:pt idx="94">
                  <c:v>44128</c:v>
                </c:pt>
                <c:pt idx="95">
                  <c:v>44135</c:v>
                </c:pt>
                <c:pt idx="96">
                  <c:v>44142</c:v>
                </c:pt>
                <c:pt idx="97">
                  <c:v>44149</c:v>
                </c:pt>
                <c:pt idx="98">
                  <c:v>44156</c:v>
                </c:pt>
                <c:pt idx="99">
                  <c:v>44163</c:v>
                </c:pt>
                <c:pt idx="100">
                  <c:v>44170</c:v>
                </c:pt>
                <c:pt idx="101">
                  <c:v>44177</c:v>
                </c:pt>
                <c:pt idx="102">
                  <c:v>44184</c:v>
                </c:pt>
                <c:pt idx="103">
                  <c:v>44191</c:v>
                </c:pt>
                <c:pt idx="104">
                  <c:v>44198</c:v>
                </c:pt>
                <c:pt idx="105">
                  <c:v>44205</c:v>
                </c:pt>
                <c:pt idx="106">
                  <c:v>44212</c:v>
                </c:pt>
                <c:pt idx="107">
                  <c:v>44219</c:v>
                </c:pt>
                <c:pt idx="108">
                  <c:v>44226</c:v>
                </c:pt>
                <c:pt idx="109">
                  <c:v>44233</c:v>
                </c:pt>
                <c:pt idx="110">
                  <c:v>44240</c:v>
                </c:pt>
                <c:pt idx="111">
                  <c:v>44247</c:v>
                </c:pt>
                <c:pt idx="112">
                  <c:v>44254</c:v>
                </c:pt>
                <c:pt idx="113">
                  <c:v>44261</c:v>
                </c:pt>
                <c:pt idx="114">
                  <c:v>44268</c:v>
                </c:pt>
                <c:pt idx="115">
                  <c:v>44275</c:v>
                </c:pt>
                <c:pt idx="116">
                  <c:v>44282</c:v>
                </c:pt>
                <c:pt idx="117">
                  <c:v>44289</c:v>
                </c:pt>
                <c:pt idx="118">
                  <c:v>44296</c:v>
                </c:pt>
                <c:pt idx="119">
                  <c:v>44303</c:v>
                </c:pt>
                <c:pt idx="120">
                  <c:v>44310</c:v>
                </c:pt>
                <c:pt idx="121">
                  <c:v>44317</c:v>
                </c:pt>
                <c:pt idx="122">
                  <c:v>44324</c:v>
                </c:pt>
                <c:pt idx="123">
                  <c:v>44331</c:v>
                </c:pt>
              </c:numCache>
            </c:numRef>
          </c:cat>
          <c:val>
            <c:numRef>
              <c:f>德州降水!$B$3:$B$126</c:f>
              <c:numCache>
                <c:formatCode>###,###,###,###,##0.00</c:formatCode>
                <c:ptCount val="124"/>
                <c:pt idx="0">
                  <c:v>-0.12</c:v>
                </c:pt>
                <c:pt idx="1">
                  <c:v>-0.11</c:v>
                </c:pt>
                <c:pt idx="2">
                  <c:v>-0.13</c:v>
                </c:pt>
                <c:pt idx="3">
                  <c:v>-0.11</c:v>
                </c:pt>
                <c:pt idx="4">
                  <c:v>-0.11</c:v>
                </c:pt>
                <c:pt idx="5">
                  <c:v>-0.09</c:v>
                </c:pt>
                <c:pt idx="6">
                  <c:v>-0.02</c:v>
                </c:pt>
                <c:pt idx="7">
                  <c:v>0.06</c:v>
                </c:pt>
                <c:pt idx="8">
                  <c:v>-0.16</c:v>
                </c:pt>
                <c:pt idx="9">
                  <c:v>-0.18</c:v>
                </c:pt>
                <c:pt idx="10">
                  <c:v>0.99</c:v>
                </c:pt>
                <c:pt idx="11">
                  <c:v>0.65</c:v>
                </c:pt>
                <c:pt idx="12">
                  <c:v>-0.27</c:v>
                </c:pt>
                <c:pt idx="13">
                  <c:v>-0.04</c:v>
                </c:pt>
                <c:pt idx="14">
                  <c:v>-0.28000000000000003</c:v>
                </c:pt>
                <c:pt idx="15">
                  <c:v>0.2</c:v>
                </c:pt>
                <c:pt idx="16">
                  <c:v>0.11</c:v>
                </c:pt>
                <c:pt idx="17">
                  <c:v>0.06</c:v>
                </c:pt>
                <c:pt idx="18">
                  <c:v>0.83</c:v>
                </c:pt>
                <c:pt idx="19">
                  <c:v>-0.5</c:v>
                </c:pt>
                <c:pt idx="20">
                  <c:v>0.42</c:v>
                </c:pt>
                <c:pt idx="21">
                  <c:v>1.83</c:v>
                </c:pt>
                <c:pt idx="22">
                  <c:v>0.52</c:v>
                </c:pt>
                <c:pt idx="23">
                  <c:v>-0.64</c:v>
                </c:pt>
                <c:pt idx="24">
                  <c:v>-0.72</c:v>
                </c:pt>
                <c:pt idx="25">
                  <c:v>-0.64</c:v>
                </c:pt>
                <c:pt idx="26">
                  <c:v>1.37</c:v>
                </c:pt>
                <c:pt idx="27">
                  <c:v>-0.59</c:v>
                </c:pt>
                <c:pt idx="28">
                  <c:v>0.17</c:v>
                </c:pt>
                <c:pt idx="29">
                  <c:v>-0.57999999999999996</c:v>
                </c:pt>
                <c:pt idx="30">
                  <c:v>-0.41</c:v>
                </c:pt>
                <c:pt idx="31">
                  <c:v>0.74</c:v>
                </c:pt>
                <c:pt idx="32">
                  <c:v>-0.27</c:v>
                </c:pt>
                <c:pt idx="33">
                  <c:v>0.54</c:v>
                </c:pt>
                <c:pt idx="34">
                  <c:v>-0.08</c:v>
                </c:pt>
                <c:pt idx="35">
                  <c:v>-0.56000000000000005</c:v>
                </c:pt>
                <c:pt idx="36">
                  <c:v>-0.38</c:v>
                </c:pt>
                <c:pt idx="37">
                  <c:v>0.6</c:v>
                </c:pt>
                <c:pt idx="38">
                  <c:v>-0.36</c:v>
                </c:pt>
                <c:pt idx="39">
                  <c:v>5.04</c:v>
                </c:pt>
                <c:pt idx="40">
                  <c:v>-0.33</c:v>
                </c:pt>
                <c:pt idx="41">
                  <c:v>-0.33</c:v>
                </c:pt>
                <c:pt idx="42">
                  <c:v>0.22</c:v>
                </c:pt>
                <c:pt idx="43">
                  <c:v>-0.28999999999999998</c:v>
                </c:pt>
                <c:pt idx="44">
                  <c:v>-0.21</c:v>
                </c:pt>
                <c:pt idx="45">
                  <c:v>-0.17</c:v>
                </c:pt>
                <c:pt idx="46">
                  <c:v>0.26</c:v>
                </c:pt>
                <c:pt idx="47">
                  <c:v>0.41</c:v>
                </c:pt>
                <c:pt idx="48">
                  <c:v>-0.08</c:v>
                </c:pt>
                <c:pt idx="49">
                  <c:v>-0.1</c:v>
                </c:pt>
                <c:pt idx="50">
                  <c:v>-0.13</c:v>
                </c:pt>
                <c:pt idx="51">
                  <c:v>0.85</c:v>
                </c:pt>
                <c:pt idx="52">
                  <c:v>-0.13</c:v>
                </c:pt>
                <c:pt idx="53">
                  <c:v>-0.16</c:v>
                </c:pt>
                <c:pt idx="54">
                  <c:v>0</c:v>
                </c:pt>
                <c:pt idx="55">
                  <c:v>0.01</c:v>
                </c:pt>
                <c:pt idx="56">
                  <c:v>-0.19</c:v>
                </c:pt>
                <c:pt idx="57">
                  <c:v>-0.03</c:v>
                </c:pt>
                <c:pt idx="58">
                  <c:v>0.2</c:v>
                </c:pt>
                <c:pt idx="59">
                  <c:v>-0.13</c:v>
                </c:pt>
                <c:pt idx="60">
                  <c:v>-0.14000000000000001</c:v>
                </c:pt>
                <c:pt idx="61">
                  <c:v>-0.24</c:v>
                </c:pt>
                <c:pt idx="62">
                  <c:v>0.8</c:v>
                </c:pt>
                <c:pt idx="63">
                  <c:v>0.38</c:v>
                </c:pt>
                <c:pt idx="64">
                  <c:v>-0.36</c:v>
                </c:pt>
                <c:pt idx="65">
                  <c:v>-0.33</c:v>
                </c:pt>
                <c:pt idx="66">
                  <c:v>-0.28999999999999998</c:v>
                </c:pt>
                <c:pt idx="67">
                  <c:v>-0.18</c:v>
                </c:pt>
                <c:pt idx="68">
                  <c:v>-0.37</c:v>
                </c:pt>
                <c:pt idx="69">
                  <c:v>-0.37</c:v>
                </c:pt>
                <c:pt idx="70">
                  <c:v>-0.38</c:v>
                </c:pt>
                <c:pt idx="71">
                  <c:v>-0.19</c:v>
                </c:pt>
                <c:pt idx="72">
                  <c:v>-0.52</c:v>
                </c:pt>
                <c:pt idx="73">
                  <c:v>-0.56000000000000005</c:v>
                </c:pt>
                <c:pt idx="74">
                  <c:v>-0.28000000000000003</c:v>
                </c:pt>
                <c:pt idx="75">
                  <c:v>-0.82</c:v>
                </c:pt>
                <c:pt idx="76">
                  <c:v>1.39</c:v>
                </c:pt>
                <c:pt idx="77">
                  <c:v>-0.46</c:v>
                </c:pt>
                <c:pt idx="78">
                  <c:v>-0.32</c:v>
                </c:pt>
                <c:pt idx="79">
                  <c:v>-0.11</c:v>
                </c:pt>
                <c:pt idx="80">
                  <c:v>-0.59</c:v>
                </c:pt>
                <c:pt idx="81">
                  <c:v>-0.34</c:v>
                </c:pt>
                <c:pt idx="82">
                  <c:v>0.54</c:v>
                </c:pt>
                <c:pt idx="83">
                  <c:v>-0.65</c:v>
                </c:pt>
                <c:pt idx="84">
                  <c:v>-0.54</c:v>
                </c:pt>
                <c:pt idx="85">
                  <c:v>-0.59</c:v>
                </c:pt>
                <c:pt idx="86">
                  <c:v>0.86</c:v>
                </c:pt>
                <c:pt idx="87">
                  <c:v>-0.15</c:v>
                </c:pt>
                <c:pt idx="88">
                  <c:v>-0.2</c:v>
                </c:pt>
                <c:pt idx="89">
                  <c:v>-0.44</c:v>
                </c:pt>
                <c:pt idx="90">
                  <c:v>-0.43</c:v>
                </c:pt>
                <c:pt idx="91">
                  <c:v>-0.43</c:v>
                </c:pt>
                <c:pt idx="92">
                  <c:v>-0.41</c:v>
                </c:pt>
                <c:pt idx="93">
                  <c:v>-0.41</c:v>
                </c:pt>
                <c:pt idx="94">
                  <c:v>-0.36</c:v>
                </c:pt>
                <c:pt idx="95">
                  <c:v>2.17</c:v>
                </c:pt>
                <c:pt idx="96">
                  <c:v>-0.24</c:v>
                </c:pt>
                <c:pt idx="97">
                  <c:v>-0.14000000000000001</c:v>
                </c:pt>
                <c:pt idx="98">
                  <c:v>-0.17</c:v>
                </c:pt>
                <c:pt idx="99">
                  <c:v>0.11</c:v>
                </c:pt>
                <c:pt idx="100">
                  <c:v>-0.09</c:v>
                </c:pt>
                <c:pt idx="101">
                  <c:v>-0.16</c:v>
                </c:pt>
                <c:pt idx="102">
                  <c:v>0.02</c:v>
                </c:pt>
                <c:pt idx="103">
                  <c:v>-0.17</c:v>
                </c:pt>
                <c:pt idx="104">
                  <c:v>-0.15</c:v>
                </c:pt>
                <c:pt idx="105">
                  <c:v>-0.1</c:v>
                </c:pt>
                <c:pt idx="106">
                  <c:v>0.05</c:v>
                </c:pt>
                <c:pt idx="107">
                  <c:v>-0.2</c:v>
                </c:pt>
                <c:pt idx="108">
                  <c:v>0.13</c:v>
                </c:pt>
                <c:pt idx="109">
                  <c:v>-0.16</c:v>
                </c:pt>
                <c:pt idx="110">
                  <c:v>-0.11</c:v>
                </c:pt>
                <c:pt idx="111">
                  <c:v>0.25</c:v>
                </c:pt>
                <c:pt idx="112">
                  <c:v>-0.14000000000000001</c:v>
                </c:pt>
                <c:pt idx="113">
                  <c:v>-0.22</c:v>
                </c:pt>
                <c:pt idx="114">
                  <c:v>0.32</c:v>
                </c:pt>
                <c:pt idx="115">
                  <c:v>-0.06</c:v>
                </c:pt>
                <c:pt idx="116">
                  <c:v>-0.03</c:v>
                </c:pt>
                <c:pt idx="117">
                  <c:v>-0.35</c:v>
                </c:pt>
                <c:pt idx="118">
                  <c:v>-0.28999999999999998</c:v>
                </c:pt>
                <c:pt idx="119">
                  <c:v>-0.23</c:v>
                </c:pt>
                <c:pt idx="120">
                  <c:v>-0.37</c:v>
                </c:pt>
                <c:pt idx="121">
                  <c:v>-0.37</c:v>
                </c:pt>
                <c:pt idx="122">
                  <c:v>0.04</c:v>
                </c:pt>
                <c:pt idx="123">
                  <c:v>0.79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340310960"/>
        <c:axId val="340306480"/>
      </c:areaChart>
      <c:dateAx>
        <c:axId val="340310960"/>
        <c:scaling>
          <c:orientation val="minMax"/>
        </c:scaling>
        <c:delete val="0"/>
        <c:axPos val="b"/>
        <c:numFmt formatCode="yyyy\-mm\-dd;@" sourceLinked="0"/>
        <c:majorTickMark val="none"/>
        <c:minorTickMark val="none"/>
        <c:tickLblPos val="low"/>
        <c:spPr>
          <a:noFill/>
          <a:ln w="9525" cap="flat" cmpd="sng" algn="ctr">
            <a:solidFill>
              <a:schemeClr val="bg1">
                <a:lumMod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zh-CN"/>
          </a:p>
        </c:txPr>
        <c:crossAx val="340306480"/>
        <c:crossesAt val="0"/>
        <c:auto val="1"/>
        <c:lblOffset val="100"/>
        <c:baseTimeUnit val="days"/>
      </c:dateAx>
      <c:valAx>
        <c:axId val="340306480"/>
        <c:scaling>
          <c:orientation val="minMax"/>
          <c:max val="5"/>
          <c:min val="-1"/>
        </c:scaling>
        <c:delete val="0"/>
        <c:axPos val="l"/>
        <c:numFmt formatCode="###,###,###,###,##0.00" sourceLinked="1"/>
        <c:majorTickMark val="none"/>
        <c:minorTickMark val="none"/>
        <c:tickLblPos val="nextTo"/>
        <c:spPr>
          <a:ln w="6350">
            <a:noFill/>
          </a:ln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zh-CN"/>
          </a:p>
        </c:txPr>
        <c:crossAx val="340310960"/>
        <c:crosses val="autoZero"/>
        <c:crossBetween val="midCat"/>
      </c:valAx>
      <c:spPr>
        <a:noFill/>
        <a:ln w="25400">
          <a:noFill/>
        </a:ln>
      </c:spPr>
    </c:plotArea>
    <c:legend>
      <c:legendPos val="t"/>
      <c:layout/>
      <c:overlay val="0"/>
      <c:spPr>
        <a:noFill/>
        <a:ln w="25400">
          <a:noFill/>
        </a:ln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zh-CN"/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/>
      </a:pPr>
      <a:endParaRPr lang="zh-CN"/>
    </a:p>
  </c:txPr>
  <c:externalData r:id="rId2">
    <c:autoUpdate val="0"/>
  </c:externalData>
</c:chartSpace>
</file>

<file path=ppt/charts/chart2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pivotSource>
    <c:name>[木浆进口量.xlsx]木浆进口量!数据透视表1</c:name>
    <c:fmtId val="12"/>
  </c:pivotSource>
  <c:chart>
    <c:autoTitleDeleted val="0"/>
    <c:pivotFmts>
      <c:pivotFmt>
        <c:idx val="0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1"/>
        <c:spPr>
          <a:solidFill>
            <a:schemeClr val="accent1"/>
          </a:solidFill>
          <a:ln w="28575" cap="rnd">
            <a:solidFill>
              <a:schemeClr val="accent1"/>
            </a:solidFill>
            <a:round/>
          </a:ln>
          <a:effectLst/>
        </c:spPr>
      </c:pivotFmt>
      <c:pivotFmt>
        <c:idx val="2"/>
        <c:spPr>
          <a:solidFill>
            <a:schemeClr val="accent1"/>
          </a:solidFill>
          <a:ln w="28575" cap="rnd">
            <a:solidFill>
              <a:schemeClr val="accent1"/>
            </a:solidFill>
            <a:round/>
          </a:ln>
          <a:effectLst/>
        </c:spPr>
      </c:pivotFmt>
      <c:pivotFmt>
        <c:idx val="3"/>
        <c:spPr>
          <a:solidFill>
            <a:schemeClr val="accent1"/>
          </a:solidFill>
          <a:ln w="28575" cap="rnd">
            <a:solidFill>
              <a:schemeClr val="accent1"/>
            </a:solidFill>
            <a:round/>
          </a:ln>
          <a:effectLst/>
        </c:spPr>
      </c:pivotFmt>
      <c:pivotFmt>
        <c:idx val="4"/>
        <c:spPr>
          <a:solidFill>
            <a:schemeClr val="accent1"/>
          </a:solidFill>
          <a:ln w="28575" cap="rnd">
            <a:solidFill>
              <a:schemeClr val="accent1"/>
            </a:solidFill>
            <a:round/>
          </a:ln>
          <a:effectLst/>
        </c:spPr>
      </c:pivotFmt>
      <c:pivotFmt>
        <c:idx val="5"/>
        <c:spPr>
          <a:solidFill>
            <a:schemeClr val="accent1"/>
          </a:solidFill>
          <a:ln w="28575" cap="rnd">
            <a:solidFill>
              <a:schemeClr val="accent1"/>
            </a:solidFill>
            <a:round/>
          </a:ln>
          <a:effectLst/>
        </c:spPr>
      </c:pivotFmt>
      <c:pivotFmt>
        <c:idx val="6"/>
        <c:spPr>
          <a:solidFill>
            <a:schemeClr val="accent1"/>
          </a:solidFill>
          <a:ln w="28575" cap="rnd">
            <a:solidFill>
              <a:schemeClr val="accent1"/>
            </a:solidFill>
            <a:round/>
          </a:ln>
          <a:effectLst/>
        </c:spPr>
      </c:pivotFmt>
      <c:pivotFmt>
        <c:idx val="7"/>
        <c:spPr>
          <a:solidFill>
            <a:schemeClr val="accent1"/>
          </a:solidFill>
          <a:ln w="28575" cap="rnd">
            <a:solidFill>
              <a:schemeClr val="accent1"/>
            </a:solidFill>
            <a:round/>
          </a:ln>
          <a:effectLst/>
        </c:spPr>
      </c:pivotFmt>
      <c:pivotFmt>
        <c:idx val="8"/>
        <c:spPr>
          <a:solidFill>
            <a:schemeClr val="accent1"/>
          </a:solidFill>
          <a:ln w="28575" cap="rnd">
            <a:solidFill>
              <a:schemeClr val="accent1"/>
            </a:solidFill>
            <a:round/>
          </a:ln>
          <a:effectLst/>
        </c:spPr>
      </c:pivotFmt>
      <c:pivotFmt>
        <c:idx val="9"/>
        <c:spPr>
          <a:solidFill>
            <a:schemeClr val="accent1"/>
          </a:solidFill>
          <a:ln w="28575" cap="rnd">
            <a:solidFill>
              <a:schemeClr val="accent1"/>
            </a:solidFill>
            <a:round/>
          </a:ln>
          <a:effectLst/>
        </c:spPr>
      </c:pivotFmt>
      <c:pivotFmt>
        <c:idx val="10"/>
        <c:spPr>
          <a:solidFill>
            <a:schemeClr val="accent1"/>
          </a:solidFill>
          <a:ln w="28575" cap="rnd">
            <a:solidFill>
              <a:schemeClr val="accent1"/>
            </a:solidFill>
            <a:round/>
          </a:ln>
          <a:effectLst/>
        </c:spPr>
      </c:pivotFmt>
      <c:pivotFmt>
        <c:idx val="11"/>
        <c:spPr>
          <a:solidFill>
            <a:schemeClr val="accent1"/>
          </a:solidFill>
          <a:ln w="28575" cap="rnd">
            <a:solidFill>
              <a:schemeClr val="accent1"/>
            </a:solidFill>
            <a:round/>
          </a:ln>
          <a:effectLst/>
        </c:spPr>
      </c:pivotFmt>
      <c:pivotFmt>
        <c:idx val="12"/>
        <c:spPr>
          <a:solidFill>
            <a:schemeClr val="accent1"/>
          </a:solidFill>
          <a:ln w="28575" cap="rnd">
            <a:solidFill>
              <a:schemeClr val="accent1"/>
            </a:solidFill>
            <a:round/>
          </a:ln>
          <a:effectLst/>
        </c:spPr>
      </c:pivotFmt>
      <c:pivotFmt>
        <c:idx val="13"/>
        <c:spPr>
          <a:solidFill>
            <a:schemeClr val="accent1"/>
          </a:solidFill>
          <a:ln w="28575" cap="rnd">
            <a:solidFill>
              <a:schemeClr val="accent1"/>
            </a:solidFill>
            <a:round/>
          </a:ln>
          <a:effectLst/>
        </c:spPr>
      </c:pivotFmt>
      <c:pivotFmt>
        <c:idx val="14"/>
        <c:spPr>
          <a:solidFill>
            <a:schemeClr val="accent1"/>
          </a:solidFill>
          <a:ln w="28575" cap="rnd">
            <a:solidFill>
              <a:schemeClr val="accent1"/>
            </a:solidFill>
            <a:round/>
          </a:ln>
          <a:effectLst/>
        </c:spPr>
      </c:pivotFmt>
      <c:pivotFmt>
        <c:idx val="15"/>
        <c:spPr>
          <a:solidFill>
            <a:schemeClr val="accent1"/>
          </a:solidFill>
          <a:ln w="28575" cap="rnd">
            <a:solidFill>
              <a:schemeClr val="accent1"/>
            </a:solidFill>
            <a:round/>
          </a:ln>
          <a:effectLst/>
        </c:spPr>
      </c:pivotFmt>
      <c:pivotFmt>
        <c:idx val="16"/>
        <c:spPr>
          <a:solidFill>
            <a:schemeClr val="accent1"/>
          </a:solidFill>
          <a:ln w="19050" cap="rnd">
            <a:solidFill>
              <a:schemeClr val="accent1"/>
            </a:solidFill>
            <a:round/>
          </a:ln>
          <a:effectLst/>
        </c:spPr>
        <c:marker>
          <c:symbol val="none"/>
        </c:marker>
      </c:pivotFmt>
      <c:pivotFmt>
        <c:idx val="17"/>
        <c:spPr>
          <a:solidFill>
            <a:schemeClr val="accent1"/>
          </a:solidFill>
          <a:ln w="19050" cap="rnd">
            <a:solidFill>
              <a:schemeClr val="accent1"/>
            </a:solidFill>
            <a:round/>
          </a:ln>
          <a:effectLst/>
        </c:spPr>
        <c:marker>
          <c:symbol val="none"/>
        </c:marker>
      </c:pivotFmt>
      <c:pivotFmt>
        <c:idx val="18"/>
        <c:spPr>
          <a:solidFill>
            <a:schemeClr val="accent1"/>
          </a:solidFill>
          <a:ln w="19050" cap="rnd">
            <a:solidFill>
              <a:schemeClr val="accent1"/>
            </a:solidFill>
            <a:round/>
          </a:ln>
          <a:effectLst/>
        </c:spPr>
        <c:marker>
          <c:symbol val="none"/>
        </c:marker>
      </c:pivotFmt>
      <c:pivotFmt>
        <c:idx val="19"/>
        <c:spPr>
          <a:solidFill>
            <a:schemeClr val="accent1"/>
          </a:solidFill>
          <a:ln w="19050" cap="rnd">
            <a:solidFill>
              <a:srgbClr val="C00000"/>
            </a:solidFill>
            <a:round/>
          </a:ln>
          <a:effectLst/>
        </c:spPr>
        <c:marker>
          <c:symbol val="none"/>
        </c:marker>
      </c:pivotFmt>
      <c:pivotFmt>
        <c:idx val="20"/>
        <c:spPr>
          <a:solidFill>
            <a:schemeClr val="accent1"/>
          </a:solidFill>
          <a:ln w="19050" cap="rnd">
            <a:solidFill>
              <a:schemeClr val="tx1"/>
            </a:solidFill>
            <a:round/>
          </a:ln>
          <a:effectLst/>
        </c:spPr>
        <c:marker>
          <c:symbol val="none"/>
        </c:marker>
      </c:pivotFmt>
      <c:pivotFmt>
        <c:idx val="21"/>
        <c:spPr>
          <a:solidFill>
            <a:schemeClr val="accent1"/>
          </a:solidFill>
          <a:ln w="19050" cap="rnd">
            <a:solidFill>
              <a:schemeClr val="accent1"/>
            </a:solidFill>
            <a:round/>
          </a:ln>
          <a:effectLst/>
        </c:spPr>
        <c:marker>
          <c:symbol val="none"/>
        </c:marker>
      </c:pivotFmt>
      <c:pivotFmt>
        <c:idx val="22"/>
        <c:spPr>
          <a:solidFill>
            <a:schemeClr val="accent1"/>
          </a:solidFill>
          <a:ln w="19050" cap="rnd">
            <a:solidFill>
              <a:schemeClr val="accent1"/>
            </a:solidFill>
            <a:round/>
          </a:ln>
          <a:effectLst/>
        </c:spPr>
        <c:marker>
          <c:symbol val="none"/>
        </c:marker>
      </c:pivotFmt>
      <c:pivotFmt>
        <c:idx val="23"/>
        <c:spPr>
          <a:solidFill>
            <a:schemeClr val="accent1"/>
          </a:solidFill>
          <a:ln w="19050" cap="rnd">
            <a:solidFill>
              <a:schemeClr val="accent1"/>
            </a:solidFill>
            <a:round/>
          </a:ln>
          <a:effectLst/>
        </c:spPr>
        <c:marker>
          <c:symbol val="none"/>
        </c:marker>
      </c:pivotFmt>
      <c:pivotFmt>
        <c:idx val="24"/>
        <c:spPr>
          <a:solidFill>
            <a:schemeClr val="accent1"/>
          </a:solidFill>
          <a:ln w="19050" cap="rnd">
            <a:solidFill>
              <a:srgbClr val="C00000"/>
            </a:solidFill>
            <a:round/>
          </a:ln>
          <a:effectLst/>
        </c:spPr>
        <c:marker>
          <c:symbol val="none"/>
        </c:marker>
      </c:pivotFmt>
      <c:pivotFmt>
        <c:idx val="25"/>
        <c:spPr>
          <a:solidFill>
            <a:schemeClr val="accent1"/>
          </a:solidFill>
          <a:ln w="19050" cap="rnd">
            <a:solidFill>
              <a:schemeClr val="tx1"/>
            </a:solidFill>
            <a:round/>
          </a:ln>
          <a:effectLst/>
        </c:spPr>
        <c:marker>
          <c:symbol val="none"/>
        </c:marker>
      </c:pivotFmt>
      <c:pivotFmt>
        <c:idx val="26"/>
        <c:spPr>
          <a:solidFill>
            <a:schemeClr val="accent1"/>
          </a:solidFill>
          <a:ln w="19050" cap="rnd">
            <a:solidFill>
              <a:schemeClr val="accent1"/>
            </a:solidFill>
            <a:round/>
          </a:ln>
          <a:effectLst/>
        </c:spPr>
        <c:marker>
          <c:symbol val="none"/>
        </c:marker>
      </c:pivotFmt>
      <c:pivotFmt>
        <c:idx val="27"/>
        <c:spPr>
          <a:solidFill>
            <a:schemeClr val="accent1"/>
          </a:solidFill>
          <a:ln w="19050" cap="rnd">
            <a:solidFill>
              <a:schemeClr val="accent1"/>
            </a:solidFill>
            <a:round/>
          </a:ln>
          <a:effectLst/>
        </c:spPr>
        <c:marker>
          <c:symbol val="none"/>
        </c:marker>
      </c:pivotFmt>
      <c:pivotFmt>
        <c:idx val="28"/>
        <c:spPr>
          <a:solidFill>
            <a:schemeClr val="accent1"/>
          </a:solidFill>
          <a:ln w="19050" cap="rnd">
            <a:solidFill>
              <a:schemeClr val="accent1"/>
            </a:solidFill>
            <a:round/>
          </a:ln>
          <a:effectLst/>
        </c:spPr>
        <c:marker>
          <c:symbol val="none"/>
        </c:marker>
      </c:pivotFmt>
      <c:pivotFmt>
        <c:idx val="29"/>
        <c:spPr>
          <a:solidFill>
            <a:schemeClr val="accent1"/>
          </a:solidFill>
          <a:ln w="19050" cap="rnd">
            <a:solidFill>
              <a:srgbClr val="C00000"/>
            </a:solidFill>
            <a:round/>
          </a:ln>
          <a:effectLst/>
        </c:spPr>
        <c:marker>
          <c:symbol val="none"/>
        </c:marker>
      </c:pivotFmt>
      <c:pivotFmt>
        <c:idx val="30"/>
        <c:spPr>
          <a:solidFill>
            <a:schemeClr val="accent1"/>
          </a:solidFill>
          <a:ln w="19050" cap="rnd">
            <a:solidFill>
              <a:schemeClr val="tx1"/>
            </a:solidFill>
            <a:round/>
          </a:ln>
          <a:effectLst/>
        </c:spPr>
        <c:marker>
          <c:symbol val="none"/>
        </c:marker>
      </c:pivotFmt>
    </c:pivotFmts>
    <c:plotArea>
      <c:layout/>
      <c:lineChart>
        <c:grouping val="standard"/>
        <c:varyColors val="0"/>
        <c:ser>
          <c:idx val="0"/>
          <c:order val="0"/>
          <c:tx>
            <c:strRef>
              <c:f>木浆进口量!$K$3:$K$4</c:f>
              <c:strCache>
                <c:ptCount val="1"/>
                <c:pt idx="0">
                  <c:v>2017年</c:v>
                </c:pt>
              </c:strCache>
            </c:strRef>
          </c:tx>
          <c:spPr>
            <a:ln w="19050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strRef>
              <c:f>木浆进口量!$J$5:$J$18</c:f>
              <c:strCache>
                <c:ptCount val="13"/>
                <c:pt idx="0">
                  <c:v>1月31日</c:v>
                </c:pt>
                <c:pt idx="1">
                  <c:v>2月28日</c:v>
                </c:pt>
                <c:pt idx="2">
                  <c:v>3月1日</c:v>
                </c:pt>
                <c:pt idx="3">
                  <c:v>3月31日</c:v>
                </c:pt>
                <c:pt idx="4">
                  <c:v>4月30日</c:v>
                </c:pt>
                <c:pt idx="5">
                  <c:v>5月31日</c:v>
                </c:pt>
                <c:pt idx="6">
                  <c:v>6月30日</c:v>
                </c:pt>
                <c:pt idx="7">
                  <c:v>7月31日</c:v>
                </c:pt>
                <c:pt idx="8">
                  <c:v>8月31日</c:v>
                </c:pt>
                <c:pt idx="9">
                  <c:v>9月30日</c:v>
                </c:pt>
                <c:pt idx="10">
                  <c:v>10月31日</c:v>
                </c:pt>
                <c:pt idx="11">
                  <c:v>11月30日</c:v>
                </c:pt>
                <c:pt idx="12">
                  <c:v>12月31日</c:v>
                </c:pt>
              </c:strCache>
            </c:strRef>
          </c:cat>
          <c:val>
            <c:numRef>
              <c:f>木浆进口量!$K$5:$K$18</c:f>
              <c:numCache>
                <c:formatCode>General</c:formatCode>
                <c:ptCount val="13"/>
                <c:pt idx="0">
                  <c:v>175</c:v>
                </c:pt>
                <c:pt idx="1">
                  <c:v>215</c:v>
                </c:pt>
                <c:pt idx="3">
                  <c:v>221</c:v>
                </c:pt>
                <c:pt idx="4">
                  <c:v>196</c:v>
                </c:pt>
                <c:pt idx="5">
                  <c:v>202</c:v>
                </c:pt>
                <c:pt idx="6">
                  <c:v>197</c:v>
                </c:pt>
                <c:pt idx="7">
                  <c:v>176</c:v>
                </c:pt>
                <c:pt idx="8">
                  <c:v>186</c:v>
                </c:pt>
                <c:pt idx="9">
                  <c:v>193</c:v>
                </c:pt>
                <c:pt idx="10">
                  <c:v>183</c:v>
                </c:pt>
                <c:pt idx="11">
                  <c:v>233</c:v>
                </c:pt>
                <c:pt idx="12">
                  <c:v>194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木浆进口量!$L$3:$L$4</c:f>
              <c:strCache>
                <c:ptCount val="1"/>
                <c:pt idx="0">
                  <c:v>2018年</c:v>
                </c:pt>
              </c:strCache>
            </c:strRef>
          </c:tx>
          <c:spPr>
            <a:ln w="19050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cat>
            <c:strRef>
              <c:f>木浆进口量!$J$5:$J$18</c:f>
              <c:strCache>
                <c:ptCount val="13"/>
                <c:pt idx="0">
                  <c:v>1月31日</c:v>
                </c:pt>
                <c:pt idx="1">
                  <c:v>2月28日</c:v>
                </c:pt>
                <c:pt idx="2">
                  <c:v>3月1日</c:v>
                </c:pt>
                <c:pt idx="3">
                  <c:v>3月31日</c:v>
                </c:pt>
                <c:pt idx="4">
                  <c:v>4月30日</c:v>
                </c:pt>
                <c:pt idx="5">
                  <c:v>5月31日</c:v>
                </c:pt>
                <c:pt idx="6">
                  <c:v>6月30日</c:v>
                </c:pt>
                <c:pt idx="7">
                  <c:v>7月31日</c:v>
                </c:pt>
                <c:pt idx="8">
                  <c:v>8月31日</c:v>
                </c:pt>
                <c:pt idx="9">
                  <c:v>9月30日</c:v>
                </c:pt>
                <c:pt idx="10">
                  <c:v>10月31日</c:v>
                </c:pt>
                <c:pt idx="11">
                  <c:v>11月30日</c:v>
                </c:pt>
                <c:pt idx="12">
                  <c:v>12月31日</c:v>
                </c:pt>
              </c:strCache>
            </c:strRef>
          </c:cat>
          <c:val>
            <c:numRef>
              <c:f>木浆进口量!$L$5:$L$18</c:f>
              <c:numCache>
                <c:formatCode>General</c:formatCode>
                <c:ptCount val="13"/>
                <c:pt idx="0">
                  <c:v>206</c:v>
                </c:pt>
                <c:pt idx="1">
                  <c:v>203</c:v>
                </c:pt>
                <c:pt idx="3">
                  <c:v>215</c:v>
                </c:pt>
                <c:pt idx="4">
                  <c:v>193</c:v>
                </c:pt>
                <c:pt idx="5">
                  <c:v>222</c:v>
                </c:pt>
                <c:pt idx="6">
                  <c:v>196</c:v>
                </c:pt>
                <c:pt idx="7">
                  <c:v>189</c:v>
                </c:pt>
                <c:pt idx="8">
                  <c:v>223</c:v>
                </c:pt>
                <c:pt idx="9">
                  <c:v>220</c:v>
                </c:pt>
                <c:pt idx="10">
                  <c:v>212</c:v>
                </c:pt>
                <c:pt idx="11">
                  <c:v>224</c:v>
                </c:pt>
                <c:pt idx="12">
                  <c:v>177</c:v>
                </c:pt>
              </c:numCache>
            </c:numRef>
          </c:val>
          <c:smooth val="0"/>
        </c:ser>
        <c:ser>
          <c:idx val="2"/>
          <c:order val="2"/>
          <c:tx>
            <c:strRef>
              <c:f>木浆进口量!$M$3:$M$4</c:f>
              <c:strCache>
                <c:ptCount val="1"/>
                <c:pt idx="0">
                  <c:v>2019年</c:v>
                </c:pt>
              </c:strCache>
            </c:strRef>
          </c:tx>
          <c:spPr>
            <a:ln w="19050" cap="rnd">
              <a:solidFill>
                <a:schemeClr val="accent3"/>
              </a:solidFill>
              <a:round/>
            </a:ln>
            <a:effectLst/>
          </c:spPr>
          <c:marker>
            <c:symbol val="none"/>
          </c:marker>
          <c:cat>
            <c:strRef>
              <c:f>木浆进口量!$J$5:$J$18</c:f>
              <c:strCache>
                <c:ptCount val="13"/>
                <c:pt idx="0">
                  <c:v>1月31日</c:v>
                </c:pt>
                <c:pt idx="1">
                  <c:v>2月28日</c:v>
                </c:pt>
                <c:pt idx="2">
                  <c:v>3月1日</c:v>
                </c:pt>
                <c:pt idx="3">
                  <c:v>3月31日</c:v>
                </c:pt>
                <c:pt idx="4">
                  <c:v>4月30日</c:v>
                </c:pt>
                <c:pt idx="5">
                  <c:v>5月31日</c:v>
                </c:pt>
                <c:pt idx="6">
                  <c:v>6月30日</c:v>
                </c:pt>
                <c:pt idx="7">
                  <c:v>7月31日</c:v>
                </c:pt>
                <c:pt idx="8">
                  <c:v>8月31日</c:v>
                </c:pt>
                <c:pt idx="9">
                  <c:v>9月30日</c:v>
                </c:pt>
                <c:pt idx="10">
                  <c:v>10月31日</c:v>
                </c:pt>
                <c:pt idx="11">
                  <c:v>11月30日</c:v>
                </c:pt>
                <c:pt idx="12">
                  <c:v>12月31日</c:v>
                </c:pt>
              </c:strCache>
            </c:strRef>
          </c:cat>
          <c:val>
            <c:numRef>
              <c:f>木浆进口量!$M$5:$M$18</c:f>
              <c:numCache>
                <c:formatCode>General</c:formatCode>
                <c:ptCount val="13"/>
                <c:pt idx="0">
                  <c:v>227</c:v>
                </c:pt>
                <c:pt idx="1">
                  <c:v>159</c:v>
                </c:pt>
                <c:pt idx="3">
                  <c:v>171</c:v>
                </c:pt>
                <c:pt idx="4">
                  <c:v>211</c:v>
                </c:pt>
                <c:pt idx="5">
                  <c:v>245</c:v>
                </c:pt>
                <c:pt idx="6">
                  <c:v>246</c:v>
                </c:pt>
                <c:pt idx="7">
                  <c:v>258</c:v>
                </c:pt>
                <c:pt idx="8">
                  <c:v>248</c:v>
                </c:pt>
                <c:pt idx="9">
                  <c:v>216</c:v>
                </c:pt>
                <c:pt idx="10">
                  <c:v>263</c:v>
                </c:pt>
                <c:pt idx="11">
                  <c:v>259</c:v>
                </c:pt>
                <c:pt idx="12">
                  <c:v>218</c:v>
                </c:pt>
              </c:numCache>
            </c:numRef>
          </c:val>
          <c:smooth val="0"/>
        </c:ser>
        <c:ser>
          <c:idx val="3"/>
          <c:order val="3"/>
          <c:tx>
            <c:strRef>
              <c:f>木浆进口量!$N$3:$N$4</c:f>
              <c:strCache>
                <c:ptCount val="1"/>
                <c:pt idx="0">
                  <c:v>2020年</c:v>
                </c:pt>
              </c:strCache>
            </c:strRef>
          </c:tx>
          <c:spPr>
            <a:ln w="19050" cap="rnd">
              <a:solidFill>
                <a:srgbClr val="C00000"/>
              </a:solidFill>
              <a:round/>
            </a:ln>
            <a:effectLst/>
          </c:spPr>
          <c:marker>
            <c:symbol val="none"/>
          </c:marker>
          <c:cat>
            <c:strRef>
              <c:f>木浆进口量!$J$5:$J$18</c:f>
              <c:strCache>
                <c:ptCount val="13"/>
                <c:pt idx="0">
                  <c:v>1月31日</c:v>
                </c:pt>
                <c:pt idx="1">
                  <c:v>2月28日</c:v>
                </c:pt>
                <c:pt idx="2">
                  <c:v>3月1日</c:v>
                </c:pt>
                <c:pt idx="3">
                  <c:v>3月31日</c:v>
                </c:pt>
                <c:pt idx="4">
                  <c:v>4月30日</c:v>
                </c:pt>
                <c:pt idx="5">
                  <c:v>5月31日</c:v>
                </c:pt>
                <c:pt idx="6">
                  <c:v>6月30日</c:v>
                </c:pt>
                <c:pt idx="7">
                  <c:v>7月31日</c:v>
                </c:pt>
                <c:pt idx="8">
                  <c:v>8月31日</c:v>
                </c:pt>
                <c:pt idx="9">
                  <c:v>9月30日</c:v>
                </c:pt>
                <c:pt idx="10">
                  <c:v>10月31日</c:v>
                </c:pt>
                <c:pt idx="11">
                  <c:v>11月30日</c:v>
                </c:pt>
                <c:pt idx="12">
                  <c:v>12月31日</c:v>
                </c:pt>
              </c:strCache>
            </c:strRef>
          </c:cat>
          <c:val>
            <c:numRef>
              <c:f>木浆进口量!$N$5:$N$18</c:f>
              <c:numCache>
                <c:formatCode>General</c:formatCode>
                <c:ptCount val="13"/>
                <c:pt idx="0">
                  <c:v>234</c:v>
                </c:pt>
                <c:pt idx="1">
                  <c:v>234</c:v>
                </c:pt>
                <c:pt idx="3">
                  <c:v>268</c:v>
                </c:pt>
                <c:pt idx="4">
                  <c:v>251</c:v>
                </c:pt>
                <c:pt idx="5">
                  <c:v>228</c:v>
                </c:pt>
                <c:pt idx="6">
                  <c:v>248</c:v>
                </c:pt>
                <c:pt idx="7">
                  <c:v>253</c:v>
                </c:pt>
                <c:pt idx="8">
                  <c:v>258</c:v>
                </c:pt>
                <c:pt idx="9">
                  <c:v>283.5</c:v>
                </c:pt>
                <c:pt idx="10">
                  <c:v>271.60000000000002</c:v>
                </c:pt>
                <c:pt idx="11">
                  <c:v>282.10000000000002</c:v>
                </c:pt>
                <c:pt idx="12">
                  <c:v>249.3</c:v>
                </c:pt>
              </c:numCache>
            </c:numRef>
          </c:val>
          <c:smooth val="0"/>
        </c:ser>
        <c:ser>
          <c:idx val="4"/>
          <c:order val="4"/>
          <c:tx>
            <c:strRef>
              <c:f>木浆进口量!$O$3:$O$4</c:f>
              <c:strCache>
                <c:ptCount val="1"/>
                <c:pt idx="0">
                  <c:v>2021年</c:v>
                </c:pt>
              </c:strCache>
            </c:strRef>
          </c:tx>
          <c:spPr>
            <a:ln w="19050" cap="rnd">
              <a:solidFill>
                <a:schemeClr val="tx1"/>
              </a:solidFill>
              <a:round/>
            </a:ln>
            <a:effectLst/>
          </c:spPr>
          <c:marker>
            <c:symbol val="none"/>
          </c:marker>
          <c:cat>
            <c:strRef>
              <c:f>木浆进口量!$J$5:$J$18</c:f>
              <c:strCache>
                <c:ptCount val="13"/>
                <c:pt idx="0">
                  <c:v>1月31日</c:v>
                </c:pt>
                <c:pt idx="1">
                  <c:v>2月28日</c:v>
                </c:pt>
                <c:pt idx="2">
                  <c:v>3月1日</c:v>
                </c:pt>
                <c:pt idx="3">
                  <c:v>3月31日</c:v>
                </c:pt>
                <c:pt idx="4">
                  <c:v>4月30日</c:v>
                </c:pt>
                <c:pt idx="5">
                  <c:v>5月31日</c:v>
                </c:pt>
                <c:pt idx="6">
                  <c:v>6月30日</c:v>
                </c:pt>
                <c:pt idx="7">
                  <c:v>7月31日</c:v>
                </c:pt>
                <c:pt idx="8">
                  <c:v>8月31日</c:v>
                </c:pt>
                <c:pt idx="9">
                  <c:v>9月30日</c:v>
                </c:pt>
                <c:pt idx="10">
                  <c:v>10月31日</c:v>
                </c:pt>
                <c:pt idx="11">
                  <c:v>11月30日</c:v>
                </c:pt>
                <c:pt idx="12">
                  <c:v>12月31日</c:v>
                </c:pt>
              </c:strCache>
            </c:strRef>
          </c:cat>
          <c:val>
            <c:numRef>
              <c:f>木浆进口量!$O$5:$O$18</c:f>
              <c:numCache>
                <c:formatCode>General</c:formatCode>
                <c:ptCount val="13"/>
                <c:pt idx="0">
                  <c:v>266.64999999999998</c:v>
                </c:pt>
                <c:pt idx="1">
                  <c:v>266.64999999999998</c:v>
                </c:pt>
                <c:pt idx="2">
                  <c:v>268.60000000000002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547882416"/>
        <c:axId val="588639744"/>
      </c:lineChart>
      <c:catAx>
        <c:axId val="54788241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zh-CN"/>
          </a:p>
        </c:txPr>
        <c:crossAx val="588639744"/>
        <c:crosses val="autoZero"/>
        <c:auto val="1"/>
        <c:lblAlgn val="ctr"/>
        <c:lblOffset val="100"/>
        <c:noMultiLvlLbl val="0"/>
      </c:catAx>
      <c:valAx>
        <c:axId val="588639744"/>
        <c:scaling>
          <c:orientation val="minMax"/>
          <c:min val="100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zh-CN"/>
          </a:p>
        </c:txPr>
        <c:crossAx val="54788241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zh-CN"/>
        </a:p>
      </c:txPr>
    </c:legend>
    <c:plotVisOnly val="1"/>
    <c:dispBlanksAs val="span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zh-CN"/>
    </a:p>
  </c:txPr>
  <c:externalData r:id="rId4">
    <c:autoUpdate val="0"/>
  </c:externalData>
  <c:extLst>
    <c:ext xmlns:c14="http://schemas.microsoft.com/office/drawing/2007/8/2/chart" uri="{781A3756-C4B2-4CAC-9D66-4F8BD8637D16}">
      <c14:pivotOptions>
        <c14:dropZoneFilter val="1"/>
        <c14:dropZoneCategories val="1"/>
        <c14:dropZoneData val="1"/>
        <c14:dropZoneSeries val="1"/>
      </c14:pivotOptions>
    </c:ext>
  </c:extLst>
</c:chartSpace>
</file>

<file path=ppt/charts/chart2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7.8650830410904524E-2"/>
          <c:y val="0.15087470449172574"/>
          <c:w val="0.89333796510730279"/>
          <c:h val="0.58124495076413318"/>
        </c:manualLayout>
      </c:layout>
      <c:lineChart>
        <c:grouping val="standard"/>
        <c:varyColors val="0"/>
        <c:ser>
          <c:idx val="0"/>
          <c:order val="0"/>
          <c:tx>
            <c:strRef>
              <c:f>针叶报价及进口盈利!$C$1</c:f>
              <c:strCache>
                <c:ptCount val="1"/>
                <c:pt idx="0">
                  <c:v>凯利普</c:v>
                </c:pt>
              </c:strCache>
            </c:strRef>
          </c:tx>
          <c:spPr>
            <a:ln w="28575" cap="rnd" cmpd="sng" algn="ctr">
              <a:solidFill>
                <a:schemeClr val="accent1">
                  <a:lumMod val="60000"/>
                  <a:lumOff val="40000"/>
                </a:schemeClr>
              </a:solidFill>
              <a:prstDash val="solid"/>
              <a:round/>
            </a:ln>
            <a:effectLst/>
          </c:spPr>
          <c:marker>
            <c:symbol val="none"/>
          </c:marker>
          <c:dPt>
            <c:idx val="759"/>
            <c:bubble3D val="0"/>
            <c:spPr>
              <a:ln w="19050" cap="rnd" cmpd="sng" algn="ctr">
                <a:solidFill>
                  <a:schemeClr val="accent1">
                    <a:lumMod val="60000"/>
                    <a:lumOff val="40000"/>
                  </a:schemeClr>
                </a:solidFill>
                <a:prstDash val="solid"/>
                <a:round/>
              </a:ln>
              <a:effectLst/>
            </c:spPr>
          </c:dPt>
          <c:cat>
            <c:strRef>
              <c:f>针叶报价及进口盈利!$A$2:$A$1397</c:f>
              <c:strCache>
                <c:ptCount val="1396"/>
                <c:pt idx="0">
                  <c:v>2016-01-01</c:v>
                </c:pt>
                <c:pt idx="1">
                  <c:v>2016-01-04</c:v>
                </c:pt>
                <c:pt idx="2">
                  <c:v>2016-01-05</c:v>
                </c:pt>
                <c:pt idx="3">
                  <c:v>2016-01-06</c:v>
                </c:pt>
                <c:pt idx="4">
                  <c:v>2016-01-07</c:v>
                </c:pt>
                <c:pt idx="5">
                  <c:v>2016-01-08</c:v>
                </c:pt>
                <c:pt idx="6">
                  <c:v>2016-01-11</c:v>
                </c:pt>
                <c:pt idx="7">
                  <c:v>2016-01-12</c:v>
                </c:pt>
                <c:pt idx="8">
                  <c:v>2016-01-13</c:v>
                </c:pt>
                <c:pt idx="9">
                  <c:v>2016-01-14</c:v>
                </c:pt>
                <c:pt idx="10">
                  <c:v>2016-01-15</c:v>
                </c:pt>
                <c:pt idx="11">
                  <c:v>2016-01-18</c:v>
                </c:pt>
                <c:pt idx="12">
                  <c:v>2016-01-19</c:v>
                </c:pt>
                <c:pt idx="13">
                  <c:v>2016-01-20</c:v>
                </c:pt>
                <c:pt idx="14">
                  <c:v>2016-01-21</c:v>
                </c:pt>
                <c:pt idx="15">
                  <c:v>2016-01-22</c:v>
                </c:pt>
                <c:pt idx="16">
                  <c:v>2016-01-25</c:v>
                </c:pt>
                <c:pt idx="17">
                  <c:v>2016-01-26</c:v>
                </c:pt>
                <c:pt idx="18">
                  <c:v>2016-01-27</c:v>
                </c:pt>
                <c:pt idx="19">
                  <c:v>2016-01-28</c:v>
                </c:pt>
                <c:pt idx="20">
                  <c:v>2016-01-29</c:v>
                </c:pt>
                <c:pt idx="21">
                  <c:v>2016-02-01</c:v>
                </c:pt>
                <c:pt idx="22">
                  <c:v>2016-02-02</c:v>
                </c:pt>
                <c:pt idx="23">
                  <c:v>2016-02-03</c:v>
                </c:pt>
                <c:pt idx="24">
                  <c:v>2016-02-04</c:v>
                </c:pt>
                <c:pt idx="25">
                  <c:v>2016-02-05</c:v>
                </c:pt>
                <c:pt idx="26">
                  <c:v>2016-02-08</c:v>
                </c:pt>
                <c:pt idx="27">
                  <c:v>2016-02-09</c:v>
                </c:pt>
                <c:pt idx="28">
                  <c:v>2016-02-10</c:v>
                </c:pt>
                <c:pt idx="29">
                  <c:v>2016-02-11</c:v>
                </c:pt>
                <c:pt idx="30">
                  <c:v>2016-02-12</c:v>
                </c:pt>
                <c:pt idx="31">
                  <c:v>2016-02-15</c:v>
                </c:pt>
                <c:pt idx="32">
                  <c:v>2016-02-16</c:v>
                </c:pt>
                <c:pt idx="33">
                  <c:v>2016-02-17</c:v>
                </c:pt>
                <c:pt idx="34">
                  <c:v>2016-02-18</c:v>
                </c:pt>
                <c:pt idx="35">
                  <c:v>2016-02-19</c:v>
                </c:pt>
                <c:pt idx="36">
                  <c:v>2016-02-22</c:v>
                </c:pt>
                <c:pt idx="37">
                  <c:v>2016-02-23</c:v>
                </c:pt>
                <c:pt idx="38">
                  <c:v>2016-02-24</c:v>
                </c:pt>
                <c:pt idx="39">
                  <c:v>2016-02-25</c:v>
                </c:pt>
                <c:pt idx="40">
                  <c:v>2016-02-26</c:v>
                </c:pt>
                <c:pt idx="41">
                  <c:v>2016-02-29</c:v>
                </c:pt>
                <c:pt idx="42">
                  <c:v>2016-03-01</c:v>
                </c:pt>
                <c:pt idx="43">
                  <c:v>2016-03-02</c:v>
                </c:pt>
                <c:pt idx="44">
                  <c:v>2016-03-03</c:v>
                </c:pt>
                <c:pt idx="45">
                  <c:v>2016-03-04</c:v>
                </c:pt>
                <c:pt idx="46">
                  <c:v>2016-03-07</c:v>
                </c:pt>
                <c:pt idx="47">
                  <c:v>2016-03-08</c:v>
                </c:pt>
                <c:pt idx="48">
                  <c:v>2016-03-09</c:v>
                </c:pt>
                <c:pt idx="49">
                  <c:v>2016-03-10</c:v>
                </c:pt>
                <c:pt idx="50">
                  <c:v>2016-03-11</c:v>
                </c:pt>
                <c:pt idx="51">
                  <c:v>2016-03-14</c:v>
                </c:pt>
                <c:pt idx="52">
                  <c:v>2016-03-15</c:v>
                </c:pt>
                <c:pt idx="53">
                  <c:v>2016-03-16</c:v>
                </c:pt>
                <c:pt idx="54">
                  <c:v>2016-03-17</c:v>
                </c:pt>
                <c:pt idx="55">
                  <c:v>2016-03-18</c:v>
                </c:pt>
                <c:pt idx="56">
                  <c:v>2016-03-21</c:v>
                </c:pt>
                <c:pt idx="57">
                  <c:v>2016-03-22</c:v>
                </c:pt>
                <c:pt idx="58">
                  <c:v>2016-03-23</c:v>
                </c:pt>
                <c:pt idx="59">
                  <c:v>2016-03-24</c:v>
                </c:pt>
                <c:pt idx="60">
                  <c:v>2016-03-25</c:v>
                </c:pt>
                <c:pt idx="61">
                  <c:v>2016-03-28</c:v>
                </c:pt>
                <c:pt idx="62">
                  <c:v>2016-03-29</c:v>
                </c:pt>
                <c:pt idx="63">
                  <c:v>2016-03-30</c:v>
                </c:pt>
                <c:pt idx="64">
                  <c:v>2016-03-31</c:v>
                </c:pt>
                <c:pt idx="65">
                  <c:v>2016-04-01</c:v>
                </c:pt>
                <c:pt idx="66">
                  <c:v>2016-04-04</c:v>
                </c:pt>
                <c:pt idx="67">
                  <c:v>2016-04-05</c:v>
                </c:pt>
                <c:pt idx="68">
                  <c:v>2016-04-06</c:v>
                </c:pt>
                <c:pt idx="69">
                  <c:v>2016-04-07</c:v>
                </c:pt>
                <c:pt idx="70">
                  <c:v>2016-04-08</c:v>
                </c:pt>
                <c:pt idx="71">
                  <c:v>2016-04-11</c:v>
                </c:pt>
                <c:pt idx="72">
                  <c:v>2016-04-12</c:v>
                </c:pt>
                <c:pt idx="73">
                  <c:v>2016-04-13</c:v>
                </c:pt>
                <c:pt idx="74">
                  <c:v>2016-04-14</c:v>
                </c:pt>
                <c:pt idx="75">
                  <c:v>2016-04-15</c:v>
                </c:pt>
                <c:pt idx="76">
                  <c:v>2016-04-18</c:v>
                </c:pt>
                <c:pt idx="77">
                  <c:v>2016-04-19</c:v>
                </c:pt>
                <c:pt idx="78">
                  <c:v>2016-04-20</c:v>
                </c:pt>
                <c:pt idx="79">
                  <c:v>2016-04-21</c:v>
                </c:pt>
                <c:pt idx="80">
                  <c:v>2016-04-22</c:v>
                </c:pt>
                <c:pt idx="81">
                  <c:v>2016-04-25</c:v>
                </c:pt>
                <c:pt idx="82">
                  <c:v>2016-04-26</c:v>
                </c:pt>
                <c:pt idx="83">
                  <c:v>2016-04-27</c:v>
                </c:pt>
                <c:pt idx="84">
                  <c:v>2016-04-28</c:v>
                </c:pt>
                <c:pt idx="85">
                  <c:v>2016-04-29</c:v>
                </c:pt>
                <c:pt idx="86">
                  <c:v>2016-05-01</c:v>
                </c:pt>
                <c:pt idx="87">
                  <c:v>2016-05-02</c:v>
                </c:pt>
                <c:pt idx="88">
                  <c:v>2016-05-03</c:v>
                </c:pt>
                <c:pt idx="89">
                  <c:v>2016-05-04</c:v>
                </c:pt>
                <c:pt idx="90">
                  <c:v>2016-05-05</c:v>
                </c:pt>
                <c:pt idx="91">
                  <c:v>2016-05-06</c:v>
                </c:pt>
                <c:pt idx="92">
                  <c:v>2016-05-09</c:v>
                </c:pt>
                <c:pt idx="93">
                  <c:v>2016-05-10</c:v>
                </c:pt>
                <c:pt idx="94">
                  <c:v>2016-05-11</c:v>
                </c:pt>
                <c:pt idx="95">
                  <c:v>2016-05-12</c:v>
                </c:pt>
                <c:pt idx="96">
                  <c:v>2016-05-13</c:v>
                </c:pt>
                <c:pt idx="97">
                  <c:v>2016-05-16</c:v>
                </c:pt>
                <c:pt idx="98">
                  <c:v>2016-05-17</c:v>
                </c:pt>
                <c:pt idx="99">
                  <c:v>2016-05-18</c:v>
                </c:pt>
                <c:pt idx="100">
                  <c:v>2016-05-19</c:v>
                </c:pt>
                <c:pt idx="101">
                  <c:v>2016-05-20</c:v>
                </c:pt>
                <c:pt idx="102">
                  <c:v>2016-05-23</c:v>
                </c:pt>
                <c:pt idx="103">
                  <c:v>2016-05-24</c:v>
                </c:pt>
                <c:pt idx="104">
                  <c:v>2016-05-25</c:v>
                </c:pt>
                <c:pt idx="105">
                  <c:v>2016-05-26</c:v>
                </c:pt>
                <c:pt idx="106">
                  <c:v>2016-05-27</c:v>
                </c:pt>
                <c:pt idx="107">
                  <c:v>2016-05-30</c:v>
                </c:pt>
                <c:pt idx="108">
                  <c:v>2016-05-31</c:v>
                </c:pt>
                <c:pt idx="109">
                  <c:v>2016-06-01</c:v>
                </c:pt>
                <c:pt idx="110">
                  <c:v>2016-06-02</c:v>
                </c:pt>
                <c:pt idx="111">
                  <c:v>2016-06-03</c:v>
                </c:pt>
                <c:pt idx="112">
                  <c:v>2016-06-06</c:v>
                </c:pt>
                <c:pt idx="113">
                  <c:v>2016-06-07</c:v>
                </c:pt>
                <c:pt idx="114">
                  <c:v>2016-06-08</c:v>
                </c:pt>
                <c:pt idx="115">
                  <c:v>2016-06-09</c:v>
                </c:pt>
                <c:pt idx="116">
                  <c:v>2016-06-10</c:v>
                </c:pt>
                <c:pt idx="117">
                  <c:v>2016-06-13</c:v>
                </c:pt>
                <c:pt idx="118">
                  <c:v>2016-06-14</c:v>
                </c:pt>
                <c:pt idx="119">
                  <c:v>2016-06-15</c:v>
                </c:pt>
                <c:pt idx="120">
                  <c:v>2016-06-16</c:v>
                </c:pt>
                <c:pt idx="121">
                  <c:v>2016-06-17</c:v>
                </c:pt>
                <c:pt idx="122">
                  <c:v>2016-06-20</c:v>
                </c:pt>
                <c:pt idx="123">
                  <c:v>2016-06-21</c:v>
                </c:pt>
                <c:pt idx="124">
                  <c:v>2016-06-22</c:v>
                </c:pt>
                <c:pt idx="125">
                  <c:v>2016-06-23</c:v>
                </c:pt>
                <c:pt idx="126">
                  <c:v>2016-06-24</c:v>
                </c:pt>
                <c:pt idx="127">
                  <c:v>2016-06-27</c:v>
                </c:pt>
                <c:pt idx="128">
                  <c:v>2016-06-28</c:v>
                </c:pt>
                <c:pt idx="129">
                  <c:v>2016-06-29</c:v>
                </c:pt>
                <c:pt idx="130">
                  <c:v>2016-06-30</c:v>
                </c:pt>
                <c:pt idx="131">
                  <c:v>2016-07-01</c:v>
                </c:pt>
                <c:pt idx="132">
                  <c:v>2016-07-04</c:v>
                </c:pt>
                <c:pt idx="133">
                  <c:v>2016-07-05</c:v>
                </c:pt>
                <c:pt idx="134">
                  <c:v>2016-07-06</c:v>
                </c:pt>
                <c:pt idx="135">
                  <c:v>2016-07-07</c:v>
                </c:pt>
                <c:pt idx="136">
                  <c:v>2016-07-08</c:v>
                </c:pt>
                <c:pt idx="137">
                  <c:v>2016-07-11</c:v>
                </c:pt>
                <c:pt idx="138">
                  <c:v>2016-07-12</c:v>
                </c:pt>
                <c:pt idx="139">
                  <c:v>2016-07-13</c:v>
                </c:pt>
                <c:pt idx="140">
                  <c:v>2016-07-14</c:v>
                </c:pt>
                <c:pt idx="141">
                  <c:v>2016-07-15</c:v>
                </c:pt>
                <c:pt idx="142">
                  <c:v>2016-07-18</c:v>
                </c:pt>
                <c:pt idx="143">
                  <c:v>2016-07-19</c:v>
                </c:pt>
                <c:pt idx="144">
                  <c:v>2016-07-20</c:v>
                </c:pt>
                <c:pt idx="145">
                  <c:v>2016-07-21</c:v>
                </c:pt>
                <c:pt idx="146">
                  <c:v>2016-07-22</c:v>
                </c:pt>
                <c:pt idx="147">
                  <c:v>2016-07-25</c:v>
                </c:pt>
                <c:pt idx="148">
                  <c:v>2016-07-26</c:v>
                </c:pt>
                <c:pt idx="149">
                  <c:v>2016-07-27</c:v>
                </c:pt>
                <c:pt idx="150">
                  <c:v>2016-07-28</c:v>
                </c:pt>
                <c:pt idx="151">
                  <c:v>2016-07-29</c:v>
                </c:pt>
                <c:pt idx="152">
                  <c:v>2016-08-01</c:v>
                </c:pt>
                <c:pt idx="153">
                  <c:v>2016-08-02</c:v>
                </c:pt>
                <c:pt idx="154">
                  <c:v>2016-08-03</c:v>
                </c:pt>
                <c:pt idx="155">
                  <c:v>2016-08-04</c:v>
                </c:pt>
                <c:pt idx="156">
                  <c:v>2016-08-05</c:v>
                </c:pt>
                <c:pt idx="157">
                  <c:v>2016-08-08</c:v>
                </c:pt>
                <c:pt idx="158">
                  <c:v>2016-08-09</c:v>
                </c:pt>
                <c:pt idx="159">
                  <c:v>2016-08-10</c:v>
                </c:pt>
                <c:pt idx="160">
                  <c:v>2016-08-11</c:v>
                </c:pt>
                <c:pt idx="161">
                  <c:v>2016-08-12</c:v>
                </c:pt>
                <c:pt idx="162">
                  <c:v>2016-08-15</c:v>
                </c:pt>
                <c:pt idx="163">
                  <c:v>2016-08-16</c:v>
                </c:pt>
                <c:pt idx="164">
                  <c:v>2016-08-17</c:v>
                </c:pt>
                <c:pt idx="165">
                  <c:v>2016-08-18</c:v>
                </c:pt>
                <c:pt idx="166">
                  <c:v>2016-08-19</c:v>
                </c:pt>
                <c:pt idx="167">
                  <c:v>2016-08-22</c:v>
                </c:pt>
                <c:pt idx="168">
                  <c:v>2016-08-23</c:v>
                </c:pt>
                <c:pt idx="169">
                  <c:v>2016-08-24</c:v>
                </c:pt>
                <c:pt idx="170">
                  <c:v>2016-08-25</c:v>
                </c:pt>
                <c:pt idx="171">
                  <c:v>2016-08-26</c:v>
                </c:pt>
                <c:pt idx="172">
                  <c:v>2016-08-29</c:v>
                </c:pt>
                <c:pt idx="173">
                  <c:v>2016-08-30</c:v>
                </c:pt>
                <c:pt idx="174">
                  <c:v>2016-08-31</c:v>
                </c:pt>
                <c:pt idx="175">
                  <c:v>2016-09-01</c:v>
                </c:pt>
                <c:pt idx="176">
                  <c:v>2016-09-02</c:v>
                </c:pt>
                <c:pt idx="177">
                  <c:v>2016-09-05</c:v>
                </c:pt>
                <c:pt idx="178">
                  <c:v>2016-09-06</c:v>
                </c:pt>
                <c:pt idx="179">
                  <c:v>2016-09-07</c:v>
                </c:pt>
                <c:pt idx="180">
                  <c:v>2016-09-08</c:v>
                </c:pt>
                <c:pt idx="181">
                  <c:v>2016-09-09</c:v>
                </c:pt>
                <c:pt idx="182">
                  <c:v>2016-09-12</c:v>
                </c:pt>
                <c:pt idx="183">
                  <c:v>2016-09-13</c:v>
                </c:pt>
                <c:pt idx="184">
                  <c:v>2016-09-14</c:v>
                </c:pt>
                <c:pt idx="185">
                  <c:v>2016-09-15</c:v>
                </c:pt>
                <c:pt idx="186">
                  <c:v>2016-09-16</c:v>
                </c:pt>
                <c:pt idx="187">
                  <c:v>2016-09-19</c:v>
                </c:pt>
                <c:pt idx="188">
                  <c:v>2016-09-20</c:v>
                </c:pt>
                <c:pt idx="189">
                  <c:v>2016-09-21</c:v>
                </c:pt>
                <c:pt idx="190">
                  <c:v>2016-09-22</c:v>
                </c:pt>
                <c:pt idx="191">
                  <c:v>2016-09-23</c:v>
                </c:pt>
                <c:pt idx="192">
                  <c:v>2016-09-26</c:v>
                </c:pt>
                <c:pt idx="193">
                  <c:v>2016-09-27</c:v>
                </c:pt>
                <c:pt idx="194">
                  <c:v>2016-09-28</c:v>
                </c:pt>
                <c:pt idx="195">
                  <c:v>2016-09-29</c:v>
                </c:pt>
                <c:pt idx="196">
                  <c:v>2016-09-30</c:v>
                </c:pt>
                <c:pt idx="197">
                  <c:v>2016-10-03</c:v>
                </c:pt>
                <c:pt idx="198">
                  <c:v>2016-10-04</c:v>
                </c:pt>
                <c:pt idx="199">
                  <c:v>2016-10-05</c:v>
                </c:pt>
                <c:pt idx="200">
                  <c:v>2016-10-06</c:v>
                </c:pt>
                <c:pt idx="201">
                  <c:v>2016-10-07</c:v>
                </c:pt>
                <c:pt idx="202">
                  <c:v>2016-10-10</c:v>
                </c:pt>
                <c:pt idx="203">
                  <c:v>2016-10-11</c:v>
                </c:pt>
                <c:pt idx="204">
                  <c:v>2016-10-12</c:v>
                </c:pt>
                <c:pt idx="205">
                  <c:v>2016-10-13</c:v>
                </c:pt>
                <c:pt idx="206">
                  <c:v>2016-10-14</c:v>
                </c:pt>
                <c:pt idx="207">
                  <c:v>2016-10-17</c:v>
                </c:pt>
                <c:pt idx="208">
                  <c:v>2016-10-18</c:v>
                </c:pt>
                <c:pt idx="209">
                  <c:v>2016-10-19</c:v>
                </c:pt>
                <c:pt idx="210">
                  <c:v>2016-10-20</c:v>
                </c:pt>
                <c:pt idx="211">
                  <c:v>2016-10-21</c:v>
                </c:pt>
                <c:pt idx="212">
                  <c:v>2016-10-24</c:v>
                </c:pt>
                <c:pt idx="213">
                  <c:v>2016-10-25</c:v>
                </c:pt>
                <c:pt idx="214">
                  <c:v>2016-10-26</c:v>
                </c:pt>
                <c:pt idx="215">
                  <c:v>2016-10-27</c:v>
                </c:pt>
                <c:pt idx="216">
                  <c:v>2016-10-28</c:v>
                </c:pt>
                <c:pt idx="217">
                  <c:v>2016-10-31</c:v>
                </c:pt>
                <c:pt idx="218">
                  <c:v>2016-11-01</c:v>
                </c:pt>
                <c:pt idx="219">
                  <c:v>2016-11-02</c:v>
                </c:pt>
                <c:pt idx="220">
                  <c:v>2016-11-03</c:v>
                </c:pt>
                <c:pt idx="221">
                  <c:v>2016-11-04</c:v>
                </c:pt>
                <c:pt idx="222">
                  <c:v>2016-11-07</c:v>
                </c:pt>
                <c:pt idx="223">
                  <c:v>2016-11-08</c:v>
                </c:pt>
                <c:pt idx="224">
                  <c:v>2016-11-09</c:v>
                </c:pt>
                <c:pt idx="225">
                  <c:v>2016-11-10</c:v>
                </c:pt>
                <c:pt idx="226">
                  <c:v>2016-11-11</c:v>
                </c:pt>
                <c:pt idx="227">
                  <c:v>2016-11-14</c:v>
                </c:pt>
                <c:pt idx="228">
                  <c:v>2016-11-15</c:v>
                </c:pt>
                <c:pt idx="229">
                  <c:v>2016-11-16</c:v>
                </c:pt>
                <c:pt idx="230">
                  <c:v>2016-11-17</c:v>
                </c:pt>
                <c:pt idx="231">
                  <c:v>2016-11-18</c:v>
                </c:pt>
                <c:pt idx="232">
                  <c:v>2016-11-21</c:v>
                </c:pt>
                <c:pt idx="233">
                  <c:v>2016-11-22</c:v>
                </c:pt>
                <c:pt idx="234">
                  <c:v>2016-11-23</c:v>
                </c:pt>
                <c:pt idx="235">
                  <c:v>2016-11-24</c:v>
                </c:pt>
                <c:pt idx="236">
                  <c:v>2016-11-25</c:v>
                </c:pt>
                <c:pt idx="237">
                  <c:v>2016-11-28</c:v>
                </c:pt>
                <c:pt idx="238">
                  <c:v>2016-11-29</c:v>
                </c:pt>
                <c:pt idx="239">
                  <c:v>2016-11-30</c:v>
                </c:pt>
                <c:pt idx="240">
                  <c:v>2016-12-01</c:v>
                </c:pt>
                <c:pt idx="241">
                  <c:v>2016-12-02</c:v>
                </c:pt>
                <c:pt idx="242">
                  <c:v>2016-12-05</c:v>
                </c:pt>
                <c:pt idx="243">
                  <c:v>2016-12-06</c:v>
                </c:pt>
                <c:pt idx="244">
                  <c:v>2016-12-07</c:v>
                </c:pt>
                <c:pt idx="245">
                  <c:v>2016-12-08</c:v>
                </c:pt>
                <c:pt idx="246">
                  <c:v>2016-12-09</c:v>
                </c:pt>
                <c:pt idx="247">
                  <c:v>2016-12-12</c:v>
                </c:pt>
                <c:pt idx="248">
                  <c:v>2016-12-13</c:v>
                </c:pt>
                <c:pt idx="249">
                  <c:v>2016-12-14</c:v>
                </c:pt>
                <c:pt idx="250">
                  <c:v>2016-12-15</c:v>
                </c:pt>
                <c:pt idx="251">
                  <c:v>2016-12-16</c:v>
                </c:pt>
                <c:pt idx="252">
                  <c:v>2016-12-19</c:v>
                </c:pt>
                <c:pt idx="253">
                  <c:v>2016-12-20</c:v>
                </c:pt>
                <c:pt idx="254">
                  <c:v>2016-12-21</c:v>
                </c:pt>
                <c:pt idx="255">
                  <c:v>2016-12-22</c:v>
                </c:pt>
                <c:pt idx="256">
                  <c:v>2016-12-23</c:v>
                </c:pt>
                <c:pt idx="257">
                  <c:v>2016-12-26</c:v>
                </c:pt>
                <c:pt idx="258">
                  <c:v>2016-12-27</c:v>
                </c:pt>
                <c:pt idx="259">
                  <c:v>2016-12-28</c:v>
                </c:pt>
                <c:pt idx="260">
                  <c:v>2016-12-29</c:v>
                </c:pt>
                <c:pt idx="261">
                  <c:v>2016-12-30</c:v>
                </c:pt>
                <c:pt idx="262">
                  <c:v>2017-01-02</c:v>
                </c:pt>
                <c:pt idx="263">
                  <c:v>2017-01-03</c:v>
                </c:pt>
                <c:pt idx="264">
                  <c:v>2017-01-04</c:v>
                </c:pt>
                <c:pt idx="265">
                  <c:v>2017-01-05</c:v>
                </c:pt>
                <c:pt idx="266">
                  <c:v>2017-01-06</c:v>
                </c:pt>
                <c:pt idx="267">
                  <c:v>2017-01-09</c:v>
                </c:pt>
                <c:pt idx="268">
                  <c:v>2017-01-10</c:v>
                </c:pt>
                <c:pt idx="269">
                  <c:v>2017-01-11</c:v>
                </c:pt>
                <c:pt idx="270">
                  <c:v>2017-01-12</c:v>
                </c:pt>
                <c:pt idx="271">
                  <c:v>2017-01-13</c:v>
                </c:pt>
                <c:pt idx="272">
                  <c:v>2017-01-16</c:v>
                </c:pt>
                <c:pt idx="273">
                  <c:v>2017-01-17</c:v>
                </c:pt>
                <c:pt idx="274">
                  <c:v>2017-01-18</c:v>
                </c:pt>
                <c:pt idx="275">
                  <c:v>2017-01-19</c:v>
                </c:pt>
                <c:pt idx="276">
                  <c:v>2017-01-20</c:v>
                </c:pt>
                <c:pt idx="277">
                  <c:v>2017-01-23</c:v>
                </c:pt>
                <c:pt idx="278">
                  <c:v>2017-01-24</c:v>
                </c:pt>
                <c:pt idx="279">
                  <c:v>2017-01-25</c:v>
                </c:pt>
                <c:pt idx="280">
                  <c:v>2017-01-26</c:v>
                </c:pt>
                <c:pt idx="281">
                  <c:v>2017-01-27</c:v>
                </c:pt>
                <c:pt idx="282">
                  <c:v>2017-01-30</c:v>
                </c:pt>
                <c:pt idx="283">
                  <c:v>2017-01-31</c:v>
                </c:pt>
                <c:pt idx="284">
                  <c:v>2017-02-01</c:v>
                </c:pt>
                <c:pt idx="285">
                  <c:v>2017-02-02</c:v>
                </c:pt>
                <c:pt idx="286">
                  <c:v>2017-02-03</c:v>
                </c:pt>
                <c:pt idx="287">
                  <c:v>2017-02-06</c:v>
                </c:pt>
                <c:pt idx="288">
                  <c:v>2017-02-07</c:v>
                </c:pt>
                <c:pt idx="289">
                  <c:v>2017-02-08</c:v>
                </c:pt>
                <c:pt idx="290">
                  <c:v>2017-02-09</c:v>
                </c:pt>
                <c:pt idx="291">
                  <c:v>2017-02-10</c:v>
                </c:pt>
                <c:pt idx="292">
                  <c:v>2017-02-13</c:v>
                </c:pt>
                <c:pt idx="293">
                  <c:v>2017-02-14</c:v>
                </c:pt>
                <c:pt idx="294">
                  <c:v>2017-02-15</c:v>
                </c:pt>
                <c:pt idx="295">
                  <c:v>2017-02-16</c:v>
                </c:pt>
                <c:pt idx="296">
                  <c:v>2017-02-17</c:v>
                </c:pt>
                <c:pt idx="297">
                  <c:v>2017-02-20</c:v>
                </c:pt>
                <c:pt idx="298">
                  <c:v>2017-02-21</c:v>
                </c:pt>
                <c:pt idx="299">
                  <c:v>2017-02-22</c:v>
                </c:pt>
                <c:pt idx="300">
                  <c:v>2017-02-23</c:v>
                </c:pt>
                <c:pt idx="301">
                  <c:v>2017-02-24</c:v>
                </c:pt>
                <c:pt idx="302">
                  <c:v>2017-02-27</c:v>
                </c:pt>
                <c:pt idx="303">
                  <c:v>2017-02-28</c:v>
                </c:pt>
                <c:pt idx="304">
                  <c:v>2017-03-01</c:v>
                </c:pt>
                <c:pt idx="305">
                  <c:v>2017-03-02</c:v>
                </c:pt>
                <c:pt idx="306">
                  <c:v>2017-03-03</c:v>
                </c:pt>
                <c:pt idx="307">
                  <c:v>2017-03-06</c:v>
                </c:pt>
                <c:pt idx="308">
                  <c:v>2017-03-07</c:v>
                </c:pt>
                <c:pt idx="309">
                  <c:v>2017-03-08</c:v>
                </c:pt>
                <c:pt idx="310">
                  <c:v>2017-03-09</c:v>
                </c:pt>
                <c:pt idx="311">
                  <c:v>2017-03-10</c:v>
                </c:pt>
                <c:pt idx="312">
                  <c:v>2017-03-13</c:v>
                </c:pt>
                <c:pt idx="313">
                  <c:v>2017-03-14</c:v>
                </c:pt>
                <c:pt idx="314">
                  <c:v>2017-03-15</c:v>
                </c:pt>
                <c:pt idx="315">
                  <c:v>2017-03-16</c:v>
                </c:pt>
                <c:pt idx="316">
                  <c:v>2017-03-17</c:v>
                </c:pt>
                <c:pt idx="317">
                  <c:v>2017-03-20</c:v>
                </c:pt>
                <c:pt idx="318">
                  <c:v>2017-03-21</c:v>
                </c:pt>
                <c:pt idx="319">
                  <c:v>2017-03-22</c:v>
                </c:pt>
                <c:pt idx="320">
                  <c:v>2017-03-23</c:v>
                </c:pt>
                <c:pt idx="321">
                  <c:v>2017-03-24</c:v>
                </c:pt>
                <c:pt idx="322">
                  <c:v>2017-03-27</c:v>
                </c:pt>
                <c:pt idx="323">
                  <c:v>2017-03-28</c:v>
                </c:pt>
                <c:pt idx="324">
                  <c:v>2017-03-29</c:v>
                </c:pt>
                <c:pt idx="325">
                  <c:v>2017-03-30</c:v>
                </c:pt>
                <c:pt idx="326">
                  <c:v>2017-03-31</c:v>
                </c:pt>
                <c:pt idx="327">
                  <c:v>2017-04-03</c:v>
                </c:pt>
                <c:pt idx="328">
                  <c:v>2017-04-04</c:v>
                </c:pt>
                <c:pt idx="329">
                  <c:v>2017-04-05</c:v>
                </c:pt>
                <c:pt idx="330">
                  <c:v>2017-04-06</c:v>
                </c:pt>
                <c:pt idx="331">
                  <c:v>2017-04-07</c:v>
                </c:pt>
                <c:pt idx="332">
                  <c:v>2017-04-10</c:v>
                </c:pt>
                <c:pt idx="333">
                  <c:v>2017-04-11</c:v>
                </c:pt>
                <c:pt idx="334">
                  <c:v>2017-04-12</c:v>
                </c:pt>
                <c:pt idx="335">
                  <c:v>2017-04-13</c:v>
                </c:pt>
                <c:pt idx="336">
                  <c:v>2017-04-14</c:v>
                </c:pt>
                <c:pt idx="337">
                  <c:v>2017-04-17</c:v>
                </c:pt>
                <c:pt idx="338">
                  <c:v>2017-04-18</c:v>
                </c:pt>
                <c:pt idx="339">
                  <c:v>2017-04-19</c:v>
                </c:pt>
                <c:pt idx="340">
                  <c:v>2017-04-20</c:v>
                </c:pt>
                <c:pt idx="341">
                  <c:v>2017-04-21</c:v>
                </c:pt>
                <c:pt idx="342">
                  <c:v>2017-04-24</c:v>
                </c:pt>
                <c:pt idx="343">
                  <c:v>2017-04-25</c:v>
                </c:pt>
                <c:pt idx="344">
                  <c:v>2017-04-26</c:v>
                </c:pt>
                <c:pt idx="345">
                  <c:v>2017-04-27</c:v>
                </c:pt>
                <c:pt idx="346">
                  <c:v>2017-04-28</c:v>
                </c:pt>
                <c:pt idx="347">
                  <c:v>2017-05-01</c:v>
                </c:pt>
                <c:pt idx="348">
                  <c:v>2017-05-02</c:v>
                </c:pt>
                <c:pt idx="349">
                  <c:v>2017-05-03</c:v>
                </c:pt>
                <c:pt idx="350">
                  <c:v>2017-05-04</c:v>
                </c:pt>
                <c:pt idx="351">
                  <c:v>2017-05-05</c:v>
                </c:pt>
                <c:pt idx="352">
                  <c:v>2017-05-08</c:v>
                </c:pt>
                <c:pt idx="353">
                  <c:v>2017-05-09</c:v>
                </c:pt>
                <c:pt idx="354">
                  <c:v>2017-05-10</c:v>
                </c:pt>
                <c:pt idx="355">
                  <c:v>2017-05-11</c:v>
                </c:pt>
                <c:pt idx="356">
                  <c:v>2017-05-12</c:v>
                </c:pt>
                <c:pt idx="357">
                  <c:v>2017-05-15</c:v>
                </c:pt>
                <c:pt idx="358">
                  <c:v>2017-05-16</c:v>
                </c:pt>
                <c:pt idx="359">
                  <c:v>2017-05-17</c:v>
                </c:pt>
                <c:pt idx="360">
                  <c:v>2017-05-18</c:v>
                </c:pt>
                <c:pt idx="361">
                  <c:v>2017-05-19</c:v>
                </c:pt>
                <c:pt idx="362">
                  <c:v>2017-05-22</c:v>
                </c:pt>
                <c:pt idx="363">
                  <c:v>2017-05-23</c:v>
                </c:pt>
                <c:pt idx="364">
                  <c:v>2017-05-24</c:v>
                </c:pt>
                <c:pt idx="365">
                  <c:v>2017-05-25</c:v>
                </c:pt>
                <c:pt idx="366">
                  <c:v>2017-05-26</c:v>
                </c:pt>
                <c:pt idx="367">
                  <c:v>2017-05-29</c:v>
                </c:pt>
                <c:pt idx="368">
                  <c:v>2017-05-30</c:v>
                </c:pt>
                <c:pt idx="369">
                  <c:v>2017-05-31</c:v>
                </c:pt>
                <c:pt idx="370">
                  <c:v>2017-06-01</c:v>
                </c:pt>
                <c:pt idx="371">
                  <c:v>2017-06-02</c:v>
                </c:pt>
                <c:pt idx="372">
                  <c:v>2017-06-05</c:v>
                </c:pt>
                <c:pt idx="373">
                  <c:v>2017-06-06</c:v>
                </c:pt>
                <c:pt idx="374">
                  <c:v>2017-06-07</c:v>
                </c:pt>
                <c:pt idx="375">
                  <c:v>2017-06-08</c:v>
                </c:pt>
                <c:pt idx="376">
                  <c:v>2017-06-09</c:v>
                </c:pt>
                <c:pt idx="377">
                  <c:v>2017-06-12</c:v>
                </c:pt>
                <c:pt idx="378">
                  <c:v>2017-06-13</c:v>
                </c:pt>
                <c:pt idx="379">
                  <c:v>2017-06-14</c:v>
                </c:pt>
                <c:pt idx="380">
                  <c:v>2017-06-15</c:v>
                </c:pt>
                <c:pt idx="381">
                  <c:v>2017-06-16</c:v>
                </c:pt>
                <c:pt idx="382">
                  <c:v>2017-06-19</c:v>
                </c:pt>
                <c:pt idx="383">
                  <c:v>2017-06-20</c:v>
                </c:pt>
                <c:pt idx="384">
                  <c:v>2017-06-21</c:v>
                </c:pt>
                <c:pt idx="385">
                  <c:v>2017-06-22</c:v>
                </c:pt>
                <c:pt idx="386">
                  <c:v>2017-06-23</c:v>
                </c:pt>
                <c:pt idx="387">
                  <c:v>2017-06-26</c:v>
                </c:pt>
                <c:pt idx="388">
                  <c:v>2017-06-27</c:v>
                </c:pt>
                <c:pt idx="389">
                  <c:v>2017-06-28</c:v>
                </c:pt>
                <c:pt idx="390">
                  <c:v>2017-06-29</c:v>
                </c:pt>
                <c:pt idx="391">
                  <c:v>2017-06-30</c:v>
                </c:pt>
                <c:pt idx="392">
                  <c:v>2017-07-03</c:v>
                </c:pt>
                <c:pt idx="393">
                  <c:v>2017-07-04</c:v>
                </c:pt>
                <c:pt idx="394">
                  <c:v>2017-07-05</c:v>
                </c:pt>
                <c:pt idx="395">
                  <c:v>2017-07-06</c:v>
                </c:pt>
                <c:pt idx="396">
                  <c:v>2017-07-07</c:v>
                </c:pt>
                <c:pt idx="397">
                  <c:v>2017-07-10</c:v>
                </c:pt>
                <c:pt idx="398">
                  <c:v>2017-07-11</c:v>
                </c:pt>
                <c:pt idx="399">
                  <c:v>2017-07-12</c:v>
                </c:pt>
                <c:pt idx="400">
                  <c:v>2017-07-13</c:v>
                </c:pt>
                <c:pt idx="401">
                  <c:v>2017-07-14</c:v>
                </c:pt>
                <c:pt idx="402">
                  <c:v>2017-07-17</c:v>
                </c:pt>
                <c:pt idx="403">
                  <c:v>2017-07-18</c:v>
                </c:pt>
                <c:pt idx="404">
                  <c:v>2017-07-19</c:v>
                </c:pt>
                <c:pt idx="405">
                  <c:v>2017-07-20</c:v>
                </c:pt>
                <c:pt idx="406">
                  <c:v>2017-07-21</c:v>
                </c:pt>
                <c:pt idx="407">
                  <c:v>2017-07-24</c:v>
                </c:pt>
                <c:pt idx="408">
                  <c:v>2017-07-25</c:v>
                </c:pt>
                <c:pt idx="409">
                  <c:v>2017-07-26</c:v>
                </c:pt>
                <c:pt idx="410">
                  <c:v>2017-07-27</c:v>
                </c:pt>
                <c:pt idx="411">
                  <c:v>2017-07-28</c:v>
                </c:pt>
                <c:pt idx="412">
                  <c:v>2017-07-31</c:v>
                </c:pt>
                <c:pt idx="413">
                  <c:v>2017-08-01</c:v>
                </c:pt>
                <c:pt idx="414">
                  <c:v>2017-08-02</c:v>
                </c:pt>
                <c:pt idx="415">
                  <c:v>2017-08-03</c:v>
                </c:pt>
                <c:pt idx="416">
                  <c:v>2017-08-04</c:v>
                </c:pt>
                <c:pt idx="417">
                  <c:v>2017-08-07</c:v>
                </c:pt>
                <c:pt idx="418">
                  <c:v>2017-08-08</c:v>
                </c:pt>
                <c:pt idx="419">
                  <c:v>2017-08-09</c:v>
                </c:pt>
                <c:pt idx="420">
                  <c:v>2017-08-10</c:v>
                </c:pt>
                <c:pt idx="421">
                  <c:v>2017-08-11</c:v>
                </c:pt>
                <c:pt idx="422">
                  <c:v>2017-08-14</c:v>
                </c:pt>
                <c:pt idx="423">
                  <c:v>2017-08-15</c:v>
                </c:pt>
                <c:pt idx="424">
                  <c:v>2017-08-16</c:v>
                </c:pt>
                <c:pt idx="425">
                  <c:v>2017-08-17</c:v>
                </c:pt>
                <c:pt idx="426">
                  <c:v>2017-08-18</c:v>
                </c:pt>
                <c:pt idx="427">
                  <c:v>2017-08-21</c:v>
                </c:pt>
                <c:pt idx="428">
                  <c:v>2017-08-22</c:v>
                </c:pt>
                <c:pt idx="429">
                  <c:v>2017-08-23</c:v>
                </c:pt>
                <c:pt idx="430">
                  <c:v>2017-08-24</c:v>
                </c:pt>
                <c:pt idx="431">
                  <c:v>2017-08-25</c:v>
                </c:pt>
                <c:pt idx="432">
                  <c:v>2017-08-28</c:v>
                </c:pt>
                <c:pt idx="433">
                  <c:v>2017-08-29</c:v>
                </c:pt>
                <c:pt idx="434">
                  <c:v>2017-08-30</c:v>
                </c:pt>
                <c:pt idx="435">
                  <c:v>2017-08-31</c:v>
                </c:pt>
                <c:pt idx="436">
                  <c:v>2017-09-01</c:v>
                </c:pt>
                <c:pt idx="437">
                  <c:v>2017-09-04</c:v>
                </c:pt>
                <c:pt idx="438">
                  <c:v>2017-09-05</c:v>
                </c:pt>
                <c:pt idx="439">
                  <c:v>2017-09-06</c:v>
                </c:pt>
                <c:pt idx="440">
                  <c:v>2017-09-07</c:v>
                </c:pt>
                <c:pt idx="441">
                  <c:v>2017-09-08</c:v>
                </c:pt>
                <c:pt idx="442">
                  <c:v>2017-09-11</c:v>
                </c:pt>
                <c:pt idx="443">
                  <c:v>2017-09-12</c:v>
                </c:pt>
                <c:pt idx="444">
                  <c:v>2017-09-13</c:v>
                </c:pt>
                <c:pt idx="445">
                  <c:v>2017-09-14</c:v>
                </c:pt>
                <c:pt idx="446">
                  <c:v>2017-09-15</c:v>
                </c:pt>
                <c:pt idx="447">
                  <c:v>2017-09-18</c:v>
                </c:pt>
                <c:pt idx="448">
                  <c:v>2017-09-19</c:v>
                </c:pt>
                <c:pt idx="449">
                  <c:v>2017-09-20</c:v>
                </c:pt>
                <c:pt idx="450">
                  <c:v>2017-09-21</c:v>
                </c:pt>
                <c:pt idx="451">
                  <c:v>2017-09-22</c:v>
                </c:pt>
                <c:pt idx="452">
                  <c:v>2017-09-25</c:v>
                </c:pt>
                <c:pt idx="453">
                  <c:v>2017-09-26</c:v>
                </c:pt>
                <c:pt idx="454">
                  <c:v>2017-09-27</c:v>
                </c:pt>
                <c:pt idx="455">
                  <c:v>2017-09-28</c:v>
                </c:pt>
                <c:pt idx="456">
                  <c:v>2017-09-29</c:v>
                </c:pt>
                <c:pt idx="457">
                  <c:v>2017-10-02</c:v>
                </c:pt>
                <c:pt idx="458">
                  <c:v>2017-10-03</c:v>
                </c:pt>
                <c:pt idx="459">
                  <c:v>2017-10-04</c:v>
                </c:pt>
                <c:pt idx="460">
                  <c:v>2017-10-05</c:v>
                </c:pt>
                <c:pt idx="461">
                  <c:v>2017-10-06</c:v>
                </c:pt>
                <c:pt idx="462">
                  <c:v>2017-10-09</c:v>
                </c:pt>
                <c:pt idx="463">
                  <c:v>2017-10-10</c:v>
                </c:pt>
                <c:pt idx="464">
                  <c:v>2017-10-11</c:v>
                </c:pt>
                <c:pt idx="465">
                  <c:v>2017-10-12</c:v>
                </c:pt>
                <c:pt idx="466">
                  <c:v>2017-10-13</c:v>
                </c:pt>
                <c:pt idx="467">
                  <c:v>2017-10-16</c:v>
                </c:pt>
                <c:pt idx="468">
                  <c:v>2017-10-17</c:v>
                </c:pt>
                <c:pt idx="469">
                  <c:v>2017-10-18</c:v>
                </c:pt>
                <c:pt idx="470">
                  <c:v>2017-10-19</c:v>
                </c:pt>
                <c:pt idx="471">
                  <c:v>2017-10-20</c:v>
                </c:pt>
                <c:pt idx="472">
                  <c:v>2017-10-23</c:v>
                </c:pt>
                <c:pt idx="473">
                  <c:v>2017-10-24</c:v>
                </c:pt>
                <c:pt idx="474">
                  <c:v>2017-10-25</c:v>
                </c:pt>
                <c:pt idx="475">
                  <c:v>2017-10-26</c:v>
                </c:pt>
                <c:pt idx="476">
                  <c:v>2017-10-27</c:v>
                </c:pt>
                <c:pt idx="477">
                  <c:v>2017-10-30</c:v>
                </c:pt>
                <c:pt idx="478">
                  <c:v>2017-10-31</c:v>
                </c:pt>
                <c:pt idx="479">
                  <c:v>2017-11-01</c:v>
                </c:pt>
                <c:pt idx="480">
                  <c:v>2017-11-02</c:v>
                </c:pt>
                <c:pt idx="481">
                  <c:v>2017-11-03</c:v>
                </c:pt>
                <c:pt idx="482">
                  <c:v>2017-11-06</c:v>
                </c:pt>
                <c:pt idx="483">
                  <c:v>2017-11-07</c:v>
                </c:pt>
                <c:pt idx="484">
                  <c:v>2017-11-08</c:v>
                </c:pt>
                <c:pt idx="485">
                  <c:v>2017-11-09</c:v>
                </c:pt>
                <c:pt idx="486">
                  <c:v>2017-11-10</c:v>
                </c:pt>
                <c:pt idx="487">
                  <c:v>2017-11-13</c:v>
                </c:pt>
                <c:pt idx="488">
                  <c:v>2017-11-14</c:v>
                </c:pt>
                <c:pt idx="489">
                  <c:v>2017-11-15</c:v>
                </c:pt>
                <c:pt idx="490">
                  <c:v>2017-11-16</c:v>
                </c:pt>
                <c:pt idx="491">
                  <c:v>2017-11-17</c:v>
                </c:pt>
                <c:pt idx="492">
                  <c:v>2017-11-20</c:v>
                </c:pt>
                <c:pt idx="493">
                  <c:v>2017-11-21</c:v>
                </c:pt>
                <c:pt idx="494">
                  <c:v>2017-11-22</c:v>
                </c:pt>
                <c:pt idx="495">
                  <c:v>2017-11-23</c:v>
                </c:pt>
                <c:pt idx="496">
                  <c:v>2017-11-24</c:v>
                </c:pt>
                <c:pt idx="497">
                  <c:v>2017-11-27</c:v>
                </c:pt>
                <c:pt idx="498">
                  <c:v>2017-11-28</c:v>
                </c:pt>
                <c:pt idx="499">
                  <c:v>2017-11-29</c:v>
                </c:pt>
                <c:pt idx="500">
                  <c:v>2017-11-30</c:v>
                </c:pt>
                <c:pt idx="501">
                  <c:v>2017-12-01</c:v>
                </c:pt>
                <c:pt idx="502">
                  <c:v>2017-12-04</c:v>
                </c:pt>
                <c:pt idx="503">
                  <c:v>2017-12-05</c:v>
                </c:pt>
                <c:pt idx="504">
                  <c:v>2017-12-06</c:v>
                </c:pt>
                <c:pt idx="505">
                  <c:v>2017-12-07</c:v>
                </c:pt>
                <c:pt idx="506">
                  <c:v>2017-12-08</c:v>
                </c:pt>
                <c:pt idx="507">
                  <c:v>2017-12-11</c:v>
                </c:pt>
                <c:pt idx="508">
                  <c:v>2017-12-12</c:v>
                </c:pt>
                <c:pt idx="509">
                  <c:v>2017-12-13</c:v>
                </c:pt>
                <c:pt idx="510">
                  <c:v>2017-12-14</c:v>
                </c:pt>
                <c:pt idx="511">
                  <c:v>2017-12-15</c:v>
                </c:pt>
                <c:pt idx="512">
                  <c:v>2017-12-18</c:v>
                </c:pt>
                <c:pt idx="513">
                  <c:v>2017-12-19</c:v>
                </c:pt>
                <c:pt idx="514">
                  <c:v>2017-12-20</c:v>
                </c:pt>
                <c:pt idx="515">
                  <c:v>2017-12-21</c:v>
                </c:pt>
                <c:pt idx="516">
                  <c:v>2017-12-22</c:v>
                </c:pt>
                <c:pt idx="517">
                  <c:v>2017-12-25</c:v>
                </c:pt>
                <c:pt idx="518">
                  <c:v>2017-12-26</c:v>
                </c:pt>
                <c:pt idx="519">
                  <c:v>2017-12-27</c:v>
                </c:pt>
                <c:pt idx="520">
                  <c:v>2017-12-28</c:v>
                </c:pt>
                <c:pt idx="521">
                  <c:v>2017-12-29</c:v>
                </c:pt>
                <c:pt idx="522">
                  <c:v>2018-01-01</c:v>
                </c:pt>
                <c:pt idx="523">
                  <c:v>2018-01-02</c:v>
                </c:pt>
                <c:pt idx="524">
                  <c:v>2018-01-03</c:v>
                </c:pt>
                <c:pt idx="525">
                  <c:v>2018-01-04</c:v>
                </c:pt>
                <c:pt idx="526">
                  <c:v>2018-01-05</c:v>
                </c:pt>
                <c:pt idx="527">
                  <c:v>2018-01-08</c:v>
                </c:pt>
                <c:pt idx="528">
                  <c:v>2018-01-09</c:v>
                </c:pt>
                <c:pt idx="529">
                  <c:v>2018-01-10</c:v>
                </c:pt>
                <c:pt idx="530">
                  <c:v>2018-01-11</c:v>
                </c:pt>
                <c:pt idx="531">
                  <c:v>2018-01-12</c:v>
                </c:pt>
                <c:pt idx="532">
                  <c:v>2018-01-15</c:v>
                </c:pt>
                <c:pt idx="533">
                  <c:v>2018-01-16</c:v>
                </c:pt>
                <c:pt idx="534">
                  <c:v>2018-01-17</c:v>
                </c:pt>
                <c:pt idx="535">
                  <c:v>2018-01-18</c:v>
                </c:pt>
                <c:pt idx="536">
                  <c:v>2018-01-19</c:v>
                </c:pt>
                <c:pt idx="537">
                  <c:v>2018-01-22</c:v>
                </c:pt>
                <c:pt idx="538">
                  <c:v>2018-01-23</c:v>
                </c:pt>
                <c:pt idx="539">
                  <c:v>2018-01-24</c:v>
                </c:pt>
                <c:pt idx="540">
                  <c:v>2018-01-25</c:v>
                </c:pt>
                <c:pt idx="541">
                  <c:v>2018-01-26</c:v>
                </c:pt>
                <c:pt idx="542">
                  <c:v>2018-01-29</c:v>
                </c:pt>
                <c:pt idx="543">
                  <c:v>2018-01-30</c:v>
                </c:pt>
                <c:pt idx="544">
                  <c:v>2018-01-31</c:v>
                </c:pt>
                <c:pt idx="545">
                  <c:v>2018-02-01</c:v>
                </c:pt>
                <c:pt idx="546">
                  <c:v>2018-02-02</c:v>
                </c:pt>
                <c:pt idx="547">
                  <c:v>2018-02-05</c:v>
                </c:pt>
                <c:pt idx="548">
                  <c:v>2018-02-06</c:v>
                </c:pt>
                <c:pt idx="549">
                  <c:v>2018-02-07</c:v>
                </c:pt>
                <c:pt idx="550">
                  <c:v>2018-02-08</c:v>
                </c:pt>
                <c:pt idx="551">
                  <c:v>2018-02-09</c:v>
                </c:pt>
                <c:pt idx="552">
                  <c:v>2018-02-12</c:v>
                </c:pt>
                <c:pt idx="553">
                  <c:v>2018-02-13</c:v>
                </c:pt>
                <c:pt idx="554">
                  <c:v>2018-02-14</c:v>
                </c:pt>
                <c:pt idx="555">
                  <c:v>2018-02-15</c:v>
                </c:pt>
                <c:pt idx="556">
                  <c:v>2018-02-16</c:v>
                </c:pt>
                <c:pt idx="557">
                  <c:v>2018-02-19</c:v>
                </c:pt>
                <c:pt idx="558">
                  <c:v>2018-02-20</c:v>
                </c:pt>
                <c:pt idx="559">
                  <c:v>2018-02-21</c:v>
                </c:pt>
                <c:pt idx="560">
                  <c:v>2018-02-22</c:v>
                </c:pt>
                <c:pt idx="561">
                  <c:v>2018-02-23</c:v>
                </c:pt>
                <c:pt idx="562">
                  <c:v>2018-02-26</c:v>
                </c:pt>
                <c:pt idx="563">
                  <c:v>2018-02-27</c:v>
                </c:pt>
                <c:pt idx="564">
                  <c:v>2018-02-28</c:v>
                </c:pt>
                <c:pt idx="565">
                  <c:v>2018-03-01</c:v>
                </c:pt>
                <c:pt idx="566">
                  <c:v>2018-03-02</c:v>
                </c:pt>
                <c:pt idx="567">
                  <c:v>2018-03-05</c:v>
                </c:pt>
                <c:pt idx="568">
                  <c:v>2018-03-06</c:v>
                </c:pt>
                <c:pt idx="569">
                  <c:v>2018-03-07</c:v>
                </c:pt>
                <c:pt idx="570">
                  <c:v>2018-03-08</c:v>
                </c:pt>
                <c:pt idx="571">
                  <c:v>2018-03-09</c:v>
                </c:pt>
                <c:pt idx="572">
                  <c:v>2018-03-12</c:v>
                </c:pt>
                <c:pt idx="573">
                  <c:v>2018-03-13</c:v>
                </c:pt>
                <c:pt idx="574">
                  <c:v>2018-03-14</c:v>
                </c:pt>
                <c:pt idx="575">
                  <c:v>2018-03-15</c:v>
                </c:pt>
                <c:pt idx="576">
                  <c:v>2018-03-16</c:v>
                </c:pt>
                <c:pt idx="577">
                  <c:v>2018-03-19</c:v>
                </c:pt>
                <c:pt idx="578">
                  <c:v>2018-03-20</c:v>
                </c:pt>
                <c:pt idx="579">
                  <c:v>2018-03-21</c:v>
                </c:pt>
                <c:pt idx="580">
                  <c:v>2018-03-22</c:v>
                </c:pt>
                <c:pt idx="581">
                  <c:v>2018-03-23</c:v>
                </c:pt>
                <c:pt idx="582">
                  <c:v>2018-03-26</c:v>
                </c:pt>
                <c:pt idx="583">
                  <c:v>2018-03-27</c:v>
                </c:pt>
                <c:pt idx="584">
                  <c:v>2018-03-28</c:v>
                </c:pt>
                <c:pt idx="585">
                  <c:v>2018-03-29</c:v>
                </c:pt>
                <c:pt idx="586">
                  <c:v>2018-03-30</c:v>
                </c:pt>
                <c:pt idx="587">
                  <c:v>2018-04-02</c:v>
                </c:pt>
                <c:pt idx="588">
                  <c:v>2018-04-03</c:v>
                </c:pt>
                <c:pt idx="589">
                  <c:v>2018-04-04</c:v>
                </c:pt>
                <c:pt idx="590">
                  <c:v>2018-04-05</c:v>
                </c:pt>
                <c:pt idx="591">
                  <c:v>2018-04-06</c:v>
                </c:pt>
                <c:pt idx="592">
                  <c:v>2018-04-09</c:v>
                </c:pt>
                <c:pt idx="593">
                  <c:v>2018-04-10</c:v>
                </c:pt>
                <c:pt idx="594">
                  <c:v>2018-04-11</c:v>
                </c:pt>
                <c:pt idx="595">
                  <c:v>2018-04-12</c:v>
                </c:pt>
                <c:pt idx="596">
                  <c:v>2018-04-13</c:v>
                </c:pt>
                <c:pt idx="597">
                  <c:v>2018-04-16</c:v>
                </c:pt>
                <c:pt idx="598">
                  <c:v>2018-04-17</c:v>
                </c:pt>
                <c:pt idx="599">
                  <c:v>2018-04-18</c:v>
                </c:pt>
                <c:pt idx="600">
                  <c:v>2018-04-19</c:v>
                </c:pt>
                <c:pt idx="601">
                  <c:v>2018-04-20</c:v>
                </c:pt>
                <c:pt idx="602">
                  <c:v>2018-04-23</c:v>
                </c:pt>
                <c:pt idx="603">
                  <c:v>2018-04-24</c:v>
                </c:pt>
                <c:pt idx="604">
                  <c:v>2018-04-25</c:v>
                </c:pt>
                <c:pt idx="605">
                  <c:v>2018-04-26</c:v>
                </c:pt>
                <c:pt idx="606">
                  <c:v>2018-04-27</c:v>
                </c:pt>
                <c:pt idx="607">
                  <c:v>2018-04-30</c:v>
                </c:pt>
                <c:pt idx="608">
                  <c:v>2018-05-01</c:v>
                </c:pt>
                <c:pt idx="609">
                  <c:v>2018-05-02</c:v>
                </c:pt>
                <c:pt idx="610">
                  <c:v>2018-05-03</c:v>
                </c:pt>
                <c:pt idx="611">
                  <c:v>2018-05-04</c:v>
                </c:pt>
                <c:pt idx="612">
                  <c:v>2018-05-07</c:v>
                </c:pt>
                <c:pt idx="613">
                  <c:v>2018-05-08</c:v>
                </c:pt>
                <c:pt idx="614">
                  <c:v>2018-05-09</c:v>
                </c:pt>
                <c:pt idx="615">
                  <c:v>2018-05-10</c:v>
                </c:pt>
                <c:pt idx="616">
                  <c:v>2018-05-11</c:v>
                </c:pt>
                <c:pt idx="617">
                  <c:v>2018-05-14</c:v>
                </c:pt>
                <c:pt idx="618">
                  <c:v>2018-05-15</c:v>
                </c:pt>
                <c:pt idx="619">
                  <c:v>2018-05-16</c:v>
                </c:pt>
                <c:pt idx="620">
                  <c:v>2018-05-17</c:v>
                </c:pt>
                <c:pt idx="621">
                  <c:v>2018-05-18</c:v>
                </c:pt>
                <c:pt idx="622">
                  <c:v>2018-05-21</c:v>
                </c:pt>
                <c:pt idx="623">
                  <c:v>2018-05-22</c:v>
                </c:pt>
                <c:pt idx="624">
                  <c:v>2018-05-23</c:v>
                </c:pt>
                <c:pt idx="625">
                  <c:v>2018-05-24</c:v>
                </c:pt>
                <c:pt idx="626">
                  <c:v>2018-05-25</c:v>
                </c:pt>
                <c:pt idx="627">
                  <c:v>2018-05-28</c:v>
                </c:pt>
                <c:pt idx="628">
                  <c:v>2018-05-29</c:v>
                </c:pt>
                <c:pt idx="629">
                  <c:v>2018-05-30</c:v>
                </c:pt>
                <c:pt idx="630">
                  <c:v>2018-05-31</c:v>
                </c:pt>
                <c:pt idx="631">
                  <c:v>2018-06-01</c:v>
                </c:pt>
                <c:pt idx="632">
                  <c:v>2018-06-04</c:v>
                </c:pt>
                <c:pt idx="633">
                  <c:v>2018-06-05</c:v>
                </c:pt>
                <c:pt idx="634">
                  <c:v>2018-06-06</c:v>
                </c:pt>
                <c:pt idx="635">
                  <c:v>2018-06-07</c:v>
                </c:pt>
                <c:pt idx="636">
                  <c:v>2018-06-08</c:v>
                </c:pt>
                <c:pt idx="637">
                  <c:v>2018-06-11</c:v>
                </c:pt>
                <c:pt idx="638">
                  <c:v>2018-06-12</c:v>
                </c:pt>
                <c:pt idx="639">
                  <c:v>2018-06-13</c:v>
                </c:pt>
                <c:pt idx="640">
                  <c:v>2018-06-14</c:v>
                </c:pt>
                <c:pt idx="641">
                  <c:v>2018-06-15</c:v>
                </c:pt>
                <c:pt idx="642">
                  <c:v>2018-06-18</c:v>
                </c:pt>
                <c:pt idx="643">
                  <c:v>2018-06-19</c:v>
                </c:pt>
                <c:pt idx="644">
                  <c:v>2018-06-20</c:v>
                </c:pt>
                <c:pt idx="645">
                  <c:v>2018-06-21</c:v>
                </c:pt>
                <c:pt idx="646">
                  <c:v>2018-06-22</c:v>
                </c:pt>
                <c:pt idx="647">
                  <c:v>2018-06-25</c:v>
                </c:pt>
                <c:pt idx="648">
                  <c:v>2018-06-26</c:v>
                </c:pt>
                <c:pt idx="649">
                  <c:v>2018-06-27</c:v>
                </c:pt>
                <c:pt idx="650">
                  <c:v>2018-06-28</c:v>
                </c:pt>
                <c:pt idx="651">
                  <c:v>2018-06-29</c:v>
                </c:pt>
                <c:pt idx="652">
                  <c:v>2018-07-02</c:v>
                </c:pt>
                <c:pt idx="653">
                  <c:v>2018-07-03</c:v>
                </c:pt>
                <c:pt idx="654">
                  <c:v>2018-07-04</c:v>
                </c:pt>
                <c:pt idx="655">
                  <c:v>2018-07-05</c:v>
                </c:pt>
                <c:pt idx="656">
                  <c:v>2018-07-06</c:v>
                </c:pt>
                <c:pt idx="657">
                  <c:v>2018-07-09</c:v>
                </c:pt>
                <c:pt idx="658">
                  <c:v>2018-07-10</c:v>
                </c:pt>
                <c:pt idx="659">
                  <c:v>2018-07-11</c:v>
                </c:pt>
                <c:pt idx="660">
                  <c:v>2018-07-12</c:v>
                </c:pt>
                <c:pt idx="661">
                  <c:v>2018-07-13</c:v>
                </c:pt>
                <c:pt idx="662">
                  <c:v>2018-07-16</c:v>
                </c:pt>
                <c:pt idx="663">
                  <c:v>2018-07-17</c:v>
                </c:pt>
                <c:pt idx="664">
                  <c:v>2018-07-18</c:v>
                </c:pt>
                <c:pt idx="665">
                  <c:v>2018-07-19</c:v>
                </c:pt>
                <c:pt idx="666">
                  <c:v>2018-07-20</c:v>
                </c:pt>
                <c:pt idx="667">
                  <c:v>2018-07-23</c:v>
                </c:pt>
                <c:pt idx="668">
                  <c:v>2018-07-24</c:v>
                </c:pt>
                <c:pt idx="669">
                  <c:v>2018-07-25</c:v>
                </c:pt>
                <c:pt idx="670">
                  <c:v>2018-07-26</c:v>
                </c:pt>
                <c:pt idx="671">
                  <c:v>2018-07-27</c:v>
                </c:pt>
                <c:pt idx="672">
                  <c:v>2018-07-30</c:v>
                </c:pt>
                <c:pt idx="673">
                  <c:v>2018-07-31</c:v>
                </c:pt>
                <c:pt idx="674">
                  <c:v>2018-08-01</c:v>
                </c:pt>
                <c:pt idx="675">
                  <c:v>2018-08-02</c:v>
                </c:pt>
                <c:pt idx="676">
                  <c:v>2018-08-03</c:v>
                </c:pt>
                <c:pt idx="677">
                  <c:v>2018-08-06</c:v>
                </c:pt>
                <c:pt idx="678">
                  <c:v>2018-08-07</c:v>
                </c:pt>
                <c:pt idx="679">
                  <c:v>2018-08-08</c:v>
                </c:pt>
                <c:pt idx="680">
                  <c:v>2018-08-09</c:v>
                </c:pt>
                <c:pt idx="681">
                  <c:v>2018-08-10</c:v>
                </c:pt>
                <c:pt idx="682">
                  <c:v>2018-08-13</c:v>
                </c:pt>
                <c:pt idx="683">
                  <c:v>2018-08-14</c:v>
                </c:pt>
                <c:pt idx="684">
                  <c:v>2018-08-15</c:v>
                </c:pt>
                <c:pt idx="685">
                  <c:v>2018-08-16</c:v>
                </c:pt>
                <c:pt idx="686">
                  <c:v>2018-08-17</c:v>
                </c:pt>
                <c:pt idx="687">
                  <c:v>2018-08-20</c:v>
                </c:pt>
                <c:pt idx="688">
                  <c:v>2018-08-21</c:v>
                </c:pt>
                <c:pt idx="689">
                  <c:v>2018-08-22</c:v>
                </c:pt>
                <c:pt idx="690">
                  <c:v>2018-08-23</c:v>
                </c:pt>
                <c:pt idx="691">
                  <c:v>2018-08-24</c:v>
                </c:pt>
                <c:pt idx="692">
                  <c:v>2018-08-27</c:v>
                </c:pt>
                <c:pt idx="693">
                  <c:v>2018-08-28</c:v>
                </c:pt>
                <c:pt idx="694">
                  <c:v>2018-08-29</c:v>
                </c:pt>
                <c:pt idx="695">
                  <c:v>2018-08-30</c:v>
                </c:pt>
                <c:pt idx="696">
                  <c:v>2018-08-31</c:v>
                </c:pt>
                <c:pt idx="697">
                  <c:v>2018-09-03</c:v>
                </c:pt>
                <c:pt idx="698">
                  <c:v>2018-09-04</c:v>
                </c:pt>
                <c:pt idx="699">
                  <c:v>2018-09-05</c:v>
                </c:pt>
                <c:pt idx="700">
                  <c:v>2018-09-06</c:v>
                </c:pt>
                <c:pt idx="701">
                  <c:v>2018-09-07</c:v>
                </c:pt>
                <c:pt idx="702">
                  <c:v>2018-09-10</c:v>
                </c:pt>
                <c:pt idx="703">
                  <c:v>2018-09-11</c:v>
                </c:pt>
                <c:pt idx="704">
                  <c:v>2018-09-12</c:v>
                </c:pt>
                <c:pt idx="705">
                  <c:v>2018-09-13</c:v>
                </c:pt>
                <c:pt idx="706">
                  <c:v>2018-09-14</c:v>
                </c:pt>
                <c:pt idx="707">
                  <c:v>2018-09-17</c:v>
                </c:pt>
                <c:pt idx="708">
                  <c:v>2018-09-18</c:v>
                </c:pt>
                <c:pt idx="709">
                  <c:v>2018-09-19</c:v>
                </c:pt>
                <c:pt idx="710">
                  <c:v>2018-09-20</c:v>
                </c:pt>
                <c:pt idx="711">
                  <c:v>2018-09-21</c:v>
                </c:pt>
                <c:pt idx="712">
                  <c:v>2018-09-24</c:v>
                </c:pt>
                <c:pt idx="713">
                  <c:v>2018-09-25</c:v>
                </c:pt>
                <c:pt idx="714">
                  <c:v>2018-09-26</c:v>
                </c:pt>
                <c:pt idx="715">
                  <c:v>2018-09-27</c:v>
                </c:pt>
                <c:pt idx="716">
                  <c:v>2018-09-28</c:v>
                </c:pt>
                <c:pt idx="717">
                  <c:v>2018-10-01</c:v>
                </c:pt>
                <c:pt idx="718">
                  <c:v>2018-10-02</c:v>
                </c:pt>
                <c:pt idx="719">
                  <c:v>2018-10-03</c:v>
                </c:pt>
                <c:pt idx="720">
                  <c:v>2018-10-04</c:v>
                </c:pt>
                <c:pt idx="721">
                  <c:v>2018-10-05</c:v>
                </c:pt>
                <c:pt idx="722">
                  <c:v>2018-10-08</c:v>
                </c:pt>
                <c:pt idx="723">
                  <c:v>2018-10-09</c:v>
                </c:pt>
                <c:pt idx="724">
                  <c:v>2018-10-10</c:v>
                </c:pt>
                <c:pt idx="725">
                  <c:v>2018-10-11</c:v>
                </c:pt>
                <c:pt idx="726">
                  <c:v>2018-10-12</c:v>
                </c:pt>
                <c:pt idx="727">
                  <c:v>2018-10-15</c:v>
                </c:pt>
                <c:pt idx="728">
                  <c:v>2018-10-16</c:v>
                </c:pt>
                <c:pt idx="729">
                  <c:v>2018-10-17</c:v>
                </c:pt>
                <c:pt idx="730">
                  <c:v>2018-10-18</c:v>
                </c:pt>
                <c:pt idx="731">
                  <c:v>2018-10-19</c:v>
                </c:pt>
                <c:pt idx="732">
                  <c:v>2018-10-22</c:v>
                </c:pt>
                <c:pt idx="733">
                  <c:v>2018-10-23</c:v>
                </c:pt>
                <c:pt idx="734">
                  <c:v>2018-10-24</c:v>
                </c:pt>
                <c:pt idx="735">
                  <c:v>2018-10-25</c:v>
                </c:pt>
                <c:pt idx="736">
                  <c:v>2018-10-26</c:v>
                </c:pt>
                <c:pt idx="737">
                  <c:v>2018-10-29</c:v>
                </c:pt>
                <c:pt idx="738">
                  <c:v>2018-10-30</c:v>
                </c:pt>
                <c:pt idx="739">
                  <c:v>2018-10-31</c:v>
                </c:pt>
                <c:pt idx="740">
                  <c:v>2018-11-01</c:v>
                </c:pt>
                <c:pt idx="741">
                  <c:v>2018-11-02</c:v>
                </c:pt>
                <c:pt idx="742">
                  <c:v>2018-11-05</c:v>
                </c:pt>
                <c:pt idx="743">
                  <c:v>2018-11-06</c:v>
                </c:pt>
                <c:pt idx="744">
                  <c:v>2018-11-07</c:v>
                </c:pt>
                <c:pt idx="745">
                  <c:v>2018-11-08</c:v>
                </c:pt>
                <c:pt idx="746">
                  <c:v>2018-11-09</c:v>
                </c:pt>
                <c:pt idx="747">
                  <c:v>2018-11-12</c:v>
                </c:pt>
                <c:pt idx="748">
                  <c:v>2018-11-13</c:v>
                </c:pt>
                <c:pt idx="749">
                  <c:v>2018-11-14</c:v>
                </c:pt>
                <c:pt idx="750">
                  <c:v>2018-11-15</c:v>
                </c:pt>
                <c:pt idx="751">
                  <c:v>2018-11-16</c:v>
                </c:pt>
                <c:pt idx="752">
                  <c:v>2018-11-19</c:v>
                </c:pt>
                <c:pt idx="753">
                  <c:v>2018-11-20</c:v>
                </c:pt>
                <c:pt idx="754">
                  <c:v>2018-11-21</c:v>
                </c:pt>
                <c:pt idx="755">
                  <c:v>2018-11-22</c:v>
                </c:pt>
                <c:pt idx="756">
                  <c:v>2018-11-23</c:v>
                </c:pt>
                <c:pt idx="757">
                  <c:v>2018-11-26</c:v>
                </c:pt>
                <c:pt idx="758">
                  <c:v>2018-11-27</c:v>
                </c:pt>
                <c:pt idx="759">
                  <c:v>2018-11-28</c:v>
                </c:pt>
                <c:pt idx="760">
                  <c:v>2018-11-29</c:v>
                </c:pt>
                <c:pt idx="761">
                  <c:v>2018-11-30</c:v>
                </c:pt>
                <c:pt idx="762">
                  <c:v>2018-12-03</c:v>
                </c:pt>
                <c:pt idx="763">
                  <c:v>2018-12-04</c:v>
                </c:pt>
                <c:pt idx="764">
                  <c:v>2018-12-05</c:v>
                </c:pt>
                <c:pt idx="765">
                  <c:v>2018-12-06</c:v>
                </c:pt>
                <c:pt idx="766">
                  <c:v>2018-12-07</c:v>
                </c:pt>
                <c:pt idx="767">
                  <c:v>2018-12-10</c:v>
                </c:pt>
                <c:pt idx="768">
                  <c:v>2018-12-11</c:v>
                </c:pt>
                <c:pt idx="769">
                  <c:v>2018-12-12</c:v>
                </c:pt>
                <c:pt idx="770">
                  <c:v>2018-12-13</c:v>
                </c:pt>
                <c:pt idx="771">
                  <c:v>2018-12-14</c:v>
                </c:pt>
                <c:pt idx="772">
                  <c:v>2018-12-17</c:v>
                </c:pt>
                <c:pt idx="773">
                  <c:v>2018-12-18</c:v>
                </c:pt>
                <c:pt idx="774">
                  <c:v>2018-12-19</c:v>
                </c:pt>
                <c:pt idx="775">
                  <c:v>2018-12-20</c:v>
                </c:pt>
                <c:pt idx="776">
                  <c:v>2018-12-21</c:v>
                </c:pt>
                <c:pt idx="777">
                  <c:v>2018-12-24</c:v>
                </c:pt>
                <c:pt idx="778">
                  <c:v>2018-12-25</c:v>
                </c:pt>
                <c:pt idx="779">
                  <c:v>2018-12-26</c:v>
                </c:pt>
                <c:pt idx="780">
                  <c:v>2018-12-27</c:v>
                </c:pt>
                <c:pt idx="781">
                  <c:v>2018-12-28</c:v>
                </c:pt>
                <c:pt idx="782">
                  <c:v>2018-12-31</c:v>
                </c:pt>
                <c:pt idx="783">
                  <c:v>2019-01-01</c:v>
                </c:pt>
                <c:pt idx="784">
                  <c:v>2019-01-02</c:v>
                </c:pt>
                <c:pt idx="785">
                  <c:v>2019-01-03</c:v>
                </c:pt>
                <c:pt idx="786">
                  <c:v>2019-01-04</c:v>
                </c:pt>
                <c:pt idx="787">
                  <c:v>2019-01-07</c:v>
                </c:pt>
                <c:pt idx="788">
                  <c:v>2019-01-08</c:v>
                </c:pt>
                <c:pt idx="789">
                  <c:v>2019-01-09</c:v>
                </c:pt>
                <c:pt idx="790">
                  <c:v>2019-01-10</c:v>
                </c:pt>
                <c:pt idx="791">
                  <c:v>2019-01-11</c:v>
                </c:pt>
                <c:pt idx="792">
                  <c:v>2019-01-14</c:v>
                </c:pt>
                <c:pt idx="793">
                  <c:v>2019-01-15</c:v>
                </c:pt>
                <c:pt idx="794">
                  <c:v>2019-01-16</c:v>
                </c:pt>
                <c:pt idx="795">
                  <c:v>2019-01-17</c:v>
                </c:pt>
                <c:pt idx="796">
                  <c:v>2019-01-18</c:v>
                </c:pt>
                <c:pt idx="797">
                  <c:v>2019-01-21</c:v>
                </c:pt>
                <c:pt idx="798">
                  <c:v>2019-01-22</c:v>
                </c:pt>
                <c:pt idx="799">
                  <c:v>2019-01-23</c:v>
                </c:pt>
                <c:pt idx="800">
                  <c:v>2019-01-24</c:v>
                </c:pt>
                <c:pt idx="801">
                  <c:v>2019-01-25</c:v>
                </c:pt>
                <c:pt idx="802">
                  <c:v>2019-01-28</c:v>
                </c:pt>
                <c:pt idx="803">
                  <c:v>2019-01-29</c:v>
                </c:pt>
                <c:pt idx="804">
                  <c:v>2019-01-30</c:v>
                </c:pt>
                <c:pt idx="805">
                  <c:v>2019-01-31</c:v>
                </c:pt>
                <c:pt idx="806">
                  <c:v>2019-02-01</c:v>
                </c:pt>
                <c:pt idx="807">
                  <c:v>2019-02-04</c:v>
                </c:pt>
                <c:pt idx="808">
                  <c:v>2019-02-05</c:v>
                </c:pt>
                <c:pt idx="809">
                  <c:v>2019-02-06</c:v>
                </c:pt>
                <c:pt idx="810">
                  <c:v>2019-02-07</c:v>
                </c:pt>
                <c:pt idx="811">
                  <c:v>2019-02-08</c:v>
                </c:pt>
                <c:pt idx="812">
                  <c:v>2019-02-11</c:v>
                </c:pt>
                <c:pt idx="813">
                  <c:v>2019-02-12</c:v>
                </c:pt>
                <c:pt idx="814">
                  <c:v>2019-02-13</c:v>
                </c:pt>
                <c:pt idx="815">
                  <c:v>2019-02-14</c:v>
                </c:pt>
                <c:pt idx="816">
                  <c:v>2019-02-15</c:v>
                </c:pt>
                <c:pt idx="817">
                  <c:v>2019-02-18</c:v>
                </c:pt>
                <c:pt idx="818">
                  <c:v>2019-02-19</c:v>
                </c:pt>
                <c:pt idx="819">
                  <c:v>2019-02-20</c:v>
                </c:pt>
                <c:pt idx="820">
                  <c:v>2019-02-21</c:v>
                </c:pt>
                <c:pt idx="821">
                  <c:v>2019-02-22</c:v>
                </c:pt>
                <c:pt idx="822">
                  <c:v>2019-02-25</c:v>
                </c:pt>
                <c:pt idx="823">
                  <c:v>2019-02-26</c:v>
                </c:pt>
                <c:pt idx="824">
                  <c:v>2019-02-27</c:v>
                </c:pt>
                <c:pt idx="825">
                  <c:v>2019-02-28</c:v>
                </c:pt>
                <c:pt idx="826">
                  <c:v>2019-03-01</c:v>
                </c:pt>
                <c:pt idx="827">
                  <c:v>2019-03-04</c:v>
                </c:pt>
                <c:pt idx="828">
                  <c:v>2019-03-05</c:v>
                </c:pt>
                <c:pt idx="829">
                  <c:v>2019-03-06</c:v>
                </c:pt>
                <c:pt idx="830">
                  <c:v>2019-03-07</c:v>
                </c:pt>
                <c:pt idx="831">
                  <c:v>2019-03-08</c:v>
                </c:pt>
                <c:pt idx="832">
                  <c:v>2019-03-11</c:v>
                </c:pt>
                <c:pt idx="833">
                  <c:v>2019-03-12</c:v>
                </c:pt>
                <c:pt idx="834">
                  <c:v>2019-03-13</c:v>
                </c:pt>
                <c:pt idx="835">
                  <c:v>2019-03-14</c:v>
                </c:pt>
                <c:pt idx="836">
                  <c:v>2019-03-15</c:v>
                </c:pt>
                <c:pt idx="837">
                  <c:v>2019-03-18</c:v>
                </c:pt>
                <c:pt idx="838">
                  <c:v>2019-03-19</c:v>
                </c:pt>
                <c:pt idx="839">
                  <c:v>2019-03-20</c:v>
                </c:pt>
                <c:pt idx="840">
                  <c:v>2019-03-21</c:v>
                </c:pt>
                <c:pt idx="841">
                  <c:v>2019-03-22</c:v>
                </c:pt>
                <c:pt idx="842">
                  <c:v>2019-03-25</c:v>
                </c:pt>
                <c:pt idx="843">
                  <c:v>2019-03-26</c:v>
                </c:pt>
                <c:pt idx="844">
                  <c:v>2019-03-27</c:v>
                </c:pt>
                <c:pt idx="845">
                  <c:v>2019-03-28</c:v>
                </c:pt>
                <c:pt idx="846">
                  <c:v>2019-03-29</c:v>
                </c:pt>
                <c:pt idx="847">
                  <c:v>2019-04-01</c:v>
                </c:pt>
                <c:pt idx="848">
                  <c:v>2019-04-02</c:v>
                </c:pt>
                <c:pt idx="849">
                  <c:v>2019-04-03</c:v>
                </c:pt>
                <c:pt idx="850">
                  <c:v>2019-04-04</c:v>
                </c:pt>
                <c:pt idx="851">
                  <c:v>2019-04-05</c:v>
                </c:pt>
                <c:pt idx="852">
                  <c:v>2019-04-08</c:v>
                </c:pt>
                <c:pt idx="853">
                  <c:v>2019-04-09</c:v>
                </c:pt>
                <c:pt idx="854">
                  <c:v>2019-04-10</c:v>
                </c:pt>
                <c:pt idx="855">
                  <c:v>2019-04-11</c:v>
                </c:pt>
                <c:pt idx="856">
                  <c:v>2019-04-12</c:v>
                </c:pt>
                <c:pt idx="857">
                  <c:v>2019-04-15</c:v>
                </c:pt>
                <c:pt idx="858">
                  <c:v>2019-04-16</c:v>
                </c:pt>
                <c:pt idx="859">
                  <c:v>2019-04-17</c:v>
                </c:pt>
                <c:pt idx="860">
                  <c:v>2019-04-18</c:v>
                </c:pt>
                <c:pt idx="861">
                  <c:v>2019-04-19</c:v>
                </c:pt>
                <c:pt idx="862">
                  <c:v>2019-04-22</c:v>
                </c:pt>
                <c:pt idx="863">
                  <c:v>2019-04-23</c:v>
                </c:pt>
                <c:pt idx="864">
                  <c:v>2019-04-24</c:v>
                </c:pt>
                <c:pt idx="865">
                  <c:v>2019-04-25</c:v>
                </c:pt>
                <c:pt idx="866">
                  <c:v>2019-04-26</c:v>
                </c:pt>
                <c:pt idx="867">
                  <c:v>2019-04-29</c:v>
                </c:pt>
                <c:pt idx="868">
                  <c:v>2019-04-30</c:v>
                </c:pt>
                <c:pt idx="869">
                  <c:v>2019-05-01</c:v>
                </c:pt>
                <c:pt idx="870">
                  <c:v>2019-05-02</c:v>
                </c:pt>
                <c:pt idx="871">
                  <c:v>2019-05-03</c:v>
                </c:pt>
                <c:pt idx="872">
                  <c:v>2019-05-06</c:v>
                </c:pt>
                <c:pt idx="873">
                  <c:v>2019-05-07</c:v>
                </c:pt>
                <c:pt idx="874">
                  <c:v>2019-05-08</c:v>
                </c:pt>
                <c:pt idx="875">
                  <c:v>2019-05-09</c:v>
                </c:pt>
                <c:pt idx="876">
                  <c:v>2019-05-10</c:v>
                </c:pt>
                <c:pt idx="877">
                  <c:v>2019-05-13</c:v>
                </c:pt>
                <c:pt idx="878">
                  <c:v>2019-05-14</c:v>
                </c:pt>
                <c:pt idx="879">
                  <c:v>2019-05-15</c:v>
                </c:pt>
                <c:pt idx="880">
                  <c:v>2019-05-16</c:v>
                </c:pt>
                <c:pt idx="881">
                  <c:v>2019-05-17</c:v>
                </c:pt>
                <c:pt idx="882">
                  <c:v>2019-05-20</c:v>
                </c:pt>
                <c:pt idx="883">
                  <c:v>2019-05-21</c:v>
                </c:pt>
                <c:pt idx="884">
                  <c:v>2019-05-22</c:v>
                </c:pt>
                <c:pt idx="885">
                  <c:v>2019-05-23</c:v>
                </c:pt>
                <c:pt idx="886">
                  <c:v>2019-05-24</c:v>
                </c:pt>
                <c:pt idx="887">
                  <c:v>2019-05-27</c:v>
                </c:pt>
                <c:pt idx="888">
                  <c:v>2019-05-28</c:v>
                </c:pt>
                <c:pt idx="889">
                  <c:v>2019-05-29</c:v>
                </c:pt>
                <c:pt idx="890">
                  <c:v>2019-05-30</c:v>
                </c:pt>
                <c:pt idx="891">
                  <c:v>2019-05-31</c:v>
                </c:pt>
                <c:pt idx="892">
                  <c:v>2019-06-03</c:v>
                </c:pt>
                <c:pt idx="893">
                  <c:v>2019-06-04</c:v>
                </c:pt>
                <c:pt idx="894">
                  <c:v>2019-06-05</c:v>
                </c:pt>
                <c:pt idx="895">
                  <c:v>2019-06-06</c:v>
                </c:pt>
                <c:pt idx="896">
                  <c:v>2019-06-07</c:v>
                </c:pt>
                <c:pt idx="897">
                  <c:v>2019-06-10</c:v>
                </c:pt>
                <c:pt idx="898">
                  <c:v>2019-06-11</c:v>
                </c:pt>
                <c:pt idx="899">
                  <c:v>2019-06-12</c:v>
                </c:pt>
                <c:pt idx="900">
                  <c:v>2019-06-13</c:v>
                </c:pt>
                <c:pt idx="901">
                  <c:v>2019-06-14</c:v>
                </c:pt>
                <c:pt idx="902">
                  <c:v>2019-06-17</c:v>
                </c:pt>
                <c:pt idx="903">
                  <c:v>2019-06-18</c:v>
                </c:pt>
                <c:pt idx="904">
                  <c:v>2019-06-19</c:v>
                </c:pt>
                <c:pt idx="905">
                  <c:v>2019-06-20</c:v>
                </c:pt>
                <c:pt idx="906">
                  <c:v>2019-06-21</c:v>
                </c:pt>
                <c:pt idx="907">
                  <c:v>2019-06-24</c:v>
                </c:pt>
                <c:pt idx="908">
                  <c:v>2019-06-25</c:v>
                </c:pt>
                <c:pt idx="909">
                  <c:v>2019-06-26</c:v>
                </c:pt>
                <c:pt idx="910">
                  <c:v>2019-06-27</c:v>
                </c:pt>
                <c:pt idx="911">
                  <c:v>2019-06-28</c:v>
                </c:pt>
                <c:pt idx="912">
                  <c:v>2019-07-01</c:v>
                </c:pt>
                <c:pt idx="913">
                  <c:v>2019-07-02</c:v>
                </c:pt>
                <c:pt idx="914">
                  <c:v>2019-07-03</c:v>
                </c:pt>
                <c:pt idx="915">
                  <c:v>2019-07-04</c:v>
                </c:pt>
                <c:pt idx="916">
                  <c:v>2019-07-05</c:v>
                </c:pt>
                <c:pt idx="917">
                  <c:v>2019-07-08</c:v>
                </c:pt>
                <c:pt idx="918">
                  <c:v>2019-07-09</c:v>
                </c:pt>
                <c:pt idx="919">
                  <c:v>2019-07-10</c:v>
                </c:pt>
                <c:pt idx="920">
                  <c:v>2019-07-11</c:v>
                </c:pt>
                <c:pt idx="921">
                  <c:v>2019-07-12</c:v>
                </c:pt>
                <c:pt idx="922">
                  <c:v>2019/7/15</c:v>
                </c:pt>
                <c:pt idx="923">
                  <c:v>2019/7/16</c:v>
                </c:pt>
                <c:pt idx="924">
                  <c:v>2019/7/17</c:v>
                </c:pt>
                <c:pt idx="925">
                  <c:v>2019/7/18</c:v>
                </c:pt>
                <c:pt idx="926">
                  <c:v>2019/7/19</c:v>
                </c:pt>
                <c:pt idx="927">
                  <c:v>2019/7/22</c:v>
                </c:pt>
                <c:pt idx="928">
                  <c:v>2019/7/23</c:v>
                </c:pt>
                <c:pt idx="929">
                  <c:v>2019/7/24</c:v>
                </c:pt>
                <c:pt idx="930">
                  <c:v>2019/7/25</c:v>
                </c:pt>
                <c:pt idx="931">
                  <c:v>2019/7/26</c:v>
                </c:pt>
                <c:pt idx="932">
                  <c:v>2019/7/29</c:v>
                </c:pt>
                <c:pt idx="933">
                  <c:v>2019/7/30</c:v>
                </c:pt>
                <c:pt idx="934">
                  <c:v>2019/7/31</c:v>
                </c:pt>
                <c:pt idx="935">
                  <c:v>2019/8/1</c:v>
                </c:pt>
                <c:pt idx="936">
                  <c:v>2019/8/2</c:v>
                </c:pt>
                <c:pt idx="937">
                  <c:v>2019/8/5</c:v>
                </c:pt>
                <c:pt idx="938">
                  <c:v>2019/8/6</c:v>
                </c:pt>
                <c:pt idx="939">
                  <c:v>2019/8/7</c:v>
                </c:pt>
                <c:pt idx="940">
                  <c:v>2019/8/8</c:v>
                </c:pt>
                <c:pt idx="941">
                  <c:v>2019/8/9</c:v>
                </c:pt>
                <c:pt idx="942">
                  <c:v>2019/8/12</c:v>
                </c:pt>
                <c:pt idx="943">
                  <c:v>2019/8/13</c:v>
                </c:pt>
                <c:pt idx="944">
                  <c:v>2019/8/14</c:v>
                </c:pt>
                <c:pt idx="945">
                  <c:v>2019/8/15</c:v>
                </c:pt>
                <c:pt idx="946">
                  <c:v>2019/8/16</c:v>
                </c:pt>
                <c:pt idx="947">
                  <c:v>2019/8/19</c:v>
                </c:pt>
                <c:pt idx="948">
                  <c:v>2019/8/20</c:v>
                </c:pt>
                <c:pt idx="949">
                  <c:v>2019/8/21</c:v>
                </c:pt>
                <c:pt idx="950">
                  <c:v>2019/8/22</c:v>
                </c:pt>
                <c:pt idx="951">
                  <c:v>2019/8/23</c:v>
                </c:pt>
                <c:pt idx="952">
                  <c:v>2019/8/26</c:v>
                </c:pt>
                <c:pt idx="953">
                  <c:v>2019/8/27</c:v>
                </c:pt>
                <c:pt idx="954">
                  <c:v>2019/8/28</c:v>
                </c:pt>
                <c:pt idx="955">
                  <c:v>2019/8/29</c:v>
                </c:pt>
                <c:pt idx="956">
                  <c:v>2019/8/30</c:v>
                </c:pt>
                <c:pt idx="957">
                  <c:v>2019/9/2</c:v>
                </c:pt>
                <c:pt idx="958">
                  <c:v>2019/9/3</c:v>
                </c:pt>
                <c:pt idx="959">
                  <c:v>2019/9/4</c:v>
                </c:pt>
                <c:pt idx="960">
                  <c:v>2019/9/5</c:v>
                </c:pt>
                <c:pt idx="961">
                  <c:v>2019/9/6</c:v>
                </c:pt>
                <c:pt idx="962">
                  <c:v>2019/9/9</c:v>
                </c:pt>
                <c:pt idx="963">
                  <c:v>2019/9/10</c:v>
                </c:pt>
                <c:pt idx="964">
                  <c:v>2019/9/11</c:v>
                </c:pt>
                <c:pt idx="965">
                  <c:v>2019/9/12</c:v>
                </c:pt>
                <c:pt idx="966">
                  <c:v>2019/9/13</c:v>
                </c:pt>
                <c:pt idx="967">
                  <c:v>2019/9/16</c:v>
                </c:pt>
                <c:pt idx="968">
                  <c:v>2019/9/17</c:v>
                </c:pt>
                <c:pt idx="969">
                  <c:v>2019/9/18</c:v>
                </c:pt>
                <c:pt idx="970">
                  <c:v>2019/9/19</c:v>
                </c:pt>
                <c:pt idx="971">
                  <c:v>2019/9/20</c:v>
                </c:pt>
                <c:pt idx="972">
                  <c:v>2019/9/23</c:v>
                </c:pt>
                <c:pt idx="973">
                  <c:v>2019/9/24</c:v>
                </c:pt>
                <c:pt idx="974">
                  <c:v>2019/9/25</c:v>
                </c:pt>
                <c:pt idx="975">
                  <c:v>2019/9/26</c:v>
                </c:pt>
                <c:pt idx="976">
                  <c:v>2019/9/27</c:v>
                </c:pt>
                <c:pt idx="977">
                  <c:v>2019/9/29</c:v>
                </c:pt>
                <c:pt idx="978">
                  <c:v>2019/9/30</c:v>
                </c:pt>
                <c:pt idx="979">
                  <c:v>2019/10/1</c:v>
                </c:pt>
                <c:pt idx="980">
                  <c:v>2019/10/2</c:v>
                </c:pt>
                <c:pt idx="981">
                  <c:v>2019/10/3</c:v>
                </c:pt>
                <c:pt idx="982">
                  <c:v>2019/10/4</c:v>
                </c:pt>
                <c:pt idx="983">
                  <c:v>2019/10/7</c:v>
                </c:pt>
                <c:pt idx="984">
                  <c:v>2019/10/8</c:v>
                </c:pt>
                <c:pt idx="985">
                  <c:v>2019/10/9</c:v>
                </c:pt>
                <c:pt idx="986">
                  <c:v>2019/10/10</c:v>
                </c:pt>
                <c:pt idx="987">
                  <c:v>2019/10/11</c:v>
                </c:pt>
                <c:pt idx="988">
                  <c:v>2019/10/14</c:v>
                </c:pt>
                <c:pt idx="989">
                  <c:v>2019/10/15</c:v>
                </c:pt>
                <c:pt idx="990">
                  <c:v>2019/10/16</c:v>
                </c:pt>
                <c:pt idx="991">
                  <c:v>2019/10/17</c:v>
                </c:pt>
                <c:pt idx="992">
                  <c:v>2019/10/18</c:v>
                </c:pt>
                <c:pt idx="993">
                  <c:v>2019/10/21</c:v>
                </c:pt>
                <c:pt idx="994">
                  <c:v>2019/10/22</c:v>
                </c:pt>
                <c:pt idx="995">
                  <c:v>2019/10/23</c:v>
                </c:pt>
                <c:pt idx="996">
                  <c:v>2019/10/24</c:v>
                </c:pt>
                <c:pt idx="997">
                  <c:v>2019/10/25</c:v>
                </c:pt>
                <c:pt idx="998">
                  <c:v>2019/10/28</c:v>
                </c:pt>
                <c:pt idx="999">
                  <c:v>2019/10/29</c:v>
                </c:pt>
                <c:pt idx="1000">
                  <c:v>2019/10/30</c:v>
                </c:pt>
                <c:pt idx="1001">
                  <c:v>2019/10/31</c:v>
                </c:pt>
                <c:pt idx="1002">
                  <c:v>2019/11/1</c:v>
                </c:pt>
                <c:pt idx="1003">
                  <c:v>2019/11/4</c:v>
                </c:pt>
                <c:pt idx="1004">
                  <c:v>2019/11/5</c:v>
                </c:pt>
                <c:pt idx="1005">
                  <c:v>2019/11/6</c:v>
                </c:pt>
                <c:pt idx="1006">
                  <c:v>2019/11/7</c:v>
                </c:pt>
                <c:pt idx="1007">
                  <c:v>2019/11/8</c:v>
                </c:pt>
                <c:pt idx="1008">
                  <c:v>2019/11/11</c:v>
                </c:pt>
                <c:pt idx="1009">
                  <c:v>2019/11/12</c:v>
                </c:pt>
                <c:pt idx="1010">
                  <c:v>2019/11/13</c:v>
                </c:pt>
                <c:pt idx="1011">
                  <c:v>2019/11/14</c:v>
                </c:pt>
                <c:pt idx="1012">
                  <c:v>2019/11/15</c:v>
                </c:pt>
                <c:pt idx="1013">
                  <c:v>2019/11/18</c:v>
                </c:pt>
                <c:pt idx="1014">
                  <c:v>2019/11/19</c:v>
                </c:pt>
                <c:pt idx="1015">
                  <c:v>2019/11/20</c:v>
                </c:pt>
                <c:pt idx="1016">
                  <c:v>2019/11/21</c:v>
                </c:pt>
                <c:pt idx="1017">
                  <c:v>2019/11/22</c:v>
                </c:pt>
                <c:pt idx="1018">
                  <c:v>2019/11/25</c:v>
                </c:pt>
                <c:pt idx="1019">
                  <c:v>2019/11/26</c:v>
                </c:pt>
                <c:pt idx="1020">
                  <c:v>2019/11/27</c:v>
                </c:pt>
                <c:pt idx="1021">
                  <c:v>2019/11/28</c:v>
                </c:pt>
                <c:pt idx="1022">
                  <c:v>2019/11/29</c:v>
                </c:pt>
                <c:pt idx="1023">
                  <c:v>2019/12/2</c:v>
                </c:pt>
                <c:pt idx="1024">
                  <c:v>2019/12/3</c:v>
                </c:pt>
                <c:pt idx="1025">
                  <c:v>2019/12/4</c:v>
                </c:pt>
                <c:pt idx="1026">
                  <c:v>2019/12/5</c:v>
                </c:pt>
                <c:pt idx="1027">
                  <c:v>2019/12/6</c:v>
                </c:pt>
                <c:pt idx="1028">
                  <c:v>2019/12/9</c:v>
                </c:pt>
                <c:pt idx="1029">
                  <c:v>2019/12/10</c:v>
                </c:pt>
                <c:pt idx="1030">
                  <c:v>2019/12/11</c:v>
                </c:pt>
                <c:pt idx="1031">
                  <c:v>2019/12/12</c:v>
                </c:pt>
                <c:pt idx="1032">
                  <c:v>2019/12/13</c:v>
                </c:pt>
                <c:pt idx="1033">
                  <c:v>2019/12/16</c:v>
                </c:pt>
                <c:pt idx="1034">
                  <c:v>2019/12/17</c:v>
                </c:pt>
                <c:pt idx="1035">
                  <c:v>2019/12/18</c:v>
                </c:pt>
                <c:pt idx="1036">
                  <c:v>2019/12/19</c:v>
                </c:pt>
                <c:pt idx="1037">
                  <c:v>2019/12/20</c:v>
                </c:pt>
                <c:pt idx="1038">
                  <c:v>2019/12/23</c:v>
                </c:pt>
                <c:pt idx="1039">
                  <c:v>2019/12/24</c:v>
                </c:pt>
                <c:pt idx="1040">
                  <c:v>2019/12/25</c:v>
                </c:pt>
                <c:pt idx="1041">
                  <c:v>2019/12/26</c:v>
                </c:pt>
                <c:pt idx="1042">
                  <c:v>2019/12/27</c:v>
                </c:pt>
                <c:pt idx="1043">
                  <c:v>2019/12/30</c:v>
                </c:pt>
                <c:pt idx="1044">
                  <c:v>2019/12/31</c:v>
                </c:pt>
                <c:pt idx="1045">
                  <c:v>2020/1/1</c:v>
                </c:pt>
                <c:pt idx="1046">
                  <c:v>2020/1/2</c:v>
                </c:pt>
                <c:pt idx="1047">
                  <c:v>2020/1/3</c:v>
                </c:pt>
                <c:pt idx="1048">
                  <c:v>2020/1/6</c:v>
                </c:pt>
                <c:pt idx="1049">
                  <c:v>2020/1/7</c:v>
                </c:pt>
                <c:pt idx="1050">
                  <c:v>2020/1/8</c:v>
                </c:pt>
                <c:pt idx="1051">
                  <c:v>2020/1/9</c:v>
                </c:pt>
                <c:pt idx="1052">
                  <c:v>2020/1/10</c:v>
                </c:pt>
                <c:pt idx="1053">
                  <c:v>2020/1/13</c:v>
                </c:pt>
                <c:pt idx="1054">
                  <c:v>2020/1/14</c:v>
                </c:pt>
                <c:pt idx="1055">
                  <c:v>2020/1/15</c:v>
                </c:pt>
                <c:pt idx="1056">
                  <c:v>2020/1/16</c:v>
                </c:pt>
                <c:pt idx="1057">
                  <c:v>2020/1/17</c:v>
                </c:pt>
                <c:pt idx="1058">
                  <c:v>2020-01-19</c:v>
                </c:pt>
                <c:pt idx="1059">
                  <c:v>2020-01-20</c:v>
                </c:pt>
                <c:pt idx="1060">
                  <c:v>2020-01-21</c:v>
                </c:pt>
                <c:pt idx="1061">
                  <c:v>2020-01-22</c:v>
                </c:pt>
                <c:pt idx="1062">
                  <c:v>2020-01-23</c:v>
                </c:pt>
                <c:pt idx="1063">
                  <c:v>2020-01-24</c:v>
                </c:pt>
                <c:pt idx="1064">
                  <c:v>2020/1/27</c:v>
                </c:pt>
                <c:pt idx="1065">
                  <c:v>2020/1/28</c:v>
                </c:pt>
                <c:pt idx="1066">
                  <c:v>2020/1/29</c:v>
                </c:pt>
                <c:pt idx="1067">
                  <c:v>2020/1/30</c:v>
                </c:pt>
                <c:pt idx="1068">
                  <c:v>2020/1/31</c:v>
                </c:pt>
                <c:pt idx="1069">
                  <c:v>2020/2/3</c:v>
                </c:pt>
                <c:pt idx="1070">
                  <c:v>2020/2/4</c:v>
                </c:pt>
                <c:pt idx="1071">
                  <c:v>2020/2/5</c:v>
                </c:pt>
                <c:pt idx="1072">
                  <c:v>2020/2/6</c:v>
                </c:pt>
                <c:pt idx="1073">
                  <c:v>2020/2/7</c:v>
                </c:pt>
                <c:pt idx="1074">
                  <c:v>2020/2/10</c:v>
                </c:pt>
                <c:pt idx="1075">
                  <c:v>2020/2/11</c:v>
                </c:pt>
                <c:pt idx="1076">
                  <c:v>2020/2/12</c:v>
                </c:pt>
                <c:pt idx="1077">
                  <c:v>2020/2/13</c:v>
                </c:pt>
                <c:pt idx="1078">
                  <c:v>2020/2/14</c:v>
                </c:pt>
                <c:pt idx="1079">
                  <c:v>2020/2/17</c:v>
                </c:pt>
                <c:pt idx="1080">
                  <c:v>2020/2/18</c:v>
                </c:pt>
                <c:pt idx="1081">
                  <c:v>2020/2/19</c:v>
                </c:pt>
                <c:pt idx="1082">
                  <c:v>2020/2/20</c:v>
                </c:pt>
                <c:pt idx="1083">
                  <c:v>2020/2/21</c:v>
                </c:pt>
                <c:pt idx="1084">
                  <c:v>2020/2/24</c:v>
                </c:pt>
                <c:pt idx="1085">
                  <c:v>2020/2/25</c:v>
                </c:pt>
                <c:pt idx="1086">
                  <c:v>2020/2/26</c:v>
                </c:pt>
                <c:pt idx="1087">
                  <c:v>2020/2/27</c:v>
                </c:pt>
                <c:pt idx="1088">
                  <c:v>2020/2/28</c:v>
                </c:pt>
                <c:pt idx="1089">
                  <c:v>2020/3/2</c:v>
                </c:pt>
                <c:pt idx="1090">
                  <c:v>2020/3/3</c:v>
                </c:pt>
                <c:pt idx="1091">
                  <c:v>2020/3/4</c:v>
                </c:pt>
                <c:pt idx="1092">
                  <c:v>2020/3/5</c:v>
                </c:pt>
                <c:pt idx="1093">
                  <c:v>2020/3/6</c:v>
                </c:pt>
                <c:pt idx="1094">
                  <c:v>2020/3/9</c:v>
                </c:pt>
                <c:pt idx="1095">
                  <c:v>2020/3/10</c:v>
                </c:pt>
                <c:pt idx="1096">
                  <c:v>2020/3/11</c:v>
                </c:pt>
                <c:pt idx="1097">
                  <c:v>2020/3/12</c:v>
                </c:pt>
                <c:pt idx="1098">
                  <c:v>2020/3/13</c:v>
                </c:pt>
                <c:pt idx="1099">
                  <c:v>2020/3/16</c:v>
                </c:pt>
                <c:pt idx="1100">
                  <c:v>2020/3/17</c:v>
                </c:pt>
                <c:pt idx="1101">
                  <c:v>2020/3/18</c:v>
                </c:pt>
                <c:pt idx="1102">
                  <c:v>2020/3/19</c:v>
                </c:pt>
                <c:pt idx="1103">
                  <c:v>2020/3/20</c:v>
                </c:pt>
                <c:pt idx="1104">
                  <c:v>2020/3/21</c:v>
                </c:pt>
                <c:pt idx="1105">
                  <c:v>2020/3/22</c:v>
                </c:pt>
                <c:pt idx="1106">
                  <c:v>2020/3/23</c:v>
                </c:pt>
                <c:pt idx="1107">
                  <c:v>2020/3/24</c:v>
                </c:pt>
                <c:pt idx="1108">
                  <c:v>2020/3/25</c:v>
                </c:pt>
                <c:pt idx="1109">
                  <c:v>2020/3/26</c:v>
                </c:pt>
                <c:pt idx="1110">
                  <c:v>2020/3/27</c:v>
                </c:pt>
                <c:pt idx="1111">
                  <c:v>2020/3/30</c:v>
                </c:pt>
                <c:pt idx="1112">
                  <c:v>2020/3/31</c:v>
                </c:pt>
                <c:pt idx="1113">
                  <c:v>2020/4/1</c:v>
                </c:pt>
                <c:pt idx="1114">
                  <c:v>2020/4/2</c:v>
                </c:pt>
                <c:pt idx="1115">
                  <c:v>2020/4/3</c:v>
                </c:pt>
                <c:pt idx="1116">
                  <c:v>2020/4/6</c:v>
                </c:pt>
                <c:pt idx="1117">
                  <c:v>2020/4/7</c:v>
                </c:pt>
                <c:pt idx="1118">
                  <c:v>2020/4/8</c:v>
                </c:pt>
                <c:pt idx="1119">
                  <c:v>2020/4/9</c:v>
                </c:pt>
                <c:pt idx="1120">
                  <c:v>2020/4/10</c:v>
                </c:pt>
                <c:pt idx="1121">
                  <c:v>2020/4/13</c:v>
                </c:pt>
                <c:pt idx="1122">
                  <c:v>2020/4/14</c:v>
                </c:pt>
                <c:pt idx="1123">
                  <c:v>2020/4/15</c:v>
                </c:pt>
                <c:pt idx="1124">
                  <c:v>2020/4/16</c:v>
                </c:pt>
                <c:pt idx="1125">
                  <c:v>2020/4/17</c:v>
                </c:pt>
                <c:pt idx="1126">
                  <c:v>2020/4/20</c:v>
                </c:pt>
                <c:pt idx="1127">
                  <c:v>2020/4/21</c:v>
                </c:pt>
                <c:pt idx="1128">
                  <c:v>2020/4/22</c:v>
                </c:pt>
                <c:pt idx="1129">
                  <c:v>2020/4/23</c:v>
                </c:pt>
                <c:pt idx="1130">
                  <c:v>2020/4/24</c:v>
                </c:pt>
                <c:pt idx="1131">
                  <c:v>2020/4/27</c:v>
                </c:pt>
                <c:pt idx="1132">
                  <c:v>2020/4/28</c:v>
                </c:pt>
                <c:pt idx="1133">
                  <c:v>2020/4/29</c:v>
                </c:pt>
                <c:pt idx="1134">
                  <c:v>2020/4/30</c:v>
                </c:pt>
                <c:pt idx="1135">
                  <c:v>2020/5/1</c:v>
                </c:pt>
                <c:pt idx="1136">
                  <c:v>2020/5/4</c:v>
                </c:pt>
                <c:pt idx="1137">
                  <c:v>2020/5/5</c:v>
                </c:pt>
                <c:pt idx="1138">
                  <c:v>2020/5/6</c:v>
                </c:pt>
                <c:pt idx="1139">
                  <c:v>2020/5/7</c:v>
                </c:pt>
                <c:pt idx="1140">
                  <c:v>2020/5/8</c:v>
                </c:pt>
                <c:pt idx="1141">
                  <c:v>2020/5/11</c:v>
                </c:pt>
                <c:pt idx="1142">
                  <c:v>2020/5/12</c:v>
                </c:pt>
                <c:pt idx="1143">
                  <c:v>2020/5/13</c:v>
                </c:pt>
                <c:pt idx="1144">
                  <c:v>2020/5/14</c:v>
                </c:pt>
                <c:pt idx="1145">
                  <c:v>2020/5/15</c:v>
                </c:pt>
                <c:pt idx="1146">
                  <c:v>2020/5/18</c:v>
                </c:pt>
                <c:pt idx="1147">
                  <c:v>2020/5/19</c:v>
                </c:pt>
                <c:pt idx="1148">
                  <c:v>2020/5/20</c:v>
                </c:pt>
                <c:pt idx="1149">
                  <c:v>2020/5/21</c:v>
                </c:pt>
                <c:pt idx="1150">
                  <c:v>2020/5/22</c:v>
                </c:pt>
                <c:pt idx="1151">
                  <c:v>2020/5/25</c:v>
                </c:pt>
                <c:pt idx="1152">
                  <c:v>2020/5/26</c:v>
                </c:pt>
                <c:pt idx="1153">
                  <c:v>2020/5/27</c:v>
                </c:pt>
                <c:pt idx="1154">
                  <c:v>2020/5/28</c:v>
                </c:pt>
                <c:pt idx="1155">
                  <c:v>2020/5/29</c:v>
                </c:pt>
                <c:pt idx="1156">
                  <c:v>2020/6/1</c:v>
                </c:pt>
                <c:pt idx="1157">
                  <c:v>2020/6/2</c:v>
                </c:pt>
                <c:pt idx="1158">
                  <c:v>2020/6/3</c:v>
                </c:pt>
                <c:pt idx="1159">
                  <c:v>2020/6/4</c:v>
                </c:pt>
                <c:pt idx="1160">
                  <c:v>2020/6/5</c:v>
                </c:pt>
                <c:pt idx="1161">
                  <c:v>2020/6/8</c:v>
                </c:pt>
                <c:pt idx="1162">
                  <c:v>2020/6/9</c:v>
                </c:pt>
                <c:pt idx="1163">
                  <c:v>2020/6/10</c:v>
                </c:pt>
                <c:pt idx="1164">
                  <c:v>2020/6/11</c:v>
                </c:pt>
                <c:pt idx="1165">
                  <c:v>2020/6/12</c:v>
                </c:pt>
                <c:pt idx="1166">
                  <c:v>2020/6/15</c:v>
                </c:pt>
                <c:pt idx="1167">
                  <c:v>2020/6/16</c:v>
                </c:pt>
                <c:pt idx="1168">
                  <c:v>2020/6/17</c:v>
                </c:pt>
                <c:pt idx="1169">
                  <c:v>2020/6/18</c:v>
                </c:pt>
                <c:pt idx="1170">
                  <c:v>2020/6/19</c:v>
                </c:pt>
                <c:pt idx="1171">
                  <c:v>2020/6/22</c:v>
                </c:pt>
                <c:pt idx="1172">
                  <c:v>2020/6/23</c:v>
                </c:pt>
                <c:pt idx="1173">
                  <c:v>2020/6/24</c:v>
                </c:pt>
                <c:pt idx="1174">
                  <c:v>2020/6/25</c:v>
                </c:pt>
                <c:pt idx="1175">
                  <c:v>2020/6/26</c:v>
                </c:pt>
                <c:pt idx="1176">
                  <c:v>2020/6/29</c:v>
                </c:pt>
                <c:pt idx="1177">
                  <c:v>2020/6/30</c:v>
                </c:pt>
                <c:pt idx="1178">
                  <c:v>2020/7/1</c:v>
                </c:pt>
                <c:pt idx="1179">
                  <c:v>2020/7/2</c:v>
                </c:pt>
                <c:pt idx="1180">
                  <c:v>2020/7/3</c:v>
                </c:pt>
                <c:pt idx="1181">
                  <c:v>2020/7/6</c:v>
                </c:pt>
                <c:pt idx="1182">
                  <c:v>2020/7/7</c:v>
                </c:pt>
                <c:pt idx="1183">
                  <c:v>2020/7/8</c:v>
                </c:pt>
                <c:pt idx="1184">
                  <c:v>2020/7/9</c:v>
                </c:pt>
                <c:pt idx="1185">
                  <c:v>2020/7/10</c:v>
                </c:pt>
                <c:pt idx="1186">
                  <c:v>2020/7/13</c:v>
                </c:pt>
                <c:pt idx="1187">
                  <c:v>2020/7/14</c:v>
                </c:pt>
                <c:pt idx="1188">
                  <c:v>2020/7/15</c:v>
                </c:pt>
                <c:pt idx="1189">
                  <c:v>2020/7/16</c:v>
                </c:pt>
                <c:pt idx="1190">
                  <c:v>2020/7/17</c:v>
                </c:pt>
                <c:pt idx="1191">
                  <c:v>2020/7/20</c:v>
                </c:pt>
                <c:pt idx="1192">
                  <c:v>2020/7/21</c:v>
                </c:pt>
                <c:pt idx="1193">
                  <c:v>2020/7/22</c:v>
                </c:pt>
                <c:pt idx="1194">
                  <c:v>2020/7/23</c:v>
                </c:pt>
                <c:pt idx="1195">
                  <c:v>2020/7/24</c:v>
                </c:pt>
                <c:pt idx="1196">
                  <c:v>2020/7/27</c:v>
                </c:pt>
                <c:pt idx="1197">
                  <c:v>2020/7/28</c:v>
                </c:pt>
                <c:pt idx="1198">
                  <c:v>2020/7/29</c:v>
                </c:pt>
                <c:pt idx="1199">
                  <c:v>2020/7/30</c:v>
                </c:pt>
                <c:pt idx="1200">
                  <c:v>2020/7/31</c:v>
                </c:pt>
                <c:pt idx="1201">
                  <c:v>2020/8/3</c:v>
                </c:pt>
                <c:pt idx="1202">
                  <c:v>2020/8/4</c:v>
                </c:pt>
                <c:pt idx="1203">
                  <c:v>2020/8/5</c:v>
                </c:pt>
                <c:pt idx="1204">
                  <c:v>2020/8/6</c:v>
                </c:pt>
                <c:pt idx="1205">
                  <c:v>2020/8/7</c:v>
                </c:pt>
                <c:pt idx="1206">
                  <c:v>2020/8/10</c:v>
                </c:pt>
                <c:pt idx="1207">
                  <c:v>2020/8/11</c:v>
                </c:pt>
                <c:pt idx="1208">
                  <c:v>2020/8/12</c:v>
                </c:pt>
                <c:pt idx="1209">
                  <c:v>2020/8/13</c:v>
                </c:pt>
                <c:pt idx="1210">
                  <c:v>2020/8/14</c:v>
                </c:pt>
                <c:pt idx="1211">
                  <c:v>2020/8/17</c:v>
                </c:pt>
                <c:pt idx="1212">
                  <c:v>2020/8/18</c:v>
                </c:pt>
                <c:pt idx="1213">
                  <c:v>2020/8/19</c:v>
                </c:pt>
                <c:pt idx="1214">
                  <c:v>2020/8/20</c:v>
                </c:pt>
                <c:pt idx="1215">
                  <c:v>2020/8/21</c:v>
                </c:pt>
                <c:pt idx="1216">
                  <c:v>2020/8/24</c:v>
                </c:pt>
                <c:pt idx="1217">
                  <c:v>2020/8/25</c:v>
                </c:pt>
                <c:pt idx="1218">
                  <c:v>2020/8/26</c:v>
                </c:pt>
                <c:pt idx="1219">
                  <c:v>2020/8/27</c:v>
                </c:pt>
                <c:pt idx="1220">
                  <c:v>2020/8/28</c:v>
                </c:pt>
                <c:pt idx="1221">
                  <c:v>2020/8/31</c:v>
                </c:pt>
                <c:pt idx="1222">
                  <c:v>2020/9/1</c:v>
                </c:pt>
                <c:pt idx="1223">
                  <c:v>2020/9/2</c:v>
                </c:pt>
                <c:pt idx="1224">
                  <c:v>2020/9/3</c:v>
                </c:pt>
                <c:pt idx="1225">
                  <c:v>2020/9/4</c:v>
                </c:pt>
                <c:pt idx="1226">
                  <c:v>2020/9/7</c:v>
                </c:pt>
                <c:pt idx="1227">
                  <c:v>2020/9/8</c:v>
                </c:pt>
                <c:pt idx="1228">
                  <c:v>2020/9/9</c:v>
                </c:pt>
                <c:pt idx="1229">
                  <c:v>2020/9/10</c:v>
                </c:pt>
                <c:pt idx="1230">
                  <c:v>2020/9/11</c:v>
                </c:pt>
                <c:pt idx="1231">
                  <c:v>2020/9/14</c:v>
                </c:pt>
                <c:pt idx="1232">
                  <c:v>2020/9/15</c:v>
                </c:pt>
                <c:pt idx="1233">
                  <c:v>2020/9/16</c:v>
                </c:pt>
                <c:pt idx="1234">
                  <c:v>2020/9/17</c:v>
                </c:pt>
                <c:pt idx="1235">
                  <c:v>2020/9/18</c:v>
                </c:pt>
                <c:pt idx="1236">
                  <c:v>2020/9/21</c:v>
                </c:pt>
                <c:pt idx="1237">
                  <c:v>2020/9/22</c:v>
                </c:pt>
                <c:pt idx="1238">
                  <c:v>2020/9/23</c:v>
                </c:pt>
                <c:pt idx="1239">
                  <c:v>2020/9/24</c:v>
                </c:pt>
                <c:pt idx="1240">
                  <c:v>2020/9/25</c:v>
                </c:pt>
                <c:pt idx="1241">
                  <c:v>2020/9/28</c:v>
                </c:pt>
                <c:pt idx="1242">
                  <c:v>2020/9/29</c:v>
                </c:pt>
                <c:pt idx="1243">
                  <c:v>2020/9/30</c:v>
                </c:pt>
                <c:pt idx="1244">
                  <c:v>2020/10/1</c:v>
                </c:pt>
                <c:pt idx="1245">
                  <c:v>2020/10/2</c:v>
                </c:pt>
                <c:pt idx="1246">
                  <c:v>2020/10/5</c:v>
                </c:pt>
                <c:pt idx="1247">
                  <c:v>2020/10/6</c:v>
                </c:pt>
                <c:pt idx="1248">
                  <c:v>2020/10/7</c:v>
                </c:pt>
                <c:pt idx="1249">
                  <c:v>2020/10/8</c:v>
                </c:pt>
                <c:pt idx="1250">
                  <c:v>2020/10/9</c:v>
                </c:pt>
                <c:pt idx="1251">
                  <c:v>2020/10/12</c:v>
                </c:pt>
                <c:pt idx="1252">
                  <c:v>2020/10/13</c:v>
                </c:pt>
                <c:pt idx="1253">
                  <c:v>2020/10/14</c:v>
                </c:pt>
                <c:pt idx="1254">
                  <c:v>2020/10/15</c:v>
                </c:pt>
                <c:pt idx="1255">
                  <c:v>2020/10/16</c:v>
                </c:pt>
                <c:pt idx="1256">
                  <c:v>2020/10/19</c:v>
                </c:pt>
                <c:pt idx="1257">
                  <c:v>2020/10/20</c:v>
                </c:pt>
                <c:pt idx="1258">
                  <c:v>2020/10/21</c:v>
                </c:pt>
                <c:pt idx="1259">
                  <c:v>2020/10/22</c:v>
                </c:pt>
                <c:pt idx="1260">
                  <c:v>2020/10/23</c:v>
                </c:pt>
                <c:pt idx="1261">
                  <c:v>2020/10/26</c:v>
                </c:pt>
                <c:pt idx="1262">
                  <c:v>2020/10/27</c:v>
                </c:pt>
                <c:pt idx="1263">
                  <c:v>2020/10/28</c:v>
                </c:pt>
                <c:pt idx="1264">
                  <c:v>2020/10/29</c:v>
                </c:pt>
                <c:pt idx="1265">
                  <c:v>2020/10/30</c:v>
                </c:pt>
                <c:pt idx="1266">
                  <c:v>2020/11/2</c:v>
                </c:pt>
                <c:pt idx="1267">
                  <c:v>2020/11/3</c:v>
                </c:pt>
                <c:pt idx="1268">
                  <c:v>2020/11/4</c:v>
                </c:pt>
                <c:pt idx="1269">
                  <c:v>2020/11/5</c:v>
                </c:pt>
                <c:pt idx="1270">
                  <c:v>2020/11/6</c:v>
                </c:pt>
                <c:pt idx="1271">
                  <c:v>2020/11/9</c:v>
                </c:pt>
                <c:pt idx="1272">
                  <c:v>2020/11/10</c:v>
                </c:pt>
                <c:pt idx="1273">
                  <c:v>2020/11/11</c:v>
                </c:pt>
                <c:pt idx="1274">
                  <c:v>2020/11/12</c:v>
                </c:pt>
                <c:pt idx="1275">
                  <c:v>2020/11/13</c:v>
                </c:pt>
                <c:pt idx="1276">
                  <c:v>2020/11/16</c:v>
                </c:pt>
                <c:pt idx="1277">
                  <c:v>2020/11/17</c:v>
                </c:pt>
                <c:pt idx="1278">
                  <c:v>2020/11/18</c:v>
                </c:pt>
                <c:pt idx="1279">
                  <c:v>2020/11/19</c:v>
                </c:pt>
                <c:pt idx="1280">
                  <c:v>2020/11/20</c:v>
                </c:pt>
                <c:pt idx="1281">
                  <c:v>2020/11/23</c:v>
                </c:pt>
                <c:pt idx="1282">
                  <c:v>2020/11/24</c:v>
                </c:pt>
                <c:pt idx="1283">
                  <c:v>2020/11/25</c:v>
                </c:pt>
                <c:pt idx="1284">
                  <c:v>2020/11/26</c:v>
                </c:pt>
                <c:pt idx="1285">
                  <c:v>2020/11/27</c:v>
                </c:pt>
                <c:pt idx="1286">
                  <c:v>2020/11/30</c:v>
                </c:pt>
                <c:pt idx="1287">
                  <c:v>2020/12/1</c:v>
                </c:pt>
                <c:pt idx="1288">
                  <c:v>2020/12/2</c:v>
                </c:pt>
                <c:pt idx="1289">
                  <c:v>2020/12/3</c:v>
                </c:pt>
                <c:pt idx="1290">
                  <c:v>2020/12/4</c:v>
                </c:pt>
                <c:pt idx="1291">
                  <c:v>2020/12/7</c:v>
                </c:pt>
                <c:pt idx="1292">
                  <c:v>2020/12/8</c:v>
                </c:pt>
                <c:pt idx="1293">
                  <c:v>2020/12/9</c:v>
                </c:pt>
                <c:pt idx="1294">
                  <c:v>2020/12/10</c:v>
                </c:pt>
                <c:pt idx="1295">
                  <c:v>2020/12/11</c:v>
                </c:pt>
                <c:pt idx="1296">
                  <c:v>2020/12/14</c:v>
                </c:pt>
                <c:pt idx="1297">
                  <c:v>2020/12/15</c:v>
                </c:pt>
                <c:pt idx="1298">
                  <c:v>2020/12/16</c:v>
                </c:pt>
                <c:pt idx="1299">
                  <c:v>2020/12/17</c:v>
                </c:pt>
                <c:pt idx="1300">
                  <c:v>2020/12/18</c:v>
                </c:pt>
                <c:pt idx="1301">
                  <c:v>2020/12/21</c:v>
                </c:pt>
                <c:pt idx="1302">
                  <c:v>2020/12/22</c:v>
                </c:pt>
                <c:pt idx="1303">
                  <c:v>2020/12/23</c:v>
                </c:pt>
                <c:pt idx="1304">
                  <c:v>2020/12/24</c:v>
                </c:pt>
                <c:pt idx="1305">
                  <c:v>2020/12/25</c:v>
                </c:pt>
                <c:pt idx="1306">
                  <c:v>2020/12/28</c:v>
                </c:pt>
                <c:pt idx="1307">
                  <c:v>2020/12/29</c:v>
                </c:pt>
                <c:pt idx="1308">
                  <c:v>2020/12/30</c:v>
                </c:pt>
                <c:pt idx="1309">
                  <c:v>2020/12/31</c:v>
                </c:pt>
                <c:pt idx="1310">
                  <c:v>2021/1/1</c:v>
                </c:pt>
                <c:pt idx="1311">
                  <c:v>2021/1/4</c:v>
                </c:pt>
                <c:pt idx="1312">
                  <c:v>2021/1/5</c:v>
                </c:pt>
                <c:pt idx="1313">
                  <c:v>2021/1/6</c:v>
                </c:pt>
                <c:pt idx="1314">
                  <c:v>2021/1/7</c:v>
                </c:pt>
                <c:pt idx="1315">
                  <c:v>2021/1/8</c:v>
                </c:pt>
                <c:pt idx="1316">
                  <c:v>2021/1/11</c:v>
                </c:pt>
                <c:pt idx="1317">
                  <c:v>2021/1/12</c:v>
                </c:pt>
                <c:pt idx="1318">
                  <c:v>2021/1/13</c:v>
                </c:pt>
                <c:pt idx="1319">
                  <c:v>2021/1/14</c:v>
                </c:pt>
                <c:pt idx="1320">
                  <c:v>2021/1/15</c:v>
                </c:pt>
                <c:pt idx="1321">
                  <c:v>2021/1/18</c:v>
                </c:pt>
                <c:pt idx="1322">
                  <c:v>2021/1/19</c:v>
                </c:pt>
                <c:pt idx="1323">
                  <c:v>2021/1/20</c:v>
                </c:pt>
                <c:pt idx="1324">
                  <c:v>2021/1/21</c:v>
                </c:pt>
                <c:pt idx="1325">
                  <c:v>2021/1/22</c:v>
                </c:pt>
                <c:pt idx="1326">
                  <c:v>2021/1/25</c:v>
                </c:pt>
                <c:pt idx="1327">
                  <c:v>2021/1/26</c:v>
                </c:pt>
                <c:pt idx="1328">
                  <c:v>2021/1/27</c:v>
                </c:pt>
                <c:pt idx="1329">
                  <c:v>2021/1/28</c:v>
                </c:pt>
                <c:pt idx="1330">
                  <c:v>2021/1/29</c:v>
                </c:pt>
                <c:pt idx="1331">
                  <c:v>2021/2/1</c:v>
                </c:pt>
                <c:pt idx="1332">
                  <c:v>2021/2/2</c:v>
                </c:pt>
                <c:pt idx="1333">
                  <c:v>2021/2/3</c:v>
                </c:pt>
                <c:pt idx="1334">
                  <c:v>2021/2/4</c:v>
                </c:pt>
                <c:pt idx="1335">
                  <c:v>2021/2/5</c:v>
                </c:pt>
                <c:pt idx="1336">
                  <c:v>2021/2/8</c:v>
                </c:pt>
                <c:pt idx="1337">
                  <c:v>2021/2/9</c:v>
                </c:pt>
                <c:pt idx="1338">
                  <c:v>2021/2/10</c:v>
                </c:pt>
                <c:pt idx="1339">
                  <c:v>2021/2/11</c:v>
                </c:pt>
                <c:pt idx="1340">
                  <c:v>2021/2/12</c:v>
                </c:pt>
                <c:pt idx="1341">
                  <c:v>2021/2/15</c:v>
                </c:pt>
                <c:pt idx="1342">
                  <c:v>2021/2/16</c:v>
                </c:pt>
                <c:pt idx="1343">
                  <c:v>2021/2/17</c:v>
                </c:pt>
                <c:pt idx="1344">
                  <c:v>2021/2/18</c:v>
                </c:pt>
                <c:pt idx="1345">
                  <c:v>2021/2/19</c:v>
                </c:pt>
                <c:pt idx="1346">
                  <c:v>2021/2/22</c:v>
                </c:pt>
                <c:pt idx="1347">
                  <c:v>2021/2/23</c:v>
                </c:pt>
                <c:pt idx="1348">
                  <c:v>2021/2/24</c:v>
                </c:pt>
                <c:pt idx="1349">
                  <c:v>2021/2/25</c:v>
                </c:pt>
                <c:pt idx="1350">
                  <c:v>2021/2/26</c:v>
                </c:pt>
                <c:pt idx="1351">
                  <c:v>2021/3/1</c:v>
                </c:pt>
                <c:pt idx="1352">
                  <c:v>2021/3/2</c:v>
                </c:pt>
                <c:pt idx="1353">
                  <c:v>2021/3/3</c:v>
                </c:pt>
                <c:pt idx="1354">
                  <c:v>2021/3/4</c:v>
                </c:pt>
                <c:pt idx="1355">
                  <c:v>2021/3/5</c:v>
                </c:pt>
                <c:pt idx="1356">
                  <c:v>2021/3/8</c:v>
                </c:pt>
                <c:pt idx="1357">
                  <c:v>2021/3/9</c:v>
                </c:pt>
                <c:pt idx="1358">
                  <c:v>2021/3/10</c:v>
                </c:pt>
                <c:pt idx="1359">
                  <c:v>2021/3/11</c:v>
                </c:pt>
                <c:pt idx="1360">
                  <c:v>2021/3/12</c:v>
                </c:pt>
                <c:pt idx="1361">
                  <c:v>2021/3/15</c:v>
                </c:pt>
                <c:pt idx="1362">
                  <c:v>2021/3/16</c:v>
                </c:pt>
                <c:pt idx="1363">
                  <c:v>2021/3/17</c:v>
                </c:pt>
                <c:pt idx="1364">
                  <c:v>2021/3/18</c:v>
                </c:pt>
                <c:pt idx="1365">
                  <c:v>2021/3/19</c:v>
                </c:pt>
                <c:pt idx="1366">
                  <c:v>2021/3/22</c:v>
                </c:pt>
                <c:pt idx="1367">
                  <c:v>2021/3/23</c:v>
                </c:pt>
                <c:pt idx="1368">
                  <c:v>2021/3/24</c:v>
                </c:pt>
                <c:pt idx="1369">
                  <c:v>2021/3/25</c:v>
                </c:pt>
                <c:pt idx="1370">
                  <c:v>2021/3/26</c:v>
                </c:pt>
                <c:pt idx="1371">
                  <c:v>2021/3/29</c:v>
                </c:pt>
                <c:pt idx="1372">
                  <c:v>2021/3/30</c:v>
                </c:pt>
                <c:pt idx="1373">
                  <c:v>2021/3/31</c:v>
                </c:pt>
                <c:pt idx="1374">
                  <c:v>2021/4/1</c:v>
                </c:pt>
                <c:pt idx="1375">
                  <c:v>2021/4/2</c:v>
                </c:pt>
                <c:pt idx="1376">
                  <c:v>2021/4/5</c:v>
                </c:pt>
                <c:pt idx="1377">
                  <c:v>2021/4/6</c:v>
                </c:pt>
                <c:pt idx="1378">
                  <c:v>2021/4/7</c:v>
                </c:pt>
                <c:pt idx="1379">
                  <c:v>2021/4/8</c:v>
                </c:pt>
                <c:pt idx="1380">
                  <c:v>2021/4/9</c:v>
                </c:pt>
                <c:pt idx="1381">
                  <c:v>2021-04-12</c:v>
                </c:pt>
                <c:pt idx="1382">
                  <c:v>2021-04-13</c:v>
                </c:pt>
                <c:pt idx="1383">
                  <c:v>2021-04-14</c:v>
                </c:pt>
                <c:pt idx="1384">
                  <c:v>2021-04-15</c:v>
                </c:pt>
                <c:pt idx="1385">
                  <c:v>2021-04-16</c:v>
                </c:pt>
                <c:pt idx="1386">
                  <c:v>2021-04-19</c:v>
                </c:pt>
                <c:pt idx="1387">
                  <c:v>2021-04-20</c:v>
                </c:pt>
                <c:pt idx="1388">
                  <c:v>2021-04-21</c:v>
                </c:pt>
                <c:pt idx="1389">
                  <c:v>2021-04-22</c:v>
                </c:pt>
                <c:pt idx="1390">
                  <c:v>2021-04-23</c:v>
                </c:pt>
                <c:pt idx="1391">
                  <c:v>2021-04-26</c:v>
                </c:pt>
                <c:pt idx="1392">
                  <c:v>2021-04-27</c:v>
                </c:pt>
                <c:pt idx="1393">
                  <c:v>2021-04-28</c:v>
                </c:pt>
                <c:pt idx="1394">
                  <c:v>2021-04-29</c:v>
                </c:pt>
                <c:pt idx="1395">
                  <c:v>2021-04-30</c:v>
                </c:pt>
              </c:strCache>
            </c:strRef>
          </c:cat>
          <c:val>
            <c:numRef>
              <c:f>针叶报价及进口盈利!$C$2:$C$1397</c:f>
              <c:numCache>
                <c:formatCode>General</c:formatCode>
                <c:ptCount val="1396"/>
                <c:pt idx="0">
                  <c:v>580</c:v>
                </c:pt>
                <c:pt idx="1">
                  <c:v>580</c:v>
                </c:pt>
                <c:pt idx="2">
                  <c:v>580</c:v>
                </c:pt>
                <c:pt idx="3">
                  <c:v>580</c:v>
                </c:pt>
                <c:pt idx="4">
                  <c:v>580</c:v>
                </c:pt>
                <c:pt idx="5">
                  <c:v>580</c:v>
                </c:pt>
                <c:pt idx="6">
                  <c:v>580</c:v>
                </c:pt>
                <c:pt idx="7">
                  <c:v>580</c:v>
                </c:pt>
                <c:pt idx="8">
                  <c:v>580</c:v>
                </c:pt>
                <c:pt idx="9">
                  <c:v>580</c:v>
                </c:pt>
                <c:pt idx="10">
                  <c:v>580</c:v>
                </c:pt>
                <c:pt idx="11">
                  <c:v>580</c:v>
                </c:pt>
                <c:pt idx="12">
                  <c:v>580</c:v>
                </c:pt>
                <c:pt idx="13">
                  <c:v>580</c:v>
                </c:pt>
                <c:pt idx="14">
                  <c:v>580</c:v>
                </c:pt>
                <c:pt idx="15">
                  <c:v>580</c:v>
                </c:pt>
                <c:pt idx="16">
                  <c:v>580</c:v>
                </c:pt>
                <c:pt idx="17">
                  <c:v>580</c:v>
                </c:pt>
                <c:pt idx="18">
                  <c:v>580</c:v>
                </c:pt>
                <c:pt idx="19">
                  <c:v>580</c:v>
                </c:pt>
                <c:pt idx="20">
                  <c:v>580</c:v>
                </c:pt>
                <c:pt idx="21">
                  <c:v>580</c:v>
                </c:pt>
                <c:pt idx="22">
                  <c:v>580</c:v>
                </c:pt>
                <c:pt idx="23">
                  <c:v>580</c:v>
                </c:pt>
                <c:pt idx="24">
                  <c:v>580</c:v>
                </c:pt>
                <c:pt idx="25">
                  <c:v>580</c:v>
                </c:pt>
                <c:pt idx="26">
                  <c:v>580</c:v>
                </c:pt>
                <c:pt idx="27">
                  <c:v>580</c:v>
                </c:pt>
                <c:pt idx="28">
                  <c:v>580</c:v>
                </c:pt>
                <c:pt idx="29">
                  <c:v>580</c:v>
                </c:pt>
                <c:pt idx="30">
                  <c:v>580</c:v>
                </c:pt>
                <c:pt idx="31">
                  <c:v>580</c:v>
                </c:pt>
                <c:pt idx="32">
                  <c:v>580</c:v>
                </c:pt>
                <c:pt idx="33">
                  <c:v>580</c:v>
                </c:pt>
                <c:pt idx="34">
                  <c:v>580</c:v>
                </c:pt>
                <c:pt idx="35">
                  <c:v>580</c:v>
                </c:pt>
                <c:pt idx="36">
                  <c:v>580</c:v>
                </c:pt>
                <c:pt idx="37">
                  <c:v>580</c:v>
                </c:pt>
                <c:pt idx="38">
                  <c:v>580</c:v>
                </c:pt>
                <c:pt idx="39">
                  <c:v>580</c:v>
                </c:pt>
                <c:pt idx="40">
                  <c:v>580</c:v>
                </c:pt>
                <c:pt idx="41">
                  <c:v>580</c:v>
                </c:pt>
                <c:pt idx="42">
                  <c:v>580</c:v>
                </c:pt>
                <c:pt idx="43">
                  <c:v>580</c:v>
                </c:pt>
                <c:pt idx="44">
                  <c:v>580</c:v>
                </c:pt>
                <c:pt idx="45">
                  <c:v>580</c:v>
                </c:pt>
                <c:pt idx="46">
                  <c:v>580</c:v>
                </c:pt>
                <c:pt idx="47">
                  <c:v>580</c:v>
                </c:pt>
                <c:pt idx="48">
                  <c:v>580</c:v>
                </c:pt>
                <c:pt idx="49">
                  <c:v>580</c:v>
                </c:pt>
                <c:pt idx="50">
                  <c:v>580</c:v>
                </c:pt>
                <c:pt idx="51">
                  <c:v>580</c:v>
                </c:pt>
                <c:pt idx="52">
                  <c:v>580</c:v>
                </c:pt>
                <c:pt idx="53">
                  <c:v>580</c:v>
                </c:pt>
                <c:pt idx="54">
                  <c:v>580</c:v>
                </c:pt>
                <c:pt idx="55">
                  <c:v>580</c:v>
                </c:pt>
                <c:pt idx="56">
                  <c:v>580</c:v>
                </c:pt>
                <c:pt idx="57">
                  <c:v>580</c:v>
                </c:pt>
                <c:pt idx="58">
                  <c:v>580</c:v>
                </c:pt>
                <c:pt idx="59">
                  <c:v>580</c:v>
                </c:pt>
                <c:pt idx="60">
                  <c:v>580</c:v>
                </c:pt>
                <c:pt idx="61">
                  <c:v>580</c:v>
                </c:pt>
                <c:pt idx="62">
                  <c:v>580</c:v>
                </c:pt>
                <c:pt idx="63">
                  <c:v>580</c:v>
                </c:pt>
                <c:pt idx="64">
                  <c:v>580</c:v>
                </c:pt>
                <c:pt idx="65">
                  <c:v>580</c:v>
                </c:pt>
                <c:pt idx="66">
                  <c:v>580</c:v>
                </c:pt>
                <c:pt idx="67">
                  <c:v>580</c:v>
                </c:pt>
                <c:pt idx="68">
                  <c:v>590</c:v>
                </c:pt>
                <c:pt idx="69">
                  <c:v>590</c:v>
                </c:pt>
                <c:pt idx="70">
                  <c:v>590</c:v>
                </c:pt>
                <c:pt idx="71">
                  <c:v>590</c:v>
                </c:pt>
                <c:pt idx="72">
                  <c:v>590</c:v>
                </c:pt>
                <c:pt idx="73">
                  <c:v>590</c:v>
                </c:pt>
                <c:pt idx="74">
                  <c:v>590</c:v>
                </c:pt>
                <c:pt idx="75">
                  <c:v>590</c:v>
                </c:pt>
                <c:pt idx="76">
                  <c:v>590</c:v>
                </c:pt>
                <c:pt idx="77">
                  <c:v>590</c:v>
                </c:pt>
                <c:pt idx="78">
                  <c:v>590</c:v>
                </c:pt>
                <c:pt idx="79">
                  <c:v>590</c:v>
                </c:pt>
                <c:pt idx="80">
                  <c:v>590</c:v>
                </c:pt>
                <c:pt idx="81">
                  <c:v>590</c:v>
                </c:pt>
                <c:pt idx="82">
                  <c:v>590</c:v>
                </c:pt>
                <c:pt idx="83">
                  <c:v>610</c:v>
                </c:pt>
                <c:pt idx="84">
                  <c:v>610</c:v>
                </c:pt>
                <c:pt idx="85">
                  <c:v>610</c:v>
                </c:pt>
                <c:pt idx="86">
                  <c:v>610</c:v>
                </c:pt>
                <c:pt idx="87">
                  <c:v>610</c:v>
                </c:pt>
                <c:pt idx="88">
                  <c:v>610</c:v>
                </c:pt>
                <c:pt idx="89">
                  <c:v>610</c:v>
                </c:pt>
                <c:pt idx="90">
                  <c:v>610</c:v>
                </c:pt>
                <c:pt idx="91">
                  <c:v>610</c:v>
                </c:pt>
                <c:pt idx="92">
                  <c:v>610</c:v>
                </c:pt>
                <c:pt idx="93">
                  <c:v>610</c:v>
                </c:pt>
                <c:pt idx="94">
                  <c:v>610</c:v>
                </c:pt>
                <c:pt idx="95">
                  <c:v>610</c:v>
                </c:pt>
                <c:pt idx="96">
                  <c:v>610</c:v>
                </c:pt>
                <c:pt idx="97">
                  <c:v>610</c:v>
                </c:pt>
                <c:pt idx="98">
                  <c:v>610</c:v>
                </c:pt>
                <c:pt idx="99">
                  <c:v>610</c:v>
                </c:pt>
                <c:pt idx="100">
                  <c:v>610</c:v>
                </c:pt>
                <c:pt idx="101">
                  <c:v>610</c:v>
                </c:pt>
                <c:pt idx="102">
                  <c:v>610</c:v>
                </c:pt>
                <c:pt idx="103">
                  <c:v>610</c:v>
                </c:pt>
                <c:pt idx="104">
                  <c:v>610</c:v>
                </c:pt>
                <c:pt idx="105">
                  <c:v>610</c:v>
                </c:pt>
                <c:pt idx="106">
                  <c:v>610</c:v>
                </c:pt>
                <c:pt idx="107">
                  <c:v>610</c:v>
                </c:pt>
                <c:pt idx="108">
                  <c:v>610</c:v>
                </c:pt>
                <c:pt idx="109">
                  <c:v>610</c:v>
                </c:pt>
                <c:pt idx="110">
                  <c:v>610</c:v>
                </c:pt>
                <c:pt idx="111">
                  <c:v>610</c:v>
                </c:pt>
                <c:pt idx="112">
                  <c:v>610</c:v>
                </c:pt>
                <c:pt idx="113">
                  <c:v>610</c:v>
                </c:pt>
                <c:pt idx="114">
                  <c:v>610</c:v>
                </c:pt>
                <c:pt idx="115">
                  <c:v>610</c:v>
                </c:pt>
                <c:pt idx="116">
                  <c:v>610</c:v>
                </c:pt>
                <c:pt idx="117">
                  <c:v>610</c:v>
                </c:pt>
                <c:pt idx="118">
                  <c:v>610</c:v>
                </c:pt>
                <c:pt idx="119">
                  <c:v>610</c:v>
                </c:pt>
                <c:pt idx="120">
                  <c:v>610</c:v>
                </c:pt>
                <c:pt idx="121">
                  <c:v>610</c:v>
                </c:pt>
                <c:pt idx="122">
                  <c:v>610</c:v>
                </c:pt>
                <c:pt idx="123">
                  <c:v>610</c:v>
                </c:pt>
                <c:pt idx="124">
                  <c:v>610</c:v>
                </c:pt>
                <c:pt idx="125">
                  <c:v>610</c:v>
                </c:pt>
                <c:pt idx="126">
                  <c:v>610</c:v>
                </c:pt>
                <c:pt idx="127">
                  <c:v>610</c:v>
                </c:pt>
                <c:pt idx="128">
                  <c:v>620</c:v>
                </c:pt>
                <c:pt idx="129">
                  <c:v>620</c:v>
                </c:pt>
                <c:pt idx="130">
                  <c:v>620</c:v>
                </c:pt>
                <c:pt idx="131">
                  <c:v>620</c:v>
                </c:pt>
                <c:pt idx="132">
                  <c:v>620</c:v>
                </c:pt>
                <c:pt idx="133">
                  <c:v>620</c:v>
                </c:pt>
                <c:pt idx="134">
                  <c:v>620</c:v>
                </c:pt>
                <c:pt idx="135">
                  <c:v>620</c:v>
                </c:pt>
                <c:pt idx="136">
                  <c:v>620</c:v>
                </c:pt>
                <c:pt idx="137">
                  <c:v>620</c:v>
                </c:pt>
                <c:pt idx="138">
                  <c:v>620</c:v>
                </c:pt>
                <c:pt idx="139">
                  <c:v>620</c:v>
                </c:pt>
                <c:pt idx="140">
                  <c:v>620</c:v>
                </c:pt>
                <c:pt idx="141">
                  <c:v>620</c:v>
                </c:pt>
                <c:pt idx="142">
                  <c:v>620</c:v>
                </c:pt>
                <c:pt idx="143">
                  <c:v>615</c:v>
                </c:pt>
                <c:pt idx="144">
                  <c:v>615</c:v>
                </c:pt>
                <c:pt idx="145">
                  <c:v>615</c:v>
                </c:pt>
                <c:pt idx="146">
                  <c:v>615</c:v>
                </c:pt>
                <c:pt idx="147">
                  <c:v>615</c:v>
                </c:pt>
                <c:pt idx="148">
                  <c:v>615</c:v>
                </c:pt>
                <c:pt idx="149">
                  <c:v>580</c:v>
                </c:pt>
                <c:pt idx="150">
                  <c:v>580</c:v>
                </c:pt>
                <c:pt idx="151">
                  <c:v>580</c:v>
                </c:pt>
                <c:pt idx="152">
                  <c:v>580</c:v>
                </c:pt>
                <c:pt idx="153">
                  <c:v>580</c:v>
                </c:pt>
                <c:pt idx="154">
                  <c:v>580</c:v>
                </c:pt>
                <c:pt idx="155">
                  <c:v>580</c:v>
                </c:pt>
                <c:pt idx="156">
                  <c:v>580</c:v>
                </c:pt>
                <c:pt idx="157">
                  <c:v>580</c:v>
                </c:pt>
                <c:pt idx="158">
                  <c:v>580</c:v>
                </c:pt>
                <c:pt idx="159">
                  <c:v>580</c:v>
                </c:pt>
                <c:pt idx="160">
                  <c:v>580</c:v>
                </c:pt>
                <c:pt idx="161">
                  <c:v>580</c:v>
                </c:pt>
                <c:pt idx="162">
                  <c:v>580</c:v>
                </c:pt>
                <c:pt idx="163">
                  <c:v>580</c:v>
                </c:pt>
                <c:pt idx="164">
                  <c:v>580</c:v>
                </c:pt>
                <c:pt idx="165">
                  <c:v>580</c:v>
                </c:pt>
                <c:pt idx="166">
                  <c:v>580</c:v>
                </c:pt>
                <c:pt idx="167">
                  <c:v>580</c:v>
                </c:pt>
                <c:pt idx="168">
                  <c:v>580</c:v>
                </c:pt>
                <c:pt idx="169">
                  <c:v>580</c:v>
                </c:pt>
                <c:pt idx="170">
                  <c:v>580</c:v>
                </c:pt>
                <c:pt idx="171">
                  <c:v>580</c:v>
                </c:pt>
                <c:pt idx="172">
                  <c:v>580</c:v>
                </c:pt>
                <c:pt idx="173">
                  <c:v>580</c:v>
                </c:pt>
                <c:pt idx="174">
                  <c:v>580</c:v>
                </c:pt>
                <c:pt idx="175">
                  <c:v>580</c:v>
                </c:pt>
                <c:pt idx="176">
                  <c:v>580</c:v>
                </c:pt>
                <c:pt idx="177">
                  <c:v>580</c:v>
                </c:pt>
                <c:pt idx="178">
                  <c:v>580</c:v>
                </c:pt>
                <c:pt idx="179">
                  <c:v>580</c:v>
                </c:pt>
                <c:pt idx="180">
                  <c:v>580</c:v>
                </c:pt>
                <c:pt idx="181">
                  <c:v>580</c:v>
                </c:pt>
                <c:pt idx="182">
                  <c:v>580</c:v>
                </c:pt>
                <c:pt idx="183">
                  <c:v>580</c:v>
                </c:pt>
                <c:pt idx="184">
                  <c:v>580</c:v>
                </c:pt>
                <c:pt idx="185">
                  <c:v>580</c:v>
                </c:pt>
                <c:pt idx="186">
                  <c:v>580</c:v>
                </c:pt>
                <c:pt idx="187">
                  <c:v>580</c:v>
                </c:pt>
                <c:pt idx="188">
                  <c:v>580</c:v>
                </c:pt>
                <c:pt idx="189">
                  <c:v>580</c:v>
                </c:pt>
                <c:pt idx="190">
                  <c:v>580</c:v>
                </c:pt>
                <c:pt idx="191">
                  <c:v>580</c:v>
                </c:pt>
                <c:pt idx="192">
                  <c:v>580</c:v>
                </c:pt>
                <c:pt idx="193">
                  <c:v>580</c:v>
                </c:pt>
                <c:pt idx="194">
                  <c:v>580</c:v>
                </c:pt>
                <c:pt idx="195">
                  <c:v>580</c:v>
                </c:pt>
                <c:pt idx="196">
                  <c:v>580</c:v>
                </c:pt>
                <c:pt idx="197">
                  <c:v>580</c:v>
                </c:pt>
                <c:pt idx="198">
                  <c:v>580</c:v>
                </c:pt>
                <c:pt idx="199">
                  <c:v>580</c:v>
                </c:pt>
                <c:pt idx="200">
                  <c:v>580</c:v>
                </c:pt>
                <c:pt idx="201">
                  <c:v>580</c:v>
                </c:pt>
                <c:pt idx="202">
                  <c:v>580</c:v>
                </c:pt>
                <c:pt idx="203">
                  <c:v>580</c:v>
                </c:pt>
                <c:pt idx="204">
                  <c:v>580</c:v>
                </c:pt>
                <c:pt idx="205">
                  <c:v>580</c:v>
                </c:pt>
                <c:pt idx="206">
                  <c:v>580</c:v>
                </c:pt>
                <c:pt idx="207">
                  <c:v>580</c:v>
                </c:pt>
                <c:pt idx="208">
                  <c:v>580</c:v>
                </c:pt>
                <c:pt idx="209">
                  <c:v>580</c:v>
                </c:pt>
                <c:pt idx="210">
                  <c:v>580</c:v>
                </c:pt>
                <c:pt idx="211">
                  <c:v>580</c:v>
                </c:pt>
                <c:pt idx="212">
                  <c:v>580</c:v>
                </c:pt>
                <c:pt idx="213">
                  <c:v>580</c:v>
                </c:pt>
                <c:pt idx="214">
                  <c:v>580</c:v>
                </c:pt>
                <c:pt idx="215">
                  <c:v>580</c:v>
                </c:pt>
                <c:pt idx="216">
                  <c:v>580</c:v>
                </c:pt>
                <c:pt idx="217">
                  <c:v>580</c:v>
                </c:pt>
                <c:pt idx="218">
                  <c:v>580</c:v>
                </c:pt>
                <c:pt idx="219">
                  <c:v>580</c:v>
                </c:pt>
                <c:pt idx="220">
                  <c:v>580</c:v>
                </c:pt>
                <c:pt idx="221">
                  <c:v>580</c:v>
                </c:pt>
                <c:pt idx="222">
                  <c:v>580</c:v>
                </c:pt>
                <c:pt idx="223">
                  <c:v>580</c:v>
                </c:pt>
                <c:pt idx="224">
                  <c:v>580</c:v>
                </c:pt>
                <c:pt idx="225">
                  <c:v>580</c:v>
                </c:pt>
                <c:pt idx="226">
                  <c:v>580</c:v>
                </c:pt>
                <c:pt idx="227">
                  <c:v>580</c:v>
                </c:pt>
                <c:pt idx="228">
                  <c:v>580</c:v>
                </c:pt>
                <c:pt idx="229">
                  <c:v>580</c:v>
                </c:pt>
                <c:pt idx="230">
                  <c:v>580</c:v>
                </c:pt>
                <c:pt idx="231">
                  <c:v>580</c:v>
                </c:pt>
                <c:pt idx="232">
                  <c:v>580</c:v>
                </c:pt>
                <c:pt idx="233">
                  <c:v>580</c:v>
                </c:pt>
                <c:pt idx="234">
                  <c:v>580</c:v>
                </c:pt>
                <c:pt idx="235">
                  <c:v>580</c:v>
                </c:pt>
                <c:pt idx="236">
                  <c:v>580</c:v>
                </c:pt>
                <c:pt idx="237">
                  <c:v>580</c:v>
                </c:pt>
                <c:pt idx="238">
                  <c:v>580</c:v>
                </c:pt>
                <c:pt idx="239">
                  <c:v>580</c:v>
                </c:pt>
                <c:pt idx="240">
                  <c:v>580</c:v>
                </c:pt>
                <c:pt idx="241">
                  <c:v>580</c:v>
                </c:pt>
                <c:pt idx="242">
                  <c:v>580</c:v>
                </c:pt>
                <c:pt idx="243">
                  <c:v>580</c:v>
                </c:pt>
                <c:pt idx="244">
                  <c:v>580</c:v>
                </c:pt>
                <c:pt idx="245">
                  <c:v>580</c:v>
                </c:pt>
                <c:pt idx="246">
                  <c:v>580</c:v>
                </c:pt>
                <c:pt idx="247">
                  <c:v>580</c:v>
                </c:pt>
                <c:pt idx="248">
                  <c:v>580</c:v>
                </c:pt>
                <c:pt idx="249">
                  <c:v>580</c:v>
                </c:pt>
                <c:pt idx="250">
                  <c:v>580</c:v>
                </c:pt>
                <c:pt idx="251">
                  <c:v>590</c:v>
                </c:pt>
                <c:pt idx="252">
                  <c:v>595</c:v>
                </c:pt>
                <c:pt idx="253">
                  <c:v>595</c:v>
                </c:pt>
                <c:pt idx="254">
                  <c:v>595</c:v>
                </c:pt>
                <c:pt idx="255">
                  <c:v>595</c:v>
                </c:pt>
                <c:pt idx="256">
                  <c:v>595</c:v>
                </c:pt>
                <c:pt idx="257">
                  <c:v>595</c:v>
                </c:pt>
                <c:pt idx="258">
                  <c:v>595</c:v>
                </c:pt>
                <c:pt idx="259">
                  <c:v>595</c:v>
                </c:pt>
                <c:pt idx="260">
                  <c:v>595</c:v>
                </c:pt>
                <c:pt idx="261">
                  <c:v>595</c:v>
                </c:pt>
                <c:pt idx="262">
                  <c:v>595</c:v>
                </c:pt>
                <c:pt idx="263">
                  <c:v>595</c:v>
                </c:pt>
                <c:pt idx="264">
                  <c:v>595</c:v>
                </c:pt>
                <c:pt idx="265">
                  <c:v>605</c:v>
                </c:pt>
                <c:pt idx="266">
                  <c:v>605</c:v>
                </c:pt>
                <c:pt idx="267">
                  <c:v>605</c:v>
                </c:pt>
                <c:pt idx="268">
                  <c:v>605</c:v>
                </c:pt>
                <c:pt idx="269">
                  <c:v>605</c:v>
                </c:pt>
                <c:pt idx="270">
                  <c:v>605</c:v>
                </c:pt>
                <c:pt idx="271">
                  <c:v>605</c:v>
                </c:pt>
                <c:pt idx="272">
                  <c:v>605</c:v>
                </c:pt>
                <c:pt idx="273">
                  <c:v>605</c:v>
                </c:pt>
                <c:pt idx="274">
                  <c:v>605</c:v>
                </c:pt>
                <c:pt idx="275">
                  <c:v>605</c:v>
                </c:pt>
                <c:pt idx="276">
                  <c:v>605</c:v>
                </c:pt>
                <c:pt idx="277">
                  <c:v>605</c:v>
                </c:pt>
                <c:pt idx="278">
                  <c:v>605</c:v>
                </c:pt>
                <c:pt idx="279">
                  <c:v>605</c:v>
                </c:pt>
                <c:pt idx="280">
                  <c:v>605</c:v>
                </c:pt>
                <c:pt idx="281">
                  <c:v>605</c:v>
                </c:pt>
                <c:pt idx="282">
                  <c:v>605</c:v>
                </c:pt>
                <c:pt idx="283">
                  <c:v>605</c:v>
                </c:pt>
                <c:pt idx="284">
                  <c:v>605</c:v>
                </c:pt>
                <c:pt idx="285">
                  <c:v>605</c:v>
                </c:pt>
                <c:pt idx="286">
                  <c:v>605</c:v>
                </c:pt>
                <c:pt idx="287">
                  <c:v>605</c:v>
                </c:pt>
                <c:pt idx="288">
                  <c:v>605</c:v>
                </c:pt>
                <c:pt idx="289">
                  <c:v>605</c:v>
                </c:pt>
                <c:pt idx="290">
                  <c:v>605</c:v>
                </c:pt>
                <c:pt idx="291">
                  <c:v>605</c:v>
                </c:pt>
                <c:pt idx="292">
                  <c:v>605</c:v>
                </c:pt>
                <c:pt idx="293">
                  <c:v>605</c:v>
                </c:pt>
                <c:pt idx="294">
                  <c:v>605</c:v>
                </c:pt>
                <c:pt idx="295">
                  <c:v>630</c:v>
                </c:pt>
                <c:pt idx="296">
                  <c:v>630</c:v>
                </c:pt>
                <c:pt idx="297">
                  <c:v>630</c:v>
                </c:pt>
                <c:pt idx="298">
                  <c:v>630</c:v>
                </c:pt>
                <c:pt idx="299">
                  <c:v>630</c:v>
                </c:pt>
                <c:pt idx="300">
                  <c:v>640</c:v>
                </c:pt>
                <c:pt idx="301">
                  <c:v>640</c:v>
                </c:pt>
                <c:pt idx="302">
                  <c:v>650</c:v>
                </c:pt>
                <c:pt idx="303">
                  <c:v>650</c:v>
                </c:pt>
                <c:pt idx="304">
                  <c:v>650</c:v>
                </c:pt>
                <c:pt idx="305">
                  <c:v>650</c:v>
                </c:pt>
                <c:pt idx="306">
                  <c:v>650</c:v>
                </c:pt>
                <c:pt idx="307">
                  <c:v>650</c:v>
                </c:pt>
                <c:pt idx="308">
                  <c:v>650</c:v>
                </c:pt>
                <c:pt idx="309">
                  <c:v>650</c:v>
                </c:pt>
                <c:pt idx="310">
                  <c:v>650</c:v>
                </c:pt>
                <c:pt idx="311">
                  <c:v>650</c:v>
                </c:pt>
                <c:pt idx="312">
                  <c:v>650</c:v>
                </c:pt>
                <c:pt idx="313">
                  <c:v>650</c:v>
                </c:pt>
                <c:pt idx="314">
                  <c:v>650</c:v>
                </c:pt>
                <c:pt idx="315">
                  <c:v>650</c:v>
                </c:pt>
                <c:pt idx="316">
                  <c:v>650</c:v>
                </c:pt>
                <c:pt idx="317">
                  <c:v>650</c:v>
                </c:pt>
                <c:pt idx="318">
                  <c:v>650</c:v>
                </c:pt>
                <c:pt idx="319">
                  <c:v>670</c:v>
                </c:pt>
                <c:pt idx="320">
                  <c:v>670</c:v>
                </c:pt>
                <c:pt idx="321">
                  <c:v>670</c:v>
                </c:pt>
                <c:pt idx="322">
                  <c:v>670</c:v>
                </c:pt>
                <c:pt idx="323">
                  <c:v>670</c:v>
                </c:pt>
                <c:pt idx="324">
                  <c:v>670</c:v>
                </c:pt>
                <c:pt idx="325">
                  <c:v>670</c:v>
                </c:pt>
                <c:pt idx="326">
                  <c:v>670</c:v>
                </c:pt>
                <c:pt idx="327">
                  <c:v>670</c:v>
                </c:pt>
                <c:pt idx="328">
                  <c:v>670</c:v>
                </c:pt>
                <c:pt idx="329">
                  <c:v>670</c:v>
                </c:pt>
                <c:pt idx="330">
                  <c:v>670</c:v>
                </c:pt>
                <c:pt idx="331">
                  <c:v>670</c:v>
                </c:pt>
                <c:pt idx="332">
                  <c:v>670</c:v>
                </c:pt>
                <c:pt idx="333">
                  <c:v>670</c:v>
                </c:pt>
                <c:pt idx="334">
                  <c:v>670</c:v>
                </c:pt>
                <c:pt idx="335">
                  <c:v>670</c:v>
                </c:pt>
                <c:pt idx="336">
                  <c:v>670</c:v>
                </c:pt>
                <c:pt idx="337">
                  <c:v>670</c:v>
                </c:pt>
                <c:pt idx="338">
                  <c:v>670</c:v>
                </c:pt>
                <c:pt idx="339">
                  <c:v>670</c:v>
                </c:pt>
                <c:pt idx="340">
                  <c:v>670</c:v>
                </c:pt>
                <c:pt idx="341">
                  <c:v>670</c:v>
                </c:pt>
                <c:pt idx="342">
                  <c:v>670</c:v>
                </c:pt>
                <c:pt idx="343">
                  <c:v>670</c:v>
                </c:pt>
                <c:pt idx="344">
                  <c:v>670</c:v>
                </c:pt>
                <c:pt idx="345">
                  <c:v>670</c:v>
                </c:pt>
                <c:pt idx="346">
                  <c:v>670</c:v>
                </c:pt>
                <c:pt idx="347">
                  <c:v>670</c:v>
                </c:pt>
                <c:pt idx="348">
                  <c:v>670</c:v>
                </c:pt>
                <c:pt idx="349">
                  <c:v>670</c:v>
                </c:pt>
                <c:pt idx="350">
                  <c:v>670</c:v>
                </c:pt>
                <c:pt idx="351">
                  <c:v>670</c:v>
                </c:pt>
                <c:pt idx="352">
                  <c:v>670</c:v>
                </c:pt>
                <c:pt idx="353">
                  <c:v>670</c:v>
                </c:pt>
                <c:pt idx="354">
                  <c:v>670</c:v>
                </c:pt>
                <c:pt idx="355">
                  <c:v>670</c:v>
                </c:pt>
                <c:pt idx="356">
                  <c:v>670</c:v>
                </c:pt>
                <c:pt idx="357">
                  <c:v>670</c:v>
                </c:pt>
                <c:pt idx="358">
                  <c:v>670</c:v>
                </c:pt>
                <c:pt idx="359">
                  <c:v>670</c:v>
                </c:pt>
                <c:pt idx="360">
                  <c:v>670</c:v>
                </c:pt>
                <c:pt idx="361">
                  <c:v>670</c:v>
                </c:pt>
                <c:pt idx="362">
                  <c:v>670</c:v>
                </c:pt>
                <c:pt idx="363">
                  <c:v>670</c:v>
                </c:pt>
                <c:pt idx="364">
                  <c:v>670</c:v>
                </c:pt>
                <c:pt idx="365">
                  <c:v>670</c:v>
                </c:pt>
                <c:pt idx="366">
                  <c:v>670</c:v>
                </c:pt>
                <c:pt idx="367">
                  <c:v>670</c:v>
                </c:pt>
                <c:pt idx="368">
                  <c:v>670</c:v>
                </c:pt>
                <c:pt idx="369">
                  <c:v>670</c:v>
                </c:pt>
                <c:pt idx="370">
                  <c:v>670</c:v>
                </c:pt>
                <c:pt idx="371">
                  <c:v>670</c:v>
                </c:pt>
                <c:pt idx="372">
                  <c:v>670</c:v>
                </c:pt>
                <c:pt idx="373">
                  <c:v>670</c:v>
                </c:pt>
                <c:pt idx="374">
                  <c:v>670</c:v>
                </c:pt>
                <c:pt idx="375">
                  <c:v>640</c:v>
                </c:pt>
                <c:pt idx="376">
                  <c:v>640</c:v>
                </c:pt>
                <c:pt idx="377">
                  <c:v>640</c:v>
                </c:pt>
                <c:pt idx="378">
                  <c:v>640</c:v>
                </c:pt>
                <c:pt idx="379">
                  <c:v>640</c:v>
                </c:pt>
                <c:pt idx="380">
                  <c:v>640</c:v>
                </c:pt>
                <c:pt idx="381">
                  <c:v>640</c:v>
                </c:pt>
                <c:pt idx="382">
                  <c:v>640</c:v>
                </c:pt>
                <c:pt idx="383">
                  <c:v>640</c:v>
                </c:pt>
                <c:pt idx="384">
                  <c:v>640</c:v>
                </c:pt>
                <c:pt idx="385">
                  <c:v>640</c:v>
                </c:pt>
                <c:pt idx="386">
                  <c:v>640</c:v>
                </c:pt>
                <c:pt idx="387">
                  <c:v>640</c:v>
                </c:pt>
                <c:pt idx="388">
                  <c:v>640</c:v>
                </c:pt>
                <c:pt idx="389">
                  <c:v>640</c:v>
                </c:pt>
                <c:pt idx="390">
                  <c:v>640</c:v>
                </c:pt>
                <c:pt idx="391">
                  <c:v>640</c:v>
                </c:pt>
                <c:pt idx="392">
                  <c:v>640</c:v>
                </c:pt>
                <c:pt idx="393">
                  <c:v>640</c:v>
                </c:pt>
                <c:pt idx="394">
                  <c:v>640</c:v>
                </c:pt>
                <c:pt idx="395">
                  <c:v>640</c:v>
                </c:pt>
                <c:pt idx="396">
                  <c:v>640</c:v>
                </c:pt>
                <c:pt idx="397">
                  <c:v>640</c:v>
                </c:pt>
                <c:pt idx="398">
                  <c:v>640</c:v>
                </c:pt>
                <c:pt idx="399">
                  <c:v>640</c:v>
                </c:pt>
                <c:pt idx="400">
                  <c:v>640</c:v>
                </c:pt>
                <c:pt idx="401">
                  <c:v>640</c:v>
                </c:pt>
                <c:pt idx="402">
                  <c:v>640</c:v>
                </c:pt>
                <c:pt idx="403">
                  <c:v>640</c:v>
                </c:pt>
                <c:pt idx="404">
                  <c:v>640</c:v>
                </c:pt>
                <c:pt idx="405">
                  <c:v>640</c:v>
                </c:pt>
                <c:pt idx="406">
                  <c:v>640</c:v>
                </c:pt>
                <c:pt idx="407">
                  <c:v>640</c:v>
                </c:pt>
                <c:pt idx="408">
                  <c:v>640</c:v>
                </c:pt>
                <c:pt idx="409">
                  <c:v>640</c:v>
                </c:pt>
                <c:pt idx="410">
                  <c:v>640</c:v>
                </c:pt>
                <c:pt idx="411">
                  <c:v>640</c:v>
                </c:pt>
                <c:pt idx="412">
                  <c:v>640</c:v>
                </c:pt>
                <c:pt idx="413">
                  <c:v>640</c:v>
                </c:pt>
                <c:pt idx="414">
                  <c:v>640</c:v>
                </c:pt>
                <c:pt idx="415">
                  <c:v>640</c:v>
                </c:pt>
                <c:pt idx="416">
                  <c:v>640</c:v>
                </c:pt>
                <c:pt idx="417">
                  <c:v>640</c:v>
                </c:pt>
                <c:pt idx="418">
                  <c:v>640</c:v>
                </c:pt>
                <c:pt idx="419">
                  <c:v>640</c:v>
                </c:pt>
                <c:pt idx="420">
                  <c:v>655</c:v>
                </c:pt>
                <c:pt idx="421">
                  <c:v>655</c:v>
                </c:pt>
                <c:pt idx="422">
                  <c:v>655</c:v>
                </c:pt>
                <c:pt idx="423">
                  <c:v>655</c:v>
                </c:pt>
                <c:pt idx="424">
                  <c:v>655</c:v>
                </c:pt>
                <c:pt idx="425">
                  <c:v>655</c:v>
                </c:pt>
                <c:pt idx="426">
                  <c:v>655</c:v>
                </c:pt>
                <c:pt idx="427">
                  <c:v>655</c:v>
                </c:pt>
                <c:pt idx="428">
                  <c:v>655</c:v>
                </c:pt>
                <c:pt idx="429">
                  <c:v>655</c:v>
                </c:pt>
                <c:pt idx="430">
                  <c:v>655</c:v>
                </c:pt>
                <c:pt idx="431">
                  <c:v>655</c:v>
                </c:pt>
                <c:pt idx="432">
                  <c:v>655</c:v>
                </c:pt>
                <c:pt idx="433">
                  <c:v>710</c:v>
                </c:pt>
                <c:pt idx="434">
                  <c:v>710</c:v>
                </c:pt>
                <c:pt idx="435">
                  <c:v>710</c:v>
                </c:pt>
                <c:pt idx="436">
                  <c:v>710</c:v>
                </c:pt>
                <c:pt idx="437">
                  <c:v>710</c:v>
                </c:pt>
                <c:pt idx="438">
                  <c:v>710</c:v>
                </c:pt>
                <c:pt idx="439">
                  <c:v>710</c:v>
                </c:pt>
                <c:pt idx="440">
                  <c:v>710</c:v>
                </c:pt>
                <c:pt idx="441">
                  <c:v>710</c:v>
                </c:pt>
                <c:pt idx="442">
                  <c:v>710</c:v>
                </c:pt>
                <c:pt idx="443">
                  <c:v>710</c:v>
                </c:pt>
                <c:pt idx="444">
                  <c:v>710</c:v>
                </c:pt>
                <c:pt idx="445">
                  <c:v>710</c:v>
                </c:pt>
                <c:pt idx="446">
                  <c:v>710</c:v>
                </c:pt>
                <c:pt idx="447">
                  <c:v>710</c:v>
                </c:pt>
                <c:pt idx="448">
                  <c:v>710</c:v>
                </c:pt>
                <c:pt idx="449">
                  <c:v>710</c:v>
                </c:pt>
                <c:pt idx="450">
                  <c:v>710</c:v>
                </c:pt>
                <c:pt idx="451">
                  <c:v>710</c:v>
                </c:pt>
                <c:pt idx="452">
                  <c:v>710</c:v>
                </c:pt>
                <c:pt idx="453">
                  <c:v>710</c:v>
                </c:pt>
                <c:pt idx="454">
                  <c:v>810</c:v>
                </c:pt>
                <c:pt idx="455">
                  <c:v>810</c:v>
                </c:pt>
                <c:pt idx="456">
                  <c:v>810</c:v>
                </c:pt>
                <c:pt idx="457">
                  <c:v>810</c:v>
                </c:pt>
                <c:pt idx="458">
                  <c:v>810</c:v>
                </c:pt>
                <c:pt idx="459">
                  <c:v>810</c:v>
                </c:pt>
                <c:pt idx="460">
                  <c:v>810</c:v>
                </c:pt>
                <c:pt idx="461">
                  <c:v>810</c:v>
                </c:pt>
                <c:pt idx="462">
                  <c:v>810</c:v>
                </c:pt>
                <c:pt idx="463">
                  <c:v>810</c:v>
                </c:pt>
                <c:pt idx="464">
                  <c:v>810</c:v>
                </c:pt>
                <c:pt idx="465">
                  <c:v>810</c:v>
                </c:pt>
                <c:pt idx="466">
                  <c:v>810</c:v>
                </c:pt>
                <c:pt idx="467">
                  <c:v>810</c:v>
                </c:pt>
                <c:pt idx="468">
                  <c:v>810</c:v>
                </c:pt>
                <c:pt idx="469">
                  <c:v>810</c:v>
                </c:pt>
                <c:pt idx="470">
                  <c:v>810</c:v>
                </c:pt>
                <c:pt idx="471">
                  <c:v>810</c:v>
                </c:pt>
                <c:pt idx="472">
                  <c:v>810</c:v>
                </c:pt>
                <c:pt idx="473">
                  <c:v>810</c:v>
                </c:pt>
                <c:pt idx="474">
                  <c:v>810</c:v>
                </c:pt>
                <c:pt idx="475">
                  <c:v>810</c:v>
                </c:pt>
                <c:pt idx="476">
                  <c:v>810</c:v>
                </c:pt>
                <c:pt idx="477">
                  <c:v>880</c:v>
                </c:pt>
                <c:pt idx="478">
                  <c:v>880</c:v>
                </c:pt>
                <c:pt idx="479">
                  <c:v>880</c:v>
                </c:pt>
                <c:pt idx="480">
                  <c:v>880</c:v>
                </c:pt>
                <c:pt idx="481">
                  <c:v>880</c:v>
                </c:pt>
                <c:pt idx="482">
                  <c:v>880</c:v>
                </c:pt>
                <c:pt idx="483">
                  <c:v>880</c:v>
                </c:pt>
                <c:pt idx="484">
                  <c:v>880</c:v>
                </c:pt>
                <c:pt idx="485">
                  <c:v>880</c:v>
                </c:pt>
                <c:pt idx="486">
                  <c:v>880</c:v>
                </c:pt>
                <c:pt idx="487">
                  <c:v>880</c:v>
                </c:pt>
                <c:pt idx="488">
                  <c:v>880</c:v>
                </c:pt>
                <c:pt idx="489">
                  <c:v>880</c:v>
                </c:pt>
                <c:pt idx="490">
                  <c:v>880</c:v>
                </c:pt>
                <c:pt idx="491">
                  <c:v>880</c:v>
                </c:pt>
                <c:pt idx="492">
                  <c:v>880</c:v>
                </c:pt>
                <c:pt idx="493">
                  <c:v>880</c:v>
                </c:pt>
                <c:pt idx="494">
                  <c:v>880</c:v>
                </c:pt>
                <c:pt idx="495">
                  <c:v>880</c:v>
                </c:pt>
                <c:pt idx="496">
                  <c:v>880</c:v>
                </c:pt>
                <c:pt idx="497">
                  <c:v>880</c:v>
                </c:pt>
                <c:pt idx="498">
                  <c:v>880</c:v>
                </c:pt>
                <c:pt idx="499">
                  <c:v>880</c:v>
                </c:pt>
                <c:pt idx="500">
                  <c:v>880</c:v>
                </c:pt>
                <c:pt idx="501">
                  <c:v>880</c:v>
                </c:pt>
                <c:pt idx="502">
                  <c:v>880</c:v>
                </c:pt>
                <c:pt idx="503">
                  <c:v>880</c:v>
                </c:pt>
                <c:pt idx="504">
                  <c:v>880</c:v>
                </c:pt>
                <c:pt idx="505">
                  <c:v>880</c:v>
                </c:pt>
                <c:pt idx="506">
                  <c:v>880</c:v>
                </c:pt>
                <c:pt idx="507">
                  <c:v>880</c:v>
                </c:pt>
                <c:pt idx="508">
                  <c:v>880</c:v>
                </c:pt>
                <c:pt idx="509">
                  <c:v>880</c:v>
                </c:pt>
                <c:pt idx="510">
                  <c:v>880</c:v>
                </c:pt>
                <c:pt idx="511">
                  <c:v>880</c:v>
                </c:pt>
                <c:pt idx="512">
                  <c:v>890</c:v>
                </c:pt>
                <c:pt idx="513">
                  <c:v>890</c:v>
                </c:pt>
                <c:pt idx="514">
                  <c:v>890</c:v>
                </c:pt>
                <c:pt idx="515">
                  <c:v>890</c:v>
                </c:pt>
                <c:pt idx="516">
                  <c:v>890</c:v>
                </c:pt>
                <c:pt idx="517">
                  <c:v>890</c:v>
                </c:pt>
                <c:pt idx="518">
                  <c:v>890</c:v>
                </c:pt>
                <c:pt idx="519">
                  <c:v>890</c:v>
                </c:pt>
                <c:pt idx="520">
                  <c:v>890</c:v>
                </c:pt>
                <c:pt idx="521">
                  <c:v>890</c:v>
                </c:pt>
                <c:pt idx="522">
                  <c:v>890</c:v>
                </c:pt>
                <c:pt idx="523">
                  <c:v>890</c:v>
                </c:pt>
                <c:pt idx="524">
                  <c:v>890</c:v>
                </c:pt>
                <c:pt idx="525">
                  <c:v>890</c:v>
                </c:pt>
                <c:pt idx="526">
                  <c:v>890</c:v>
                </c:pt>
                <c:pt idx="527">
                  <c:v>890</c:v>
                </c:pt>
                <c:pt idx="528">
                  <c:v>890</c:v>
                </c:pt>
                <c:pt idx="529">
                  <c:v>890</c:v>
                </c:pt>
                <c:pt idx="530">
                  <c:v>890</c:v>
                </c:pt>
                <c:pt idx="531">
                  <c:v>890</c:v>
                </c:pt>
                <c:pt idx="532">
                  <c:v>890</c:v>
                </c:pt>
                <c:pt idx="533">
                  <c:v>890</c:v>
                </c:pt>
                <c:pt idx="534">
                  <c:v>890</c:v>
                </c:pt>
                <c:pt idx="535">
                  <c:v>890</c:v>
                </c:pt>
                <c:pt idx="536">
                  <c:v>890</c:v>
                </c:pt>
                <c:pt idx="537">
                  <c:v>890</c:v>
                </c:pt>
                <c:pt idx="538">
                  <c:v>890</c:v>
                </c:pt>
                <c:pt idx="539">
                  <c:v>890</c:v>
                </c:pt>
                <c:pt idx="540">
                  <c:v>890</c:v>
                </c:pt>
                <c:pt idx="541">
                  <c:v>890</c:v>
                </c:pt>
                <c:pt idx="542">
                  <c:v>890</c:v>
                </c:pt>
                <c:pt idx="543">
                  <c:v>890</c:v>
                </c:pt>
                <c:pt idx="544">
                  <c:v>890</c:v>
                </c:pt>
                <c:pt idx="545">
                  <c:v>890</c:v>
                </c:pt>
                <c:pt idx="546">
                  <c:v>890</c:v>
                </c:pt>
                <c:pt idx="547">
                  <c:v>890</c:v>
                </c:pt>
                <c:pt idx="548">
                  <c:v>890</c:v>
                </c:pt>
                <c:pt idx="549">
                  <c:v>890</c:v>
                </c:pt>
                <c:pt idx="550">
                  <c:v>890</c:v>
                </c:pt>
                <c:pt idx="551">
                  <c:v>890</c:v>
                </c:pt>
                <c:pt idx="552">
                  <c:v>890</c:v>
                </c:pt>
                <c:pt idx="553">
                  <c:v>890</c:v>
                </c:pt>
                <c:pt idx="554">
                  <c:v>890</c:v>
                </c:pt>
                <c:pt idx="555">
                  <c:v>890</c:v>
                </c:pt>
                <c:pt idx="556">
                  <c:v>890</c:v>
                </c:pt>
                <c:pt idx="557">
                  <c:v>890</c:v>
                </c:pt>
                <c:pt idx="558">
                  <c:v>890</c:v>
                </c:pt>
                <c:pt idx="559">
                  <c:v>890</c:v>
                </c:pt>
                <c:pt idx="560">
                  <c:v>890</c:v>
                </c:pt>
                <c:pt idx="561">
                  <c:v>890</c:v>
                </c:pt>
                <c:pt idx="562">
                  <c:v>890</c:v>
                </c:pt>
                <c:pt idx="563">
                  <c:v>890</c:v>
                </c:pt>
                <c:pt idx="564">
                  <c:v>890</c:v>
                </c:pt>
                <c:pt idx="565">
                  <c:v>890</c:v>
                </c:pt>
                <c:pt idx="566">
                  <c:v>890</c:v>
                </c:pt>
                <c:pt idx="567">
                  <c:v>890</c:v>
                </c:pt>
                <c:pt idx="568">
                  <c:v>890</c:v>
                </c:pt>
                <c:pt idx="569">
                  <c:v>900</c:v>
                </c:pt>
                <c:pt idx="570">
                  <c:v>900</c:v>
                </c:pt>
                <c:pt idx="571">
                  <c:v>900</c:v>
                </c:pt>
                <c:pt idx="572">
                  <c:v>900</c:v>
                </c:pt>
                <c:pt idx="573">
                  <c:v>900</c:v>
                </c:pt>
                <c:pt idx="574">
                  <c:v>900</c:v>
                </c:pt>
                <c:pt idx="575">
                  <c:v>900</c:v>
                </c:pt>
                <c:pt idx="576">
                  <c:v>900</c:v>
                </c:pt>
                <c:pt idx="577">
                  <c:v>900</c:v>
                </c:pt>
                <c:pt idx="578">
                  <c:v>900</c:v>
                </c:pt>
                <c:pt idx="579">
                  <c:v>900</c:v>
                </c:pt>
                <c:pt idx="580">
                  <c:v>900</c:v>
                </c:pt>
                <c:pt idx="581">
                  <c:v>900</c:v>
                </c:pt>
                <c:pt idx="582">
                  <c:v>900</c:v>
                </c:pt>
                <c:pt idx="583">
                  <c:v>900</c:v>
                </c:pt>
                <c:pt idx="584">
                  <c:v>900</c:v>
                </c:pt>
                <c:pt idx="585">
                  <c:v>900</c:v>
                </c:pt>
                <c:pt idx="586">
                  <c:v>900</c:v>
                </c:pt>
                <c:pt idx="587">
                  <c:v>900</c:v>
                </c:pt>
                <c:pt idx="588">
                  <c:v>900</c:v>
                </c:pt>
                <c:pt idx="589">
                  <c:v>900</c:v>
                </c:pt>
                <c:pt idx="590">
                  <c:v>900</c:v>
                </c:pt>
                <c:pt idx="591">
                  <c:v>900</c:v>
                </c:pt>
                <c:pt idx="592">
                  <c:v>900</c:v>
                </c:pt>
                <c:pt idx="593">
                  <c:v>900</c:v>
                </c:pt>
                <c:pt idx="594">
                  <c:v>900</c:v>
                </c:pt>
                <c:pt idx="595">
                  <c:v>900</c:v>
                </c:pt>
                <c:pt idx="596">
                  <c:v>900</c:v>
                </c:pt>
                <c:pt idx="597">
                  <c:v>900</c:v>
                </c:pt>
                <c:pt idx="598">
                  <c:v>900</c:v>
                </c:pt>
                <c:pt idx="599">
                  <c:v>900</c:v>
                </c:pt>
                <c:pt idx="600">
                  <c:v>900</c:v>
                </c:pt>
                <c:pt idx="601">
                  <c:v>900</c:v>
                </c:pt>
                <c:pt idx="602">
                  <c:v>900</c:v>
                </c:pt>
                <c:pt idx="603">
                  <c:v>900</c:v>
                </c:pt>
                <c:pt idx="604">
                  <c:v>900</c:v>
                </c:pt>
                <c:pt idx="605">
                  <c:v>900</c:v>
                </c:pt>
                <c:pt idx="606">
                  <c:v>900</c:v>
                </c:pt>
                <c:pt idx="607">
                  <c:v>900</c:v>
                </c:pt>
                <c:pt idx="608">
                  <c:v>900</c:v>
                </c:pt>
                <c:pt idx="609">
                  <c:v>900</c:v>
                </c:pt>
                <c:pt idx="610">
                  <c:v>900</c:v>
                </c:pt>
                <c:pt idx="611">
                  <c:v>900</c:v>
                </c:pt>
                <c:pt idx="612">
                  <c:v>900</c:v>
                </c:pt>
                <c:pt idx="613">
                  <c:v>900</c:v>
                </c:pt>
                <c:pt idx="614">
                  <c:v>900</c:v>
                </c:pt>
                <c:pt idx="615">
                  <c:v>900</c:v>
                </c:pt>
                <c:pt idx="616">
                  <c:v>900</c:v>
                </c:pt>
                <c:pt idx="617">
                  <c:v>900</c:v>
                </c:pt>
                <c:pt idx="618">
                  <c:v>900</c:v>
                </c:pt>
                <c:pt idx="619">
                  <c:v>900</c:v>
                </c:pt>
                <c:pt idx="620">
                  <c:v>900</c:v>
                </c:pt>
                <c:pt idx="621">
                  <c:v>900</c:v>
                </c:pt>
                <c:pt idx="622">
                  <c:v>900</c:v>
                </c:pt>
                <c:pt idx="623">
                  <c:v>900</c:v>
                </c:pt>
                <c:pt idx="624">
                  <c:v>900</c:v>
                </c:pt>
                <c:pt idx="625">
                  <c:v>900</c:v>
                </c:pt>
                <c:pt idx="626">
                  <c:v>900</c:v>
                </c:pt>
                <c:pt idx="627">
                  <c:v>900</c:v>
                </c:pt>
                <c:pt idx="628">
                  <c:v>900</c:v>
                </c:pt>
                <c:pt idx="629">
                  <c:v>900</c:v>
                </c:pt>
                <c:pt idx="630">
                  <c:v>900</c:v>
                </c:pt>
                <c:pt idx="631">
                  <c:v>900</c:v>
                </c:pt>
                <c:pt idx="632">
                  <c:v>900</c:v>
                </c:pt>
                <c:pt idx="633">
                  <c:v>900</c:v>
                </c:pt>
                <c:pt idx="634">
                  <c:v>900</c:v>
                </c:pt>
                <c:pt idx="635">
                  <c:v>900</c:v>
                </c:pt>
                <c:pt idx="636">
                  <c:v>900</c:v>
                </c:pt>
                <c:pt idx="637">
                  <c:v>900</c:v>
                </c:pt>
                <c:pt idx="638">
                  <c:v>900</c:v>
                </c:pt>
                <c:pt idx="639">
                  <c:v>900</c:v>
                </c:pt>
                <c:pt idx="640">
                  <c:v>900</c:v>
                </c:pt>
                <c:pt idx="641">
                  <c:v>900</c:v>
                </c:pt>
                <c:pt idx="642">
                  <c:v>900</c:v>
                </c:pt>
                <c:pt idx="643">
                  <c:v>900</c:v>
                </c:pt>
                <c:pt idx="644">
                  <c:v>900</c:v>
                </c:pt>
                <c:pt idx="645">
                  <c:v>900</c:v>
                </c:pt>
                <c:pt idx="646">
                  <c:v>900</c:v>
                </c:pt>
                <c:pt idx="647">
                  <c:v>900</c:v>
                </c:pt>
                <c:pt idx="648">
                  <c:v>900</c:v>
                </c:pt>
                <c:pt idx="649">
                  <c:v>900</c:v>
                </c:pt>
                <c:pt idx="650">
                  <c:v>900</c:v>
                </c:pt>
                <c:pt idx="651">
                  <c:v>900</c:v>
                </c:pt>
                <c:pt idx="652">
                  <c:v>900</c:v>
                </c:pt>
                <c:pt idx="653">
                  <c:v>900</c:v>
                </c:pt>
                <c:pt idx="654">
                  <c:v>900</c:v>
                </c:pt>
                <c:pt idx="655">
                  <c:v>900</c:v>
                </c:pt>
                <c:pt idx="656">
                  <c:v>900</c:v>
                </c:pt>
                <c:pt idx="657">
                  <c:v>900</c:v>
                </c:pt>
                <c:pt idx="658">
                  <c:v>900</c:v>
                </c:pt>
                <c:pt idx="659">
                  <c:v>900</c:v>
                </c:pt>
                <c:pt idx="660">
                  <c:v>900</c:v>
                </c:pt>
                <c:pt idx="661">
                  <c:v>900</c:v>
                </c:pt>
                <c:pt idx="662">
                  <c:v>900</c:v>
                </c:pt>
                <c:pt idx="663">
                  <c:v>900</c:v>
                </c:pt>
                <c:pt idx="664">
                  <c:v>900</c:v>
                </c:pt>
                <c:pt idx="665">
                  <c:v>900</c:v>
                </c:pt>
                <c:pt idx="666">
                  <c:v>900</c:v>
                </c:pt>
                <c:pt idx="667">
                  <c:v>900</c:v>
                </c:pt>
                <c:pt idx="668">
                  <c:v>900</c:v>
                </c:pt>
                <c:pt idx="669">
                  <c:v>900</c:v>
                </c:pt>
                <c:pt idx="670">
                  <c:v>900</c:v>
                </c:pt>
                <c:pt idx="671">
                  <c:v>900</c:v>
                </c:pt>
                <c:pt idx="672">
                  <c:v>900</c:v>
                </c:pt>
                <c:pt idx="673">
                  <c:v>900</c:v>
                </c:pt>
                <c:pt idx="674">
                  <c:v>900</c:v>
                </c:pt>
                <c:pt idx="675">
                  <c:v>900</c:v>
                </c:pt>
                <c:pt idx="676">
                  <c:v>850</c:v>
                </c:pt>
                <c:pt idx="677">
                  <c:v>850</c:v>
                </c:pt>
                <c:pt idx="678">
                  <c:v>850</c:v>
                </c:pt>
                <c:pt idx="679">
                  <c:v>850</c:v>
                </c:pt>
                <c:pt idx="680">
                  <c:v>850</c:v>
                </c:pt>
                <c:pt idx="681">
                  <c:v>850</c:v>
                </c:pt>
                <c:pt idx="682">
                  <c:v>850</c:v>
                </c:pt>
                <c:pt idx="683">
                  <c:v>850</c:v>
                </c:pt>
                <c:pt idx="684">
                  <c:v>850</c:v>
                </c:pt>
                <c:pt idx="685">
                  <c:v>850</c:v>
                </c:pt>
                <c:pt idx="686">
                  <c:v>850</c:v>
                </c:pt>
                <c:pt idx="687">
                  <c:v>850</c:v>
                </c:pt>
                <c:pt idx="688">
                  <c:v>850</c:v>
                </c:pt>
                <c:pt idx="689">
                  <c:v>850</c:v>
                </c:pt>
                <c:pt idx="690">
                  <c:v>850</c:v>
                </c:pt>
                <c:pt idx="691">
                  <c:v>850</c:v>
                </c:pt>
                <c:pt idx="692">
                  <c:v>850</c:v>
                </c:pt>
                <c:pt idx="693">
                  <c:v>850</c:v>
                </c:pt>
                <c:pt idx="694">
                  <c:v>870</c:v>
                </c:pt>
                <c:pt idx="695">
                  <c:v>850</c:v>
                </c:pt>
                <c:pt idx="696">
                  <c:v>850</c:v>
                </c:pt>
                <c:pt idx="697">
                  <c:v>870</c:v>
                </c:pt>
                <c:pt idx="698">
                  <c:v>850</c:v>
                </c:pt>
                <c:pt idx="699">
                  <c:v>870</c:v>
                </c:pt>
                <c:pt idx="700">
                  <c:v>870</c:v>
                </c:pt>
                <c:pt idx="701">
                  <c:v>870</c:v>
                </c:pt>
                <c:pt idx="702">
                  <c:v>870</c:v>
                </c:pt>
                <c:pt idx="703">
                  <c:v>870</c:v>
                </c:pt>
                <c:pt idx="704">
                  <c:v>870</c:v>
                </c:pt>
                <c:pt idx="705">
                  <c:v>870</c:v>
                </c:pt>
                <c:pt idx="706">
                  <c:v>870</c:v>
                </c:pt>
                <c:pt idx="707">
                  <c:v>870</c:v>
                </c:pt>
                <c:pt idx="708">
                  <c:v>870</c:v>
                </c:pt>
                <c:pt idx="709">
                  <c:v>870</c:v>
                </c:pt>
                <c:pt idx="710">
                  <c:v>870</c:v>
                </c:pt>
                <c:pt idx="711">
                  <c:v>870</c:v>
                </c:pt>
                <c:pt idx="712">
                  <c:v>870</c:v>
                </c:pt>
                <c:pt idx="713">
                  <c:v>870</c:v>
                </c:pt>
                <c:pt idx="714">
                  <c:v>870</c:v>
                </c:pt>
                <c:pt idx="715">
                  <c:v>870</c:v>
                </c:pt>
                <c:pt idx="716">
                  <c:v>870</c:v>
                </c:pt>
                <c:pt idx="717">
                  <c:v>870</c:v>
                </c:pt>
                <c:pt idx="718">
                  <c:v>870</c:v>
                </c:pt>
                <c:pt idx="719">
                  <c:v>870</c:v>
                </c:pt>
                <c:pt idx="720">
                  <c:v>870</c:v>
                </c:pt>
                <c:pt idx="721">
                  <c:v>870</c:v>
                </c:pt>
                <c:pt idx="722">
                  <c:v>870</c:v>
                </c:pt>
                <c:pt idx="723">
                  <c:v>870</c:v>
                </c:pt>
                <c:pt idx="724">
                  <c:v>870</c:v>
                </c:pt>
                <c:pt idx="725">
                  <c:v>870</c:v>
                </c:pt>
                <c:pt idx="726">
                  <c:v>870</c:v>
                </c:pt>
                <c:pt idx="727">
                  <c:v>870</c:v>
                </c:pt>
                <c:pt idx="728">
                  <c:v>870</c:v>
                </c:pt>
                <c:pt idx="729">
                  <c:v>870</c:v>
                </c:pt>
                <c:pt idx="730">
                  <c:v>870</c:v>
                </c:pt>
                <c:pt idx="731">
                  <c:v>870</c:v>
                </c:pt>
                <c:pt idx="732">
                  <c:v>870</c:v>
                </c:pt>
                <c:pt idx="733">
                  <c:v>870</c:v>
                </c:pt>
                <c:pt idx="734">
                  <c:v>870</c:v>
                </c:pt>
                <c:pt idx="735">
                  <c:v>870</c:v>
                </c:pt>
                <c:pt idx="736">
                  <c:v>870</c:v>
                </c:pt>
                <c:pt idx="737">
                  <c:v>870</c:v>
                </c:pt>
                <c:pt idx="738">
                  <c:v>870</c:v>
                </c:pt>
                <c:pt idx="739">
                  <c:v>870</c:v>
                </c:pt>
                <c:pt idx="740">
                  <c:v>870</c:v>
                </c:pt>
                <c:pt idx="741">
                  <c:v>870</c:v>
                </c:pt>
                <c:pt idx="742">
                  <c:v>870</c:v>
                </c:pt>
                <c:pt idx="743">
                  <c:v>870</c:v>
                </c:pt>
                <c:pt idx="744">
                  <c:v>870</c:v>
                </c:pt>
                <c:pt idx="745">
                  <c:v>870</c:v>
                </c:pt>
                <c:pt idx="746">
                  <c:v>870</c:v>
                </c:pt>
                <c:pt idx="747">
                  <c:v>870</c:v>
                </c:pt>
                <c:pt idx="748">
                  <c:v>870</c:v>
                </c:pt>
                <c:pt idx="749">
                  <c:v>870</c:v>
                </c:pt>
                <c:pt idx="750">
                  <c:v>870</c:v>
                </c:pt>
                <c:pt idx="751">
                  <c:v>870</c:v>
                </c:pt>
                <c:pt idx="752">
                  <c:v>870</c:v>
                </c:pt>
                <c:pt idx="753">
                  <c:v>870</c:v>
                </c:pt>
                <c:pt idx="754">
                  <c:v>870</c:v>
                </c:pt>
                <c:pt idx="755">
                  <c:v>870</c:v>
                </c:pt>
                <c:pt idx="756">
                  <c:v>870</c:v>
                </c:pt>
                <c:pt idx="757">
                  <c:v>870</c:v>
                </c:pt>
                <c:pt idx="758">
                  <c:v>870</c:v>
                </c:pt>
                <c:pt idx="759">
                  <c:v>810</c:v>
                </c:pt>
                <c:pt idx="760">
                  <c:v>810</c:v>
                </c:pt>
                <c:pt idx="761">
                  <c:v>810</c:v>
                </c:pt>
                <c:pt idx="762">
                  <c:v>810</c:v>
                </c:pt>
                <c:pt idx="763">
                  <c:v>810</c:v>
                </c:pt>
                <c:pt idx="764">
                  <c:v>810</c:v>
                </c:pt>
                <c:pt idx="765">
                  <c:v>810</c:v>
                </c:pt>
                <c:pt idx="766">
                  <c:v>810</c:v>
                </c:pt>
                <c:pt idx="767">
                  <c:v>810</c:v>
                </c:pt>
                <c:pt idx="768">
                  <c:v>810</c:v>
                </c:pt>
                <c:pt idx="769">
                  <c:v>810</c:v>
                </c:pt>
                <c:pt idx="770">
                  <c:v>810</c:v>
                </c:pt>
                <c:pt idx="771">
                  <c:v>810</c:v>
                </c:pt>
                <c:pt idx="772">
                  <c:v>810</c:v>
                </c:pt>
                <c:pt idx="773">
                  <c:v>810</c:v>
                </c:pt>
                <c:pt idx="774">
                  <c:v>810</c:v>
                </c:pt>
                <c:pt idx="775">
                  <c:v>810</c:v>
                </c:pt>
                <c:pt idx="776">
                  <c:v>810</c:v>
                </c:pt>
                <c:pt idx="777">
                  <c:v>810</c:v>
                </c:pt>
                <c:pt idx="778">
                  <c:v>810</c:v>
                </c:pt>
                <c:pt idx="779">
                  <c:v>810</c:v>
                </c:pt>
                <c:pt idx="780">
                  <c:v>810</c:v>
                </c:pt>
                <c:pt idx="781">
                  <c:v>810</c:v>
                </c:pt>
                <c:pt idx="782">
                  <c:v>810</c:v>
                </c:pt>
                <c:pt idx="783">
                  <c:v>810</c:v>
                </c:pt>
                <c:pt idx="784">
                  <c:v>810</c:v>
                </c:pt>
                <c:pt idx="785">
                  <c:v>810</c:v>
                </c:pt>
                <c:pt idx="786">
                  <c:v>810</c:v>
                </c:pt>
                <c:pt idx="787">
                  <c:v>810</c:v>
                </c:pt>
                <c:pt idx="788">
                  <c:v>810</c:v>
                </c:pt>
                <c:pt idx="789">
                  <c:v>700</c:v>
                </c:pt>
                <c:pt idx="790">
                  <c:v>700</c:v>
                </c:pt>
                <c:pt idx="791">
                  <c:v>700</c:v>
                </c:pt>
                <c:pt idx="792">
                  <c:v>700</c:v>
                </c:pt>
                <c:pt idx="793">
                  <c:v>700</c:v>
                </c:pt>
                <c:pt idx="794">
                  <c:v>700</c:v>
                </c:pt>
                <c:pt idx="795">
                  <c:v>700</c:v>
                </c:pt>
                <c:pt idx="796">
                  <c:v>700</c:v>
                </c:pt>
                <c:pt idx="797">
                  <c:v>700</c:v>
                </c:pt>
                <c:pt idx="798">
                  <c:v>700</c:v>
                </c:pt>
                <c:pt idx="799">
                  <c:v>700</c:v>
                </c:pt>
                <c:pt idx="800">
                  <c:v>700</c:v>
                </c:pt>
                <c:pt idx="801">
                  <c:v>700</c:v>
                </c:pt>
                <c:pt idx="802">
                  <c:v>700</c:v>
                </c:pt>
                <c:pt idx="803">
                  <c:v>700</c:v>
                </c:pt>
                <c:pt idx="804">
                  <c:v>700</c:v>
                </c:pt>
                <c:pt idx="805">
                  <c:v>700</c:v>
                </c:pt>
                <c:pt idx="806">
                  <c:v>700</c:v>
                </c:pt>
                <c:pt idx="807">
                  <c:v>700</c:v>
                </c:pt>
                <c:pt idx="808">
                  <c:v>700</c:v>
                </c:pt>
                <c:pt idx="809">
                  <c:v>700</c:v>
                </c:pt>
                <c:pt idx="810">
                  <c:v>700</c:v>
                </c:pt>
                <c:pt idx="811">
                  <c:v>700</c:v>
                </c:pt>
                <c:pt idx="812">
                  <c:v>700</c:v>
                </c:pt>
                <c:pt idx="813">
                  <c:v>700</c:v>
                </c:pt>
                <c:pt idx="814">
                  <c:v>700</c:v>
                </c:pt>
                <c:pt idx="815">
                  <c:v>700</c:v>
                </c:pt>
                <c:pt idx="816">
                  <c:v>700</c:v>
                </c:pt>
                <c:pt idx="817">
                  <c:v>700</c:v>
                </c:pt>
                <c:pt idx="818">
                  <c:v>700</c:v>
                </c:pt>
                <c:pt idx="819">
                  <c:v>700</c:v>
                </c:pt>
                <c:pt idx="820">
                  <c:v>700</c:v>
                </c:pt>
                <c:pt idx="821">
                  <c:v>700</c:v>
                </c:pt>
                <c:pt idx="822">
                  <c:v>700</c:v>
                </c:pt>
                <c:pt idx="823">
                  <c:v>700</c:v>
                </c:pt>
                <c:pt idx="824">
                  <c:v>700</c:v>
                </c:pt>
                <c:pt idx="825">
                  <c:v>700</c:v>
                </c:pt>
                <c:pt idx="826">
                  <c:v>700</c:v>
                </c:pt>
                <c:pt idx="827">
                  <c:v>700</c:v>
                </c:pt>
                <c:pt idx="828">
                  <c:v>700</c:v>
                </c:pt>
                <c:pt idx="829">
                  <c:v>700</c:v>
                </c:pt>
                <c:pt idx="830">
                  <c:v>730</c:v>
                </c:pt>
                <c:pt idx="831">
                  <c:v>730</c:v>
                </c:pt>
                <c:pt idx="832">
                  <c:v>730</c:v>
                </c:pt>
                <c:pt idx="833">
                  <c:v>730</c:v>
                </c:pt>
                <c:pt idx="834">
                  <c:v>730</c:v>
                </c:pt>
                <c:pt idx="835">
                  <c:v>730</c:v>
                </c:pt>
                <c:pt idx="836">
                  <c:v>730</c:v>
                </c:pt>
                <c:pt idx="837">
                  <c:v>730</c:v>
                </c:pt>
                <c:pt idx="838">
                  <c:v>730</c:v>
                </c:pt>
                <c:pt idx="839">
                  <c:v>730</c:v>
                </c:pt>
                <c:pt idx="840">
                  <c:v>730</c:v>
                </c:pt>
                <c:pt idx="841">
                  <c:v>730</c:v>
                </c:pt>
                <c:pt idx="842">
                  <c:v>730</c:v>
                </c:pt>
                <c:pt idx="843">
                  <c:v>730</c:v>
                </c:pt>
                <c:pt idx="844">
                  <c:v>730</c:v>
                </c:pt>
                <c:pt idx="845">
                  <c:v>730</c:v>
                </c:pt>
                <c:pt idx="846">
                  <c:v>730</c:v>
                </c:pt>
                <c:pt idx="847">
                  <c:v>730</c:v>
                </c:pt>
                <c:pt idx="848">
                  <c:v>720</c:v>
                </c:pt>
                <c:pt idx="849">
                  <c:v>720</c:v>
                </c:pt>
                <c:pt idx="850">
                  <c:v>720</c:v>
                </c:pt>
                <c:pt idx="851">
                  <c:v>720</c:v>
                </c:pt>
                <c:pt idx="852">
                  <c:v>720</c:v>
                </c:pt>
                <c:pt idx="853">
                  <c:v>720</c:v>
                </c:pt>
                <c:pt idx="854">
                  <c:v>720</c:v>
                </c:pt>
                <c:pt idx="855">
                  <c:v>720</c:v>
                </c:pt>
                <c:pt idx="856">
                  <c:v>720</c:v>
                </c:pt>
                <c:pt idx="857">
                  <c:v>720</c:v>
                </c:pt>
                <c:pt idx="858">
                  <c:v>720</c:v>
                </c:pt>
                <c:pt idx="859">
                  <c:v>720</c:v>
                </c:pt>
                <c:pt idx="860">
                  <c:v>720</c:v>
                </c:pt>
                <c:pt idx="861">
                  <c:v>720</c:v>
                </c:pt>
                <c:pt idx="862">
                  <c:v>720</c:v>
                </c:pt>
                <c:pt idx="863">
                  <c:v>720</c:v>
                </c:pt>
                <c:pt idx="864">
                  <c:v>720</c:v>
                </c:pt>
                <c:pt idx="865">
                  <c:v>720</c:v>
                </c:pt>
                <c:pt idx="866">
                  <c:v>720</c:v>
                </c:pt>
                <c:pt idx="867">
                  <c:v>700</c:v>
                </c:pt>
                <c:pt idx="868">
                  <c:v>700</c:v>
                </c:pt>
                <c:pt idx="869">
                  <c:v>700</c:v>
                </c:pt>
                <c:pt idx="870">
                  <c:v>700</c:v>
                </c:pt>
                <c:pt idx="871">
                  <c:v>700</c:v>
                </c:pt>
                <c:pt idx="872">
                  <c:v>700</c:v>
                </c:pt>
                <c:pt idx="873">
                  <c:v>700</c:v>
                </c:pt>
                <c:pt idx="874">
                  <c:v>700</c:v>
                </c:pt>
                <c:pt idx="875">
                  <c:v>700</c:v>
                </c:pt>
                <c:pt idx="876">
                  <c:v>700</c:v>
                </c:pt>
                <c:pt idx="877">
                  <c:v>700</c:v>
                </c:pt>
                <c:pt idx="878">
                  <c:v>700</c:v>
                </c:pt>
                <c:pt idx="879">
                  <c:v>700</c:v>
                </c:pt>
                <c:pt idx="880">
                  <c:v>700</c:v>
                </c:pt>
                <c:pt idx="881">
                  <c:v>700</c:v>
                </c:pt>
                <c:pt idx="882">
                  <c:v>700</c:v>
                </c:pt>
                <c:pt idx="883">
                  <c:v>700</c:v>
                </c:pt>
                <c:pt idx="884">
                  <c:v>700</c:v>
                </c:pt>
                <c:pt idx="885">
                  <c:v>700</c:v>
                </c:pt>
                <c:pt idx="886">
                  <c:v>700</c:v>
                </c:pt>
                <c:pt idx="887">
                  <c:v>700</c:v>
                </c:pt>
                <c:pt idx="888">
                  <c:v>700</c:v>
                </c:pt>
                <c:pt idx="889">
                  <c:v>630</c:v>
                </c:pt>
                <c:pt idx="890">
                  <c:v>630</c:v>
                </c:pt>
                <c:pt idx="891">
                  <c:v>630</c:v>
                </c:pt>
                <c:pt idx="892">
                  <c:v>630</c:v>
                </c:pt>
                <c:pt idx="893">
                  <c:v>630</c:v>
                </c:pt>
                <c:pt idx="894">
                  <c:v>630</c:v>
                </c:pt>
                <c:pt idx="895">
                  <c:v>630</c:v>
                </c:pt>
                <c:pt idx="896">
                  <c:v>630</c:v>
                </c:pt>
                <c:pt idx="897">
                  <c:v>630</c:v>
                </c:pt>
                <c:pt idx="898">
                  <c:v>630</c:v>
                </c:pt>
                <c:pt idx="899">
                  <c:v>630</c:v>
                </c:pt>
                <c:pt idx="900">
                  <c:v>630</c:v>
                </c:pt>
                <c:pt idx="901">
                  <c:v>630</c:v>
                </c:pt>
                <c:pt idx="902">
                  <c:v>600</c:v>
                </c:pt>
                <c:pt idx="903">
                  <c:v>600</c:v>
                </c:pt>
                <c:pt idx="904">
                  <c:v>600</c:v>
                </c:pt>
                <c:pt idx="905">
                  <c:v>600</c:v>
                </c:pt>
                <c:pt idx="906">
                  <c:v>600</c:v>
                </c:pt>
                <c:pt idx="907">
                  <c:v>600</c:v>
                </c:pt>
                <c:pt idx="908">
                  <c:v>600</c:v>
                </c:pt>
                <c:pt idx="909">
                  <c:v>600</c:v>
                </c:pt>
                <c:pt idx="910">
                  <c:v>600</c:v>
                </c:pt>
                <c:pt idx="911">
                  <c:v>600</c:v>
                </c:pt>
                <c:pt idx="912">
                  <c:v>600</c:v>
                </c:pt>
                <c:pt idx="913">
                  <c:v>600</c:v>
                </c:pt>
                <c:pt idx="914">
                  <c:v>600</c:v>
                </c:pt>
                <c:pt idx="915">
                  <c:v>600</c:v>
                </c:pt>
                <c:pt idx="916">
                  <c:v>600</c:v>
                </c:pt>
                <c:pt idx="917">
                  <c:v>600</c:v>
                </c:pt>
                <c:pt idx="918">
                  <c:v>600</c:v>
                </c:pt>
                <c:pt idx="919">
                  <c:v>600</c:v>
                </c:pt>
                <c:pt idx="920">
                  <c:v>600</c:v>
                </c:pt>
                <c:pt idx="921">
                  <c:v>600</c:v>
                </c:pt>
                <c:pt idx="922">
                  <c:v>600</c:v>
                </c:pt>
                <c:pt idx="923">
                  <c:v>600</c:v>
                </c:pt>
                <c:pt idx="924">
                  <c:v>600</c:v>
                </c:pt>
                <c:pt idx="925">
                  <c:v>600</c:v>
                </c:pt>
                <c:pt idx="926">
                  <c:v>600</c:v>
                </c:pt>
                <c:pt idx="927">
                  <c:v>600</c:v>
                </c:pt>
                <c:pt idx="928">
                  <c:v>600</c:v>
                </c:pt>
                <c:pt idx="929">
                  <c:v>600</c:v>
                </c:pt>
                <c:pt idx="930">
                  <c:v>600</c:v>
                </c:pt>
                <c:pt idx="931">
                  <c:v>600</c:v>
                </c:pt>
                <c:pt idx="932">
                  <c:v>600</c:v>
                </c:pt>
                <c:pt idx="933">
                  <c:v>600</c:v>
                </c:pt>
                <c:pt idx="934">
                  <c:v>600</c:v>
                </c:pt>
                <c:pt idx="935">
                  <c:v>600</c:v>
                </c:pt>
                <c:pt idx="936">
                  <c:v>600</c:v>
                </c:pt>
                <c:pt idx="937">
                  <c:v>600</c:v>
                </c:pt>
                <c:pt idx="938">
                  <c:v>600</c:v>
                </c:pt>
                <c:pt idx="939">
                  <c:v>600</c:v>
                </c:pt>
                <c:pt idx="940">
                  <c:v>600</c:v>
                </c:pt>
                <c:pt idx="941">
                  <c:v>600</c:v>
                </c:pt>
                <c:pt idx="942">
                  <c:v>600</c:v>
                </c:pt>
                <c:pt idx="943">
                  <c:v>600</c:v>
                </c:pt>
                <c:pt idx="944">
                  <c:v>600</c:v>
                </c:pt>
                <c:pt idx="945">
                  <c:v>600</c:v>
                </c:pt>
                <c:pt idx="946">
                  <c:v>600</c:v>
                </c:pt>
                <c:pt idx="947">
                  <c:v>600</c:v>
                </c:pt>
                <c:pt idx="948">
                  <c:v>600</c:v>
                </c:pt>
                <c:pt idx="949">
                  <c:v>600</c:v>
                </c:pt>
                <c:pt idx="950">
                  <c:v>600</c:v>
                </c:pt>
                <c:pt idx="951">
                  <c:v>600</c:v>
                </c:pt>
                <c:pt idx="952">
                  <c:v>600</c:v>
                </c:pt>
                <c:pt idx="953">
                  <c:v>600</c:v>
                </c:pt>
                <c:pt idx="954">
                  <c:v>600</c:v>
                </c:pt>
                <c:pt idx="955">
                  <c:v>600</c:v>
                </c:pt>
                <c:pt idx="956">
                  <c:v>600</c:v>
                </c:pt>
                <c:pt idx="957">
                  <c:v>600</c:v>
                </c:pt>
                <c:pt idx="958">
                  <c:v>600</c:v>
                </c:pt>
                <c:pt idx="959">
                  <c:v>600</c:v>
                </c:pt>
                <c:pt idx="960">
                  <c:v>600</c:v>
                </c:pt>
                <c:pt idx="961">
                  <c:v>600</c:v>
                </c:pt>
                <c:pt idx="962">
                  <c:v>600</c:v>
                </c:pt>
                <c:pt idx="963">
                  <c:v>600</c:v>
                </c:pt>
                <c:pt idx="964">
                  <c:v>600</c:v>
                </c:pt>
                <c:pt idx="965">
                  <c:v>600</c:v>
                </c:pt>
                <c:pt idx="966">
                  <c:v>600</c:v>
                </c:pt>
                <c:pt idx="967">
                  <c:v>600</c:v>
                </c:pt>
                <c:pt idx="968">
                  <c:v>600</c:v>
                </c:pt>
                <c:pt idx="969">
                  <c:v>600</c:v>
                </c:pt>
                <c:pt idx="970">
                  <c:v>600</c:v>
                </c:pt>
                <c:pt idx="971">
                  <c:v>600</c:v>
                </c:pt>
                <c:pt idx="972">
                  <c:v>600</c:v>
                </c:pt>
                <c:pt idx="973">
                  <c:v>600</c:v>
                </c:pt>
                <c:pt idx="974">
                  <c:v>600</c:v>
                </c:pt>
                <c:pt idx="975">
                  <c:v>600</c:v>
                </c:pt>
                <c:pt idx="976">
                  <c:v>600</c:v>
                </c:pt>
                <c:pt idx="977">
                  <c:v>600</c:v>
                </c:pt>
                <c:pt idx="978">
                  <c:v>600</c:v>
                </c:pt>
                <c:pt idx="979">
                  <c:v>600</c:v>
                </c:pt>
                <c:pt idx="980">
                  <c:v>600</c:v>
                </c:pt>
                <c:pt idx="981">
                  <c:v>600</c:v>
                </c:pt>
                <c:pt idx="982">
                  <c:v>600</c:v>
                </c:pt>
                <c:pt idx="983">
                  <c:v>600</c:v>
                </c:pt>
                <c:pt idx="984">
                  <c:v>600</c:v>
                </c:pt>
                <c:pt idx="985">
                  <c:v>600</c:v>
                </c:pt>
                <c:pt idx="986">
                  <c:v>600</c:v>
                </c:pt>
                <c:pt idx="987">
                  <c:v>600</c:v>
                </c:pt>
                <c:pt idx="988">
                  <c:v>600</c:v>
                </c:pt>
                <c:pt idx="989">
                  <c:v>600</c:v>
                </c:pt>
                <c:pt idx="990">
                  <c:v>600</c:v>
                </c:pt>
                <c:pt idx="991">
                  <c:v>600</c:v>
                </c:pt>
                <c:pt idx="992">
                  <c:v>600</c:v>
                </c:pt>
                <c:pt idx="993">
                  <c:v>600</c:v>
                </c:pt>
                <c:pt idx="994">
                  <c:v>600</c:v>
                </c:pt>
                <c:pt idx="995">
                  <c:v>600</c:v>
                </c:pt>
                <c:pt idx="996">
                  <c:v>600</c:v>
                </c:pt>
                <c:pt idx="997">
                  <c:v>600</c:v>
                </c:pt>
                <c:pt idx="998">
                  <c:v>600</c:v>
                </c:pt>
                <c:pt idx="999">
                  <c:v>600</c:v>
                </c:pt>
                <c:pt idx="1000">
                  <c:v>600</c:v>
                </c:pt>
                <c:pt idx="1001">
                  <c:v>600</c:v>
                </c:pt>
                <c:pt idx="1002">
                  <c:v>600</c:v>
                </c:pt>
                <c:pt idx="1003">
                  <c:v>600</c:v>
                </c:pt>
                <c:pt idx="1004">
                  <c:v>600</c:v>
                </c:pt>
                <c:pt idx="1005">
                  <c:v>600</c:v>
                </c:pt>
                <c:pt idx="1006">
                  <c:v>600</c:v>
                </c:pt>
                <c:pt idx="1007">
                  <c:v>600</c:v>
                </c:pt>
                <c:pt idx="1008">
                  <c:v>600</c:v>
                </c:pt>
                <c:pt idx="1009">
                  <c:v>600</c:v>
                </c:pt>
                <c:pt idx="1010">
                  <c:v>600</c:v>
                </c:pt>
                <c:pt idx="1011">
                  <c:v>600</c:v>
                </c:pt>
                <c:pt idx="1012">
                  <c:v>600</c:v>
                </c:pt>
                <c:pt idx="1013">
                  <c:v>600</c:v>
                </c:pt>
                <c:pt idx="1014">
                  <c:v>600</c:v>
                </c:pt>
                <c:pt idx="1015">
                  <c:v>600</c:v>
                </c:pt>
                <c:pt idx="1016">
                  <c:v>600</c:v>
                </c:pt>
                <c:pt idx="1017">
                  <c:v>600</c:v>
                </c:pt>
                <c:pt idx="1018">
                  <c:v>600</c:v>
                </c:pt>
                <c:pt idx="1019">
                  <c:v>600</c:v>
                </c:pt>
                <c:pt idx="1020">
                  <c:v>580</c:v>
                </c:pt>
                <c:pt idx="1021">
                  <c:v>580</c:v>
                </c:pt>
                <c:pt idx="1022">
                  <c:v>580</c:v>
                </c:pt>
                <c:pt idx="1023">
                  <c:v>580</c:v>
                </c:pt>
                <c:pt idx="1024">
                  <c:v>580</c:v>
                </c:pt>
                <c:pt idx="1025">
                  <c:v>580</c:v>
                </c:pt>
                <c:pt idx="1026">
                  <c:v>580</c:v>
                </c:pt>
                <c:pt idx="1027">
                  <c:v>580</c:v>
                </c:pt>
                <c:pt idx="1028">
                  <c:v>580</c:v>
                </c:pt>
                <c:pt idx="1029">
                  <c:v>580</c:v>
                </c:pt>
                <c:pt idx="1030">
                  <c:v>580</c:v>
                </c:pt>
                <c:pt idx="1031">
                  <c:v>580</c:v>
                </c:pt>
                <c:pt idx="1032">
                  <c:v>580</c:v>
                </c:pt>
                <c:pt idx="1033">
                  <c:v>580</c:v>
                </c:pt>
                <c:pt idx="1034">
                  <c:v>580</c:v>
                </c:pt>
                <c:pt idx="1035">
                  <c:v>580</c:v>
                </c:pt>
                <c:pt idx="1036">
                  <c:v>580</c:v>
                </c:pt>
                <c:pt idx="1037">
                  <c:v>580</c:v>
                </c:pt>
                <c:pt idx="1038">
                  <c:v>580</c:v>
                </c:pt>
                <c:pt idx="1039">
                  <c:v>580</c:v>
                </c:pt>
                <c:pt idx="1040">
                  <c:v>580</c:v>
                </c:pt>
                <c:pt idx="1041">
                  <c:v>580</c:v>
                </c:pt>
                <c:pt idx="1042">
                  <c:v>580</c:v>
                </c:pt>
                <c:pt idx="1043">
                  <c:v>580</c:v>
                </c:pt>
                <c:pt idx="1044">
                  <c:v>580</c:v>
                </c:pt>
                <c:pt idx="1045">
                  <c:v>580</c:v>
                </c:pt>
                <c:pt idx="1046">
                  <c:v>580</c:v>
                </c:pt>
                <c:pt idx="1047">
                  <c:v>580</c:v>
                </c:pt>
                <c:pt idx="1048">
                  <c:v>580</c:v>
                </c:pt>
                <c:pt idx="1049">
                  <c:v>580</c:v>
                </c:pt>
                <c:pt idx="1050">
                  <c:v>580</c:v>
                </c:pt>
                <c:pt idx="1051">
                  <c:v>580</c:v>
                </c:pt>
                <c:pt idx="1052">
                  <c:v>580</c:v>
                </c:pt>
                <c:pt idx="1053">
                  <c:v>580</c:v>
                </c:pt>
                <c:pt idx="1054">
                  <c:v>580</c:v>
                </c:pt>
                <c:pt idx="1055">
                  <c:v>580</c:v>
                </c:pt>
                <c:pt idx="1056">
                  <c:v>580</c:v>
                </c:pt>
                <c:pt idx="1057">
                  <c:v>580</c:v>
                </c:pt>
                <c:pt idx="1058">
                  <c:v>580</c:v>
                </c:pt>
                <c:pt idx="1059">
                  <c:v>580</c:v>
                </c:pt>
                <c:pt idx="1060">
                  <c:v>580</c:v>
                </c:pt>
                <c:pt idx="1061">
                  <c:v>580</c:v>
                </c:pt>
                <c:pt idx="1062">
                  <c:v>580</c:v>
                </c:pt>
                <c:pt idx="1063">
                  <c:v>580</c:v>
                </c:pt>
                <c:pt idx="1064">
                  <c:v>580</c:v>
                </c:pt>
                <c:pt idx="1065">
                  <c:v>580</c:v>
                </c:pt>
                <c:pt idx="1066">
                  <c:v>580</c:v>
                </c:pt>
                <c:pt idx="1067">
                  <c:v>580</c:v>
                </c:pt>
                <c:pt idx="1068">
                  <c:v>580</c:v>
                </c:pt>
                <c:pt idx="1069">
                  <c:v>580</c:v>
                </c:pt>
                <c:pt idx="1070">
                  <c:v>580</c:v>
                </c:pt>
                <c:pt idx="1071">
                  <c:v>580</c:v>
                </c:pt>
                <c:pt idx="1072">
                  <c:v>580</c:v>
                </c:pt>
                <c:pt idx="1073">
                  <c:v>580</c:v>
                </c:pt>
                <c:pt idx="1074">
                  <c:v>580</c:v>
                </c:pt>
                <c:pt idx="1075">
                  <c:v>580</c:v>
                </c:pt>
                <c:pt idx="1076">
                  <c:v>580</c:v>
                </c:pt>
                <c:pt idx="1077">
                  <c:v>580</c:v>
                </c:pt>
                <c:pt idx="1078">
                  <c:v>580</c:v>
                </c:pt>
                <c:pt idx="1079">
                  <c:v>580</c:v>
                </c:pt>
                <c:pt idx="1080">
                  <c:v>580</c:v>
                </c:pt>
                <c:pt idx="1081">
                  <c:v>580</c:v>
                </c:pt>
                <c:pt idx="1082">
                  <c:v>580</c:v>
                </c:pt>
                <c:pt idx="1083">
                  <c:v>580</c:v>
                </c:pt>
                <c:pt idx="1084">
                  <c:v>580</c:v>
                </c:pt>
                <c:pt idx="1085">
                  <c:v>580</c:v>
                </c:pt>
                <c:pt idx="1086">
                  <c:v>580</c:v>
                </c:pt>
                <c:pt idx="1087">
                  <c:v>580</c:v>
                </c:pt>
                <c:pt idx="1088">
                  <c:v>580</c:v>
                </c:pt>
                <c:pt idx="1089">
                  <c:v>580</c:v>
                </c:pt>
                <c:pt idx="1090">
                  <c:v>580</c:v>
                </c:pt>
                <c:pt idx="1091">
                  <c:v>580</c:v>
                </c:pt>
                <c:pt idx="1092">
                  <c:v>580</c:v>
                </c:pt>
                <c:pt idx="1093">
                  <c:v>580</c:v>
                </c:pt>
                <c:pt idx="1094">
                  <c:v>580</c:v>
                </c:pt>
                <c:pt idx="1095">
                  <c:v>580</c:v>
                </c:pt>
                <c:pt idx="1096">
                  <c:v>580</c:v>
                </c:pt>
                <c:pt idx="1097">
                  <c:v>580</c:v>
                </c:pt>
                <c:pt idx="1098">
                  <c:v>580</c:v>
                </c:pt>
                <c:pt idx="1099">
                  <c:v>580</c:v>
                </c:pt>
                <c:pt idx="1100">
                  <c:v>580</c:v>
                </c:pt>
                <c:pt idx="1101">
                  <c:v>580</c:v>
                </c:pt>
                <c:pt idx="1102">
                  <c:v>580</c:v>
                </c:pt>
                <c:pt idx="1103">
                  <c:v>580</c:v>
                </c:pt>
                <c:pt idx="1104">
                  <c:v>580</c:v>
                </c:pt>
                <c:pt idx="1105">
                  <c:v>580</c:v>
                </c:pt>
                <c:pt idx="1106">
                  <c:v>580</c:v>
                </c:pt>
                <c:pt idx="1107">
                  <c:v>580</c:v>
                </c:pt>
                <c:pt idx="1108">
                  <c:v>580</c:v>
                </c:pt>
                <c:pt idx="1109">
                  <c:v>580</c:v>
                </c:pt>
                <c:pt idx="1110">
                  <c:v>580</c:v>
                </c:pt>
                <c:pt idx="1111">
                  <c:v>580</c:v>
                </c:pt>
                <c:pt idx="1112">
                  <c:v>580</c:v>
                </c:pt>
                <c:pt idx="1113">
                  <c:v>580</c:v>
                </c:pt>
                <c:pt idx="1114">
                  <c:v>580</c:v>
                </c:pt>
                <c:pt idx="1115">
                  <c:v>580</c:v>
                </c:pt>
                <c:pt idx="1116">
                  <c:v>580</c:v>
                </c:pt>
                <c:pt idx="1117">
                  <c:v>580</c:v>
                </c:pt>
                <c:pt idx="1118">
                  <c:v>580</c:v>
                </c:pt>
                <c:pt idx="1119">
                  <c:v>580</c:v>
                </c:pt>
                <c:pt idx="1120">
                  <c:v>580</c:v>
                </c:pt>
                <c:pt idx="1121">
                  <c:v>580</c:v>
                </c:pt>
                <c:pt idx="1122">
                  <c:v>600</c:v>
                </c:pt>
                <c:pt idx="1123">
                  <c:v>600</c:v>
                </c:pt>
                <c:pt idx="1124">
                  <c:v>600</c:v>
                </c:pt>
                <c:pt idx="1125">
                  <c:v>600</c:v>
                </c:pt>
                <c:pt idx="1126">
                  <c:v>600</c:v>
                </c:pt>
                <c:pt idx="1127">
                  <c:v>600</c:v>
                </c:pt>
                <c:pt idx="1128">
                  <c:v>600</c:v>
                </c:pt>
                <c:pt idx="1129">
                  <c:v>600</c:v>
                </c:pt>
                <c:pt idx="1130">
                  <c:v>600</c:v>
                </c:pt>
                <c:pt idx="1131">
                  <c:v>600</c:v>
                </c:pt>
                <c:pt idx="1132">
                  <c:v>600</c:v>
                </c:pt>
                <c:pt idx="1133">
                  <c:v>600</c:v>
                </c:pt>
                <c:pt idx="1134">
                  <c:v>600</c:v>
                </c:pt>
                <c:pt idx="1135">
                  <c:v>600</c:v>
                </c:pt>
                <c:pt idx="1136">
                  <c:v>600</c:v>
                </c:pt>
                <c:pt idx="1137">
                  <c:v>600</c:v>
                </c:pt>
                <c:pt idx="1138">
                  <c:v>600</c:v>
                </c:pt>
                <c:pt idx="1139">
                  <c:v>600</c:v>
                </c:pt>
                <c:pt idx="1140">
                  <c:v>600</c:v>
                </c:pt>
                <c:pt idx="1141">
                  <c:v>600</c:v>
                </c:pt>
                <c:pt idx="1142">
                  <c:v>600</c:v>
                </c:pt>
                <c:pt idx="1143">
                  <c:v>600</c:v>
                </c:pt>
                <c:pt idx="1144">
                  <c:v>600</c:v>
                </c:pt>
                <c:pt idx="1145">
                  <c:v>600</c:v>
                </c:pt>
                <c:pt idx="1146">
                  <c:v>600</c:v>
                </c:pt>
                <c:pt idx="1147">
                  <c:v>600</c:v>
                </c:pt>
                <c:pt idx="1148">
                  <c:v>600</c:v>
                </c:pt>
                <c:pt idx="1149">
                  <c:v>600</c:v>
                </c:pt>
                <c:pt idx="1150">
                  <c:v>600</c:v>
                </c:pt>
                <c:pt idx="1151">
                  <c:v>600</c:v>
                </c:pt>
                <c:pt idx="1152">
                  <c:v>600</c:v>
                </c:pt>
                <c:pt idx="1153">
                  <c:v>600</c:v>
                </c:pt>
                <c:pt idx="1154">
                  <c:v>600</c:v>
                </c:pt>
                <c:pt idx="1155">
                  <c:v>600</c:v>
                </c:pt>
                <c:pt idx="1156">
                  <c:v>600</c:v>
                </c:pt>
                <c:pt idx="1157">
                  <c:v>600</c:v>
                </c:pt>
                <c:pt idx="1158">
                  <c:v>600</c:v>
                </c:pt>
                <c:pt idx="1159">
                  <c:v>600</c:v>
                </c:pt>
                <c:pt idx="1160">
                  <c:v>600</c:v>
                </c:pt>
                <c:pt idx="1161">
                  <c:v>600</c:v>
                </c:pt>
                <c:pt idx="1162">
                  <c:v>600</c:v>
                </c:pt>
                <c:pt idx="1163">
                  <c:v>600</c:v>
                </c:pt>
                <c:pt idx="1164">
                  <c:v>600</c:v>
                </c:pt>
                <c:pt idx="1165">
                  <c:v>600</c:v>
                </c:pt>
                <c:pt idx="1166">
                  <c:v>600</c:v>
                </c:pt>
                <c:pt idx="1167">
                  <c:v>600</c:v>
                </c:pt>
                <c:pt idx="1168">
                  <c:v>600</c:v>
                </c:pt>
                <c:pt idx="1169">
                  <c:v>570</c:v>
                </c:pt>
                <c:pt idx="1170">
                  <c:v>570</c:v>
                </c:pt>
                <c:pt idx="1171">
                  <c:v>570</c:v>
                </c:pt>
                <c:pt idx="1172">
                  <c:v>570</c:v>
                </c:pt>
                <c:pt idx="1173">
                  <c:v>570</c:v>
                </c:pt>
                <c:pt idx="1174">
                  <c:v>570</c:v>
                </c:pt>
                <c:pt idx="1175">
                  <c:v>570</c:v>
                </c:pt>
                <c:pt idx="1176">
                  <c:v>570</c:v>
                </c:pt>
                <c:pt idx="1177">
                  <c:v>570</c:v>
                </c:pt>
                <c:pt idx="1178">
                  <c:v>570</c:v>
                </c:pt>
                <c:pt idx="1179">
                  <c:v>570</c:v>
                </c:pt>
                <c:pt idx="1180">
                  <c:v>570</c:v>
                </c:pt>
                <c:pt idx="1181">
                  <c:v>570</c:v>
                </c:pt>
                <c:pt idx="1182">
                  <c:v>570</c:v>
                </c:pt>
                <c:pt idx="1183">
                  <c:v>570</c:v>
                </c:pt>
                <c:pt idx="1184">
                  <c:v>570</c:v>
                </c:pt>
                <c:pt idx="1185">
                  <c:v>570</c:v>
                </c:pt>
                <c:pt idx="1186">
                  <c:v>570</c:v>
                </c:pt>
                <c:pt idx="1187">
                  <c:v>570</c:v>
                </c:pt>
                <c:pt idx="1188">
                  <c:v>570</c:v>
                </c:pt>
                <c:pt idx="1189">
                  <c:v>570</c:v>
                </c:pt>
                <c:pt idx="1190">
                  <c:v>570</c:v>
                </c:pt>
                <c:pt idx="1191">
                  <c:v>570</c:v>
                </c:pt>
                <c:pt idx="1192">
                  <c:v>570</c:v>
                </c:pt>
                <c:pt idx="1193">
                  <c:v>570</c:v>
                </c:pt>
                <c:pt idx="1194">
                  <c:v>570</c:v>
                </c:pt>
                <c:pt idx="1195">
                  <c:v>570</c:v>
                </c:pt>
                <c:pt idx="1196">
                  <c:v>570</c:v>
                </c:pt>
                <c:pt idx="1197">
                  <c:v>570</c:v>
                </c:pt>
                <c:pt idx="1198">
                  <c:v>570</c:v>
                </c:pt>
                <c:pt idx="1199">
                  <c:v>570</c:v>
                </c:pt>
                <c:pt idx="1200">
                  <c:v>580</c:v>
                </c:pt>
                <c:pt idx="1201">
                  <c:v>580</c:v>
                </c:pt>
                <c:pt idx="1202">
                  <c:v>580</c:v>
                </c:pt>
                <c:pt idx="1203">
                  <c:v>580</c:v>
                </c:pt>
                <c:pt idx="1204">
                  <c:v>580</c:v>
                </c:pt>
                <c:pt idx="1205">
                  <c:v>580</c:v>
                </c:pt>
                <c:pt idx="1206">
                  <c:v>580</c:v>
                </c:pt>
                <c:pt idx="1207">
                  <c:v>580</c:v>
                </c:pt>
                <c:pt idx="1208">
                  <c:v>580</c:v>
                </c:pt>
                <c:pt idx="1209">
                  <c:v>580</c:v>
                </c:pt>
                <c:pt idx="1210">
                  <c:v>580</c:v>
                </c:pt>
                <c:pt idx="1211">
                  <c:v>580</c:v>
                </c:pt>
                <c:pt idx="1212">
                  <c:v>580</c:v>
                </c:pt>
                <c:pt idx="1213">
                  <c:v>580</c:v>
                </c:pt>
                <c:pt idx="1214">
                  <c:v>580</c:v>
                </c:pt>
                <c:pt idx="1215">
                  <c:v>570</c:v>
                </c:pt>
                <c:pt idx="1216">
                  <c:v>570</c:v>
                </c:pt>
                <c:pt idx="1217">
                  <c:v>570</c:v>
                </c:pt>
                <c:pt idx="1218">
                  <c:v>570</c:v>
                </c:pt>
                <c:pt idx="1219">
                  <c:v>570</c:v>
                </c:pt>
                <c:pt idx="1220">
                  <c:v>570</c:v>
                </c:pt>
                <c:pt idx="1221">
                  <c:v>570</c:v>
                </c:pt>
                <c:pt idx="1222">
                  <c:v>570</c:v>
                </c:pt>
                <c:pt idx="1223">
                  <c:v>570</c:v>
                </c:pt>
                <c:pt idx="1224">
                  <c:v>570</c:v>
                </c:pt>
                <c:pt idx="1225">
                  <c:v>570</c:v>
                </c:pt>
                <c:pt idx="1226">
                  <c:v>570</c:v>
                </c:pt>
                <c:pt idx="1227">
                  <c:v>570</c:v>
                </c:pt>
                <c:pt idx="1228">
                  <c:v>570</c:v>
                </c:pt>
                <c:pt idx="1229">
                  <c:v>570</c:v>
                </c:pt>
                <c:pt idx="1230">
                  <c:v>570</c:v>
                </c:pt>
                <c:pt idx="1231">
                  <c:v>570</c:v>
                </c:pt>
                <c:pt idx="1232">
                  <c:v>620</c:v>
                </c:pt>
                <c:pt idx="1233">
                  <c:v>620</c:v>
                </c:pt>
                <c:pt idx="1234">
                  <c:v>620</c:v>
                </c:pt>
                <c:pt idx="1235">
                  <c:v>620</c:v>
                </c:pt>
                <c:pt idx="1236">
                  <c:v>620</c:v>
                </c:pt>
                <c:pt idx="1237">
                  <c:v>620</c:v>
                </c:pt>
                <c:pt idx="1238">
                  <c:v>620</c:v>
                </c:pt>
                <c:pt idx="1239">
                  <c:v>620</c:v>
                </c:pt>
                <c:pt idx="1240">
                  <c:v>620</c:v>
                </c:pt>
                <c:pt idx="1241">
                  <c:v>620</c:v>
                </c:pt>
                <c:pt idx="1242">
                  <c:v>620</c:v>
                </c:pt>
                <c:pt idx="1243">
                  <c:v>620</c:v>
                </c:pt>
                <c:pt idx="1244">
                  <c:v>620</c:v>
                </c:pt>
                <c:pt idx="1245">
                  <c:v>620</c:v>
                </c:pt>
                <c:pt idx="1246">
                  <c:v>620</c:v>
                </c:pt>
                <c:pt idx="1247">
                  <c:v>620</c:v>
                </c:pt>
                <c:pt idx="1248">
                  <c:v>620</c:v>
                </c:pt>
                <c:pt idx="1249">
                  <c:v>620</c:v>
                </c:pt>
                <c:pt idx="1250">
                  <c:v>620</c:v>
                </c:pt>
                <c:pt idx="1251">
                  <c:v>620</c:v>
                </c:pt>
                <c:pt idx="1252">
                  <c:v>620</c:v>
                </c:pt>
                <c:pt idx="1253">
                  <c:v>620</c:v>
                </c:pt>
                <c:pt idx="1254">
                  <c:v>620</c:v>
                </c:pt>
                <c:pt idx="1255">
                  <c:v>620</c:v>
                </c:pt>
                <c:pt idx="1256">
                  <c:v>620</c:v>
                </c:pt>
                <c:pt idx="1257">
                  <c:v>620</c:v>
                </c:pt>
                <c:pt idx="1258">
                  <c:v>620</c:v>
                </c:pt>
                <c:pt idx="1259">
                  <c:v>620</c:v>
                </c:pt>
                <c:pt idx="1260">
                  <c:v>620</c:v>
                </c:pt>
                <c:pt idx="1261">
                  <c:v>620</c:v>
                </c:pt>
                <c:pt idx="1262">
                  <c:v>620</c:v>
                </c:pt>
                <c:pt idx="1263">
                  <c:v>620</c:v>
                </c:pt>
                <c:pt idx="1264">
                  <c:v>620</c:v>
                </c:pt>
                <c:pt idx="1265">
                  <c:v>620</c:v>
                </c:pt>
                <c:pt idx="1266">
                  <c:v>620</c:v>
                </c:pt>
                <c:pt idx="1267">
                  <c:v>620</c:v>
                </c:pt>
                <c:pt idx="1268">
                  <c:v>630</c:v>
                </c:pt>
                <c:pt idx="1269">
                  <c:v>630</c:v>
                </c:pt>
                <c:pt idx="1270">
                  <c:v>630</c:v>
                </c:pt>
                <c:pt idx="1271">
                  <c:v>630</c:v>
                </c:pt>
                <c:pt idx="1272">
                  <c:v>630</c:v>
                </c:pt>
                <c:pt idx="1273">
                  <c:v>630</c:v>
                </c:pt>
                <c:pt idx="1274">
                  <c:v>630</c:v>
                </c:pt>
                <c:pt idx="1275">
                  <c:v>630</c:v>
                </c:pt>
                <c:pt idx="1276">
                  <c:v>630</c:v>
                </c:pt>
                <c:pt idx="1277">
                  <c:v>630</c:v>
                </c:pt>
                <c:pt idx="1278">
                  <c:v>640</c:v>
                </c:pt>
                <c:pt idx="1279">
                  <c:v>640</c:v>
                </c:pt>
                <c:pt idx="1280">
                  <c:v>640</c:v>
                </c:pt>
                <c:pt idx="1281">
                  <c:v>640</c:v>
                </c:pt>
                <c:pt idx="1282">
                  <c:v>640</c:v>
                </c:pt>
                <c:pt idx="1283">
                  <c:v>640</c:v>
                </c:pt>
                <c:pt idx="1284">
                  <c:v>640</c:v>
                </c:pt>
                <c:pt idx="1285">
                  <c:v>640</c:v>
                </c:pt>
                <c:pt idx="1286">
                  <c:v>640</c:v>
                </c:pt>
                <c:pt idx="1287">
                  <c:v>640</c:v>
                </c:pt>
                <c:pt idx="1288">
                  <c:v>640</c:v>
                </c:pt>
                <c:pt idx="1289">
                  <c:v>640</c:v>
                </c:pt>
                <c:pt idx="1290">
                  <c:v>640</c:v>
                </c:pt>
                <c:pt idx="1291">
                  <c:v>640</c:v>
                </c:pt>
                <c:pt idx="1292">
                  <c:v>640</c:v>
                </c:pt>
                <c:pt idx="1293">
                  <c:v>640</c:v>
                </c:pt>
                <c:pt idx="1294">
                  <c:v>640</c:v>
                </c:pt>
                <c:pt idx="1295">
                  <c:v>640</c:v>
                </c:pt>
                <c:pt idx="1296">
                  <c:v>640</c:v>
                </c:pt>
                <c:pt idx="1297">
                  <c:v>700</c:v>
                </c:pt>
                <c:pt idx="1298">
                  <c:v>700</c:v>
                </c:pt>
                <c:pt idx="1299">
                  <c:v>700</c:v>
                </c:pt>
                <c:pt idx="1300">
                  <c:v>700</c:v>
                </c:pt>
                <c:pt idx="1301">
                  <c:v>700</c:v>
                </c:pt>
                <c:pt idx="1302">
                  <c:v>700</c:v>
                </c:pt>
                <c:pt idx="1303">
                  <c:v>700</c:v>
                </c:pt>
                <c:pt idx="1304">
                  <c:v>700</c:v>
                </c:pt>
                <c:pt idx="1305">
                  <c:v>700</c:v>
                </c:pt>
                <c:pt idx="1306">
                  <c:v>700</c:v>
                </c:pt>
                <c:pt idx="1307">
                  <c:v>700</c:v>
                </c:pt>
                <c:pt idx="1308">
                  <c:v>700</c:v>
                </c:pt>
                <c:pt idx="1309">
                  <c:v>700</c:v>
                </c:pt>
                <c:pt idx="1310">
                  <c:v>700</c:v>
                </c:pt>
                <c:pt idx="1311">
                  <c:v>700</c:v>
                </c:pt>
                <c:pt idx="1312">
                  <c:v>700</c:v>
                </c:pt>
                <c:pt idx="1313">
                  <c:v>700</c:v>
                </c:pt>
                <c:pt idx="1314">
                  <c:v>700</c:v>
                </c:pt>
                <c:pt idx="1315">
                  <c:v>700</c:v>
                </c:pt>
                <c:pt idx="1316">
                  <c:v>700</c:v>
                </c:pt>
                <c:pt idx="1317">
                  <c:v>700</c:v>
                </c:pt>
                <c:pt idx="1318">
                  <c:v>700</c:v>
                </c:pt>
                <c:pt idx="1319">
                  <c:v>700</c:v>
                </c:pt>
                <c:pt idx="1320">
                  <c:v>700</c:v>
                </c:pt>
                <c:pt idx="1321">
                  <c:v>700</c:v>
                </c:pt>
                <c:pt idx="1322">
                  <c:v>700</c:v>
                </c:pt>
                <c:pt idx="1323">
                  <c:v>700</c:v>
                </c:pt>
                <c:pt idx="1324">
                  <c:v>700</c:v>
                </c:pt>
                <c:pt idx="1325">
                  <c:v>700</c:v>
                </c:pt>
                <c:pt idx="1326">
                  <c:v>800</c:v>
                </c:pt>
                <c:pt idx="1327">
                  <c:v>800</c:v>
                </c:pt>
                <c:pt idx="1328">
                  <c:v>800</c:v>
                </c:pt>
                <c:pt idx="1329">
                  <c:v>800</c:v>
                </c:pt>
                <c:pt idx="1330">
                  <c:v>800</c:v>
                </c:pt>
                <c:pt idx="1331">
                  <c:v>800</c:v>
                </c:pt>
                <c:pt idx="1332">
                  <c:v>800</c:v>
                </c:pt>
                <c:pt idx="1333">
                  <c:v>800</c:v>
                </c:pt>
                <c:pt idx="1334">
                  <c:v>800</c:v>
                </c:pt>
                <c:pt idx="1335">
                  <c:v>800</c:v>
                </c:pt>
                <c:pt idx="1336">
                  <c:v>800</c:v>
                </c:pt>
                <c:pt idx="1337">
                  <c:v>800</c:v>
                </c:pt>
                <c:pt idx="1338">
                  <c:v>800</c:v>
                </c:pt>
                <c:pt idx="1339">
                  <c:v>800</c:v>
                </c:pt>
                <c:pt idx="1340">
                  <c:v>800</c:v>
                </c:pt>
                <c:pt idx="1341">
                  <c:v>800</c:v>
                </c:pt>
                <c:pt idx="1342">
                  <c:v>800</c:v>
                </c:pt>
                <c:pt idx="1343">
                  <c:v>800</c:v>
                </c:pt>
                <c:pt idx="1344">
                  <c:v>800</c:v>
                </c:pt>
                <c:pt idx="1345">
                  <c:v>800</c:v>
                </c:pt>
                <c:pt idx="1346">
                  <c:v>800</c:v>
                </c:pt>
                <c:pt idx="1347">
                  <c:v>950</c:v>
                </c:pt>
                <c:pt idx="1348">
                  <c:v>950</c:v>
                </c:pt>
                <c:pt idx="1349">
                  <c:v>950</c:v>
                </c:pt>
                <c:pt idx="1350">
                  <c:v>950</c:v>
                </c:pt>
                <c:pt idx="1351">
                  <c:v>950</c:v>
                </c:pt>
                <c:pt idx="1352">
                  <c:v>950</c:v>
                </c:pt>
                <c:pt idx="1353">
                  <c:v>950</c:v>
                </c:pt>
                <c:pt idx="1354">
                  <c:v>950</c:v>
                </c:pt>
                <c:pt idx="1355">
                  <c:v>950</c:v>
                </c:pt>
                <c:pt idx="1356">
                  <c:v>950</c:v>
                </c:pt>
                <c:pt idx="1357">
                  <c:v>950</c:v>
                </c:pt>
                <c:pt idx="1358">
                  <c:v>950</c:v>
                </c:pt>
                <c:pt idx="1359">
                  <c:v>950</c:v>
                </c:pt>
                <c:pt idx="1360">
                  <c:v>950</c:v>
                </c:pt>
                <c:pt idx="1361">
                  <c:v>950</c:v>
                </c:pt>
                <c:pt idx="1362">
                  <c:v>950</c:v>
                </c:pt>
                <c:pt idx="1363">
                  <c:v>950</c:v>
                </c:pt>
                <c:pt idx="1364">
                  <c:v>950</c:v>
                </c:pt>
                <c:pt idx="1365">
                  <c:v>950</c:v>
                </c:pt>
                <c:pt idx="1366">
                  <c:v>950</c:v>
                </c:pt>
                <c:pt idx="1367">
                  <c:v>950</c:v>
                </c:pt>
                <c:pt idx="1368">
                  <c:v>950</c:v>
                </c:pt>
                <c:pt idx="1369">
                  <c:v>950</c:v>
                </c:pt>
                <c:pt idx="1370">
                  <c:v>950</c:v>
                </c:pt>
                <c:pt idx="1371">
                  <c:v>950</c:v>
                </c:pt>
                <c:pt idx="1372">
                  <c:v>950</c:v>
                </c:pt>
                <c:pt idx="1373">
                  <c:v>950</c:v>
                </c:pt>
                <c:pt idx="1374">
                  <c:v>950</c:v>
                </c:pt>
                <c:pt idx="1375">
                  <c:v>950</c:v>
                </c:pt>
                <c:pt idx="1376">
                  <c:v>950</c:v>
                </c:pt>
                <c:pt idx="1377">
                  <c:v>950</c:v>
                </c:pt>
                <c:pt idx="1378">
                  <c:v>950</c:v>
                </c:pt>
                <c:pt idx="1379">
                  <c:v>950</c:v>
                </c:pt>
                <c:pt idx="1380">
                  <c:v>950</c:v>
                </c:pt>
                <c:pt idx="1381">
                  <c:v>1000</c:v>
                </c:pt>
                <c:pt idx="1382">
                  <c:v>1000</c:v>
                </c:pt>
                <c:pt idx="1383">
                  <c:v>1000</c:v>
                </c:pt>
                <c:pt idx="1384">
                  <c:v>1000</c:v>
                </c:pt>
                <c:pt idx="1385">
                  <c:v>1000</c:v>
                </c:pt>
                <c:pt idx="1386">
                  <c:v>1000</c:v>
                </c:pt>
                <c:pt idx="1387">
                  <c:v>1000</c:v>
                </c:pt>
                <c:pt idx="1388">
                  <c:v>1000</c:v>
                </c:pt>
                <c:pt idx="1389">
                  <c:v>1000</c:v>
                </c:pt>
                <c:pt idx="1390">
                  <c:v>1000</c:v>
                </c:pt>
                <c:pt idx="1391">
                  <c:v>1000</c:v>
                </c:pt>
                <c:pt idx="1392">
                  <c:v>1000</c:v>
                </c:pt>
                <c:pt idx="1393">
                  <c:v>1000</c:v>
                </c:pt>
                <c:pt idx="1394">
                  <c:v>1000</c:v>
                </c:pt>
                <c:pt idx="1395">
                  <c:v>1000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针叶报价及进口盈利!$D$1</c:f>
              <c:strCache>
                <c:ptCount val="1"/>
                <c:pt idx="0">
                  <c:v>马牌</c:v>
                </c:pt>
              </c:strCache>
            </c:strRef>
          </c:tx>
          <c:spPr>
            <a:ln w="19050" cap="rnd" cmpd="sng" algn="ctr">
              <a:solidFill>
                <a:schemeClr val="accent2"/>
              </a:solidFill>
              <a:prstDash val="solid"/>
              <a:round/>
            </a:ln>
            <a:effectLst/>
          </c:spPr>
          <c:marker>
            <c:symbol val="none"/>
          </c:marker>
          <c:cat>
            <c:strRef>
              <c:f>针叶报价及进口盈利!$A$2:$A$1397</c:f>
              <c:strCache>
                <c:ptCount val="1396"/>
                <c:pt idx="0">
                  <c:v>2016-01-01</c:v>
                </c:pt>
                <c:pt idx="1">
                  <c:v>2016-01-04</c:v>
                </c:pt>
                <c:pt idx="2">
                  <c:v>2016-01-05</c:v>
                </c:pt>
                <c:pt idx="3">
                  <c:v>2016-01-06</c:v>
                </c:pt>
                <c:pt idx="4">
                  <c:v>2016-01-07</c:v>
                </c:pt>
                <c:pt idx="5">
                  <c:v>2016-01-08</c:v>
                </c:pt>
                <c:pt idx="6">
                  <c:v>2016-01-11</c:v>
                </c:pt>
                <c:pt idx="7">
                  <c:v>2016-01-12</c:v>
                </c:pt>
                <c:pt idx="8">
                  <c:v>2016-01-13</c:v>
                </c:pt>
                <c:pt idx="9">
                  <c:v>2016-01-14</c:v>
                </c:pt>
                <c:pt idx="10">
                  <c:v>2016-01-15</c:v>
                </c:pt>
                <c:pt idx="11">
                  <c:v>2016-01-18</c:v>
                </c:pt>
                <c:pt idx="12">
                  <c:v>2016-01-19</c:v>
                </c:pt>
                <c:pt idx="13">
                  <c:v>2016-01-20</c:v>
                </c:pt>
                <c:pt idx="14">
                  <c:v>2016-01-21</c:v>
                </c:pt>
                <c:pt idx="15">
                  <c:v>2016-01-22</c:v>
                </c:pt>
                <c:pt idx="16">
                  <c:v>2016-01-25</c:v>
                </c:pt>
                <c:pt idx="17">
                  <c:v>2016-01-26</c:v>
                </c:pt>
                <c:pt idx="18">
                  <c:v>2016-01-27</c:v>
                </c:pt>
                <c:pt idx="19">
                  <c:v>2016-01-28</c:v>
                </c:pt>
                <c:pt idx="20">
                  <c:v>2016-01-29</c:v>
                </c:pt>
                <c:pt idx="21">
                  <c:v>2016-02-01</c:v>
                </c:pt>
                <c:pt idx="22">
                  <c:v>2016-02-02</c:v>
                </c:pt>
                <c:pt idx="23">
                  <c:v>2016-02-03</c:v>
                </c:pt>
                <c:pt idx="24">
                  <c:v>2016-02-04</c:v>
                </c:pt>
                <c:pt idx="25">
                  <c:v>2016-02-05</c:v>
                </c:pt>
                <c:pt idx="26">
                  <c:v>2016-02-08</c:v>
                </c:pt>
                <c:pt idx="27">
                  <c:v>2016-02-09</c:v>
                </c:pt>
                <c:pt idx="28">
                  <c:v>2016-02-10</c:v>
                </c:pt>
                <c:pt idx="29">
                  <c:v>2016-02-11</c:v>
                </c:pt>
                <c:pt idx="30">
                  <c:v>2016-02-12</c:v>
                </c:pt>
                <c:pt idx="31">
                  <c:v>2016-02-15</c:v>
                </c:pt>
                <c:pt idx="32">
                  <c:v>2016-02-16</c:v>
                </c:pt>
                <c:pt idx="33">
                  <c:v>2016-02-17</c:v>
                </c:pt>
                <c:pt idx="34">
                  <c:v>2016-02-18</c:v>
                </c:pt>
                <c:pt idx="35">
                  <c:v>2016-02-19</c:v>
                </c:pt>
                <c:pt idx="36">
                  <c:v>2016-02-22</c:v>
                </c:pt>
                <c:pt idx="37">
                  <c:v>2016-02-23</c:v>
                </c:pt>
                <c:pt idx="38">
                  <c:v>2016-02-24</c:v>
                </c:pt>
                <c:pt idx="39">
                  <c:v>2016-02-25</c:v>
                </c:pt>
                <c:pt idx="40">
                  <c:v>2016-02-26</c:v>
                </c:pt>
                <c:pt idx="41">
                  <c:v>2016-02-29</c:v>
                </c:pt>
                <c:pt idx="42">
                  <c:v>2016-03-01</c:v>
                </c:pt>
                <c:pt idx="43">
                  <c:v>2016-03-02</c:v>
                </c:pt>
                <c:pt idx="44">
                  <c:v>2016-03-03</c:v>
                </c:pt>
                <c:pt idx="45">
                  <c:v>2016-03-04</c:v>
                </c:pt>
                <c:pt idx="46">
                  <c:v>2016-03-07</c:v>
                </c:pt>
                <c:pt idx="47">
                  <c:v>2016-03-08</c:v>
                </c:pt>
                <c:pt idx="48">
                  <c:v>2016-03-09</c:v>
                </c:pt>
                <c:pt idx="49">
                  <c:v>2016-03-10</c:v>
                </c:pt>
                <c:pt idx="50">
                  <c:v>2016-03-11</c:v>
                </c:pt>
                <c:pt idx="51">
                  <c:v>2016-03-14</c:v>
                </c:pt>
                <c:pt idx="52">
                  <c:v>2016-03-15</c:v>
                </c:pt>
                <c:pt idx="53">
                  <c:v>2016-03-16</c:v>
                </c:pt>
                <c:pt idx="54">
                  <c:v>2016-03-17</c:v>
                </c:pt>
                <c:pt idx="55">
                  <c:v>2016-03-18</c:v>
                </c:pt>
                <c:pt idx="56">
                  <c:v>2016-03-21</c:v>
                </c:pt>
                <c:pt idx="57">
                  <c:v>2016-03-22</c:v>
                </c:pt>
                <c:pt idx="58">
                  <c:v>2016-03-23</c:v>
                </c:pt>
                <c:pt idx="59">
                  <c:v>2016-03-24</c:v>
                </c:pt>
                <c:pt idx="60">
                  <c:v>2016-03-25</c:v>
                </c:pt>
                <c:pt idx="61">
                  <c:v>2016-03-28</c:v>
                </c:pt>
                <c:pt idx="62">
                  <c:v>2016-03-29</c:v>
                </c:pt>
                <c:pt idx="63">
                  <c:v>2016-03-30</c:v>
                </c:pt>
                <c:pt idx="64">
                  <c:v>2016-03-31</c:v>
                </c:pt>
                <c:pt idx="65">
                  <c:v>2016-04-01</c:v>
                </c:pt>
                <c:pt idx="66">
                  <c:v>2016-04-04</c:v>
                </c:pt>
                <c:pt idx="67">
                  <c:v>2016-04-05</c:v>
                </c:pt>
                <c:pt idx="68">
                  <c:v>2016-04-06</c:v>
                </c:pt>
                <c:pt idx="69">
                  <c:v>2016-04-07</c:v>
                </c:pt>
                <c:pt idx="70">
                  <c:v>2016-04-08</c:v>
                </c:pt>
                <c:pt idx="71">
                  <c:v>2016-04-11</c:v>
                </c:pt>
                <c:pt idx="72">
                  <c:v>2016-04-12</c:v>
                </c:pt>
                <c:pt idx="73">
                  <c:v>2016-04-13</c:v>
                </c:pt>
                <c:pt idx="74">
                  <c:v>2016-04-14</c:v>
                </c:pt>
                <c:pt idx="75">
                  <c:v>2016-04-15</c:v>
                </c:pt>
                <c:pt idx="76">
                  <c:v>2016-04-18</c:v>
                </c:pt>
                <c:pt idx="77">
                  <c:v>2016-04-19</c:v>
                </c:pt>
                <c:pt idx="78">
                  <c:v>2016-04-20</c:v>
                </c:pt>
                <c:pt idx="79">
                  <c:v>2016-04-21</c:v>
                </c:pt>
                <c:pt idx="80">
                  <c:v>2016-04-22</c:v>
                </c:pt>
                <c:pt idx="81">
                  <c:v>2016-04-25</c:v>
                </c:pt>
                <c:pt idx="82">
                  <c:v>2016-04-26</c:v>
                </c:pt>
                <c:pt idx="83">
                  <c:v>2016-04-27</c:v>
                </c:pt>
                <c:pt idx="84">
                  <c:v>2016-04-28</c:v>
                </c:pt>
                <c:pt idx="85">
                  <c:v>2016-04-29</c:v>
                </c:pt>
                <c:pt idx="86">
                  <c:v>2016-05-01</c:v>
                </c:pt>
                <c:pt idx="87">
                  <c:v>2016-05-02</c:v>
                </c:pt>
                <c:pt idx="88">
                  <c:v>2016-05-03</c:v>
                </c:pt>
                <c:pt idx="89">
                  <c:v>2016-05-04</c:v>
                </c:pt>
                <c:pt idx="90">
                  <c:v>2016-05-05</c:v>
                </c:pt>
                <c:pt idx="91">
                  <c:v>2016-05-06</c:v>
                </c:pt>
                <c:pt idx="92">
                  <c:v>2016-05-09</c:v>
                </c:pt>
                <c:pt idx="93">
                  <c:v>2016-05-10</c:v>
                </c:pt>
                <c:pt idx="94">
                  <c:v>2016-05-11</c:v>
                </c:pt>
                <c:pt idx="95">
                  <c:v>2016-05-12</c:v>
                </c:pt>
                <c:pt idx="96">
                  <c:v>2016-05-13</c:v>
                </c:pt>
                <c:pt idx="97">
                  <c:v>2016-05-16</c:v>
                </c:pt>
                <c:pt idx="98">
                  <c:v>2016-05-17</c:v>
                </c:pt>
                <c:pt idx="99">
                  <c:v>2016-05-18</c:v>
                </c:pt>
                <c:pt idx="100">
                  <c:v>2016-05-19</c:v>
                </c:pt>
                <c:pt idx="101">
                  <c:v>2016-05-20</c:v>
                </c:pt>
                <c:pt idx="102">
                  <c:v>2016-05-23</c:v>
                </c:pt>
                <c:pt idx="103">
                  <c:v>2016-05-24</c:v>
                </c:pt>
                <c:pt idx="104">
                  <c:v>2016-05-25</c:v>
                </c:pt>
                <c:pt idx="105">
                  <c:v>2016-05-26</c:v>
                </c:pt>
                <c:pt idx="106">
                  <c:v>2016-05-27</c:v>
                </c:pt>
                <c:pt idx="107">
                  <c:v>2016-05-30</c:v>
                </c:pt>
                <c:pt idx="108">
                  <c:v>2016-05-31</c:v>
                </c:pt>
                <c:pt idx="109">
                  <c:v>2016-06-01</c:v>
                </c:pt>
                <c:pt idx="110">
                  <c:v>2016-06-02</c:v>
                </c:pt>
                <c:pt idx="111">
                  <c:v>2016-06-03</c:v>
                </c:pt>
                <c:pt idx="112">
                  <c:v>2016-06-06</c:v>
                </c:pt>
                <c:pt idx="113">
                  <c:v>2016-06-07</c:v>
                </c:pt>
                <c:pt idx="114">
                  <c:v>2016-06-08</c:v>
                </c:pt>
                <c:pt idx="115">
                  <c:v>2016-06-09</c:v>
                </c:pt>
                <c:pt idx="116">
                  <c:v>2016-06-10</c:v>
                </c:pt>
                <c:pt idx="117">
                  <c:v>2016-06-13</c:v>
                </c:pt>
                <c:pt idx="118">
                  <c:v>2016-06-14</c:v>
                </c:pt>
                <c:pt idx="119">
                  <c:v>2016-06-15</c:v>
                </c:pt>
                <c:pt idx="120">
                  <c:v>2016-06-16</c:v>
                </c:pt>
                <c:pt idx="121">
                  <c:v>2016-06-17</c:v>
                </c:pt>
                <c:pt idx="122">
                  <c:v>2016-06-20</c:v>
                </c:pt>
                <c:pt idx="123">
                  <c:v>2016-06-21</c:v>
                </c:pt>
                <c:pt idx="124">
                  <c:v>2016-06-22</c:v>
                </c:pt>
                <c:pt idx="125">
                  <c:v>2016-06-23</c:v>
                </c:pt>
                <c:pt idx="126">
                  <c:v>2016-06-24</c:v>
                </c:pt>
                <c:pt idx="127">
                  <c:v>2016-06-27</c:v>
                </c:pt>
                <c:pt idx="128">
                  <c:v>2016-06-28</c:v>
                </c:pt>
                <c:pt idx="129">
                  <c:v>2016-06-29</c:v>
                </c:pt>
                <c:pt idx="130">
                  <c:v>2016-06-30</c:v>
                </c:pt>
                <c:pt idx="131">
                  <c:v>2016-07-01</c:v>
                </c:pt>
                <c:pt idx="132">
                  <c:v>2016-07-04</c:v>
                </c:pt>
                <c:pt idx="133">
                  <c:v>2016-07-05</c:v>
                </c:pt>
                <c:pt idx="134">
                  <c:v>2016-07-06</c:v>
                </c:pt>
                <c:pt idx="135">
                  <c:v>2016-07-07</c:v>
                </c:pt>
                <c:pt idx="136">
                  <c:v>2016-07-08</c:v>
                </c:pt>
                <c:pt idx="137">
                  <c:v>2016-07-11</c:v>
                </c:pt>
                <c:pt idx="138">
                  <c:v>2016-07-12</c:v>
                </c:pt>
                <c:pt idx="139">
                  <c:v>2016-07-13</c:v>
                </c:pt>
                <c:pt idx="140">
                  <c:v>2016-07-14</c:v>
                </c:pt>
                <c:pt idx="141">
                  <c:v>2016-07-15</c:v>
                </c:pt>
                <c:pt idx="142">
                  <c:v>2016-07-18</c:v>
                </c:pt>
                <c:pt idx="143">
                  <c:v>2016-07-19</c:v>
                </c:pt>
                <c:pt idx="144">
                  <c:v>2016-07-20</c:v>
                </c:pt>
                <c:pt idx="145">
                  <c:v>2016-07-21</c:v>
                </c:pt>
                <c:pt idx="146">
                  <c:v>2016-07-22</c:v>
                </c:pt>
                <c:pt idx="147">
                  <c:v>2016-07-25</c:v>
                </c:pt>
                <c:pt idx="148">
                  <c:v>2016-07-26</c:v>
                </c:pt>
                <c:pt idx="149">
                  <c:v>2016-07-27</c:v>
                </c:pt>
                <c:pt idx="150">
                  <c:v>2016-07-28</c:v>
                </c:pt>
                <c:pt idx="151">
                  <c:v>2016-07-29</c:v>
                </c:pt>
                <c:pt idx="152">
                  <c:v>2016-08-01</c:v>
                </c:pt>
                <c:pt idx="153">
                  <c:v>2016-08-02</c:v>
                </c:pt>
                <c:pt idx="154">
                  <c:v>2016-08-03</c:v>
                </c:pt>
                <c:pt idx="155">
                  <c:v>2016-08-04</c:v>
                </c:pt>
                <c:pt idx="156">
                  <c:v>2016-08-05</c:v>
                </c:pt>
                <c:pt idx="157">
                  <c:v>2016-08-08</c:v>
                </c:pt>
                <c:pt idx="158">
                  <c:v>2016-08-09</c:v>
                </c:pt>
                <c:pt idx="159">
                  <c:v>2016-08-10</c:v>
                </c:pt>
                <c:pt idx="160">
                  <c:v>2016-08-11</c:v>
                </c:pt>
                <c:pt idx="161">
                  <c:v>2016-08-12</c:v>
                </c:pt>
                <c:pt idx="162">
                  <c:v>2016-08-15</c:v>
                </c:pt>
                <c:pt idx="163">
                  <c:v>2016-08-16</c:v>
                </c:pt>
                <c:pt idx="164">
                  <c:v>2016-08-17</c:v>
                </c:pt>
                <c:pt idx="165">
                  <c:v>2016-08-18</c:v>
                </c:pt>
                <c:pt idx="166">
                  <c:v>2016-08-19</c:v>
                </c:pt>
                <c:pt idx="167">
                  <c:v>2016-08-22</c:v>
                </c:pt>
                <c:pt idx="168">
                  <c:v>2016-08-23</c:v>
                </c:pt>
                <c:pt idx="169">
                  <c:v>2016-08-24</c:v>
                </c:pt>
                <c:pt idx="170">
                  <c:v>2016-08-25</c:v>
                </c:pt>
                <c:pt idx="171">
                  <c:v>2016-08-26</c:v>
                </c:pt>
                <c:pt idx="172">
                  <c:v>2016-08-29</c:v>
                </c:pt>
                <c:pt idx="173">
                  <c:v>2016-08-30</c:v>
                </c:pt>
                <c:pt idx="174">
                  <c:v>2016-08-31</c:v>
                </c:pt>
                <c:pt idx="175">
                  <c:v>2016-09-01</c:v>
                </c:pt>
                <c:pt idx="176">
                  <c:v>2016-09-02</c:v>
                </c:pt>
                <c:pt idx="177">
                  <c:v>2016-09-05</c:v>
                </c:pt>
                <c:pt idx="178">
                  <c:v>2016-09-06</c:v>
                </c:pt>
                <c:pt idx="179">
                  <c:v>2016-09-07</c:v>
                </c:pt>
                <c:pt idx="180">
                  <c:v>2016-09-08</c:v>
                </c:pt>
                <c:pt idx="181">
                  <c:v>2016-09-09</c:v>
                </c:pt>
                <c:pt idx="182">
                  <c:v>2016-09-12</c:v>
                </c:pt>
                <c:pt idx="183">
                  <c:v>2016-09-13</c:v>
                </c:pt>
                <c:pt idx="184">
                  <c:v>2016-09-14</c:v>
                </c:pt>
                <c:pt idx="185">
                  <c:v>2016-09-15</c:v>
                </c:pt>
                <c:pt idx="186">
                  <c:v>2016-09-16</c:v>
                </c:pt>
                <c:pt idx="187">
                  <c:v>2016-09-19</c:v>
                </c:pt>
                <c:pt idx="188">
                  <c:v>2016-09-20</c:v>
                </c:pt>
                <c:pt idx="189">
                  <c:v>2016-09-21</c:v>
                </c:pt>
                <c:pt idx="190">
                  <c:v>2016-09-22</c:v>
                </c:pt>
                <c:pt idx="191">
                  <c:v>2016-09-23</c:v>
                </c:pt>
                <c:pt idx="192">
                  <c:v>2016-09-26</c:v>
                </c:pt>
                <c:pt idx="193">
                  <c:v>2016-09-27</c:v>
                </c:pt>
                <c:pt idx="194">
                  <c:v>2016-09-28</c:v>
                </c:pt>
                <c:pt idx="195">
                  <c:v>2016-09-29</c:v>
                </c:pt>
                <c:pt idx="196">
                  <c:v>2016-09-30</c:v>
                </c:pt>
                <c:pt idx="197">
                  <c:v>2016-10-03</c:v>
                </c:pt>
                <c:pt idx="198">
                  <c:v>2016-10-04</c:v>
                </c:pt>
                <c:pt idx="199">
                  <c:v>2016-10-05</c:v>
                </c:pt>
                <c:pt idx="200">
                  <c:v>2016-10-06</c:v>
                </c:pt>
                <c:pt idx="201">
                  <c:v>2016-10-07</c:v>
                </c:pt>
                <c:pt idx="202">
                  <c:v>2016-10-10</c:v>
                </c:pt>
                <c:pt idx="203">
                  <c:v>2016-10-11</c:v>
                </c:pt>
                <c:pt idx="204">
                  <c:v>2016-10-12</c:v>
                </c:pt>
                <c:pt idx="205">
                  <c:v>2016-10-13</c:v>
                </c:pt>
                <c:pt idx="206">
                  <c:v>2016-10-14</c:v>
                </c:pt>
                <c:pt idx="207">
                  <c:v>2016-10-17</c:v>
                </c:pt>
                <c:pt idx="208">
                  <c:v>2016-10-18</c:v>
                </c:pt>
                <c:pt idx="209">
                  <c:v>2016-10-19</c:v>
                </c:pt>
                <c:pt idx="210">
                  <c:v>2016-10-20</c:v>
                </c:pt>
                <c:pt idx="211">
                  <c:v>2016-10-21</c:v>
                </c:pt>
                <c:pt idx="212">
                  <c:v>2016-10-24</c:v>
                </c:pt>
                <c:pt idx="213">
                  <c:v>2016-10-25</c:v>
                </c:pt>
                <c:pt idx="214">
                  <c:v>2016-10-26</c:v>
                </c:pt>
                <c:pt idx="215">
                  <c:v>2016-10-27</c:v>
                </c:pt>
                <c:pt idx="216">
                  <c:v>2016-10-28</c:v>
                </c:pt>
                <c:pt idx="217">
                  <c:v>2016-10-31</c:v>
                </c:pt>
                <c:pt idx="218">
                  <c:v>2016-11-01</c:v>
                </c:pt>
                <c:pt idx="219">
                  <c:v>2016-11-02</c:v>
                </c:pt>
                <c:pt idx="220">
                  <c:v>2016-11-03</c:v>
                </c:pt>
                <c:pt idx="221">
                  <c:v>2016-11-04</c:v>
                </c:pt>
                <c:pt idx="222">
                  <c:v>2016-11-07</c:v>
                </c:pt>
                <c:pt idx="223">
                  <c:v>2016-11-08</c:v>
                </c:pt>
                <c:pt idx="224">
                  <c:v>2016-11-09</c:v>
                </c:pt>
                <c:pt idx="225">
                  <c:v>2016-11-10</c:v>
                </c:pt>
                <c:pt idx="226">
                  <c:v>2016-11-11</c:v>
                </c:pt>
                <c:pt idx="227">
                  <c:v>2016-11-14</c:v>
                </c:pt>
                <c:pt idx="228">
                  <c:v>2016-11-15</c:v>
                </c:pt>
                <c:pt idx="229">
                  <c:v>2016-11-16</c:v>
                </c:pt>
                <c:pt idx="230">
                  <c:v>2016-11-17</c:v>
                </c:pt>
                <c:pt idx="231">
                  <c:v>2016-11-18</c:v>
                </c:pt>
                <c:pt idx="232">
                  <c:v>2016-11-21</c:v>
                </c:pt>
                <c:pt idx="233">
                  <c:v>2016-11-22</c:v>
                </c:pt>
                <c:pt idx="234">
                  <c:v>2016-11-23</c:v>
                </c:pt>
                <c:pt idx="235">
                  <c:v>2016-11-24</c:v>
                </c:pt>
                <c:pt idx="236">
                  <c:v>2016-11-25</c:v>
                </c:pt>
                <c:pt idx="237">
                  <c:v>2016-11-28</c:v>
                </c:pt>
                <c:pt idx="238">
                  <c:v>2016-11-29</c:v>
                </c:pt>
                <c:pt idx="239">
                  <c:v>2016-11-30</c:v>
                </c:pt>
                <c:pt idx="240">
                  <c:v>2016-12-01</c:v>
                </c:pt>
                <c:pt idx="241">
                  <c:v>2016-12-02</c:v>
                </c:pt>
                <c:pt idx="242">
                  <c:v>2016-12-05</c:v>
                </c:pt>
                <c:pt idx="243">
                  <c:v>2016-12-06</c:v>
                </c:pt>
                <c:pt idx="244">
                  <c:v>2016-12-07</c:v>
                </c:pt>
                <c:pt idx="245">
                  <c:v>2016-12-08</c:v>
                </c:pt>
                <c:pt idx="246">
                  <c:v>2016-12-09</c:v>
                </c:pt>
                <c:pt idx="247">
                  <c:v>2016-12-12</c:v>
                </c:pt>
                <c:pt idx="248">
                  <c:v>2016-12-13</c:v>
                </c:pt>
                <c:pt idx="249">
                  <c:v>2016-12-14</c:v>
                </c:pt>
                <c:pt idx="250">
                  <c:v>2016-12-15</c:v>
                </c:pt>
                <c:pt idx="251">
                  <c:v>2016-12-16</c:v>
                </c:pt>
                <c:pt idx="252">
                  <c:v>2016-12-19</c:v>
                </c:pt>
                <c:pt idx="253">
                  <c:v>2016-12-20</c:v>
                </c:pt>
                <c:pt idx="254">
                  <c:v>2016-12-21</c:v>
                </c:pt>
                <c:pt idx="255">
                  <c:v>2016-12-22</c:v>
                </c:pt>
                <c:pt idx="256">
                  <c:v>2016-12-23</c:v>
                </c:pt>
                <c:pt idx="257">
                  <c:v>2016-12-26</c:v>
                </c:pt>
                <c:pt idx="258">
                  <c:v>2016-12-27</c:v>
                </c:pt>
                <c:pt idx="259">
                  <c:v>2016-12-28</c:v>
                </c:pt>
                <c:pt idx="260">
                  <c:v>2016-12-29</c:v>
                </c:pt>
                <c:pt idx="261">
                  <c:v>2016-12-30</c:v>
                </c:pt>
                <c:pt idx="262">
                  <c:v>2017-01-02</c:v>
                </c:pt>
                <c:pt idx="263">
                  <c:v>2017-01-03</c:v>
                </c:pt>
                <c:pt idx="264">
                  <c:v>2017-01-04</c:v>
                </c:pt>
                <c:pt idx="265">
                  <c:v>2017-01-05</c:v>
                </c:pt>
                <c:pt idx="266">
                  <c:v>2017-01-06</c:v>
                </c:pt>
                <c:pt idx="267">
                  <c:v>2017-01-09</c:v>
                </c:pt>
                <c:pt idx="268">
                  <c:v>2017-01-10</c:v>
                </c:pt>
                <c:pt idx="269">
                  <c:v>2017-01-11</c:v>
                </c:pt>
                <c:pt idx="270">
                  <c:v>2017-01-12</c:v>
                </c:pt>
                <c:pt idx="271">
                  <c:v>2017-01-13</c:v>
                </c:pt>
                <c:pt idx="272">
                  <c:v>2017-01-16</c:v>
                </c:pt>
                <c:pt idx="273">
                  <c:v>2017-01-17</c:v>
                </c:pt>
                <c:pt idx="274">
                  <c:v>2017-01-18</c:v>
                </c:pt>
                <c:pt idx="275">
                  <c:v>2017-01-19</c:v>
                </c:pt>
                <c:pt idx="276">
                  <c:v>2017-01-20</c:v>
                </c:pt>
                <c:pt idx="277">
                  <c:v>2017-01-23</c:v>
                </c:pt>
                <c:pt idx="278">
                  <c:v>2017-01-24</c:v>
                </c:pt>
                <c:pt idx="279">
                  <c:v>2017-01-25</c:v>
                </c:pt>
                <c:pt idx="280">
                  <c:v>2017-01-26</c:v>
                </c:pt>
                <c:pt idx="281">
                  <c:v>2017-01-27</c:v>
                </c:pt>
                <c:pt idx="282">
                  <c:v>2017-01-30</c:v>
                </c:pt>
                <c:pt idx="283">
                  <c:v>2017-01-31</c:v>
                </c:pt>
                <c:pt idx="284">
                  <c:v>2017-02-01</c:v>
                </c:pt>
                <c:pt idx="285">
                  <c:v>2017-02-02</c:v>
                </c:pt>
                <c:pt idx="286">
                  <c:v>2017-02-03</c:v>
                </c:pt>
                <c:pt idx="287">
                  <c:v>2017-02-06</c:v>
                </c:pt>
                <c:pt idx="288">
                  <c:v>2017-02-07</c:v>
                </c:pt>
                <c:pt idx="289">
                  <c:v>2017-02-08</c:v>
                </c:pt>
                <c:pt idx="290">
                  <c:v>2017-02-09</c:v>
                </c:pt>
                <c:pt idx="291">
                  <c:v>2017-02-10</c:v>
                </c:pt>
                <c:pt idx="292">
                  <c:v>2017-02-13</c:v>
                </c:pt>
                <c:pt idx="293">
                  <c:v>2017-02-14</c:v>
                </c:pt>
                <c:pt idx="294">
                  <c:v>2017-02-15</c:v>
                </c:pt>
                <c:pt idx="295">
                  <c:v>2017-02-16</c:v>
                </c:pt>
                <c:pt idx="296">
                  <c:v>2017-02-17</c:v>
                </c:pt>
                <c:pt idx="297">
                  <c:v>2017-02-20</c:v>
                </c:pt>
                <c:pt idx="298">
                  <c:v>2017-02-21</c:v>
                </c:pt>
                <c:pt idx="299">
                  <c:v>2017-02-22</c:v>
                </c:pt>
                <c:pt idx="300">
                  <c:v>2017-02-23</c:v>
                </c:pt>
                <c:pt idx="301">
                  <c:v>2017-02-24</c:v>
                </c:pt>
                <c:pt idx="302">
                  <c:v>2017-02-27</c:v>
                </c:pt>
                <c:pt idx="303">
                  <c:v>2017-02-28</c:v>
                </c:pt>
                <c:pt idx="304">
                  <c:v>2017-03-01</c:v>
                </c:pt>
                <c:pt idx="305">
                  <c:v>2017-03-02</c:v>
                </c:pt>
                <c:pt idx="306">
                  <c:v>2017-03-03</c:v>
                </c:pt>
                <c:pt idx="307">
                  <c:v>2017-03-06</c:v>
                </c:pt>
                <c:pt idx="308">
                  <c:v>2017-03-07</c:v>
                </c:pt>
                <c:pt idx="309">
                  <c:v>2017-03-08</c:v>
                </c:pt>
                <c:pt idx="310">
                  <c:v>2017-03-09</c:v>
                </c:pt>
                <c:pt idx="311">
                  <c:v>2017-03-10</c:v>
                </c:pt>
                <c:pt idx="312">
                  <c:v>2017-03-13</c:v>
                </c:pt>
                <c:pt idx="313">
                  <c:v>2017-03-14</c:v>
                </c:pt>
                <c:pt idx="314">
                  <c:v>2017-03-15</c:v>
                </c:pt>
                <c:pt idx="315">
                  <c:v>2017-03-16</c:v>
                </c:pt>
                <c:pt idx="316">
                  <c:v>2017-03-17</c:v>
                </c:pt>
                <c:pt idx="317">
                  <c:v>2017-03-20</c:v>
                </c:pt>
                <c:pt idx="318">
                  <c:v>2017-03-21</c:v>
                </c:pt>
                <c:pt idx="319">
                  <c:v>2017-03-22</c:v>
                </c:pt>
                <c:pt idx="320">
                  <c:v>2017-03-23</c:v>
                </c:pt>
                <c:pt idx="321">
                  <c:v>2017-03-24</c:v>
                </c:pt>
                <c:pt idx="322">
                  <c:v>2017-03-27</c:v>
                </c:pt>
                <c:pt idx="323">
                  <c:v>2017-03-28</c:v>
                </c:pt>
                <c:pt idx="324">
                  <c:v>2017-03-29</c:v>
                </c:pt>
                <c:pt idx="325">
                  <c:v>2017-03-30</c:v>
                </c:pt>
                <c:pt idx="326">
                  <c:v>2017-03-31</c:v>
                </c:pt>
                <c:pt idx="327">
                  <c:v>2017-04-03</c:v>
                </c:pt>
                <c:pt idx="328">
                  <c:v>2017-04-04</c:v>
                </c:pt>
                <c:pt idx="329">
                  <c:v>2017-04-05</c:v>
                </c:pt>
                <c:pt idx="330">
                  <c:v>2017-04-06</c:v>
                </c:pt>
                <c:pt idx="331">
                  <c:v>2017-04-07</c:v>
                </c:pt>
                <c:pt idx="332">
                  <c:v>2017-04-10</c:v>
                </c:pt>
                <c:pt idx="333">
                  <c:v>2017-04-11</c:v>
                </c:pt>
                <c:pt idx="334">
                  <c:v>2017-04-12</c:v>
                </c:pt>
                <c:pt idx="335">
                  <c:v>2017-04-13</c:v>
                </c:pt>
                <c:pt idx="336">
                  <c:v>2017-04-14</c:v>
                </c:pt>
                <c:pt idx="337">
                  <c:v>2017-04-17</c:v>
                </c:pt>
                <c:pt idx="338">
                  <c:v>2017-04-18</c:v>
                </c:pt>
                <c:pt idx="339">
                  <c:v>2017-04-19</c:v>
                </c:pt>
                <c:pt idx="340">
                  <c:v>2017-04-20</c:v>
                </c:pt>
                <c:pt idx="341">
                  <c:v>2017-04-21</c:v>
                </c:pt>
                <c:pt idx="342">
                  <c:v>2017-04-24</c:v>
                </c:pt>
                <c:pt idx="343">
                  <c:v>2017-04-25</c:v>
                </c:pt>
                <c:pt idx="344">
                  <c:v>2017-04-26</c:v>
                </c:pt>
                <c:pt idx="345">
                  <c:v>2017-04-27</c:v>
                </c:pt>
                <c:pt idx="346">
                  <c:v>2017-04-28</c:v>
                </c:pt>
                <c:pt idx="347">
                  <c:v>2017-05-01</c:v>
                </c:pt>
                <c:pt idx="348">
                  <c:v>2017-05-02</c:v>
                </c:pt>
                <c:pt idx="349">
                  <c:v>2017-05-03</c:v>
                </c:pt>
                <c:pt idx="350">
                  <c:v>2017-05-04</c:v>
                </c:pt>
                <c:pt idx="351">
                  <c:v>2017-05-05</c:v>
                </c:pt>
                <c:pt idx="352">
                  <c:v>2017-05-08</c:v>
                </c:pt>
                <c:pt idx="353">
                  <c:v>2017-05-09</c:v>
                </c:pt>
                <c:pt idx="354">
                  <c:v>2017-05-10</c:v>
                </c:pt>
                <c:pt idx="355">
                  <c:v>2017-05-11</c:v>
                </c:pt>
                <c:pt idx="356">
                  <c:v>2017-05-12</c:v>
                </c:pt>
                <c:pt idx="357">
                  <c:v>2017-05-15</c:v>
                </c:pt>
                <c:pt idx="358">
                  <c:v>2017-05-16</c:v>
                </c:pt>
                <c:pt idx="359">
                  <c:v>2017-05-17</c:v>
                </c:pt>
                <c:pt idx="360">
                  <c:v>2017-05-18</c:v>
                </c:pt>
                <c:pt idx="361">
                  <c:v>2017-05-19</c:v>
                </c:pt>
                <c:pt idx="362">
                  <c:v>2017-05-22</c:v>
                </c:pt>
                <c:pt idx="363">
                  <c:v>2017-05-23</c:v>
                </c:pt>
                <c:pt idx="364">
                  <c:v>2017-05-24</c:v>
                </c:pt>
                <c:pt idx="365">
                  <c:v>2017-05-25</c:v>
                </c:pt>
                <c:pt idx="366">
                  <c:v>2017-05-26</c:v>
                </c:pt>
                <c:pt idx="367">
                  <c:v>2017-05-29</c:v>
                </c:pt>
                <c:pt idx="368">
                  <c:v>2017-05-30</c:v>
                </c:pt>
                <c:pt idx="369">
                  <c:v>2017-05-31</c:v>
                </c:pt>
                <c:pt idx="370">
                  <c:v>2017-06-01</c:v>
                </c:pt>
                <c:pt idx="371">
                  <c:v>2017-06-02</c:v>
                </c:pt>
                <c:pt idx="372">
                  <c:v>2017-06-05</c:v>
                </c:pt>
                <c:pt idx="373">
                  <c:v>2017-06-06</c:v>
                </c:pt>
                <c:pt idx="374">
                  <c:v>2017-06-07</c:v>
                </c:pt>
                <c:pt idx="375">
                  <c:v>2017-06-08</c:v>
                </c:pt>
                <c:pt idx="376">
                  <c:v>2017-06-09</c:v>
                </c:pt>
                <c:pt idx="377">
                  <c:v>2017-06-12</c:v>
                </c:pt>
                <c:pt idx="378">
                  <c:v>2017-06-13</c:v>
                </c:pt>
                <c:pt idx="379">
                  <c:v>2017-06-14</c:v>
                </c:pt>
                <c:pt idx="380">
                  <c:v>2017-06-15</c:v>
                </c:pt>
                <c:pt idx="381">
                  <c:v>2017-06-16</c:v>
                </c:pt>
                <c:pt idx="382">
                  <c:v>2017-06-19</c:v>
                </c:pt>
                <c:pt idx="383">
                  <c:v>2017-06-20</c:v>
                </c:pt>
                <c:pt idx="384">
                  <c:v>2017-06-21</c:v>
                </c:pt>
                <c:pt idx="385">
                  <c:v>2017-06-22</c:v>
                </c:pt>
                <c:pt idx="386">
                  <c:v>2017-06-23</c:v>
                </c:pt>
                <c:pt idx="387">
                  <c:v>2017-06-26</c:v>
                </c:pt>
                <c:pt idx="388">
                  <c:v>2017-06-27</c:v>
                </c:pt>
                <c:pt idx="389">
                  <c:v>2017-06-28</c:v>
                </c:pt>
                <c:pt idx="390">
                  <c:v>2017-06-29</c:v>
                </c:pt>
                <c:pt idx="391">
                  <c:v>2017-06-30</c:v>
                </c:pt>
                <c:pt idx="392">
                  <c:v>2017-07-03</c:v>
                </c:pt>
                <c:pt idx="393">
                  <c:v>2017-07-04</c:v>
                </c:pt>
                <c:pt idx="394">
                  <c:v>2017-07-05</c:v>
                </c:pt>
                <c:pt idx="395">
                  <c:v>2017-07-06</c:v>
                </c:pt>
                <c:pt idx="396">
                  <c:v>2017-07-07</c:v>
                </c:pt>
                <c:pt idx="397">
                  <c:v>2017-07-10</c:v>
                </c:pt>
                <c:pt idx="398">
                  <c:v>2017-07-11</c:v>
                </c:pt>
                <c:pt idx="399">
                  <c:v>2017-07-12</c:v>
                </c:pt>
                <c:pt idx="400">
                  <c:v>2017-07-13</c:v>
                </c:pt>
                <c:pt idx="401">
                  <c:v>2017-07-14</c:v>
                </c:pt>
                <c:pt idx="402">
                  <c:v>2017-07-17</c:v>
                </c:pt>
                <c:pt idx="403">
                  <c:v>2017-07-18</c:v>
                </c:pt>
                <c:pt idx="404">
                  <c:v>2017-07-19</c:v>
                </c:pt>
                <c:pt idx="405">
                  <c:v>2017-07-20</c:v>
                </c:pt>
                <c:pt idx="406">
                  <c:v>2017-07-21</c:v>
                </c:pt>
                <c:pt idx="407">
                  <c:v>2017-07-24</c:v>
                </c:pt>
                <c:pt idx="408">
                  <c:v>2017-07-25</c:v>
                </c:pt>
                <c:pt idx="409">
                  <c:v>2017-07-26</c:v>
                </c:pt>
                <c:pt idx="410">
                  <c:v>2017-07-27</c:v>
                </c:pt>
                <c:pt idx="411">
                  <c:v>2017-07-28</c:v>
                </c:pt>
                <c:pt idx="412">
                  <c:v>2017-07-31</c:v>
                </c:pt>
                <c:pt idx="413">
                  <c:v>2017-08-01</c:v>
                </c:pt>
                <c:pt idx="414">
                  <c:v>2017-08-02</c:v>
                </c:pt>
                <c:pt idx="415">
                  <c:v>2017-08-03</c:v>
                </c:pt>
                <c:pt idx="416">
                  <c:v>2017-08-04</c:v>
                </c:pt>
                <c:pt idx="417">
                  <c:v>2017-08-07</c:v>
                </c:pt>
                <c:pt idx="418">
                  <c:v>2017-08-08</c:v>
                </c:pt>
                <c:pt idx="419">
                  <c:v>2017-08-09</c:v>
                </c:pt>
                <c:pt idx="420">
                  <c:v>2017-08-10</c:v>
                </c:pt>
                <c:pt idx="421">
                  <c:v>2017-08-11</c:v>
                </c:pt>
                <c:pt idx="422">
                  <c:v>2017-08-14</c:v>
                </c:pt>
                <c:pt idx="423">
                  <c:v>2017-08-15</c:v>
                </c:pt>
                <c:pt idx="424">
                  <c:v>2017-08-16</c:v>
                </c:pt>
                <c:pt idx="425">
                  <c:v>2017-08-17</c:v>
                </c:pt>
                <c:pt idx="426">
                  <c:v>2017-08-18</c:v>
                </c:pt>
                <c:pt idx="427">
                  <c:v>2017-08-21</c:v>
                </c:pt>
                <c:pt idx="428">
                  <c:v>2017-08-22</c:v>
                </c:pt>
                <c:pt idx="429">
                  <c:v>2017-08-23</c:v>
                </c:pt>
                <c:pt idx="430">
                  <c:v>2017-08-24</c:v>
                </c:pt>
                <c:pt idx="431">
                  <c:v>2017-08-25</c:v>
                </c:pt>
                <c:pt idx="432">
                  <c:v>2017-08-28</c:v>
                </c:pt>
                <c:pt idx="433">
                  <c:v>2017-08-29</c:v>
                </c:pt>
                <c:pt idx="434">
                  <c:v>2017-08-30</c:v>
                </c:pt>
                <c:pt idx="435">
                  <c:v>2017-08-31</c:v>
                </c:pt>
                <c:pt idx="436">
                  <c:v>2017-09-01</c:v>
                </c:pt>
                <c:pt idx="437">
                  <c:v>2017-09-04</c:v>
                </c:pt>
                <c:pt idx="438">
                  <c:v>2017-09-05</c:v>
                </c:pt>
                <c:pt idx="439">
                  <c:v>2017-09-06</c:v>
                </c:pt>
                <c:pt idx="440">
                  <c:v>2017-09-07</c:v>
                </c:pt>
                <c:pt idx="441">
                  <c:v>2017-09-08</c:v>
                </c:pt>
                <c:pt idx="442">
                  <c:v>2017-09-11</c:v>
                </c:pt>
                <c:pt idx="443">
                  <c:v>2017-09-12</c:v>
                </c:pt>
                <c:pt idx="444">
                  <c:v>2017-09-13</c:v>
                </c:pt>
                <c:pt idx="445">
                  <c:v>2017-09-14</c:v>
                </c:pt>
                <c:pt idx="446">
                  <c:v>2017-09-15</c:v>
                </c:pt>
                <c:pt idx="447">
                  <c:v>2017-09-18</c:v>
                </c:pt>
                <c:pt idx="448">
                  <c:v>2017-09-19</c:v>
                </c:pt>
                <c:pt idx="449">
                  <c:v>2017-09-20</c:v>
                </c:pt>
                <c:pt idx="450">
                  <c:v>2017-09-21</c:v>
                </c:pt>
                <c:pt idx="451">
                  <c:v>2017-09-22</c:v>
                </c:pt>
                <c:pt idx="452">
                  <c:v>2017-09-25</c:v>
                </c:pt>
                <c:pt idx="453">
                  <c:v>2017-09-26</c:v>
                </c:pt>
                <c:pt idx="454">
                  <c:v>2017-09-27</c:v>
                </c:pt>
                <c:pt idx="455">
                  <c:v>2017-09-28</c:v>
                </c:pt>
                <c:pt idx="456">
                  <c:v>2017-09-29</c:v>
                </c:pt>
                <c:pt idx="457">
                  <c:v>2017-10-02</c:v>
                </c:pt>
                <c:pt idx="458">
                  <c:v>2017-10-03</c:v>
                </c:pt>
                <c:pt idx="459">
                  <c:v>2017-10-04</c:v>
                </c:pt>
                <c:pt idx="460">
                  <c:v>2017-10-05</c:v>
                </c:pt>
                <c:pt idx="461">
                  <c:v>2017-10-06</c:v>
                </c:pt>
                <c:pt idx="462">
                  <c:v>2017-10-09</c:v>
                </c:pt>
                <c:pt idx="463">
                  <c:v>2017-10-10</c:v>
                </c:pt>
                <c:pt idx="464">
                  <c:v>2017-10-11</c:v>
                </c:pt>
                <c:pt idx="465">
                  <c:v>2017-10-12</c:v>
                </c:pt>
                <c:pt idx="466">
                  <c:v>2017-10-13</c:v>
                </c:pt>
                <c:pt idx="467">
                  <c:v>2017-10-16</c:v>
                </c:pt>
                <c:pt idx="468">
                  <c:v>2017-10-17</c:v>
                </c:pt>
                <c:pt idx="469">
                  <c:v>2017-10-18</c:v>
                </c:pt>
                <c:pt idx="470">
                  <c:v>2017-10-19</c:v>
                </c:pt>
                <c:pt idx="471">
                  <c:v>2017-10-20</c:v>
                </c:pt>
                <c:pt idx="472">
                  <c:v>2017-10-23</c:v>
                </c:pt>
                <c:pt idx="473">
                  <c:v>2017-10-24</c:v>
                </c:pt>
                <c:pt idx="474">
                  <c:v>2017-10-25</c:v>
                </c:pt>
                <c:pt idx="475">
                  <c:v>2017-10-26</c:v>
                </c:pt>
                <c:pt idx="476">
                  <c:v>2017-10-27</c:v>
                </c:pt>
                <c:pt idx="477">
                  <c:v>2017-10-30</c:v>
                </c:pt>
                <c:pt idx="478">
                  <c:v>2017-10-31</c:v>
                </c:pt>
                <c:pt idx="479">
                  <c:v>2017-11-01</c:v>
                </c:pt>
                <c:pt idx="480">
                  <c:v>2017-11-02</c:v>
                </c:pt>
                <c:pt idx="481">
                  <c:v>2017-11-03</c:v>
                </c:pt>
                <c:pt idx="482">
                  <c:v>2017-11-06</c:v>
                </c:pt>
                <c:pt idx="483">
                  <c:v>2017-11-07</c:v>
                </c:pt>
                <c:pt idx="484">
                  <c:v>2017-11-08</c:v>
                </c:pt>
                <c:pt idx="485">
                  <c:v>2017-11-09</c:v>
                </c:pt>
                <c:pt idx="486">
                  <c:v>2017-11-10</c:v>
                </c:pt>
                <c:pt idx="487">
                  <c:v>2017-11-13</c:v>
                </c:pt>
                <c:pt idx="488">
                  <c:v>2017-11-14</c:v>
                </c:pt>
                <c:pt idx="489">
                  <c:v>2017-11-15</c:v>
                </c:pt>
                <c:pt idx="490">
                  <c:v>2017-11-16</c:v>
                </c:pt>
                <c:pt idx="491">
                  <c:v>2017-11-17</c:v>
                </c:pt>
                <c:pt idx="492">
                  <c:v>2017-11-20</c:v>
                </c:pt>
                <c:pt idx="493">
                  <c:v>2017-11-21</c:v>
                </c:pt>
                <c:pt idx="494">
                  <c:v>2017-11-22</c:v>
                </c:pt>
                <c:pt idx="495">
                  <c:v>2017-11-23</c:v>
                </c:pt>
                <c:pt idx="496">
                  <c:v>2017-11-24</c:v>
                </c:pt>
                <c:pt idx="497">
                  <c:v>2017-11-27</c:v>
                </c:pt>
                <c:pt idx="498">
                  <c:v>2017-11-28</c:v>
                </c:pt>
                <c:pt idx="499">
                  <c:v>2017-11-29</c:v>
                </c:pt>
                <c:pt idx="500">
                  <c:v>2017-11-30</c:v>
                </c:pt>
                <c:pt idx="501">
                  <c:v>2017-12-01</c:v>
                </c:pt>
                <c:pt idx="502">
                  <c:v>2017-12-04</c:v>
                </c:pt>
                <c:pt idx="503">
                  <c:v>2017-12-05</c:v>
                </c:pt>
                <c:pt idx="504">
                  <c:v>2017-12-06</c:v>
                </c:pt>
                <c:pt idx="505">
                  <c:v>2017-12-07</c:v>
                </c:pt>
                <c:pt idx="506">
                  <c:v>2017-12-08</c:v>
                </c:pt>
                <c:pt idx="507">
                  <c:v>2017-12-11</c:v>
                </c:pt>
                <c:pt idx="508">
                  <c:v>2017-12-12</c:v>
                </c:pt>
                <c:pt idx="509">
                  <c:v>2017-12-13</c:v>
                </c:pt>
                <c:pt idx="510">
                  <c:v>2017-12-14</c:v>
                </c:pt>
                <c:pt idx="511">
                  <c:v>2017-12-15</c:v>
                </c:pt>
                <c:pt idx="512">
                  <c:v>2017-12-18</c:v>
                </c:pt>
                <c:pt idx="513">
                  <c:v>2017-12-19</c:v>
                </c:pt>
                <c:pt idx="514">
                  <c:v>2017-12-20</c:v>
                </c:pt>
                <c:pt idx="515">
                  <c:v>2017-12-21</c:v>
                </c:pt>
                <c:pt idx="516">
                  <c:v>2017-12-22</c:v>
                </c:pt>
                <c:pt idx="517">
                  <c:v>2017-12-25</c:v>
                </c:pt>
                <c:pt idx="518">
                  <c:v>2017-12-26</c:v>
                </c:pt>
                <c:pt idx="519">
                  <c:v>2017-12-27</c:v>
                </c:pt>
                <c:pt idx="520">
                  <c:v>2017-12-28</c:v>
                </c:pt>
                <c:pt idx="521">
                  <c:v>2017-12-29</c:v>
                </c:pt>
                <c:pt idx="522">
                  <c:v>2018-01-01</c:v>
                </c:pt>
                <c:pt idx="523">
                  <c:v>2018-01-02</c:v>
                </c:pt>
                <c:pt idx="524">
                  <c:v>2018-01-03</c:v>
                </c:pt>
                <c:pt idx="525">
                  <c:v>2018-01-04</c:v>
                </c:pt>
                <c:pt idx="526">
                  <c:v>2018-01-05</c:v>
                </c:pt>
                <c:pt idx="527">
                  <c:v>2018-01-08</c:v>
                </c:pt>
                <c:pt idx="528">
                  <c:v>2018-01-09</c:v>
                </c:pt>
                <c:pt idx="529">
                  <c:v>2018-01-10</c:v>
                </c:pt>
                <c:pt idx="530">
                  <c:v>2018-01-11</c:v>
                </c:pt>
                <c:pt idx="531">
                  <c:v>2018-01-12</c:v>
                </c:pt>
                <c:pt idx="532">
                  <c:v>2018-01-15</c:v>
                </c:pt>
                <c:pt idx="533">
                  <c:v>2018-01-16</c:v>
                </c:pt>
                <c:pt idx="534">
                  <c:v>2018-01-17</c:v>
                </c:pt>
                <c:pt idx="535">
                  <c:v>2018-01-18</c:v>
                </c:pt>
                <c:pt idx="536">
                  <c:v>2018-01-19</c:v>
                </c:pt>
                <c:pt idx="537">
                  <c:v>2018-01-22</c:v>
                </c:pt>
                <c:pt idx="538">
                  <c:v>2018-01-23</c:v>
                </c:pt>
                <c:pt idx="539">
                  <c:v>2018-01-24</c:v>
                </c:pt>
                <c:pt idx="540">
                  <c:v>2018-01-25</c:v>
                </c:pt>
                <c:pt idx="541">
                  <c:v>2018-01-26</c:v>
                </c:pt>
                <c:pt idx="542">
                  <c:v>2018-01-29</c:v>
                </c:pt>
                <c:pt idx="543">
                  <c:v>2018-01-30</c:v>
                </c:pt>
                <c:pt idx="544">
                  <c:v>2018-01-31</c:v>
                </c:pt>
                <c:pt idx="545">
                  <c:v>2018-02-01</c:v>
                </c:pt>
                <c:pt idx="546">
                  <c:v>2018-02-02</c:v>
                </c:pt>
                <c:pt idx="547">
                  <c:v>2018-02-05</c:v>
                </c:pt>
                <c:pt idx="548">
                  <c:v>2018-02-06</c:v>
                </c:pt>
                <c:pt idx="549">
                  <c:v>2018-02-07</c:v>
                </c:pt>
                <c:pt idx="550">
                  <c:v>2018-02-08</c:v>
                </c:pt>
                <c:pt idx="551">
                  <c:v>2018-02-09</c:v>
                </c:pt>
                <c:pt idx="552">
                  <c:v>2018-02-12</c:v>
                </c:pt>
                <c:pt idx="553">
                  <c:v>2018-02-13</c:v>
                </c:pt>
                <c:pt idx="554">
                  <c:v>2018-02-14</c:v>
                </c:pt>
                <c:pt idx="555">
                  <c:v>2018-02-15</c:v>
                </c:pt>
                <c:pt idx="556">
                  <c:v>2018-02-16</c:v>
                </c:pt>
                <c:pt idx="557">
                  <c:v>2018-02-19</c:v>
                </c:pt>
                <c:pt idx="558">
                  <c:v>2018-02-20</c:v>
                </c:pt>
                <c:pt idx="559">
                  <c:v>2018-02-21</c:v>
                </c:pt>
                <c:pt idx="560">
                  <c:v>2018-02-22</c:v>
                </c:pt>
                <c:pt idx="561">
                  <c:v>2018-02-23</c:v>
                </c:pt>
                <c:pt idx="562">
                  <c:v>2018-02-26</c:v>
                </c:pt>
                <c:pt idx="563">
                  <c:v>2018-02-27</c:v>
                </c:pt>
                <c:pt idx="564">
                  <c:v>2018-02-28</c:v>
                </c:pt>
                <c:pt idx="565">
                  <c:v>2018-03-01</c:v>
                </c:pt>
                <c:pt idx="566">
                  <c:v>2018-03-02</c:v>
                </c:pt>
                <c:pt idx="567">
                  <c:v>2018-03-05</c:v>
                </c:pt>
                <c:pt idx="568">
                  <c:v>2018-03-06</c:v>
                </c:pt>
                <c:pt idx="569">
                  <c:v>2018-03-07</c:v>
                </c:pt>
                <c:pt idx="570">
                  <c:v>2018-03-08</c:v>
                </c:pt>
                <c:pt idx="571">
                  <c:v>2018-03-09</c:v>
                </c:pt>
                <c:pt idx="572">
                  <c:v>2018-03-12</c:v>
                </c:pt>
                <c:pt idx="573">
                  <c:v>2018-03-13</c:v>
                </c:pt>
                <c:pt idx="574">
                  <c:v>2018-03-14</c:v>
                </c:pt>
                <c:pt idx="575">
                  <c:v>2018-03-15</c:v>
                </c:pt>
                <c:pt idx="576">
                  <c:v>2018-03-16</c:v>
                </c:pt>
                <c:pt idx="577">
                  <c:v>2018-03-19</c:v>
                </c:pt>
                <c:pt idx="578">
                  <c:v>2018-03-20</c:v>
                </c:pt>
                <c:pt idx="579">
                  <c:v>2018-03-21</c:v>
                </c:pt>
                <c:pt idx="580">
                  <c:v>2018-03-22</c:v>
                </c:pt>
                <c:pt idx="581">
                  <c:v>2018-03-23</c:v>
                </c:pt>
                <c:pt idx="582">
                  <c:v>2018-03-26</c:v>
                </c:pt>
                <c:pt idx="583">
                  <c:v>2018-03-27</c:v>
                </c:pt>
                <c:pt idx="584">
                  <c:v>2018-03-28</c:v>
                </c:pt>
                <c:pt idx="585">
                  <c:v>2018-03-29</c:v>
                </c:pt>
                <c:pt idx="586">
                  <c:v>2018-03-30</c:v>
                </c:pt>
                <c:pt idx="587">
                  <c:v>2018-04-02</c:v>
                </c:pt>
                <c:pt idx="588">
                  <c:v>2018-04-03</c:v>
                </c:pt>
                <c:pt idx="589">
                  <c:v>2018-04-04</c:v>
                </c:pt>
                <c:pt idx="590">
                  <c:v>2018-04-05</c:v>
                </c:pt>
                <c:pt idx="591">
                  <c:v>2018-04-06</c:v>
                </c:pt>
                <c:pt idx="592">
                  <c:v>2018-04-09</c:v>
                </c:pt>
                <c:pt idx="593">
                  <c:v>2018-04-10</c:v>
                </c:pt>
                <c:pt idx="594">
                  <c:v>2018-04-11</c:v>
                </c:pt>
                <c:pt idx="595">
                  <c:v>2018-04-12</c:v>
                </c:pt>
                <c:pt idx="596">
                  <c:v>2018-04-13</c:v>
                </c:pt>
                <c:pt idx="597">
                  <c:v>2018-04-16</c:v>
                </c:pt>
                <c:pt idx="598">
                  <c:v>2018-04-17</c:v>
                </c:pt>
                <c:pt idx="599">
                  <c:v>2018-04-18</c:v>
                </c:pt>
                <c:pt idx="600">
                  <c:v>2018-04-19</c:v>
                </c:pt>
                <c:pt idx="601">
                  <c:v>2018-04-20</c:v>
                </c:pt>
                <c:pt idx="602">
                  <c:v>2018-04-23</c:v>
                </c:pt>
                <c:pt idx="603">
                  <c:v>2018-04-24</c:v>
                </c:pt>
                <c:pt idx="604">
                  <c:v>2018-04-25</c:v>
                </c:pt>
                <c:pt idx="605">
                  <c:v>2018-04-26</c:v>
                </c:pt>
                <c:pt idx="606">
                  <c:v>2018-04-27</c:v>
                </c:pt>
                <c:pt idx="607">
                  <c:v>2018-04-30</c:v>
                </c:pt>
                <c:pt idx="608">
                  <c:v>2018-05-01</c:v>
                </c:pt>
                <c:pt idx="609">
                  <c:v>2018-05-02</c:v>
                </c:pt>
                <c:pt idx="610">
                  <c:v>2018-05-03</c:v>
                </c:pt>
                <c:pt idx="611">
                  <c:v>2018-05-04</c:v>
                </c:pt>
                <c:pt idx="612">
                  <c:v>2018-05-07</c:v>
                </c:pt>
                <c:pt idx="613">
                  <c:v>2018-05-08</c:v>
                </c:pt>
                <c:pt idx="614">
                  <c:v>2018-05-09</c:v>
                </c:pt>
                <c:pt idx="615">
                  <c:v>2018-05-10</c:v>
                </c:pt>
                <c:pt idx="616">
                  <c:v>2018-05-11</c:v>
                </c:pt>
                <c:pt idx="617">
                  <c:v>2018-05-14</c:v>
                </c:pt>
                <c:pt idx="618">
                  <c:v>2018-05-15</c:v>
                </c:pt>
                <c:pt idx="619">
                  <c:v>2018-05-16</c:v>
                </c:pt>
                <c:pt idx="620">
                  <c:v>2018-05-17</c:v>
                </c:pt>
                <c:pt idx="621">
                  <c:v>2018-05-18</c:v>
                </c:pt>
                <c:pt idx="622">
                  <c:v>2018-05-21</c:v>
                </c:pt>
                <c:pt idx="623">
                  <c:v>2018-05-22</c:v>
                </c:pt>
                <c:pt idx="624">
                  <c:v>2018-05-23</c:v>
                </c:pt>
                <c:pt idx="625">
                  <c:v>2018-05-24</c:v>
                </c:pt>
                <c:pt idx="626">
                  <c:v>2018-05-25</c:v>
                </c:pt>
                <c:pt idx="627">
                  <c:v>2018-05-28</c:v>
                </c:pt>
                <c:pt idx="628">
                  <c:v>2018-05-29</c:v>
                </c:pt>
                <c:pt idx="629">
                  <c:v>2018-05-30</c:v>
                </c:pt>
                <c:pt idx="630">
                  <c:v>2018-05-31</c:v>
                </c:pt>
                <c:pt idx="631">
                  <c:v>2018-06-01</c:v>
                </c:pt>
                <c:pt idx="632">
                  <c:v>2018-06-04</c:v>
                </c:pt>
                <c:pt idx="633">
                  <c:v>2018-06-05</c:v>
                </c:pt>
                <c:pt idx="634">
                  <c:v>2018-06-06</c:v>
                </c:pt>
                <c:pt idx="635">
                  <c:v>2018-06-07</c:v>
                </c:pt>
                <c:pt idx="636">
                  <c:v>2018-06-08</c:v>
                </c:pt>
                <c:pt idx="637">
                  <c:v>2018-06-11</c:v>
                </c:pt>
                <c:pt idx="638">
                  <c:v>2018-06-12</c:v>
                </c:pt>
                <c:pt idx="639">
                  <c:v>2018-06-13</c:v>
                </c:pt>
                <c:pt idx="640">
                  <c:v>2018-06-14</c:v>
                </c:pt>
                <c:pt idx="641">
                  <c:v>2018-06-15</c:v>
                </c:pt>
                <c:pt idx="642">
                  <c:v>2018-06-18</c:v>
                </c:pt>
                <c:pt idx="643">
                  <c:v>2018-06-19</c:v>
                </c:pt>
                <c:pt idx="644">
                  <c:v>2018-06-20</c:v>
                </c:pt>
                <c:pt idx="645">
                  <c:v>2018-06-21</c:v>
                </c:pt>
                <c:pt idx="646">
                  <c:v>2018-06-22</c:v>
                </c:pt>
                <c:pt idx="647">
                  <c:v>2018-06-25</c:v>
                </c:pt>
                <c:pt idx="648">
                  <c:v>2018-06-26</c:v>
                </c:pt>
                <c:pt idx="649">
                  <c:v>2018-06-27</c:v>
                </c:pt>
                <c:pt idx="650">
                  <c:v>2018-06-28</c:v>
                </c:pt>
                <c:pt idx="651">
                  <c:v>2018-06-29</c:v>
                </c:pt>
                <c:pt idx="652">
                  <c:v>2018-07-02</c:v>
                </c:pt>
                <c:pt idx="653">
                  <c:v>2018-07-03</c:v>
                </c:pt>
                <c:pt idx="654">
                  <c:v>2018-07-04</c:v>
                </c:pt>
                <c:pt idx="655">
                  <c:v>2018-07-05</c:v>
                </c:pt>
                <c:pt idx="656">
                  <c:v>2018-07-06</c:v>
                </c:pt>
                <c:pt idx="657">
                  <c:v>2018-07-09</c:v>
                </c:pt>
                <c:pt idx="658">
                  <c:v>2018-07-10</c:v>
                </c:pt>
                <c:pt idx="659">
                  <c:v>2018-07-11</c:v>
                </c:pt>
                <c:pt idx="660">
                  <c:v>2018-07-12</c:v>
                </c:pt>
                <c:pt idx="661">
                  <c:v>2018-07-13</c:v>
                </c:pt>
                <c:pt idx="662">
                  <c:v>2018-07-16</c:v>
                </c:pt>
                <c:pt idx="663">
                  <c:v>2018-07-17</c:v>
                </c:pt>
                <c:pt idx="664">
                  <c:v>2018-07-18</c:v>
                </c:pt>
                <c:pt idx="665">
                  <c:v>2018-07-19</c:v>
                </c:pt>
                <c:pt idx="666">
                  <c:v>2018-07-20</c:v>
                </c:pt>
                <c:pt idx="667">
                  <c:v>2018-07-23</c:v>
                </c:pt>
                <c:pt idx="668">
                  <c:v>2018-07-24</c:v>
                </c:pt>
                <c:pt idx="669">
                  <c:v>2018-07-25</c:v>
                </c:pt>
                <c:pt idx="670">
                  <c:v>2018-07-26</c:v>
                </c:pt>
                <c:pt idx="671">
                  <c:v>2018-07-27</c:v>
                </c:pt>
                <c:pt idx="672">
                  <c:v>2018-07-30</c:v>
                </c:pt>
                <c:pt idx="673">
                  <c:v>2018-07-31</c:v>
                </c:pt>
                <c:pt idx="674">
                  <c:v>2018-08-01</c:v>
                </c:pt>
                <c:pt idx="675">
                  <c:v>2018-08-02</c:v>
                </c:pt>
                <c:pt idx="676">
                  <c:v>2018-08-03</c:v>
                </c:pt>
                <c:pt idx="677">
                  <c:v>2018-08-06</c:v>
                </c:pt>
                <c:pt idx="678">
                  <c:v>2018-08-07</c:v>
                </c:pt>
                <c:pt idx="679">
                  <c:v>2018-08-08</c:v>
                </c:pt>
                <c:pt idx="680">
                  <c:v>2018-08-09</c:v>
                </c:pt>
                <c:pt idx="681">
                  <c:v>2018-08-10</c:v>
                </c:pt>
                <c:pt idx="682">
                  <c:v>2018-08-13</c:v>
                </c:pt>
                <c:pt idx="683">
                  <c:v>2018-08-14</c:v>
                </c:pt>
                <c:pt idx="684">
                  <c:v>2018-08-15</c:v>
                </c:pt>
                <c:pt idx="685">
                  <c:v>2018-08-16</c:v>
                </c:pt>
                <c:pt idx="686">
                  <c:v>2018-08-17</c:v>
                </c:pt>
                <c:pt idx="687">
                  <c:v>2018-08-20</c:v>
                </c:pt>
                <c:pt idx="688">
                  <c:v>2018-08-21</c:v>
                </c:pt>
                <c:pt idx="689">
                  <c:v>2018-08-22</c:v>
                </c:pt>
                <c:pt idx="690">
                  <c:v>2018-08-23</c:v>
                </c:pt>
                <c:pt idx="691">
                  <c:v>2018-08-24</c:v>
                </c:pt>
                <c:pt idx="692">
                  <c:v>2018-08-27</c:v>
                </c:pt>
                <c:pt idx="693">
                  <c:v>2018-08-28</c:v>
                </c:pt>
                <c:pt idx="694">
                  <c:v>2018-08-29</c:v>
                </c:pt>
                <c:pt idx="695">
                  <c:v>2018-08-30</c:v>
                </c:pt>
                <c:pt idx="696">
                  <c:v>2018-08-31</c:v>
                </c:pt>
                <c:pt idx="697">
                  <c:v>2018-09-03</c:v>
                </c:pt>
                <c:pt idx="698">
                  <c:v>2018-09-04</c:v>
                </c:pt>
                <c:pt idx="699">
                  <c:v>2018-09-05</c:v>
                </c:pt>
                <c:pt idx="700">
                  <c:v>2018-09-06</c:v>
                </c:pt>
                <c:pt idx="701">
                  <c:v>2018-09-07</c:v>
                </c:pt>
                <c:pt idx="702">
                  <c:v>2018-09-10</c:v>
                </c:pt>
                <c:pt idx="703">
                  <c:v>2018-09-11</c:v>
                </c:pt>
                <c:pt idx="704">
                  <c:v>2018-09-12</c:v>
                </c:pt>
                <c:pt idx="705">
                  <c:v>2018-09-13</c:v>
                </c:pt>
                <c:pt idx="706">
                  <c:v>2018-09-14</c:v>
                </c:pt>
                <c:pt idx="707">
                  <c:v>2018-09-17</c:v>
                </c:pt>
                <c:pt idx="708">
                  <c:v>2018-09-18</c:v>
                </c:pt>
                <c:pt idx="709">
                  <c:v>2018-09-19</c:v>
                </c:pt>
                <c:pt idx="710">
                  <c:v>2018-09-20</c:v>
                </c:pt>
                <c:pt idx="711">
                  <c:v>2018-09-21</c:v>
                </c:pt>
                <c:pt idx="712">
                  <c:v>2018-09-24</c:v>
                </c:pt>
                <c:pt idx="713">
                  <c:v>2018-09-25</c:v>
                </c:pt>
                <c:pt idx="714">
                  <c:v>2018-09-26</c:v>
                </c:pt>
                <c:pt idx="715">
                  <c:v>2018-09-27</c:v>
                </c:pt>
                <c:pt idx="716">
                  <c:v>2018-09-28</c:v>
                </c:pt>
                <c:pt idx="717">
                  <c:v>2018-10-01</c:v>
                </c:pt>
                <c:pt idx="718">
                  <c:v>2018-10-02</c:v>
                </c:pt>
                <c:pt idx="719">
                  <c:v>2018-10-03</c:v>
                </c:pt>
                <c:pt idx="720">
                  <c:v>2018-10-04</c:v>
                </c:pt>
                <c:pt idx="721">
                  <c:v>2018-10-05</c:v>
                </c:pt>
                <c:pt idx="722">
                  <c:v>2018-10-08</c:v>
                </c:pt>
                <c:pt idx="723">
                  <c:v>2018-10-09</c:v>
                </c:pt>
                <c:pt idx="724">
                  <c:v>2018-10-10</c:v>
                </c:pt>
                <c:pt idx="725">
                  <c:v>2018-10-11</c:v>
                </c:pt>
                <c:pt idx="726">
                  <c:v>2018-10-12</c:v>
                </c:pt>
                <c:pt idx="727">
                  <c:v>2018-10-15</c:v>
                </c:pt>
                <c:pt idx="728">
                  <c:v>2018-10-16</c:v>
                </c:pt>
                <c:pt idx="729">
                  <c:v>2018-10-17</c:v>
                </c:pt>
                <c:pt idx="730">
                  <c:v>2018-10-18</c:v>
                </c:pt>
                <c:pt idx="731">
                  <c:v>2018-10-19</c:v>
                </c:pt>
                <c:pt idx="732">
                  <c:v>2018-10-22</c:v>
                </c:pt>
                <c:pt idx="733">
                  <c:v>2018-10-23</c:v>
                </c:pt>
                <c:pt idx="734">
                  <c:v>2018-10-24</c:v>
                </c:pt>
                <c:pt idx="735">
                  <c:v>2018-10-25</c:v>
                </c:pt>
                <c:pt idx="736">
                  <c:v>2018-10-26</c:v>
                </c:pt>
                <c:pt idx="737">
                  <c:v>2018-10-29</c:v>
                </c:pt>
                <c:pt idx="738">
                  <c:v>2018-10-30</c:v>
                </c:pt>
                <c:pt idx="739">
                  <c:v>2018-10-31</c:v>
                </c:pt>
                <c:pt idx="740">
                  <c:v>2018-11-01</c:v>
                </c:pt>
                <c:pt idx="741">
                  <c:v>2018-11-02</c:v>
                </c:pt>
                <c:pt idx="742">
                  <c:v>2018-11-05</c:v>
                </c:pt>
                <c:pt idx="743">
                  <c:v>2018-11-06</c:v>
                </c:pt>
                <c:pt idx="744">
                  <c:v>2018-11-07</c:v>
                </c:pt>
                <c:pt idx="745">
                  <c:v>2018-11-08</c:v>
                </c:pt>
                <c:pt idx="746">
                  <c:v>2018-11-09</c:v>
                </c:pt>
                <c:pt idx="747">
                  <c:v>2018-11-12</c:v>
                </c:pt>
                <c:pt idx="748">
                  <c:v>2018-11-13</c:v>
                </c:pt>
                <c:pt idx="749">
                  <c:v>2018-11-14</c:v>
                </c:pt>
                <c:pt idx="750">
                  <c:v>2018-11-15</c:v>
                </c:pt>
                <c:pt idx="751">
                  <c:v>2018-11-16</c:v>
                </c:pt>
                <c:pt idx="752">
                  <c:v>2018-11-19</c:v>
                </c:pt>
                <c:pt idx="753">
                  <c:v>2018-11-20</c:v>
                </c:pt>
                <c:pt idx="754">
                  <c:v>2018-11-21</c:v>
                </c:pt>
                <c:pt idx="755">
                  <c:v>2018-11-22</c:v>
                </c:pt>
                <c:pt idx="756">
                  <c:v>2018-11-23</c:v>
                </c:pt>
                <c:pt idx="757">
                  <c:v>2018-11-26</c:v>
                </c:pt>
                <c:pt idx="758">
                  <c:v>2018-11-27</c:v>
                </c:pt>
                <c:pt idx="759">
                  <c:v>2018-11-28</c:v>
                </c:pt>
                <c:pt idx="760">
                  <c:v>2018-11-29</c:v>
                </c:pt>
                <c:pt idx="761">
                  <c:v>2018-11-30</c:v>
                </c:pt>
                <c:pt idx="762">
                  <c:v>2018-12-03</c:v>
                </c:pt>
                <c:pt idx="763">
                  <c:v>2018-12-04</c:v>
                </c:pt>
                <c:pt idx="764">
                  <c:v>2018-12-05</c:v>
                </c:pt>
                <c:pt idx="765">
                  <c:v>2018-12-06</c:v>
                </c:pt>
                <c:pt idx="766">
                  <c:v>2018-12-07</c:v>
                </c:pt>
                <c:pt idx="767">
                  <c:v>2018-12-10</c:v>
                </c:pt>
                <c:pt idx="768">
                  <c:v>2018-12-11</c:v>
                </c:pt>
                <c:pt idx="769">
                  <c:v>2018-12-12</c:v>
                </c:pt>
                <c:pt idx="770">
                  <c:v>2018-12-13</c:v>
                </c:pt>
                <c:pt idx="771">
                  <c:v>2018-12-14</c:v>
                </c:pt>
                <c:pt idx="772">
                  <c:v>2018-12-17</c:v>
                </c:pt>
                <c:pt idx="773">
                  <c:v>2018-12-18</c:v>
                </c:pt>
                <c:pt idx="774">
                  <c:v>2018-12-19</c:v>
                </c:pt>
                <c:pt idx="775">
                  <c:v>2018-12-20</c:v>
                </c:pt>
                <c:pt idx="776">
                  <c:v>2018-12-21</c:v>
                </c:pt>
                <c:pt idx="777">
                  <c:v>2018-12-24</c:v>
                </c:pt>
                <c:pt idx="778">
                  <c:v>2018-12-25</c:v>
                </c:pt>
                <c:pt idx="779">
                  <c:v>2018-12-26</c:v>
                </c:pt>
                <c:pt idx="780">
                  <c:v>2018-12-27</c:v>
                </c:pt>
                <c:pt idx="781">
                  <c:v>2018-12-28</c:v>
                </c:pt>
                <c:pt idx="782">
                  <c:v>2018-12-31</c:v>
                </c:pt>
                <c:pt idx="783">
                  <c:v>2019-01-01</c:v>
                </c:pt>
                <c:pt idx="784">
                  <c:v>2019-01-02</c:v>
                </c:pt>
                <c:pt idx="785">
                  <c:v>2019-01-03</c:v>
                </c:pt>
                <c:pt idx="786">
                  <c:v>2019-01-04</c:v>
                </c:pt>
                <c:pt idx="787">
                  <c:v>2019-01-07</c:v>
                </c:pt>
                <c:pt idx="788">
                  <c:v>2019-01-08</c:v>
                </c:pt>
                <c:pt idx="789">
                  <c:v>2019-01-09</c:v>
                </c:pt>
                <c:pt idx="790">
                  <c:v>2019-01-10</c:v>
                </c:pt>
                <c:pt idx="791">
                  <c:v>2019-01-11</c:v>
                </c:pt>
                <c:pt idx="792">
                  <c:v>2019-01-14</c:v>
                </c:pt>
                <c:pt idx="793">
                  <c:v>2019-01-15</c:v>
                </c:pt>
                <c:pt idx="794">
                  <c:v>2019-01-16</c:v>
                </c:pt>
                <c:pt idx="795">
                  <c:v>2019-01-17</c:v>
                </c:pt>
                <c:pt idx="796">
                  <c:v>2019-01-18</c:v>
                </c:pt>
                <c:pt idx="797">
                  <c:v>2019-01-21</c:v>
                </c:pt>
                <c:pt idx="798">
                  <c:v>2019-01-22</c:v>
                </c:pt>
                <c:pt idx="799">
                  <c:v>2019-01-23</c:v>
                </c:pt>
                <c:pt idx="800">
                  <c:v>2019-01-24</c:v>
                </c:pt>
                <c:pt idx="801">
                  <c:v>2019-01-25</c:v>
                </c:pt>
                <c:pt idx="802">
                  <c:v>2019-01-28</c:v>
                </c:pt>
                <c:pt idx="803">
                  <c:v>2019-01-29</c:v>
                </c:pt>
                <c:pt idx="804">
                  <c:v>2019-01-30</c:v>
                </c:pt>
                <c:pt idx="805">
                  <c:v>2019-01-31</c:v>
                </c:pt>
                <c:pt idx="806">
                  <c:v>2019-02-01</c:v>
                </c:pt>
                <c:pt idx="807">
                  <c:v>2019-02-04</c:v>
                </c:pt>
                <c:pt idx="808">
                  <c:v>2019-02-05</c:v>
                </c:pt>
                <c:pt idx="809">
                  <c:v>2019-02-06</c:v>
                </c:pt>
                <c:pt idx="810">
                  <c:v>2019-02-07</c:v>
                </c:pt>
                <c:pt idx="811">
                  <c:v>2019-02-08</c:v>
                </c:pt>
                <c:pt idx="812">
                  <c:v>2019-02-11</c:v>
                </c:pt>
                <c:pt idx="813">
                  <c:v>2019-02-12</c:v>
                </c:pt>
                <c:pt idx="814">
                  <c:v>2019-02-13</c:v>
                </c:pt>
                <c:pt idx="815">
                  <c:v>2019-02-14</c:v>
                </c:pt>
                <c:pt idx="816">
                  <c:v>2019-02-15</c:v>
                </c:pt>
                <c:pt idx="817">
                  <c:v>2019-02-18</c:v>
                </c:pt>
                <c:pt idx="818">
                  <c:v>2019-02-19</c:v>
                </c:pt>
                <c:pt idx="819">
                  <c:v>2019-02-20</c:v>
                </c:pt>
                <c:pt idx="820">
                  <c:v>2019-02-21</c:v>
                </c:pt>
                <c:pt idx="821">
                  <c:v>2019-02-22</c:v>
                </c:pt>
                <c:pt idx="822">
                  <c:v>2019-02-25</c:v>
                </c:pt>
                <c:pt idx="823">
                  <c:v>2019-02-26</c:v>
                </c:pt>
                <c:pt idx="824">
                  <c:v>2019-02-27</c:v>
                </c:pt>
                <c:pt idx="825">
                  <c:v>2019-02-28</c:v>
                </c:pt>
                <c:pt idx="826">
                  <c:v>2019-03-01</c:v>
                </c:pt>
                <c:pt idx="827">
                  <c:v>2019-03-04</c:v>
                </c:pt>
                <c:pt idx="828">
                  <c:v>2019-03-05</c:v>
                </c:pt>
                <c:pt idx="829">
                  <c:v>2019-03-06</c:v>
                </c:pt>
                <c:pt idx="830">
                  <c:v>2019-03-07</c:v>
                </c:pt>
                <c:pt idx="831">
                  <c:v>2019-03-08</c:v>
                </c:pt>
                <c:pt idx="832">
                  <c:v>2019-03-11</c:v>
                </c:pt>
                <c:pt idx="833">
                  <c:v>2019-03-12</c:v>
                </c:pt>
                <c:pt idx="834">
                  <c:v>2019-03-13</c:v>
                </c:pt>
                <c:pt idx="835">
                  <c:v>2019-03-14</c:v>
                </c:pt>
                <c:pt idx="836">
                  <c:v>2019-03-15</c:v>
                </c:pt>
                <c:pt idx="837">
                  <c:v>2019-03-18</c:v>
                </c:pt>
                <c:pt idx="838">
                  <c:v>2019-03-19</c:v>
                </c:pt>
                <c:pt idx="839">
                  <c:v>2019-03-20</c:v>
                </c:pt>
                <c:pt idx="840">
                  <c:v>2019-03-21</c:v>
                </c:pt>
                <c:pt idx="841">
                  <c:v>2019-03-22</c:v>
                </c:pt>
                <c:pt idx="842">
                  <c:v>2019-03-25</c:v>
                </c:pt>
                <c:pt idx="843">
                  <c:v>2019-03-26</c:v>
                </c:pt>
                <c:pt idx="844">
                  <c:v>2019-03-27</c:v>
                </c:pt>
                <c:pt idx="845">
                  <c:v>2019-03-28</c:v>
                </c:pt>
                <c:pt idx="846">
                  <c:v>2019-03-29</c:v>
                </c:pt>
                <c:pt idx="847">
                  <c:v>2019-04-01</c:v>
                </c:pt>
                <c:pt idx="848">
                  <c:v>2019-04-02</c:v>
                </c:pt>
                <c:pt idx="849">
                  <c:v>2019-04-03</c:v>
                </c:pt>
                <c:pt idx="850">
                  <c:v>2019-04-04</c:v>
                </c:pt>
                <c:pt idx="851">
                  <c:v>2019-04-05</c:v>
                </c:pt>
                <c:pt idx="852">
                  <c:v>2019-04-08</c:v>
                </c:pt>
                <c:pt idx="853">
                  <c:v>2019-04-09</c:v>
                </c:pt>
                <c:pt idx="854">
                  <c:v>2019-04-10</c:v>
                </c:pt>
                <c:pt idx="855">
                  <c:v>2019-04-11</c:v>
                </c:pt>
                <c:pt idx="856">
                  <c:v>2019-04-12</c:v>
                </c:pt>
                <c:pt idx="857">
                  <c:v>2019-04-15</c:v>
                </c:pt>
                <c:pt idx="858">
                  <c:v>2019-04-16</c:v>
                </c:pt>
                <c:pt idx="859">
                  <c:v>2019-04-17</c:v>
                </c:pt>
                <c:pt idx="860">
                  <c:v>2019-04-18</c:v>
                </c:pt>
                <c:pt idx="861">
                  <c:v>2019-04-19</c:v>
                </c:pt>
                <c:pt idx="862">
                  <c:v>2019-04-22</c:v>
                </c:pt>
                <c:pt idx="863">
                  <c:v>2019-04-23</c:v>
                </c:pt>
                <c:pt idx="864">
                  <c:v>2019-04-24</c:v>
                </c:pt>
                <c:pt idx="865">
                  <c:v>2019-04-25</c:v>
                </c:pt>
                <c:pt idx="866">
                  <c:v>2019-04-26</c:v>
                </c:pt>
                <c:pt idx="867">
                  <c:v>2019-04-29</c:v>
                </c:pt>
                <c:pt idx="868">
                  <c:v>2019-04-30</c:v>
                </c:pt>
                <c:pt idx="869">
                  <c:v>2019-05-01</c:v>
                </c:pt>
                <c:pt idx="870">
                  <c:v>2019-05-02</c:v>
                </c:pt>
                <c:pt idx="871">
                  <c:v>2019-05-03</c:v>
                </c:pt>
                <c:pt idx="872">
                  <c:v>2019-05-06</c:v>
                </c:pt>
                <c:pt idx="873">
                  <c:v>2019-05-07</c:v>
                </c:pt>
                <c:pt idx="874">
                  <c:v>2019-05-08</c:v>
                </c:pt>
                <c:pt idx="875">
                  <c:v>2019-05-09</c:v>
                </c:pt>
                <c:pt idx="876">
                  <c:v>2019-05-10</c:v>
                </c:pt>
                <c:pt idx="877">
                  <c:v>2019-05-13</c:v>
                </c:pt>
                <c:pt idx="878">
                  <c:v>2019-05-14</c:v>
                </c:pt>
                <c:pt idx="879">
                  <c:v>2019-05-15</c:v>
                </c:pt>
                <c:pt idx="880">
                  <c:v>2019-05-16</c:v>
                </c:pt>
                <c:pt idx="881">
                  <c:v>2019-05-17</c:v>
                </c:pt>
                <c:pt idx="882">
                  <c:v>2019-05-20</c:v>
                </c:pt>
                <c:pt idx="883">
                  <c:v>2019-05-21</c:v>
                </c:pt>
                <c:pt idx="884">
                  <c:v>2019-05-22</c:v>
                </c:pt>
                <c:pt idx="885">
                  <c:v>2019-05-23</c:v>
                </c:pt>
                <c:pt idx="886">
                  <c:v>2019-05-24</c:v>
                </c:pt>
                <c:pt idx="887">
                  <c:v>2019-05-27</c:v>
                </c:pt>
                <c:pt idx="888">
                  <c:v>2019-05-28</c:v>
                </c:pt>
                <c:pt idx="889">
                  <c:v>2019-05-29</c:v>
                </c:pt>
                <c:pt idx="890">
                  <c:v>2019-05-30</c:v>
                </c:pt>
                <c:pt idx="891">
                  <c:v>2019-05-31</c:v>
                </c:pt>
                <c:pt idx="892">
                  <c:v>2019-06-03</c:v>
                </c:pt>
                <c:pt idx="893">
                  <c:v>2019-06-04</c:v>
                </c:pt>
                <c:pt idx="894">
                  <c:v>2019-06-05</c:v>
                </c:pt>
                <c:pt idx="895">
                  <c:v>2019-06-06</c:v>
                </c:pt>
                <c:pt idx="896">
                  <c:v>2019-06-07</c:v>
                </c:pt>
                <c:pt idx="897">
                  <c:v>2019-06-10</c:v>
                </c:pt>
                <c:pt idx="898">
                  <c:v>2019-06-11</c:v>
                </c:pt>
                <c:pt idx="899">
                  <c:v>2019-06-12</c:v>
                </c:pt>
                <c:pt idx="900">
                  <c:v>2019-06-13</c:v>
                </c:pt>
                <c:pt idx="901">
                  <c:v>2019-06-14</c:v>
                </c:pt>
                <c:pt idx="902">
                  <c:v>2019-06-17</c:v>
                </c:pt>
                <c:pt idx="903">
                  <c:v>2019-06-18</c:v>
                </c:pt>
                <c:pt idx="904">
                  <c:v>2019-06-19</c:v>
                </c:pt>
                <c:pt idx="905">
                  <c:v>2019-06-20</c:v>
                </c:pt>
                <c:pt idx="906">
                  <c:v>2019-06-21</c:v>
                </c:pt>
                <c:pt idx="907">
                  <c:v>2019-06-24</c:v>
                </c:pt>
                <c:pt idx="908">
                  <c:v>2019-06-25</c:v>
                </c:pt>
                <c:pt idx="909">
                  <c:v>2019-06-26</c:v>
                </c:pt>
                <c:pt idx="910">
                  <c:v>2019-06-27</c:v>
                </c:pt>
                <c:pt idx="911">
                  <c:v>2019-06-28</c:v>
                </c:pt>
                <c:pt idx="912">
                  <c:v>2019-07-01</c:v>
                </c:pt>
                <c:pt idx="913">
                  <c:v>2019-07-02</c:v>
                </c:pt>
                <c:pt idx="914">
                  <c:v>2019-07-03</c:v>
                </c:pt>
                <c:pt idx="915">
                  <c:v>2019-07-04</c:v>
                </c:pt>
                <c:pt idx="916">
                  <c:v>2019-07-05</c:v>
                </c:pt>
                <c:pt idx="917">
                  <c:v>2019-07-08</c:v>
                </c:pt>
                <c:pt idx="918">
                  <c:v>2019-07-09</c:v>
                </c:pt>
                <c:pt idx="919">
                  <c:v>2019-07-10</c:v>
                </c:pt>
                <c:pt idx="920">
                  <c:v>2019-07-11</c:v>
                </c:pt>
                <c:pt idx="921">
                  <c:v>2019-07-12</c:v>
                </c:pt>
                <c:pt idx="922">
                  <c:v>2019/7/15</c:v>
                </c:pt>
                <c:pt idx="923">
                  <c:v>2019/7/16</c:v>
                </c:pt>
                <c:pt idx="924">
                  <c:v>2019/7/17</c:v>
                </c:pt>
                <c:pt idx="925">
                  <c:v>2019/7/18</c:v>
                </c:pt>
                <c:pt idx="926">
                  <c:v>2019/7/19</c:v>
                </c:pt>
                <c:pt idx="927">
                  <c:v>2019/7/22</c:v>
                </c:pt>
                <c:pt idx="928">
                  <c:v>2019/7/23</c:v>
                </c:pt>
                <c:pt idx="929">
                  <c:v>2019/7/24</c:v>
                </c:pt>
                <c:pt idx="930">
                  <c:v>2019/7/25</c:v>
                </c:pt>
                <c:pt idx="931">
                  <c:v>2019/7/26</c:v>
                </c:pt>
                <c:pt idx="932">
                  <c:v>2019/7/29</c:v>
                </c:pt>
                <c:pt idx="933">
                  <c:v>2019/7/30</c:v>
                </c:pt>
                <c:pt idx="934">
                  <c:v>2019/7/31</c:v>
                </c:pt>
                <c:pt idx="935">
                  <c:v>2019/8/1</c:v>
                </c:pt>
                <c:pt idx="936">
                  <c:v>2019/8/2</c:v>
                </c:pt>
                <c:pt idx="937">
                  <c:v>2019/8/5</c:v>
                </c:pt>
                <c:pt idx="938">
                  <c:v>2019/8/6</c:v>
                </c:pt>
                <c:pt idx="939">
                  <c:v>2019/8/7</c:v>
                </c:pt>
                <c:pt idx="940">
                  <c:v>2019/8/8</c:v>
                </c:pt>
                <c:pt idx="941">
                  <c:v>2019/8/9</c:v>
                </c:pt>
                <c:pt idx="942">
                  <c:v>2019/8/12</c:v>
                </c:pt>
                <c:pt idx="943">
                  <c:v>2019/8/13</c:v>
                </c:pt>
                <c:pt idx="944">
                  <c:v>2019/8/14</c:v>
                </c:pt>
                <c:pt idx="945">
                  <c:v>2019/8/15</c:v>
                </c:pt>
                <c:pt idx="946">
                  <c:v>2019/8/16</c:v>
                </c:pt>
                <c:pt idx="947">
                  <c:v>2019/8/19</c:v>
                </c:pt>
                <c:pt idx="948">
                  <c:v>2019/8/20</c:v>
                </c:pt>
                <c:pt idx="949">
                  <c:v>2019/8/21</c:v>
                </c:pt>
                <c:pt idx="950">
                  <c:v>2019/8/22</c:v>
                </c:pt>
                <c:pt idx="951">
                  <c:v>2019/8/23</c:v>
                </c:pt>
                <c:pt idx="952">
                  <c:v>2019/8/26</c:v>
                </c:pt>
                <c:pt idx="953">
                  <c:v>2019/8/27</c:v>
                </c:pt>
                <c:pt idx="954">
                  <c:v>2019/8/28</c:v>
                </c:pt>
                <c:pt idx="955">
                  <c:v>2019/8/29</c:v>
                </c:pt>
                <c:pt idx="956">
                  <c:v>2019/8/30</c:v>
                </c:pt>
                <c:pt idx="957">
                  <c:v>2019/9/2</c:v>
                </c:pt>
                <c:pt idx="958">
                  <c:v>2019/9/3</c:v>
                </c:pt>
                <c:pt idx="959">
                  <c:v>2019/9/4</c:v>
                </c:pt>
                <c:pt idx="960">
                  <c:v>2019/9/5</c:v>
                </c:pt>
                <c:pt idx="961">
                  <c:v>2019/9/6</c:v>
                </c:pt>
                <c:pt idx="962">
                  <c:v>2019/9/9</c:v>
                </c:pt>
                <c:pt idx="963">
                  <c:v>2019/9/10</c:v>
                </c:pt>
                <c:pt idx="964">
                  <c:v>2019/9/11</c:v>
                </c:pt>
                <c:pt idx="965">
                  <c:v>2019/9/12</c:v>
                </c:pt>
                <c:pt idx="966">
                  <c:v>2019/9/13</c:v>
                </c:pt>
                <c:pt idx="967">
                  <c:v>2019/9/16</c:v>
                </c:pt>
                <c:pt idx="968">
                  <c:v>2019/9/17</c:v>
                </c:pt>
                <c:pt idx="969">
                  <c:v>2019/9/18</c:v>
                </c:pt>
                <c:pt idx="970">
                  <c:v>2019/9/19</c:v>
                </c:pt>
                <c:pt idx="971">
                  <c:v>2019/9/20</c:v>
                </c:pt>
                <c:pt idx="972">
                  <c:v>2019/9/23</c:v>
                </c:pt>
                <c:pt idx="973">
                  <c:v>2019/9/24</c:v>
                </c:pt>
                <c:pt idx="974">
                  <c:v>2019/9/25</c:v>
                </c:pt>
                <c:pt idx="975">
                  <c:v>2019/9/26</c:v>
                </c:pt>
                <c:pt idx="976">
                  <c:v>2019/9/27</c:v>
                </c:pt>
                <c:pt idx="977">
                  <c:v>2019/9/29</c:v>
                </c:pt>
                <c:pt idx="978">
                  <c:v>2019/9/30</c:v>
                </c:pt>
                <c:pt idx="979">
                  <c:v>2019/10/1</c:v>
                </c:pt>
                <c:pt idx="980">
                  <c:v>2019/10/2</c:v>
                </c:pt>
                <c:pt idx="981">
                  <c:v>2019/10/3</c:v>
                </c:pt>
                <c:pt idx="982">
                  <c:v>2019/10/4</c:v>
                </c:pt>
                <c:pt idx="983">
                  <c:v>2019/10/7</c:v>
                </c:pt>
                <c:pt idx="984">
                  <c:v>2019/10/8</c:v>
                </c:pt>
                <c:pt idx="985">
                  <c:v>2019/10/9</c:v>
                </c:pt>
                <c:pt idx="986">
                  <c:v>2019/10/10</c:v>
                </c:pt>
                <c:pt idx="987">
                  <c:v>2019/10/11</c:v>
                </c:pt>
                <c:pt idx="988">
                  <c:v>2019/10/14</c:v>
                </c:pt>
                <c:pt idx="989">
                  <c:v>2019/10/15</c:v>
                </c:pt>
                <c:pt idx="990">
                  <c:v>2019/10/16</c:v>
                </c:pt>
                <c:pt idx="991">
                  <c:v>2019/10/17</c:v>
                </c:pt>
                <c:pt idx="992">
                  <c:v>2019/10/18</c:v>
                </c:pt>
                <c:pt idx="993">
                  <c:v>2019/10/21</c:v>
                </c:pt>
                <c:pt idx="994">
                  <c:v>2019/10/22</c:v>
                </c:pt>
                <c:pt idx="995">
                  <c:v>2019/10/23</c:v>
                </c:pt>
                <c:pt idx="996">
                  <c:v>2019/10/24</c:v>
                </c:pt>
                <c:pt idx="997">
                  <c:v>2019/10/25</c:v>
                </c:pt>
                <c:pt idx="998">
                  <c:v>2019/10/28</c:v>
                </c:pt>
                <c:pt idx="999">
                  <c:v>2019/10/29</c:v>
                </c:pt>
                <c:pt idx="1000">
                  <c:v>2019/10/30</c:v>
                </c:pt>
                <c:pt idx="1001">
                  <c:v>2019/10/31</c:v>
                </c:pt>
                <c:pt idx="1002">
                  <c:v>2019/11/1</c:v>
                </c:pt>
                <c:pt idx="1003">
                  <c:v>2019/11/4</c:v>
                </c:pt>
                <c:pt idx="1004">
                  <c:v>2019/11/5</c:v>
                </c:pt>
                <c:pt idx="1005">
                  <c:v>2019/11/6</c:v>
                </c:pt>
                <c:pt idx="1006">
                  <c:v>2019/11/7</c:v>
                </c:pt>
                <c:pt idx="1007">
                  <c:v>2019/11/8</c:v>
                </c:pt>
                <c:pt idx="1008">
                  <c:v>2019/11/11</c:v>
                </c:pt>
                <c:pt idx="1009">
                  <c:v>2019/11/12</c:v>
                </c:pt>
                <c:pt idx="1010">
                  <c:v>2019/11/13</c:v>
                </c:pt>
                <c:pt idx="1011">
                  <c:v>2019/11/14</c:v>
                </c:pt>
                <c:pt idx="1012">
                  <c:v>2019/11/15</c:v>
                </c:pt>
                <c:pt idx="1013">
                  <c:v>2019/11/18</c:v>
                </c:pt>
                <c:pt idx="1014">
                  <c:v>2019/11/19</c:v>
                </c:pt>
                <c:pt idx="1015">
                  <c:v>2019/11/20</c:v>
                </c:pt>
                <c:pt idx="1016">
                  <c:v>2019/11/21</c:v>
                </c:pt>
                <c:pt idx="1017">
                  <c:v>2019/11/22</c:v>
                </c:pt>
                <c:pt idx="1018">
                  <c:v>2019/11/25</c:v>
                </c:pt>
                <c:pt idx="1019">
                  <c:v>2019/11/26</c:v>
                </c:pt>
                <c:pt idx="1020">
                  <c:v>2019/11/27</c:v>
                </c:pt>
                <c:pt idx="1021">
                  <c:v>2019/11/28</c:v>
                </c:pt>
                <c:pt idx="1022">
                  <c:v>2019/11/29</c:v>
                </c:pt>
                <c:pt idx="1023">
                  <c:v>2019/12/2</c:v>
                </c:pt>
                <c:pt idx="1024">
                  <c:v>2019/12/3</c:v>
                </c:pt>
                <c:pt idx="1025">
                  <c:v>2019/12/4</c:v>
                </c:pt>
                <c:pt idx="1026">
                  <c:v>2019/12/5</c:v>
                </c:pt>
                <c:pt idx="1027">
                  <c:v>2019/12/6</c:v>
                </c:pt>
                <c:pt idx="1028">
                  <c:v>2019/12/9</c:v>
                </c:pt>
                <c:pt idx="1029">
                  <c:v>2019/12/10</c:v>
                </c:pt>
                <c:pt idx="1030">
                  <c:v>2019/12/11</c:v>
                </c:pt>
                <c:pt idx="1031">
                  <c:v>2019/12/12</c:v>
                </c:pt>
                <c:pt idx="1032">
                  <c:v>2019/12/13</c:v>
                </c:pt>
                <c:pt idx="1033">
                  <c:v>2019/12/16</c:v>
                </c:pt>
                <c:pt idx="1034">
                  <c:v>2019/12/17</c:v>
                </c:pt>
                <c:pt idx="1035">
                  <c:v>2019/12/18</c:v>
                </c:pt>
                <c:pt idx="1036">
                  <c:v>2019/12/19</c:v>
                </c:pt>
                <c:pt idx="1037">
                  <c:v>2019/12/20</c:v>
                </c:pt>
                <c:pt idx="1038">
                  <c:v>2019/12/23</c:v>
                </c:pt>
                <c:pt idx="1039">
                  <c:v>2019/12/24</c:v>
                </c:pt>
                <c:pt idx="1040">
                  <c:v>2019/12/25</c:v>
                </c:pt>
                <c:pt idx="1041">
                  <c:v>2019/12/26</c:v>
                </c:pt>
                <c:pt idx="1042">
                  <c:v>2019/12/27</c:v>
                </c:pt>
                <c:pt idx="1043">
                  <c:v>2019/12/30</c:v>
                </c:pt>
                <c:pt idx="1044">
                  <c:v>2019/12/31</c:v>
                </c:pt>
                <c:pt idx="1045">
                  <c:v>2020/1/1</c:v>
                </c:pt>
                <c:pt idx="1046">
                  <c:v>2020/1/2</c:v>
                </c:pt>
                <c:pt idx="1047">
                  <c:v>2020/1/3</c:v>
                </c:pt>
                <c:pt idx="1048">
                  <c:v>2020/1/6</c:v>
                </c:pt>
                <c:pt idx="1049">
                  <c:v>2020/1/7</c:v>
                </c:pt>
                <c:pt idx="1050">
                  <c:v>2020/1/8</c:v>
                </c:pt>
                <c:pt idx="1051">
                  <c:v>2020/1/9</c:v>
                </c:pt>
                <c:pt idx="1052">
                  <c:v>2020/1/10</c:v>
                </c:pt>
                <c:pt idx="1053">
                  <c:v>2020/1/13</c:v>
                </c:pt>
                <c:pt idx="1054">
                  <c:v>2020/1/14</c:v>
                </c:pt>
                <c:pt idx="1055">
                  <c:v>2020/1/15</c:v>
                </c:pt>
                <c:pt idx="1056">
                  <c:v>2020/1/16</c:v>
                </c:pt>
                <c:pt idx="1057">
                  <c:v>2020/1/17</c:v>
                </c:pt>
                <c:pt idx="1058">
                  <c:v>2020-01-19</c:v>
                </c:pt>
                <c:pt idx="1059">
                  <c:v>2020-01-20</c:v>
                </c:pt>
                <c:pt idx="1060">
                  <c:v>2020-01-21</c:v>
                </c:pt>
                <c:pt idx="1061">
                  <c:v>2020-01-22</c:v>
                </c:pt>
                <c:pt idx="1062">
                  <c:v>2020-01-23</c:v>
                </c:pt>
                <c:pt idx="1063">
                  <c:v>2020-01-24</c:v>
                </c:pt>
                <c:pt idx="1064">
                  <c:v>2020/1/27</c:v>
                </c:pt>
                <c:pt idx="1065">
                  <c:v>2020/1/28</c:v>
                </c:pt>
                <c:pt idx="1066">
                  <c:v>2020/1/29</c:v>
                </c:pt>
                <c:pt idx="1067">
                  <c:v>2020/1/30</c:v>
                </c:pt>
                <c:pt idx="1068">
                  <c:v>2020/1/31</c:v>
                </c:pt>
                <c:pt idx="1069">
                  <c:v>2020/2/3</c:v>
                </c:pt>
                <c:pt idx="1070">
                  <c:v>2020/2/4</c:v>
                </c:pt>
                <c:pt idx="1071">
                  <c:v>2020/2/5</c:v>
                </c:pt>
                <c:pt idx="1072">
                  <c:v>2020/2/6</c:v>
                </c:pt>
                <c:pt idx="1073">
                  <c:v>2020/2/7</c:v>
                </c:pt>
                <c:pt idx="1074">
                  <c:v>2020/2/10</c:v>
                </c:pt>
                <c:pt idx="1075">
                  <c:v>2020/2/11</c:v>
                </c:pt>
                <c:pt idx="1076">
                  <c:v>2020/2/12</c:v>
                </c:pt>
                <c:pt idx="1077">
                  <c:v>2020/2/13</c:v>
                </c:pt>
                <c:pt idx="1078">
                  <c:v>2020/2/14</c:v>
                </c:pt>
                <c:pt idx="1079">
                  <c:v>2020/2/17</c:v>
                </c:pt>
                <c:pt idx="1080">
                  <c:v>2020/2/18</c:v>
                </c:pt>
                <c:pt idx="1081">
                  <c:v>2020/2/19</c:v>
                </c:pt>
                <c:pt idx="1082">
                  <c:v>2020/2/20</c:v>
                </c:pt>
                <c:pt idx="1083">
                  <c:v>2020/2/21</c:v>
                </c:pt>
                <c:pt idx="1084">
                  <c:v>2020/2/24</c:v>
                </c:pt>
                <c:pt idx="1085">
                  <c:v>2020/2/25</c:v>
                </c:pt>
                <c:pt idx="1086">
                  <c:v>2020/2/26</c:v>
                </c:pt>
                <c:pt idx="1087">
                  <c:v>2020/2/27</c:v>
                </c:pt>
                <c:pt idx="1088">
                  <c:v>2020/2/28</c:v>
                </c:pt>
                <c:pt idx="1089">
                  <c:v>2020/3/2</c:v>
                </c:pt>
                <c:pt idx="1090">
                  <c:v>2020/3/3</c:v>
                </c:pt>
                <c:pt idx="1091">
                  <c:v>2020/3/4</c:v>
                </c:pt>
                <c:pt idx="1092">
                  <c:v>2020/3/5</c:v>
                </c:pt>
                <c:pt idx="1093">
                  <c:v>2020/3/6</c:v>
                </c:pt>
                <c:pt idx="1094">
                  <c:v>2020/3/9</c:v>
                </c:pt>
                <c:pt idx="1095">
                  <c:v>2020/3/10</c:v>
                </c:pt>
                <c:pt idx="1096">
                  <c:v>2020/3/11</c:v>
                </c:pt>
                <c:pt idx="1097">
                  <c:v>2020/3/12</c:v>
                </c:pt>
                <c:pt idx="1098">
                  <c:v>2020/3/13</c:v>
                </c:pt>
                <c:pt idx="1099">
                  <c:v>2020/3/16</c:v>
                </c:pt>
                <c:pt idx="1100">
                  <c:v>2020/3/17</c:v>
                </c:pt>
                <c:pt idx="1101">
                  <c:v>2020/3/18</c:v>
                </c:pt>
                <c:pt idx="1102">
                  <c:v>2020/3/19</c:v>
                </c:pt>
                <c:pt idx="1103">
                  <c:v>2020/3/20</c:v>
                </c:pt>
                <c:pt idx="1104">
                  <c:v>2020/3/21</c:v>
                </c:pt>
                <c:pt idx="1105">
                  <c:v>2020/3/22</c:v>
                </c:pt>
                <c:pt idx="1106">
                  <c:v>2020/3/23</c:v>
                </c:pt>
                <c:pt idx="1107">
                  <c:v>2020/3/24</c:v>
                </c:pt>
                <c:pt idx="1108">
                  <c:v>2020/3/25</c:v>
                </c:pt>
                <c:pt idx="1109">
                  <c:v>2020/3/26</c:v>
                </c:pt>
                <c:pt idx="1110">
                  <c:v>2020/3/27</c:v>
                </c:pt>
                <c:pt idx="1111">
                  <c:v>2020/3/30</c:v>
                </c:pt>
                <c:pt idx="1112">
                  <c:v>2020/3/31</c:v>
                </c:pt>
                <c:pt idx="1113">
                  <c:v>2020/4/1</c:v>
                </c:pt>
                <c:pt idx="1114">
                  <c:v>2020/4/2</c:v>
                </c:pt>
                <c:pt idx="1115">
                  <c:v>2020/4/3</c:v>
                </c:pt>
                <c:pt idx="1116">
                  <c:v>2020/4/6</c:v>
                </c:pt>
                <c:pt idx="1117">
                  <c:v>2020/4/7</c:v>
                </c:pt>
                <c:pt idx="1118">
                  <c:v>2020/4/8</c:v>
                </c:pt>
                <c:pt idx="1119">
                  <c:v>2020/4/9</c:v>
                </c:pt>
                <c:pt idx="1120">
                  <c:v>2020/4/10</c:v>
                </c:pt>
                <c:pt idx="1121">
                  <c:v>2020/4/13</c:v>
                </c:pt>
                <c:pt idx="1122">
                  <c:v>2020/4/14</c:v>
                </c:pt>
                <c:pt idx="1123">
                  <c:v>2020/4/15</c:v>
                </c:pt>
                <c:pt idx="1124">
                  <c:v>2020/4/16</c:v>
                </c:pt>
                <c:pt idx="1125">
                  <c:v>2020/4/17</c:v>
                </c:pt>
                <c:pt idx="1126">
                  <c:v>2020/4/20</c:v>
                </c:pt>
                <c:pt idx="1127">
                  <c:v>2020/4/21</c:v>
                </c:pt>
                <c:pt idx="1128">
                  <c:v>2020/4/22</c:v>
                </c:pt>
                <c:pt idx="1129">
                  <c:v>2020/4/23</c:v>
                </c:pt>
                <c:pt idx="1130">
                  <c:v>2020/4/24</c:v>
                </c:pt>
                <c:pt idx="1131">
                  <c:v>2020/4/27</c:v>
                </c:pt>
                <c:pt idx="1132">
                  <c:v>2020/4/28</c:v>
                </c:pt>
                <c:pt idx="1133">
                  <c:v>2020/4/29</c:v>
                </c:pt>
                <c:pt idx="1134">
                  <c:v>2020/4/30</c:v>
                </c:pt>
                <c:pt idx="1135">
                  <c:v>2020/5/1</c:v>
                </c:pt>
                <c:pt idx="1136">
                  <c:v>2020/5/4</c:v>
                </c:pt>
                <c:pt idx="1137">
                  <c:v>2020/5/5</c:v>
                </c:pt>
                <c:pt idx="1138">
                  <c:v>2020/5/6</c:v>
                </c:pt>
                <c:pt idx="1139">
                  <c:v>2020/5/7</c:v>
                </c:pt>
                <c:pt idx="1140">
                  <c:v>2020/5/8</c:v>
                </c:pt>
                <c:pt idx="1141">
                  <c:v>2020/5/11</c:v>
                </c:pt>
                <c:pt idx="1142">
                  <c:v>2020/5/12</c:v>
                </c:pt>
                <c:pt idx="1143">
                  <c:v>2020/5/13</c:v>
                </c:pt>
                <c:pt idx="1144">
                  <c:v>2020/5/14</c:v>
                </c:pt>
                <c:pt idx="1145">
                  <c:v>2020/5/15</c:v>
                </c:pt>
                <c:pt idx="1146">
                  <c:v>2020/5/18</c:v>
                </c:pt>
                <c:pt idx="1147">
                  <c:v>2020/5/19</c:v>
                </c:pt>
                <c:pt idx="1148">
                  <c:v>2020/5/20</c:v>
                </c:pt>
                <c:pt idx="1149">
                  <c:v>2020/5/21</c:v>
                </c:pt>
                <c:pt idx="1150">
                  <c:v>2020/5/22</c:v>
                </c:pt>
                <c:pt idx="1151">
                  <c:v>2020/5/25</c:v>
                </c:pt>
                <c:pt idx="1152">
                  <c:v>2020/5/26</c:v>
                </c:pt>
                <c:pt idx="1153">
                  <c:v>2020/5/27</c:v>
                </c:pt>
                <c:pt idx="1154">
                  <c:v>2020/5/28</c:v>
                </c:pt>
                <c:pt idx="1155">
                  <c:v>2020/5/29</c:v>
                </c:pt>
                <c:pt idx="1156">
                  <c:v>2020/6/1</c:v>
                </c:pt>
                <c:pt idx="1157">
                  <c:v>2020/6/2</c:v>
                </c:pt>
                <c:pt idx="1158">
                  <c:v>2020/6/3</c:v>
                </c:pt>
                <c:pt idx="1159">
                  <c:v>2020/6/4</c:v>
                </c:pt>
                <c:pt idx="1160">
                  <c:v>2020/6/5</c:v>
                </c:pt>
                <c:pt idx="1161">
                  <c:v>2020/6/8</c:v>
                </c:pt>
                <c:pt idx="1162">
                  <c:v>2020/6/9</c:v>
                </c:pt>
                <c:pt idx="1163">
                  <c:v>2020/6/10</c:v>
                </c:pt>
                <c:pt idx="1164">
                  <c:v>2020/6/11</c:v>
                </c:pt>
                <c:pt idx="1165">
                  <c:v>2020/6/12</c:v>
                </c:pt>
                <c:pt idx="1166">
                  <c:v>2020/6/15</c:v>
                </c:pt>
                <c:pt idx="1167">
                  <c:v>2020/6/16</c:v>
                </c:pt>
                <c:pt idx="1168">
                  <c:v>2020/6/17</c:v>
                </c:pt>
                <c:pt idx="1169">
                  <c:v>2020/6/18</c:v>
                </c:pt>
                <c:pt idx="1170">
                  <c:v>2020/6/19</c:v>
                </c:pt>
                <c:pt idx="1171">
                  <c:v>2020/6/22</c:v>
                </c:pt>
                <c:pt idx="1172">
                  <c:v>2020/6/23</c:v>
                </c:pt>
                <c:pt idx="1173">
                  <c:v>2020/6/24</c:v>
                </c:pt>
                <c:pt idx="1174">
                  <c:v>2020/6/25</c:v>
                </c:pt>
                <c:pt idx="1175">
                  <c:v>2020/6/26</c:v>
                </c:pt>
                <c:pt idx="1176">
                  <c:v>2020/6/29</c:v>
                </c:pt>
                <c:pt idx="1177">
                  <c:v>2020/6/30</c:v>
                </c:pt>
                <c:pt idx="1178">
                  <c:v>2020/7/1</c:v>
                </c:pt>
                <c:pt idx="1179">
                  <c:v>2020/7/2</c:v>
                </c:pt>
                <c:pt idx="1180">
                  <c:v>2020/7/3</c:v>
                </c:pt>
                <c:pt idx="1181">
                  <c:v>2020/7/6</c:v>
                </c:pt>
                <c:pt idx="1182">
                  <c:v>2020/7/7</c:v>
                </c:pt>
                <c:pt idx="1183">
                  <c:v>2020/7/8</c:v>
                </c:pt>
                <c:pt idx="1184">
                  <c:v>2020/7/9</c:v>
                </c:pt>
                <c:pt idx="1185">
                  <c:v>2020/7/10</c:v>
                </c:pt>
                <c:pt idx="1186">
                  <c:v>2020/7/13</c:v>
                </c:pt>
                <c:pt idx="1187">
                  <c:v>2020/7/14</c:v>
                </c:pt>
                <c:pt idx="1188">
                  <c:v>2020/7/15</c:v>
                </c:pt>
                <c:pt idx="1189">
                  <c:v>2020/7/16</c:v>
                </c:pt>
                <c:pt idx="1190">
                  <c:v>2020/7/17</c:v>
                </c:pt>
                <c:pt idx="1191">
                  <c:v>2020/7/20</c:v>
                </c:pt>
                <c:pt idx="1192">
                  <c:v>2020/7/21</c:v>
                </c:pt>
                <c:pt idx="1193">
                  <c:v>2020/7/22</c:v>
                </c:pt>
                <c:pt idx="1194">
                  <c:v>2020/7/23</c:v>
                </c:pt>
                <c:pt idx="1195">
                  <c:v>2020/7/24</c:v>
                </c:pt>
                <c:pt idx="1196">
                  <c:v>2020/7/27</c:v>
                </c:pt>
                <c:pt idx="1197">
                  <c:v>2020/7/28</c:v>
                </c:pt>
                <c:pt idx="1198">
                  <c:v>2020/7/29</c:v>
                </c:pt>
                <c:pt idx="1199">
                  <c:v>2020/7/30</c:v>
                </c:pt>
                <c:pt idx="1200">
                  <c:v>2020/7/31</c:v>
                </c:pt>
                <c:pt idx="1201">
                  <c:v>2020/8/3</c:v>
                </c:pt>
                <c:pt idx="1202">
                  <c:v>2020/8/4</c:v>
                </c:pt>
                <c:pt idx="1203">
                  <c:v>2020/8/5</c:v>
                </c:pt>
                <c:pt idx="1204">
                  <c:v>2020/8/6</c:v>
                </c:pt>
                <c:pt idx="1205">
                  <c:v>2020/8/7</c:v>
                </c:pt>
                <c:pt idx="1206">
                  <c:v>2020/8/10</c:v>
                </c:pt>
                <c:pt idx="1207">
                  <c:v>2020/8/11</c:v>
                </c:pt>
                <c:pt idx="1208">
                  <c:v>2020/8/12</c:v>
                </c:pt>
                <c:pt idx="1209">
                  <c:v>2020/8/13</c:v>
                </c:pt>
                <c:pt idx="1210">
                  <c:v>2020/8/14</c:v>
                </c:pt>
                <c:pt idx="1211">
                  <c:v>2020/8/17</c:v>
                </c:pt>
                <c:pt idx="1212">
                  <c:v>2020/8/18</c:v>
                </c:pt>
                <c:pt idx="1213">
                  <c:v>2020/8/19</c:v>
                </c:pt>
                <c:pt idx="1214">
                  <c:v>2020/8/20</c:v>
                </c:pt>
                <c:pt idx="1215">
                  <c:v>2020/8/21</c:v>
                </c:pt>
                <c:pt idx="1216">
                  <c:v>2020/8/24</c:v>
                </c:pt>
                <c:pt idx="1217">
                  <c:v>2020/8/25</c:v>
                </c:pt>
                <c:pt idx="1218">
                  <c:v>2020/8/26</c:v>
                </c:pt>
                <c:pt idx="1219">
                  <c:v>2020/8/27</c:v>
                </c:pt>
                <c:pt idx="1220">
                  <c:v>2020/8/28</c:v>
                </c:pt>
                <c:pt idx="1221">
                  <c:v>2020/8/31</c:v>
                </c:pt>
                <c:pt idx="1222">
                  <c:v>2020/9/1</c:v>
                </c:pt>
                <c:pt idx="1223">
                  <c:v>2020/9/2</c:v>
                </c:pt>
                <c:pt idx="1224">
                  <c:v>2020/9/3</c:v>
                </c:pt>
                <c:pt idx="1225">
                  <c:v>2020/9/4</c:v>
                </c:pt>
                <c:pt idx="1226">
                  <c:v>2020/9/7</c:v>
                </c:pt>
                <c:pt idx="1227">
                  <c:v>2020/9/8</c:v>
                </c:pt>
                <c:pt idx="1228">
                  <c:v>2020/9/9</c:v>
                </c:pt>
                <c:pt idx="1229">
                  <c:v>2020/9/10</c:v>
                </c:pt>
                <c:pt idx="1230">
                  <c:v>2020/9/11</c:v>
                </c:pt>
                <c:pt idx="1231">
                  <c:v>2020/9/14</c:v>
                </c:pt>
                <c:pt idx="1232">
                  <c:v>2020/9/15</c:v>
                </c:pt>
                <c:pt idx="1233">
                  <c:v>2020/9/16</c:v>
                </c:pt>
                <c:pt idx="1234">
                  <c:v>2020/9/17</c:v>
                </c:pt>
                <c:pt idx="1235">
                  <c:v>2020/9/18</c:v>
                </c:pt>
                <c:pt idx="1236">
                  <c:v>2020/9/21</c:v>
                </c:pt>
                <c:pt idx="1237">
                  <c:v>2020/9/22</c:v>
                </c:pt>
                <c:pt idx="1238">
                  <c:v>2020/9/23</c:v>
                </c:pt>
                <c:pt idx="1239">
                  <c:v>2020/9/24</c:v>
                </c:pt>
                <c:pt idx="1240">
                  <c:v>2020/9/25</c:v>
                </c:pt>
                <c:pt idx="1241">
                  <c:v>2020/9/28</c:v>
                </c:pt>
                <c:pt idx="1242">
                  <c:v>2020/9/29</c:v>
                </c:pt>
                <c:pt idx="1243">
                  <c:v>2020/9/30</c:v>
                </c:pt>
                <c:pt idx="1244">
                  <c:v>2020/10/1</c:v>
                </c:pt>
                <c:pt idx="1245">
                  <c:v>2020/10/2</c:v>
                </c:pt>
                <c:pt idx="1246">
                  <c:v>2020/10/5</c:v>
                </c:pt>
                <c:pt idx="1247">
                  <c:v>2020/10/6</c:v>
                </c:pt>
                <c:pt idx="1248">
                  <c:v>2020/10/7</c:v>
                </c:pt>
                <c:pt idx="1249">
                  <c:v>2020/10/8</c:v>
                </c:pt>
                <c:pt idx="1250">
                  <c:v>2020/10/9</c:v>
                </c:pt>
                <c:pt idx="1251">
                  <c:v>2020/10/12</c:v>
                </c:pt>
                <c:pt idx="1252">
                  <c:v>2020/10/13</c:v>
                </c:pt>
                <c:pt idx="1253">
                  <c:v>2020/10/14</c:v>
                </c:pt>
                <c:pt idx="1254">
                  <c:v>2020/10/15</c:v>
                </c:pt>
                <c:pt idx="1255">
                  <c:v>2020/10/16</c:v>
                </c:pt>
                <c:pt idx="1256">
                  <c:v>2020/10/19</c:v>
                </c:pt>
                <c:pt idx="1257">
                  <c:v>2020/10/20</c:v>
                </c:pt>
                <c:pt idx="1258">
                  <c:v>2020/10/21</c:v>
                </c:pt>
                <c:pt idx="1259">
                  <c:v>2020/10/22</c:v>
                </c:pt>
                <c:pt idx="1260">
                  <c:v>2020/10/23</c:v>
                </c:pt>
                <c:pt idx="1261">
                  <c:v>2020/10/26</c:v>
                </c:pt>
                <c:pt idx="1262">
                  <c:v>2020/10/27</c:v>
                </c:pt>
                <c:pt idx="1263">
                  <c:v>2020/10/28</c:v>
                </c:pt>
                <c:pt idx="1264">
                  <c:v>2020/10/29</c:v>
                </c:pt>
                <c:pt idx="1265">
                  <c:v>2020/10/30</c:v>
                </c:pt>
                <c:pt idx="1266">
                  <c:v>2020/11/2</c:v>
                </c:pt>
                <c:pt idx="1267">
                  <c:v>2020/11/3</c:v>
                </c:pt>
                <c:pt idx="1268">
                  <c:v>2020/11/4</c:v>
                </c:pt>
                <c:pt idx="1269">
                  <c:v>2020/11/5</c:v>
                </c:pt>
                <c:pt idx="1270">
                  <c:v>2020/11/6</c:v>
                </c:pt>
                <c:pt idx="1271">
                  <c:v>2020/11/9</c:v>
                </c:pt>
                <c:pt idx="1272">
                  <c:v>2020/11/10</c:v>
                </c:pt>
                <c:pt idx="1273">
                  <c:v>2020/11/11</c:v>
                </c:pt>
                <c:pt idx="1274">
                  <c:v>2020/11/12</c:v>
                </c:pt>
                <c:pt idx="1275">
                  <c:v>2020/11/13</c:v>
                </c:pt>
                <c:pt idx="1276">
                  <c:v>2020/11/16</c:v>
                </c:pt>
                <c:pt idx="1277">
                  <c:v>2020/11/17</c:v>
                </c:pt>
                <c:pt idx="1278">
                  <c:v>2020/11/18</c:v>
                </c:pt>
                <c:pt idx="1279">
                  <c:v>2020/11/19</c:v>
                </c:pt>
                <c:pt idx="1280">
                  <c:v>2020/11/20</c:v>
                </c:pt>
                <c:pt idx="1281">
                  <c:v>2020/11/23</c:v>
                </c:pt>
                <c:pt idx="1282">
                  <c:v>2020/11/24</c:v>
                </c:pt>
                <c:pt idx="1283">
                  <c:v>2020/11/25</c:v>
                </c:pt>
                <c:pt idx="1284">
                  <c:v>2020/11/26</c:v>
                </c:pt>
                <c:pt idx="1285">
                  <c:v>2020/11/27</c:v>
                </c:pt>
                <c:pt idx="1286">
                  <c:v>2020/11/30</c:v>
                </c:pt>
                <c:pt idx="1287">
                  <c:v>2020/12/1</c:v>
                </c:pt>
                <c:pt idx="1288">
                  <c:v>2020/12/2</c:v>
                </c:pt>
                <c:pt idx="1289">
                  <c:v>2020/12/3</c:v>
                </c:pt>
                <c:pt idx="1290">
                  <c:v>2020/12/4</c:v>
                </c:pt>
                <c:pt idx="1291">
                  <c:v>2020/12/7</c:v>
                </c:pt>
                <c:pt idx="1292">
                  <c:v>2020/12/8</c:v>
                </c:pt>
                <c:pt idx="1293">
                  <c:v>2020/12/9</c:v>
                </c:pt>
                <c:pt idx="1294">
                  <c:v>2020/12/10</c:v>
                </c:pt>
                <c:pt idx="1295">
                  <c:v>2020/12/11</c:v>
                </c:pt>
                <c:pt idx="1296">
                  <c:v>2020/12/14</c:v>
                </c:pt>
                <c:pt idx="1297">
                  <c:v>2020/12/15</c:v>
                </c:pt>
                <c:pt idx="1298">
                  <c:v>2020/12/16</c:v>
                </c:pt>
                <c:pt idx="1299">
                  <c:v>2020/12/17</c:v>
                </c:pt>
                <c:pt idx="1300">
                  <c:v>2020/12/18</c:v>
                </c:pt>
                <c:pt idx="1301">
                  <c:v>2020/12/21</c:v>
                </c:pt>
                <c:pt idx="1302">
                  <c:v>2020/12/22</c:v>
                </c:pt>
                <c:pt idx="1303">
                  <c:v>2020/12/23</c:v>
                </c:pt>
                <c:pt idx="1304">
                  <c:v>2020/12/24</c:v>
                </c:pt>
                <c:pt idx="1305">
                  <c:v>2020/12/25</c:v>
                </c:pt>
                <c:pt idx="1306">
                  <c:v>2020/12/28</c:v>
                </c:pt>
                <c:pt idx="1307">
                  <c:v>2020/12/29</c:v>
                </c:pt>
                <c:pt idx="1308">
                  <c:v>2020/12/30</c:v>
                </c:pt>
                <c:pt idx="1309">
                  <c:v>2020/12/31</c:v>
                </c:pt>
                <c:pt idx="1310">
                  <c:v>2021/1/1</c:v>
                </c:pt>
                <c:pt idx="1311">
                  <c:v>2021/1/4</c:v>
                </c:pt>
                <c:pt idx="1312">
                  <c:v>2021/1/5</c:v>
                </c:pt>
                <c:pt idx="1313">
                  <c:v>2021/1/6</c:v>
                </c:pt>
                <c:pt idx="1314">
                  <c:v>2021/1/7</c:v>
                </c:pt>
                <c:pt idx="1315">
                  <c:v>2021/1/8</c:v>
                </c:pt>
                <c:pt idx="1316">
                  <c:v>2021/1/11</c:v>
                </c:pt>
                <c:pt idx="1317">
                  <c:v>2021/1/12</c:v>
                </c:pt>
                <c:pt idx="1318">
                  <c:v>2021/1/13</c:v>
                </c:pt>
                <c:pt idx="1319">
                  <c:v>2021/1/14</c:v>
                </c:pt>
                <c:pt idx="1320">
                  <c:v>2021/1/15</c:v>
                </c:pt>
                <c:pt idx="1321">
                  <c:v>2021/1/18</c:v>
                </c:pt>
                <c:pt idx="1322">
                  <c:v>2021/1/19</c:v>
                </c:pt>
                <c:pt idx="1323">
                  <c:v>2021/1/20</c:v>
                </c:pt>
                <c:pt idx="1324">
                  <c:v>2021/1/21</c:v>
                </c:pt>
                <c:pt idx="1325">
                  <c:v>2021/1/22</c:v>
                </c:pt>
                <c:pt idx="1326">
                  <c:v>2021/1/25</c:v>
                </c:pt>
                <c:pt idx="1327">
                  <c:v>2021/1/26</c:v>
                </c:pt>
                <c:pt idx="1328">
                  <c:v>2021/1/27</c:v>
                </c:pt>
                <c:pt idx="1329">
                  <c:v>2021/1/28</c:v>
                </c:pt>
                <c:pt idx="1330">
                  <c:v>2021/1/29</c:v>
                </c:pt>
                <c:pt idx="1331">
                  <c:v>2021/2/1</c:v>
                </c:pt>
                <c:pt idx="1332">
                  <c:v>2021/2/2</c:v>
                </c:pt>
                <c:pt idx="1333">
                  <c:v>2021/2/3</c:v>
                </c:pt>
                <c:pt idx="1334">
                  <c:v>2021/2/4</c:v>
                </c:pt>
                <c:pt idx="1335">
                  <c:v>2021/2/5</c:v>
                </c:pt>
                <c:pt idx="1336">
                  <c:v>2021/2/8</c:v>
                </c:pt>
                <c:pt idx="1337">
                  <c:v>2021/2/9</c:v>
                </c:pt>
                <c:pt idx="1338">
                  <c:v>2021/2/10</c:v>
                </c:pt>
                <c:pt idx="1339">
                  <c:v>2021/2/11</c:v>
                </c:pt>
                <c:pt idx="1340">
                  <c:v>2021/2/12</c:v>
                </c:pt>
                <c:pt idx="1341">
                  <c:v>2021/2/15</c:v>
                </c:pt>
                <c:pt idx="1342">
                  <c:v>2021/2/16</c:v>
                </c:pt>
                <c:pt idx="1343">
                  <c:v>2021/2/17</c:v>
                </c:pt>
                <c:pt idx="1344">
                  <c:v>2021/2/18</c:v>
                </c:pt>
                <c:pt idx="1345">
                  <c:v>2021/2/19</c:v>
                </c:pt>
                <c:pt idx="1346">
                  <c:v>2021/2/22</c:v>
                </c:pt>
                <c:pt idx="1347">
                  <c:v>2021/2/23</c:v>
                </c:pt>
                <c:pt idx="1348">
                  <c:v>2021/2/24</c:v>
                </c:pt>
                <c:pt idx="1349">
                  <c:v>2021/2/25</c:v>
                </c:pt>
                <c:pt idx="1350">
                  <c:v>2021/2/26</c:v>
                </c:pt>
                <c:pt idx="1351">
                  <c:v>2021/3/1</c:v>
                </c:pt>
                <c:pt idx="1352">
                  <c:v>2021/3/2</c:v>
                </c:pt>
                <c:pt idx="1353">
                  <c:v>2021/3/3</c:v>
                </c:pt>
                <c:pt idx="1354">
                  <c:v>2021/3/4</c:v>
                </c:pt>
                <c:pt idx="1355">
                  <c:v>2021/3/5</c:v>
                </c:pt>
                <c:pt idx="1356">
                  <c:v>2021/3/8</c:v>
                </c:pt>
                <c:pt idx="1357">
                  <c:v>2021/3/9</c:v>
                </c:pt>
                <c:pt idx="1358">
                  <c:v>2021/3/10</c:v>
                </c:pt>
                <c:pt idx="1359">
                  <c:v>2021/3/11</c:v>
                </c:pt>
                <c:pt idx="1360">
                  <c:v>2021/3/12</c:v>
                </c:pt>
                <c:pt idx="1361">
                  <c:v>2021/3/15</c:v>
                </c:pt>
                <c:pt idx="1362">
                  <c:v>2021/3/16</c:v>
                </c:pt>
                <c:pt idx="1363">
                  <c:v>2021/3/17</c:v>
                </c:pt>
                <c:pt idx="1364">
                  <c:v>2021/3/18</c:v>
                </c:pt>
                <c:pt idx="1365">
                  <c:v>2021/3/19</c:v>
                </c:pt>
                <c:pt idx="1366">
                  <c:v>2021/3/22</c:v>
                </c:pt>
                <c:pt idx="1367">
                  <c:v>2021/3/23</c:v>
                </c:pt>
                <c:pt idx="1368">
                  <c:v>2021/3/24</c:v>
                </c:pt>
                <c:pt idx="1369">
                  <c:v>2021/3/25</c:v>
                </c:pt>
                <c:pt idx="1370">
                  <c:v>2021/3/26</c:v>
                </c:pt>
                <c:pt idx="1371">
                  <c:v>2021/3/29</c:v>
                </c:pt>
                <c:pt idx="1372">
                  <c:v>2021/3/30</c:v>
                </c:pt>
                <c:pt idx="1373">
                  <c:v>2021/3/31</c:v>
                </c:pt>
                <c:pt idx="1374">
                  <c:v>2021/4/1</c:v>
                </c:pt>
                <c:pt idx="1375">
                  <c:v>2021/4/2</c:v>
                </c:pt>
                <c:pt idx="1376">
                  <c:v>2021/4/5</c:v>
                </c:pt>
                <c:pt idx="1377">
                  <c:v>2021/4/6</c:v>
                </c:pt>
                <c:pt idx="1378">
                  <c:v>2021/4/7</c:v>
                </c:pt>
                <c:pt idx="1379">
                  <c:v>2021/4/8</c:v>
                </c:pt>
                <c:pt idx="1380">
                  <c:v>2021/4/9</c:v>
                </c:pt>
                <c:pt idx="1381">
                  <c:v>2021-04-12</c:v>
                </c:pt>
                <c:pt idx="1382">
                  <c:v>2021-04-13</c:v>
                </c:pt>
                <c:pt idx="1383">
                  <c:v>2021-04-14</c:v>
                </c:pt>
                <c:pt idx="1384">
                  <c:v>2021-04-15</c:v>
                </c:pt>
                <c:pt idx="1385">
                  <c:v>2021-04-16</c:v>
                </c:pt>
                <c:pt idx="1386">
                  <c:v>2021-04-19</c:v>
                </c:pt>
                <c:pt idx="1387">
                  <c:v>2021-04-20</c:v>
                </c:pt>
                <c:pt idx="1388">
                  <c:v>2021-04-21</c:v>
                </c:pt>
                <c:pt idx="1389">
                  <c:v>2021-04-22</c:v>
                </c:pt>
                <c:pt idx="1390">
                  <c:v>2021-04-23</c:v>
                </c:pt>
                <c:pt idx="1391">
                  <c:v>2021-04-26</c:v>
                </c:pt>
                <c:pt idx="1392">
                  <c:v>2021-04-27</c:v>
                </c:pt>
                <c:pt idx="1393">
                  <c:v>2021-04-28</c:v>
                </c:pt>
                <c:pt idx="1394">
                  <c:v>2021-04-29</c:v>
                </c:pt>
                <c:pt idx="1395">
                  <c:v>2021-04-30</c:v>
                </c:pt>
              </c:strCache>
            </c:strRef>
          </c:cat>
          <c:val>
            <c:numRef>
              <c:f>针叶报价及进口盈利!$D$2:$D$1397</c:f>
              <c:numCache>
                <c:formatCode>General</c:formatCode>
                <c:ptCount val="1396"/>
                <c:pt idx="0">
                  <c:v>600</c:v>
                </c:pt>
                <c:pt idx="1">
                  <c:v>600</c:v>
                </c:pt>
                <c:pt idx="2">
                  <c:v>600</c:v>
                </c:pt>
                <c:pt idx="3">
                  <c:v>600</c:v>
                </c:pt>
                <c:pt idx="4">
                  <c:v>600</c:v>
                </c:pt>
                <c:pt idx="5">
                  <c:v>600</c:v>
                </c:pt>
                <c:pt idx="6">
                  <c:v>600</c:v>
                </c:pt>
                <c:pt idx="7">
                  <c:v>600</c:v>
                </c:pt>
                <c:pt idx="8">
                  <c:v>600</c:v>
                </c:pt>
                <c:pt idx="9">
                  <c:v>600</c:v>
                </c:pt>
                <c:pt idx="10">
                  <c:v>600</c:v>
                </c:pt>
                <c:pt idx="11">
                  <c:v>600</c:v>
                </c:pt>
                <c:pt idx="12">
                  <c:v>600</c:v>
                </c:pt>
                <c:pt idx="13">
                  <c:v>580</c:v>
                </c:pt>
                <c:pt idx="14">
                  <c:v>580</c:v>
                </c:pt>
                <c:pt idx="15">
                  <c:v>580</c:v>
                </c:pt>
                <c:pt idx="16">
                  <c:v>580</c:v>
                </c:pt>
                <c:pt idx="17">
                  <c:v>580</c:v>
                </c:pt>
                <c:pt idx="18">
                  <c:v>580</c:v>
                </c:pt>
                <c:pt idx="19">
                  <c:v>580</c:v>
                </c:pt>
                <c:pt idx="20">
                  <c:v>580</c:v>
                </c:pt>
                <c:pt idx="21">
                  <c:v>580</c:v>
                </c:pt>
                <c:pt idx="22">
                  <c:v>580</c:v>
                </c:pt>
                <c:pt idx="23">
                  <c:v>580</c:v>
                </c:pt>
                <c:pt idx="24">
                  <c:v>580</c:v>
                </c:pt>
                <c:pt idx="25">
                  <c:v>580</c:v>
                </c:pt>
                <c:pt idx="26">
                  <c:v>580</c:v>
                </c:pt>
                <c:pt idx="27">
                  <c:v>580</c:v>
                </c:pt>
                <c:pt idx="28">
                  <c:v>580</c:v>
                </c:pt>
                <c:pt idx="29">
                  <c:v>580</c:v>
                </c:pt>
                <c:pt idx="30">
                  <c:v>580</c:v>
                </c:pt>
                <c:pt idx="31">
                  <c:v>580</c:v>
                </c:pt>
                <c:pt idx="32">
                  <c:v>580</c:v>
                </c:pt>
                <c:pt idx="33">
                  <c:v>580</c:v>
                </c:pt>
                <c:pt idx="34">
                  <c:v>580</c:v>
                </c:pt>
                <c:pt idx="35">
                  <c:v>580</c:v>
                </c:pt>
                <c:pt idx="36">
                  <c:v>580</c:v>
                </c:pt>
                <c:pt idx="37">
                  <c:v>580</c:v>
                </c:pt>
                <c:pt idx="38">
                  <c:v>580</c:v>
                </c:pt>
                <c:pt idx="39">
                  <c:v>580</c:v>
                </c:pt>
                <c:pt idx="40">
                  <c:v>580</c:v>
                </c:pt>
                <c:pt idx="41">
                  <c:v>580</c:v>
                </c:pt>
                <c:pt idx="42">
                  <c:v>580</c:v>
                </c:pt>
                <c:pt idx="43">
                  <c:v>580</c:v>
                </c:pt>
                <c:pt idx="44">
                  <c:v>580</c:v>
                </c:pt>
                <c:pt idx="45">
                  <c:v>580</c:v>
                </c:pt>
                <c:pt idx="46">
                  <c:v>585</c:v>
                </c:pt>
                <c:pt idx="47">
                  <c:v>585</c:v>
                </c:pt>
                <c:pt idx="48">
                  <c:v>585</c:v>
                </c:pt>
                <c:pt idx="49">
                  <c:v>585</c:v>
                </c:pt>
                <c:pt idx="50">
                  <c:v>585</c:v>
                </c:pt>
                <c:pt idx="51">
                  <c:v>585</c:v>
                </c:pt>
                <c:pt idx="52">
                  <c:v>585</c:v>
                </c:pt>
                <c:pt idx="53">
                  <c:v>585</c:v>
                </c:pt>
                <c:pt idx="54">
                  <c:v>585</c:v>
                </c:pt>
                <c:pt idx="55">
                  <c:v>585</c:v>
                </c:pt>
                <c:pt idx="56">
                  <c:v>585</c:v>
                </c:pt>
                <c:pt idx="57">
                  <c:v>585</c:v>
                </c:pt>
                <c:pt idx="58">
                  <c:v>585</c:v>
                </c:pt>
                <c:pt idx="59">
                  <c:v>585</c:v>
                </c:pt>
                <c:pt idx="60">
                  <c:v>585</c:v>
                </c:pt>
                <c:pt idx="61">
                  <c:v>585</c:v>
                </c:pt>
                <c:pt idx="62">
                  <c:v>585</c:v>
                </c:pt>
                <c:pt idx="63">
                  <c:v>585</c:v>
                </c:pt>
                <c:pt idx="64">
                  <c:v>585</c:v>
                </c:pt>
                <c:pt idx="65">
                  <c:v>585</c:v>
                </c:pt>
                <c:pt idx="66">
                  <c:v>585</c:v>
                </c:pt>
                <c:pt idx="67">
                  <c:v>585</c:v>
                </c:pt>
                <c:pt idx="68">
                  <c:v>585</c:v>
                </c:pt>
                <c:pt idx="69">
                  <c:v>585</c:v>
                </c:pt>
                <c:pt idx="70">
                  <c:v>585</c:v>
                </c:pt>
                <c:pt idx="71">
                  <c:v>585</c:v>
                </c:pt>
                <c:pt idx="72">
                  <c:v>585</c:v>
                </c:pt>
                <c:pt idx="73">
                  <c:v>585</c:v>
                </c:pt>
                <c:pt idx="74">
                  <c:v>585</c:v>
                </c:pt>
                <c:pt idx="75">
                  <c:v>585</c:v>
                </c:pt>
                <c:pt idx="76">
                  <c:v>585</c:v>
                </c:pt>
                <c:pt idx="77">
                  <c:v>585</c:v>
                </c:pt>
                <c:pt idx="78">
                  <c:v>585</c:v>
                </c:pt>
                <c:pt idx="79">
                  <c:v>605</c:v>
                </c:pt>
                <c:pt idx="80">
                  <c:v>605</c:v>
                </c:pt>
                <c:pt idx="81">
                  <c:v>605</c:v>
                </c:pt>
                <c:pt idx="82">
                  <c:v>605</c:v>
                </c:pt>
                <c:pt idx="83">
                  <c:v>605</c:v>
                </c:pt>
                <c:pt idx="84">
                  <c:v>605</c:v>
                </c:pt>
                <c:pt idx="85">
                  <c:v>605</c:v>
                </c:pt>
                <c:pt idx="86">
                  <c:v>605</c:v>
                </c:pt>
                <c:pt idx="87">
                  <c:v>605</c:v>
                </c:pt>
                <c:pt idx="88">
                  <c:v>605</c:v>
                </c:pt>
                <c:pt idx="89">
                  <c:v>605</c:v>
                </c:pt>
                <c:pt idx="90">
                  <c:v>605</c:v>
                </c:pt>
                <c:pt idx="91">
                  <c:v>605</c:v>
                </c:pt>
                <c:pt idx="92">
                  <c:v>605</c:v>
                </c:pt>
                <c:pt idx="93">
                  <c:v>605</c:v>
                </c:pt>
                <c:pt idx="94">
                  <c:v>605</c:v>
                </c:pt>
                <c:pt idx="95">
                  <c:v>605</c:v>
                </c:pt>
                <c:pt idx="96">
                  <c:v>605</c:v>
                </c:pt>
                <c:pt idx="97">
                  <c:v>605</c:v>
                </c:pt>
                <c:pt idx="98">
                  <c:v>605</c:v>
                </c:pt>
                <c:pt idx="99">
                  <c:v>605</c:v>
                </c:pt>
                <c:pt idx="100">
                  <c:v>605</c:v>
                </c:pt>
                <c:pt idx="101">
                  <c:v>605</c:v>
                </c:pt>
                <c:pt idx="102">
                  <c:v>605</c:v>
                </c:pt>
                <c:pt idx="103">
                  <c:v>605</c:v>
                </c:pt>
                <c:pt idx="104">
                  <c:v>605</c:v>
                </c:pt>
                <c:pt idx="105">
                  <c:v>605</c:v>
                </c:pt>
                <c:pt idx="106">
                  <c:v>605</c:v>
                </c:pt>
                <c:pt idx="107">
                  <c:v>605</c:v>
                </c:pt>
                <c:pt idx="108">
                  <c:v>605</c:v>
                </c:pt>
                <c:pt idx="109">
                  <c:v>605</c:v>
                </c:pt>
                <c:pt idx="110">
                  <c:v>605</c:v>
                </c:pt>
                <c:pt idx="111">
                  <c:v>605</c:v>
                </c:pt>
                <c:pt idx="112">
                  <c:v>605</c:v>
                </c:pt>
                <c:pt idx="113">
                  <c:v>605</c:v>
                </c:pt>
                <c:pt idx="114">
                  <c:v>605</c:v>
                </c:pt>
                <c:pt idx="115">
                  <c:v>605</c:v>
                </c:pt>
                <c:pt idx="116">
                  <c:v>605</c:v>
                </c:pt>
                <c:pt idx="117">
                  <c:v>605</c:v>
                </c:pt>
                <c:pt idx="118">
                  <c:v>605</c:v>
                </c:pt>
                <c:pt idx="119">
                  <c:v>605</c:v>
                </c:pt>
                <c:pt idx="120">
                  <c:v>605</c:v>
                </c:pt>
                <c:pt idx="121">
                  <c:v>605</c:v>
                </c:pt>
                <c:pt idx="122">
                  <c:v>605</c:v>
                </c:pt>
                <c:pt idx="123">
                  <c:v>605</c:v>
                </c:pt>
                <c:pt idx="124">
                  <c:v>605</c:v>
                </c:pt>
                <c:pt idx="125">
                  <c:v>605</c:v>
                </c:pt>
                <c:pt idx="126">
                  <c:v>605</c:v>
                </c:pt>
                <c:pt idx="127">
                  <c:v>605</c:v>
                </c:pt>
                <c:pt idx="128">
                  <c:v>615</c:v>
                </c:pt>
                <c:pt idx="129">
                  <c:v>615</c:v>
                </c:pt>
                <c:pt idx="130">
                  <c:v>615</c:v>
                </c:pt>
                <c:pt idx="131">
                  <c:v>615</c:v>
                </c:pt>
                <c:pt idx="132">
                  <c:v>615</c:v>
                </c:pt>
                <c:pt idx="133">
                  <c:v>615</c:v>
                </c:pt>
                <c:pt idx="134">
                  <c:v>615</c:v>
                </c:pt>
                <c:pt idx="135">
                  <c:v>615</c:v>
                </c:pt>
                <c:pt idx="136">
                  <c:v>615</c:v>
                </c:pt>
                <c:pt idx="137">
                  <c:v>615</c:v>
                </c:pt>
                <c:pt idx="138">
                  <c:v>615</c:v>
                </c:pt>
                <c:pt idx="139">
                  <c:v>615</c:v>
                </c:pt>
                <c:pt idx="140">
                  <c:v>615</c:v>
                </c:pt>
                <c:pt idx="141">
                  <c:v>615</c:v>
                </c:pt>
                <c:pt idx="142">
                  <c:v>615</c:v>
                </c:pt>
                <c:pt idx="143">
                  <c:v>615</c:v>
                </c:pt>
                <c:pt idx="144">
                  <c:v>615</c:v>
                </c:pt>
                <c:pt idx="145">
                  <c:v>615</c:v>
                </c:pt>
                <c:pt idx="146">
                  <c:v>615</c:v>
                </c:pt>
                <c:pt idx="147">
                  <c:v>615</c:v>
                </c:pt>
                <c:pt idx="148">
                  <c:v>615</c:v>
                </c:pt>
                <c:pt idx="149">
                  <c:v>580</c:v>
                </c:pt>
                <c:pt idx="150">
                  <c:v>580</c:v>
                </c:pt>
                <c:pt idx="151">
                  <c:v>580</c:v>
                </c:pt>
                <c:pt idx="152">
                  <c:v>580</c:v>
                </c:pt>
                <c:pt idx="153">
                  <c:v>580</c:v>
                </c:pt>
                <c:pt idx="154">
                  <c:v>580</c:v>
                </c:pt>
                <c:pt idx="155">
                  <c:v>580</c:v>
                </c:pt>
                <c:pt idx="156">
                  <c:v>580</c:v>
                </c:pt>
                <c:pt idx="157">
                  <c:v>580</c:v>
                </c:pt>
                <c:pt idx="158">
                  <c:v>580</c:v>
                </c:pt>
                <c:pt idx="159">
                  <c:v>580</c:v>
                </c:pt>
                <c:pt idx="160">
                  <c:v>580</c:v>
                </c:pt>
                <c:pt idx="161">
                  <c:v>580</c:v>
                </c:pt>
                <c:pt idx="162">
                  <c:v>580</c:v>
                </c:pt>
                <c:pt idx="163">
                  <c:v>580</c:v>
                </c:pt>
                <c:pt idx="164">
                  <c:v>580</c:v>
                </c:pt>
                <c:pt idx="165">
                  <c:v>580</c:v>
                </c:pt>
                <c:pt idx="166">
                  <c:v>580</c:v>
                </c:pt>
                <c:pt idx="167">
                  <c:v>580</c:v>
                </c:pt>
                <c:pt idx="168">
                  <c:v>580</c:v>
                </c:pt>
                <c:pt idx="169">
                  <c:v>580</c:v>
                </c:pt>
                <c:pt idx="170">
                  <c:v>580</c:v>
                </c:pt>
                <c:pt idx="171">
                  <c:v>580</c:v>
                </c:pt>
                <c:pt idx="172">
                  <c:v>580</c:v>
                </c:pt>
                <c:pt idx="173">
                  <c:v>580</c:v>
                </c:pt>
                <c:pt idx="174">
                  <c:v>580</c:v>
                </c:pt>
                <c:pt idx="175">
                  <c:v>580</c:v>
                </c:pt>
                <c:pt idx="176">
                  <c:v>580</c:v>
                </c:pt>
                <c:pt idx="177">
                  <c:v>580</c:v>
                </c:pt>
                <c:pt idx="178">
                  <c:v>580</c:v>
                </c:pt>
                <c:pt idx="179">
                  <c:v>580</c:v>
                </c:pt>
                <c:pt idx="180">
                  <c:v>580</c:v>
                </c:pt>
                <c:pt idx="181">
                  <c:v>580</c:v>
                </c:pt>
                <c:pt idx="182">
                  <c:v>580</c:v>
                </c:pt>
                <c:pt idx="183">
                  <c:v>580</c:v>
                </c:pt>
                <c:pt idx="184">
                  <c:v>580</c:v>
                </c:pt>
                <c:pt idx="185">
                  <c:v>580</c:v>
                </c:pt>
                <c:pt idx="186">
                  <c:v>580</c:v>
                </c:pt>
                <c:pt idx="187">
                  <c:v>580</c:v>
                </c:pt>
                <c:pt idx="188">
                  <c:v>580</c:v>
                </c:pt>
                <c:pt idx="189">
                  <c:v>580</c:v>
                </c:pt>
                <c:pt idx="190">
                  <c:v>580</c:v>
                </c:pt>
                <c:pt idx="191">
                  <c:v>580</c:v>
                </c:pt>
                <c:pt idx="192">
                  <c:v>580</c:v>
                </c:pt>
                <c:pt idx="193">
                  <c:v>580</c:v>
                </c:pt>
                <c:pt idx="194">
                  <c:v>580</c:v>
                </c:pt>
                <c:pt idx="195">
                  <c:v>580</c:v>
                </c:pt>
                <c:pt idx="196">
                  <c:v>580</c:v>
                </c:pt>
                <c:pt idx="197">
                  <c:v>580</c:v>
                </c:pt>
                <c:pt idx="198">
                  <c:v>580</c:v>
                </c:pt>
                <c:pt idx="199">
                  <c:v>580</c:v>
                </c:pt>
                <c:pt idx="200">
                  <c:v>580</c:v>
                </c:pt>
                <c:pt idx="201">
                  <c:v>580</c:v>
                </c:pt>
                <c:pt idx="202">
                  <c:v>580</c:v>
                </c:pt>
                <c:pt idx="203">
                  <c:v>580</c:v>
                </c:pt>
                <c:pt idx="204">
                  <c:v>580</c:v>
                </c:pt>
                <c:pt idx="205">
                  <c:v>580</c:v>
                </c:pt>
                <c:pt idx="206">
                  <c:v>580</c:v>
                </c:pt>
                <c:pt idx="207">
                  <c:v>580</c:v>
                </c:pt>
                <c:pt idx="208">
                  <c:v>580</c:v>
                </c:pt>
                <c:pt idx="209">
                  <c:v>580</c:v>
                </c:pt>
                <c:pt idx="210">
                  <c:v>580</c:v>
                </c:pt>
                <c:pt idx="211">
                  <c:v>580</c:v>
                </c:pt>
                <c:pt idx="212">
                  <c:v>580</c:v>
                </c:pt>
                <c:pt idx="213">
                  <c:v>580</c:v>
                </c:pt>
                <c:pt idx="214">
                  <c:v>580</c:v>
                </c:pt>
                <c:pt idx="215">
                  <c:v>580</c:v>
                </c:pt>
                <c:pt idx="216">
                  <c:v>580</c:v>
                </c:pt>
                <c:pt idx="217">
                  <c:v>580</c:v>
                </c:pt>
                <c:pt idx="218">
                  <c:v>580</c:v>
                </c:pt>
                <c:pt idx="219">
                  <c:v>580</c:v>
                </c:pt>
                <c:pt idx="220">
                  <c:v>580</c:v>
                </c:pt>
                <c:pt idx="221">
                  <c:v>580</c:v>
                </c:pt>
                <c:pt idx="222">
                  <c:v>580</c:v>
                </c:pt>
                <c:pt idx="223">
                  <c:v>580</c:v>
                </c:pt>
                <c:pt idx="224">
                  <c:v>580</c:v>
                </c:pt>
                <c:pt idx="225">
                  <c:v>580</c:v>
                </c:pt>
                <c:pt idx="226">
                  <c:v>580</c:v>
                </c:pt>
                <c:pt idx="227">
                  <c:v>580</c:v>
                </c:pt>
                <c:pt idx="228">
                  <c:v>580</c:v>
                </c:pt>
                <c:pt idx="229">
                  <c:v>580</c:v>
                </c:pt>
                <c:pt idx="230">
                  <c:v>580</c:v>
                </c:pt>
                <c:pt idx="231">
                  <c:v>580</c:v>
                </c:pt>
                <c:pt idx="232">
                  <c:v>580</c:v>
                </c:pt>
                <c:pt idx="233">
                  <c:v>580</c:v>
                </c:pt>
                <c:pt idx="234">
                  <c:v>580</c:v>
                </c:pt>
                <c:pt idx="235">
                  <c:v>580</c:v>
                </c:pt>
                <c:pt idx="236">
                  <c:v>580</c:v>
                </c:pt>
                <c:pt idx="237">
                  <c:v>580</c:v>
                </c:pt>
                <c:pt idx="238">
                  <c:v>580</c:v>
                </c:pt>
                <c:pt idx="239">
                  <c:v>580</c:v>
                </c:pt>
                <c:pt idx="240">
                  <c:v>580</c:v>
                </c:pt>
                <c:pt idx="241">
                  <c:v>580</c:v>
                </c:pt>
                <c:pt idx="242">
                  <c:v>585</c:v>
                </c:pt>
                <c:pt idx="243">
                  <c:v>585</c:v>
                </c:pt>
                <c:pt idx="244">
                  <c:v>590</c:v>
                </c:pt>
                <c:pt idx="245">
                  <c:v>590</c:v>
                </c:pt>
                <c:pt idx="246">
                  <c:v>590</c:v>
                </c:pt>
                <c:pt idx="247">
                  <c:v>590</c:v>
                </c:pt>
                <c:pt idx="248">
                  <c:v>590</c:v>
                </c:pt>
                <c:pt idx="249">
                  <c:v>590</c:v>
                </c:pt>
                <c:pt idx="250">
                  <c:v>590</c:v>
                </c:pt>
                <c:pt idx="251">
                  <c:v>590</c:v>
                </c:pt>
                <c:pt idx="252">
                  <c:v>590</c:v>
                </c:pt>
                <c:pt idx="253">
                  <c:v>590</c:v>
                </c:pt>
                <c:pt idx="254">
                  <c:v>590</c:v>
                </c:pt>
                <c:pt idx="255">
                  <c:v>590</c:v>
                </c:pt>
                <c:pt idx="256">
                  <c:v>590</c:v>
                </c:pt>
                <c:pt idx="257">
                  <c:v>590</c:v>
                </c:pt>
                <c:pt idx="258">
                  <c:v>590</c:v>
                </c:pt>
                <c:pt idx="259">
                  <c:v>590</c:v>
                </c:pt>
                <c:pt idx="260">
                  <c:v>590</c:v>
                </c:pt>
                <c:pt idx="261">
                  <c:v>590</c:v>
                </c:pt>
                <c:pt idx="262">
                  <c:v>590</c:v>
                </c:pt>
                <c:pt idx="263">
                  <c:v>590</c:v>
                </c:pt>
                <c:pt idx="264">
                  <c:v>590</c:v>
                </c:pt>
                <c:pt idx="265">
                  <c:v>610</c:v>
                </c:pt>
                <c:pt idx="266">
                  <c:v>610</c:v>
                </c:pt>
                <c:pt idx="267">
                  <c:v>610</c:v>
                </c:pt>
                <c:pt idx="268">
                  <c:v>610</c:v>
                </c:pt>
                <c:pt idx="269">
                  <c:v>610</c:v>
                </c:pt>
                <c:pt idx="270">
                  <c:v>610</c:v>
                </c:pt>
                <c:pt idx="271">
                  <c:v>610</c:v>
                </c:pt>
                <c:pt idx="272">
                  <c:v>610</c:v>
                </c:pt>
                <c:pt idx="273">
                  <c:v>610</c:v>
                </c:pt>
                <c:pt idx="274">
                  <c:v>610</c:v>
                </c:pt>
                <c:pt idx="275">
                  <c:v>610</c:v>
                </c:pt>
                <c:pt idx="276">
                  <c:v>610</c:v>
                </c:pt>
                <c:pt idx="277">
                  <c:v>610</c:v>
                </c:pt>
                <c:pt idx="278">
                  <c:v>610</c:v>
                </c:pt>
                <c:pt idx="279">
                  <c:v>610</c:v>
                </c:pt>
                <c:pt idx="280">
                  <c:v>610</c:v>
                </c:pt>
                <c:pt idx="281">
                  <c:v>610</c:v>
                </c:pt>
                <c:pt idx="282">
                  <c:v>610</c:v>
                </c:pt>
                <c:pt idx="283">
                  <c:v>610</c:v>
                </c:pt>
                <c:pt idx="284">
                  <c:v>610</c:v>
                </c:pt>
                <c:pt idx="285">
                  <c:v>610</c:v>
                </c:pt>
                <c:pt idx="286">
                  <c:v>610</c:v>
                </c:pt>
                <c:pt idx="287">
                  <c:v>610</c:v>
                </c:pt>
                <c:pt idx="288">
                  <c:v>610</c:v>
                </c:pt>
                <c:pt idx="289">
                  <c:v>610</c:v>
                </c:pt>
                <c:pt idx="290">
                  <c:v>610</c:v>
                </c:pt>
                <c:pt idx="291">
                  <c:v>610</c:v>
                </c:pt>
                <c:pt idx="292">
                  <c:v>610</c:v>
                </c:pt>
                <c:pt idx="293">
                  <c:v>610</c:v>
                </c:pt>
                <c:pt idx="294">
                  <c:v>610</c:v>
                </c:pt>
                <c:pt idx="295">
                  <c:v>620</c:v>
                </c:pt>
                <c:pt idx="296">
                  <c:v>620</c:v>
                </c:pt>
                <c:pt idx="297">
                  <c:v>620</c:v>
                </c:pt>
                <c:pt idx="298">
                  <c:v>620</c:v>
                </c:pt>
                <c:pt idx="299">
                  <c:v>620</c:v>
                </c:pt>
                <c:pt idx="300">
                  <c:v>640</c:v>
                </c:pt>
                <c:pt idx="301">
                  <c:v>640</c:v>
                </c:pt>
                <c:pt idx="302">
                  <c:v>650</c:v>
                </c:pt>
                <c:pt idx="303">
                  <c:v>650</c:v>
                </c:pt>
                <c:pt idx="304">
                  <c:v>650</c:v>
                </c:pt>
                <c:pt idx="305">
                  <c:v>650</c:v>
                </c:pt>
                <c:pt idx="306">
                  <c:v>650</c:v>
                </c:pt>
                <c:pt idx="307">
                  <c:v>650</c:v>
                </c:pt>
                <c:pt idx="308">
                  <c:v>650</c:v>
                </c:pt>
                <c:pt idx="309">
                  <c:v>650</c:v>
                </c:pt>
                <c:pt idx="310">
                  <c:v>650</c:v>
                </c:pt>
                <c:pt idx="311">
                  <c:v>650</c:v>
                </c:pt>
                <c:pt idx="312">
                  <c:v>650</c:v>
                </c:pt>
                <c:pt idx="313">
                  <c:v>650</c:v>
                </c:pt>
                <c:pt idx="314">
                  <c:v>650</c:v>
                </c:pt>
                <c:pt idx="315">
                  <c:v>650</c:v>
                </c:pt>
                <c:pt idx="316">
                  <c:v>650</c:v>
                </c:pt>
                <c:pt idx="317">
                  <c:v>650</c:v>
                </c:pt>
                <c:pt idx="318">
                  <c:v>650</c:v>
                </c:pt>
                <c:pt idx="319">
                  <c:v>670</c:v>
                </c:pt>
                <c:pt idx="320">
                  <c:v>670</c:v>
                </c:pt>
                <c:pt idx="321">
                  <c:v>670</c:v>
                </c:pt>
                <c:pt idx="322">
                  <c:v>670</c:v>
                </c:pt>
                <c:pt idx="323">
                  <c:v>670</c:v>
                </c:pt>
                <c:pt idx="324">
                  <c:v>670</c:v>
                </c:pt>
                <c:pt idx="325">
                  <c:v>670</c:v>
                </c:pt>
                <c:pt idx="326">
                  <c:v>670</c:v>
                </c:pt>
                <c:pt idx="327">
                  <c:v>670</c:v>
                </c:pt>
                <c:pt idx="328">
                  <c:v>670</c:v>
                </c:pt>
                <c:pt idx="329">
                  <c:v>670</c:v>
                </c:pt>
                <c:pt idx="330">
                  <c:v>670</c:v>
                </c:pt>
                <c:pt idx="331">
                  <c:v>670</c:v>
                </c:pt>
                <c:pt idx="332">
                  <c:v>670</c:v>
                </c:pt>
                <c:pt idx="333">
                  <c:v>670</c:v>
                </c:pt>
                <c:pt idx="334">
                  <c:v>670</c:v>
                </c:pt>
                <c:pt idx="335">
                  <c:v>670</c:v>
                </c:pt>
                <c:pt idx="336">
                  <c:v>670</c:v>
                </c:pt>
                <c:pt idx="337">
                  <c:v>670</c:v>
                </c:pt>
                <c:pt idx="338">
                  <c:v>670</c:v>
                </c:pt>
                <c:pt idx="339">
                  <c:v>670</c:v>
                </c:pt>
                <c:pt idx="340">
                  <c:v>670</c:v>
                </c:pt>
                <c:pt idx="341">
                  <c:v>670</c:v>
                </c:pt>
                <c:pt idx="342">
                  <c:v>670</c:v>
                </c:pt>
                <c:pt idx="343">
                  <c:v>670</c:v>
                </c:pt>
                <c:pt idx="344">
                  <c:v>670</c:v>
                </c:pt>
                <c:pt idx="345">
                  <c:v>670</c:v>
                </c:pt>
                <c:pt idx="346">
                  <c:v>670</c:v>
                </c:pt>
                <c:pt idx="347">
                  <c:v>670</c:v>
                </c:pt>
                <c:pt idx="348">
                  <c:v>670</c:v>
                </c:pt>
                <c:pt idx="349">
                  <c:v>670</c:v>
                </c:pt>
                <c:pt idx="350">
                  <c:v>670</c:v>
                </c:pt>
                <c:pt idx="351">
                  <c:v>670</c:v>
                </c:pt>
                <c:pt idx="352">
                  <c:v>670</c:v>
                </c:pt>
                <c:pt idx="353">
                  <c:v>670</c:v>
                </c:pt>
                <c:pt idx="354">
                  <c:v>670</c:v>
                </c:pt>
                <c:pt idx="355">
                  <c:v>670</c:v>
                </c:pt>
                <c:pt idx="356">
                  <c:v>670</c:v>
                </c:pt>
                <c:pt idx="357">
                  <c:v>670</c:v>
                </c:pt>
                <c:pt idx="358">
                  <c:v>670</c:v>
                </c:pt>
                <c:pt idx="359">
                  <c:v>670</c:v>
                </c:pt>
                <c:pt idx="360">
                  <c:v>670</c:v>
                </c:pt>
                <c:pt idx="361">
                  <c:v>670</c:v>
                </c:pt>
                <c:pt idx="362">
                  <c:v>670</c:v>
                </c:pt>
                <c:pt idx="363">
                  <c:v>670</c:v>
                </c:pt>
                <c:pt idx="364">
                  <c:v>670</c:v>
                </c:pt>
                <c:pt idx="365">
                  <c:v>670</c:v>
                </c:pt>
                <c:pt idx="366">
                  <c:v>670</c:v>
                </c:pt>
                <c:pt idx="367">
                  <c:v>670</c:v>
                </c:pt>
                <c:pt idx="368">
                  <c:v>670</c:v>
                </c:pt>
                <c:pt idx="369">
                  <c:v>670</c:v>
                </c:pt>
                <c:pt idx="370">
                  <c:v>670</c:v>
                </c:pt>
                <c:pt idx="371">
                  <c:v>670</c:v>
                </c:pt>
                <c:pt idx="372">
                  <c:v>670</c:v>
                </c:pt>
                <c:pt idx="373">
                  <c:v>670</c:v>
                </c:pt>
                <c:pt idx="374">
                  <c:v>670</c:v>
                </c:pt>
                <c:pt idx="375">
                  <c:v>670</c:v>
                </c:pt>
                <c:pt idx="376">
                  <c:v>670</c:v>
                </c:pt>
                <c:pt idx="377">
                  <c:v>670</c:v>
                </c:pt>
                <c:pt idx="378">
                  <c:v>670</c:v>
                </c:pt>
                <c:pt idx="379">
                  <c:v>670</c:v>
                </c:pt>
                <c:pt idx="380">
                  <c:v>670</c:v>
                </c:pt>
                <c:pt idx="381">
                  <c:v>670</c:v>
                </c:pt>
                <c:pt idx="382">
                  <c:v>670</c:v>
                </c:pt>
                <c:pt idx="383">
                  <c:v>670</c:v>
                </c:pt>
                <c:pt idx="384">
                  <c:v>670</c:v>
                </c:pt>
                <c:pt idx="385">
                  <c:v>670</c:v>
                </c:pt>
                <c:pt idx="386">
                  <c:v>670</c:v>
                </c:pt>
                <c:pt idx="387">
                  <c:v>670</c:v>
                </c:pt>
                <c:pt idx="388">
                  <c:v>670</c:v>
                </c:pt>
                <c:pt idx="389">
                  <c:v>670</c:v>
                </c:pt>
                <c:pt idx="390">
                  <c:v>640</c:v>
                </c:pt>
                <c:pt idx="391">
                  <c:v>640</c:v>
                </c:pt>
                <c:pt idx="392">
                  <c:v>640</c:v>
                </c:pt>
                <c:pt idx="393">
                  <c:v>640</c:v>
                </c:pt>
                <c:pt idx="394">
                  <c:v>640</c:v>
                </c:pt>
                <c:pt idx="395">
                  <c:v>640</c:v>
                </c:pt>
                <c:pt idx="396">
                  <c:v>640</c:v>
                </c:pt>
                <c:pt idx="397">
                  <c:v>640</c:v>
                </c:pt>
                <c:pt idx="398">
                  <c:v>640</c:v>
                </c:pt>
                <c:pt idx="399">
                  <c:v>640</c:v>
                </c:pt>
                <c:pt idx="400">
                  <c:v>640</c:v>
                </c:pt>
                <c:pt idx="401">
                  <c:v>640</c:v>
                </c:pt>
                <c:pt idx="402">
                  <c:v>640</c:v>
                </c:pt>
                <c:pt idx="403">
                  <c:v>640</c:v>
                </c:pt>
                <c:pt idx="404">
                  <c:v>640</c:v>
                </c:pt>
                <c:pt idx="405">
                  <c:v>640</c:v>
                </c:pt>
                <c:pt idx="406">
                  <c:v>640</c:v>
                </c:pt>
                <c:pt idx="407">
                  <c:v>640</c:v>
                </c:pt>
                <c:pt idx="408">
                  <c:v>640</c:v>
                </c:pt>
                <c:pt idx="409">
                  <c:v>640</c:v>
                </c:pt>
                <c:pt idx="410">
                  <c:v>640</c:v>
                </c:pt>
                <c:pt idx="411">
                  <c:v>640</c:v>
                </c:pt>
                <c:pt idx="412">
                  <c:v>640</c:v>
                </c:pt>
                <c:pt idx="413">
                  <c:v>640</c:v>
                </c:pt>
                <c:pt idx="414">
                  <c:v>640</c:v>
                </c:pt>
                <c:pt idx="415">
                  <c:v>640</c:v>
                </c:pt>
                <c:pt idx="416">
                  <c:v>640</c:v>
                </c:pt>
                <c:pt idx="417">
                  <c:v>640</c:v>
                </c:pt>
                <c:pt idx="418">
                  <c:v>640</c:v>
                </c:pt>
                <c:pt idx="419">
                  <c:v>640</c:v>
                </c:pt>
                <c:pt idx="420">
                  <c:v>640</c:v>
                </c:pt>
                <c:pt idx="421">
                  <c:v>640</c:v>
                </c:pt>
                <c:pt idx="422">
                  <c:v>640</c:v>
                </c:pt>
                <c:pt idx="423">
                  <c:v>640</c:v>
                </c:pt>
                <c:pt idx="424">
                  <c:v>640</c:v>
                </c:pt>
                <c:pt idx="425">
                  <c:v>690</c:v>
                </c:pt>
                <c:pt idx="426">
                  <c:v>690</c:v>
                </c:pt>
                <c:pt idx="427">
                  <c:v>690</c:v>
                </c:pt>
                <c:pt idx="428">
                  <c:v>690</c:v>
                </c:pt>
                <c:pt idx="429">
                  <c:v>690</c:v>
                </c:pt>
                <c:pt idx="430">
                  <c:v>690</c:v>
                </c:pt>
                <c:pt idx="431">
                  <c:v>720</c:v>
                </c:pt>
                <c:pt idx="432">
                  <c:v>720</c:v>
                </c:pt>
                <c:pt idx="433">
                  <c:v>720</c:v>
                </c:pt>
                <c:pt idx="434">
                  <c:v>720</c:v>
                </c:pt>
                <c:pt idx="435">
                  <c:v>720</c:v>
                </c:pt>
                <c:pt idx="436">
                  <c:v>720</c:v>
                </c:pt>
                <c:pt idx="437">
                  <c:v>720</c:v>
                </c:pt>
                <c:pt idx="438">
                  <c:v>720</c:v>
                </c:pt>
                <c:pt idx="439">
                  <c:v>720</c:v>
                </c:pt>
                <c:pt idx="440">
                  <c:v>720</c:v>
                </c:pt>
                <c:pt idx="441">
                  <c:v>720</c:v>
                </c:pt>
                <c:pt idx="442">
                  <c:v>720</c:v>
                </c:pt>
                <c:pt idx="443">
                  <c:v>720</c:v>
                </c:pt>
                <c:pt idx="444">
                  <c:v>720</c:v>
                </c:pt>
                <c:pt idx="445">
                  <c:v>720</c:v>
                </c:pt>
                <c:pt idx="446">
                  <c:v>720</c:v>
                </c:pt>
                <c:pt idx="447">
                  <c:v>720</c:v>
                </c:pt>
                <c:pt idx="448">
                  <c:v>800</c:v>
                </c:pt>
                <c:pt idx="449">
                  <c:v>800</c:v>
                </c:pt>
                <c:pt idx="450">
                  <c:v>800</c:v>
                </c:pt>
                <c:pt idx="451">
                  <c:v>800</c:v>
                </c:pt>
                <c:pt idx="452">
                  <c:v>800</c:v>
                </c:pt>
                <c:pt idx="453">
                  <c:v>800</c:v>
                </c:pt>
                <c:pt idx="454">
                  <c:v>800</c:v>
                </c:pt>
                <c:pt idx="455">
                  <c:v>800</c:v>
                </c:pt>
                <c:pt idx="456">
                  <c:v>800</c:v>
                </c:pt>
                <c:pt idx="457">
                  <c:v>800</c:v>
                </c:pt>
                <c:pt idx="458">
                  <c:v>800</c:v>
                </c:pt>
                <c:pt idx="459">
                  <c:v>800</c:v>
                </c:pt>
                <c:pt idx="460">
                  <c:v>800</c:v>
                </c:pt>
                <c:pt idx="461">
                  <c:v>800</c:v>
                </c:pt>
                <c:pt idx="462">
                  <c:v>800</c:v>
                </c:pt>
                <c:pt idx="463">
                  <c:v>800</c:v>
                </c:pt>
                <c:pt idx="464">
                  <c:v>800</c:v>
                </c:pt>
                <c:pt idx="465">
                  <c:v>800</c:v>
                </c:pt>
                <c:pt idx="466">
                  <c:v>800</c:v>
                </c:pt>
                <c:pt idx="467">
                  <c:v>800</c:v>
                </c:pt>
                <c:pt idx="468">
                  <c:v>800</c:v>
                </c:pt>
                <c:pt idx="469">
                  <c:v>800</c:v>
                </c:pt>
                <c:pt idx="470">
                  <c:v>800</c:v>
                </c:pt>
                <c:pt idx="471">
                  <c:v>800</c:v>
                </c:pt>
                <c:pt idx="472">
                  <c:v>800</c:v>
                </c:pt>
                <c:pt idx="473">
                  <c:v>800</c:v>
                </c:pt>
                <c:pt idx="474">
                  <c:v>800</c:v>
                </c:pt>
                <c:pt idx="475">
                  <c:v>800</c:v>
                </c:pt>
                <c:pt idx="476">
                  <c:v>800</c:v>
                </c:pt>
                <c:pt idx="477">
                  <c:v>880</c:v>
                </c:pt>
                <c:pt idx="478">
                  <c:v>880</c:v>
                </c:pt>
                <c:pt idx="479">
                  <c:v>880</c:v>
                </c:pt>
                <c:pt idx="480">
                  <c:v>880</c:v>
                </c:pt>
                <c:pt idx="481">
                  <c:v>880</c:v>
                </c:pt>
                <c:pt idx="482">
                  <c:v>880</c:v>
                </c:pt>
                <c:pt idx="483">
                  <c:v>880</c:v>
                </c:pt>
                <c:pt idx="484">
                  <c:v>880</c:v>
                </c:pt>
                <c:pt idx="485">
                  <c:v>880</c:v>
                </c:pt>
                <c:pt idx="486">
                  <c:v>880</c:v>
                </c:pt>
                <c:pt idx="487">
                  <c:v>880</c:v>
                </c:pt>
                <c:pt idx="488">
                  <c:v>880</c:v>
                </c:pt>
                <c:pt idx="489">
                  <c:v>880</c:v>
                </c:pt>
                <c:pt idx="490">
                  <c:v>880</c:v>
                </c:pt>
                <c:pt idx="491">
                  <c:v>880</c:v>
                </c:pt>
                <c:pt idx="492">
                  <c:v>880</c:v>
                </c:pt>
                <c:pt idx="493">
                  <c:v>880</c:v>
                </c:pt>
                <c:pt idx="494">
                  <c:v>880</c:v>
                </c:pt>
                <c:pt idx="495">
                  <c:v>880</c:v>
                </c:pt>
                <c:pt idx="496">
                  <c:v>880</c:v>
                </c:pt>
                <c:pt idx="497">
                  <c:v>880</c:v>
                </c:pt>
                <c:pt idx="498">
                  <c:v>880</c:v>
                </c:pt>
                <c:pt idx="499">
                  <c:v>880</c:v>
                </c:pt>
                <c:pt idx="500">
                  <c:v>880</c:v>
                </c:pt>
                <c:pt idx="501">
                  <c:v>880</c:v>
                </c:pt>
                <c:pt idx="502">
                  <c:v>880</c:v>
                </c:pt>
                <c:pt idx="503">
                  <c:v>880</c:v>
                </c:pt>
                <c:pt idx="504">
                  <c:v>880</c:v>
                </c:pt>
                <c:pt idx="505">
                  <c:v>880</c:v>
                </c:pt>
                <c:pt idx="506">
                  <c:v>880</c:v>
                </c:pt>
                <c:pt idx="507">
                  <c:v>880</c:v>
                </c:pt>
                <c:pt idx="508">
                  <c:v>880</c:v>
                </c:pt>
                <c:pt idx="509">
                  <c:v>880</c:v>
                </c:pt>
                <c:pt idx="510">
                  <c:v>880</c:v>
                </c:pt>
                <c:pt idx="511">
                  <c:v>880</c:v>
                </c:pt>
                <c:pt idx="512">
                  <c:v>880</c:v>
                </c:pt>
                <c:pt idx="513">
                  <c:v>880</c:v>
                </c:pt>
                <c:pt idx="514">
                  <c:v>880</c:v>
                </c:pt>
                <c:pt idx="515">
                  <c:v>880</c:v>
                </c:pt>
                <c:pt idx="516">
                  <c:v>880</c:v>
                </c:pt>
                <c:pt idx="517">
                  <c:v>880</c:v>
                </c:pt>
                <c:pt idx="518">
                  <c:v>880</c:v>
                </c:pt>
                <c:pt idx="519">
                  <c:v>880</c:v>
                </c:pt>
                <c:pt idx="520">
                  <c:v>880</c:v>
                </c:pt>
                <c:pt idx="521">
                  <c:v>880</c:v>
                </c:pt>
                <c:pt idx="522">
                  <c:v>880</c:v>
                </c:pt>
                <c:pt idx="523">
                  <c:v>880</c:v>
                </c:pt>
                <c:pt idx="524">
                  <c:v>880</c:v>
                </c:pt>
                <c:pt idx="525">
                  <c:v>880</c:v>
                </c:pt>
                <c:pt idx="526">
                  <c:v>880</c:v>
                </c:pt>
                <c:pt idx="527">
                  <c:v>880</c:v>
                </c:pt>
                <c:pt idx="528">
                  <c:v>880</c:v>
                </c:pt>
                <c:pt idx="529">
                  <c:v>880</c:v>
                </c:pt>
                <c:pt idx="530">
                  <c:v>880</c:v>
                </c:pt>
                <c:pt idx="531">
                  <c:v>880</c:v>
                </c:pt>
                <c:pt idx="532">
                  <c:v>880</c:v>
                </c:pt>
                <c:pt idx="533">
                  <c:v>880</c:v>
                </c:pt>
                <c:pt idx="534">
                  <c:v>880</c:v>
                </c:pt>
                <c:pt idx="535">
                  <c:v>880</c:v>
                </c:pt>
                <c:pt idx="536">
                  <c:v>880</c:v>
                </c:pt>
                <c:pt idx="537">
                  <c:v>880</c:v>
                </c:pt>
                <c:pt idx="538">
                  <c:v>880</c:v>
                </c:pt>
                <c:pt idx="539">
                  <c:v>880</c:v>
                </c:pt>
                <c:pt idx="540">
                  <c:v>880</c:v>
                </c:pt>
                <c:pt idx="541">
                  <c:v>880</c:v>
                </c:pt>
                <c:pt idx="542">
                  <c:v>880</c:v>
                </c:pt>
                <c:pt idx="543">
                  <c:v>880</c:v>
                </c:pt>
                <c:pt idx="544">
                  <c:v>880</c:v>
                </c:pt>
                <c:pt idx="545">
                  <c:v>880</c:v>
                </c:pt>
                <c:pt idx="546">
                  <c:v>880</c:v>
                </c:pt>
                <c:pt idx="547">
                  <c:v>880</c:v>
                </c:pt>
                <c:pt idx="548">
                  <c:v>880</c:v>
                </c:pt>
                <c:pt idx="549">
                  <c:v>880</c:v>
                </c:pt>
                <c:pt idx="550">
                  <c:v>880</c:v>
                </c:pt>
                <c:pt idx="551">
                  <c:v>880</c:v>
                </c:pt>
                <c:pt idx="552">
                  <c:v>880</c:v>
                </c:pt>
                <c:pt idx="553">
                  <c:v>880</c:v>
                </c:pt>
                <c:pt idx="554">
                  <c:v>880</c:v>
                </c:pt>
                <c:pt idx="555">
                  <c:v>880</c:v>
                </c:pt>
                <c:pt idx="556">
                  <c:v>880</c:v>
                </c:pt>
                <c:pt idx="557">
                  <c:v>880</c:v>
                </c:pt>
                <c:pt idx="558">
                  <c:v>880</c:v>
                </c:pt>
                <c:pt idx="559">
                  <c:v>880</c:v>
                </c:pt>
                <c:pt idx="560">
                  <c:v>880</c:v>
                </c:pt>
                <c:pt idx="561">
                  <c:v>880</c:v>
                </c:pt>
                <c:pt idx="562">
                  <c:v>880</c:v>
                </c:pt>
                <c:pt idx="563">
                  <c:v>880</c:v>
                </c:pt>
                <c:pt idx="564">
                  <c:v>880</c:v>
                </c:pt>
                <c:pt idx="565">
                  <c:v>880</c:v>
                </c:pt>
                <c:pt idx="566">
                  <c:v>880</c:v>
                </c:pt>
                <c:pt idx="567">
                  <c:v>880</c:v>
                </c:pt>
                <c:pt idx="568">
                  <c:v>880</c:v>
                </c:pt>
                <c:pt idx="569">
                  <c:v>900</c:v>
                </c:pt>
                <c:pt idx="570">
                  <c:v>900</c:v>
                </c:pt>
                <c:pt idx="571">
                  <c:v>900</c:v>
                </c:pt>
                <c:pt idx="572">
                  <c:v>900</c:v>
                </c:pt>
                <c:pt idx="573">
                  <c:v>900</c:v>
                </c:pt>
                <c:pt idx="574">
                  <c:v>900</c:v>
                </c:pt>
                <c:pt idx="575">
                  <c:v>900</c:v>
                </c:pt>
                <c:pt idx="576">
                  <c:v>900</c:v>
                </c:pt>
                <c:pt idx="577">
                  <c:v>900</c:v>
                </c:pt>
                <c:pt idx="578">
                  <c:v>900</c:v>
                </c:pt>
                <c:pt idx="579">
                  <c:v>900</c:v>
                </c:pt>
                <c:pt idx="580">
                  <c:v>900</c:v>
                </c:pt>
                <c:pt idx="581">
                  <c:v>900</c:v>
                </c:pt>
                <c:pt idx="582">
                  <c:v>900</c:v>
                </c:pt>
                <c:pt idx="583">
                  <c:v>900</c:v>
                </c:pt>
                <c:pt idx="584">
                  <c:v>900</c:v>
                </c:pt>
                <c:pt idx="585">
                  <c:v>900</c:v>
                </c:pt>
                <c:pt idx="586">
                  <c:v>900</c:v>
                </c:pt>
                <c:pt idx="587">
                  <c:v>900</c:v>
                </c:pt>
                <c:pt idx="588">
                  <c:v>900</c:v>
                </c:pt>
                <c:pt idx="589">
                  <c:v>900</c:v>
                </c:pt>
                <c:pt idx="590">
                  <c:v>900</c:v>
                </c:pt>
                <c:pt idx="591">
                  <c:v>900</c:v>
                </c:pt>
                <c:pt idx="592">
                  <c:v>900</c:v>
                </c:pt>
                <c:pt idx="593">
                  <c:v>900</c:v>
                </c:pt>
                <c:pt idx="594">
                  <c:v>900</c:v>
                </c:pt>
                <c:pt idx="595">
                  <c:v>900</c:v>
                </c:pt>
                <c:pt idx="596">
                  <c:v>900</c:v>
                </c:pt>
                <c:pt idx="597">
                  <c:v>900</c:v>
                </c:pt>
                <c:pt idx="598">
                  <c:v>900</c:v>
                </c:pt>
                <c:pt idx="599">
                  <c:v>900</c:v>
                </c:pt>
                <c:pt idx="600">
                  <c:v>900</c:v>
                </c:pt>
                <c:pt idx="601">
                  <c:v>900</c:v>
                </c:pt>
                <c:pt idx="602">
                  <c:v>900</c:v>
                </c:pt>
                <c:pt idx="603">
                  <c:v>900</c:v>
                </c:pt>
                <c:pt idx="604">
                  <c:v>900</c:v>
                </c:pt>
                <c:pt idx="605">
                  <c:v>900</c:v>
                </c:pt>
                <c:pt idx="606">
                  <c:v>900</c:v>
                </c:pt>
                <c:pt idx="607">
                  <c:v>900</c:v>
                </c:pt>
                <c:pt idx="608">
                  <c:v>900</c:v>
                </c:pt>
                <c:pt idx="609">
                  <c:v>900</c:v>
                </c:pt>
                <c:pt idx="610">
                  <c:v>900</c:v>
                </c:pt>
                <c:pt idx="611">
                  <c:v>900</c:v>
                </c:pt>
                <c:pt idx="612">
                  <c:v>900</c:v>
                </c:pt>
                <c:pt idx="613">
                  <c:v>900</c:v>
                </c:pt>
                <c:pt idx="614">
                  <c:v>900</c:v>
                </c:pt>
                <c:pt idx="615">
                  <c:v>900</c:v>
                </c:pt>
                <c:pt idx="616">
                  <c:v>900</c:v>
                </c:pt>
                <c:pt idx="617">
                  <c:v>900</c:v>
                </c:pt>
                <c:pt idx="618">
                  <c:v>900</c:v>
                </c:pt>
                <c:pt idx="619">
                  <c:v>900</c:v>
                </c:pt>
                <c:pt idx="620">
                  <c:v>900</c:v>
                </c:pt>
                <c:pt idx="621">
                  <c:v>900</c:v>
                </c:pt>
                <c:pt idx="622">
                  <c:v>900</c:v>
                </c:pt>
                <c:pt idx="623">
                  <c:v>900</c:v>
                </c:pt>
                <c:pt idx="624">
                  <c:v>900</c:v>
                </c:pt>
                <c:pt idx="625">
                  <c:v>900</c:v>
                </c:pt>
                <c:pt idx="626">
                  <c:v>900</c:v>
                </c:pt>
                <c:pt idx="627">
                  <c:v>900</c:v>
                </c:pt>
                <c:pt idx="628">
                  <c:v>900</c:v>
                </c:pt>
                <c:pt idx="629">
                  <c:v>900</c:v>
                </c:pt>
                <c:pt idx="630">
                  <c:v>900</c:v>
                </c:pt>
                <c:pt idx="631">
                  <c:v>900</c:v>
                </c:pt>
                <c:pt idx="632">
                  <c:v>900</c:v>
                </c:pt>
                <c:pt idx="633">
                  <c:v>900</c:v>
                </c:pt>
                <c:pt idx="634">
                  <c:v>900</c:v>
                </c:pt>
                <c:pt idx="635">
                  <c:v>900</c:v>
                </c:pt>
                <c:pt idx="636">
                  <c:v>900</c:v>
                </c:pt>
                <c:pt idx="637">
                  <c:v>900</c:v>
                </c:pt>
                <c:pt idx="638">
                  <c:v>900</c:v>
                </c:pt>
                <c:pt idx="639">
                  <c:v>900</c:v>
                </c:pt>
                <c:pt idx="640">
                  <c:v>900</c:v>
                </c:pt>
                <c:pt idx="641">
                  <c:v>900</c:v>
                </c:pt>
                <c:pt idx="642">
                  <c:v>900</c:v>
                </c:pt>
                <c:pt idx="643">
                  <c:v>900</c:v>
                </c:pt>
                <c:pt idx="644">
                  <c:v>900</c:v>
                </c:pt>
                <c:pt idx="645">
                  <c:v>900</c:v>
                </c:pt>
                <c:pt idx="646">
                  <c:v>900</c:v>
                </c:pt>
                <c:pt idx="647">
                  <c:v>900</c:v>
                </c:pt>
                <c:pt idx="648">
                  <c:v>900</c:v>
                </c:pt>
                <c:pt idx="649">
                  <c:v>900</c:v>
                </c:pt>
                <c:pt idx="650">
                  <c:v>900</c:v>
                </c:pt>
                <c:pt idx="651">
                  <c:v>900</c:v>
                </c:pt>
                <c:pt idx="652">
                  <c:v>900</c:v>
                </c:pt>
                <c:pt idx="653">
                  <c:v>900</c:v>
                </c:pt>
                <c:pt idx="654">
                  <c:v>900</c:v>
                </c:pt>
                <c:pt idx="655">
                  <c:v>900</c:v>
                </c:pt>
                <c:pt idx="656">
                  <c:v>900</c:v>
                </c:pt>
                <c:pt idx="657">
                  <c:v>900</c:v>
                </c:pt>
                <c:pt idx="658">
                  <c:v>900</c:v>
                </c:pt>
                <c:pt idx="659">
                  <c:v>900</c:v>
                </c:pt>
                <c:pt idx="660">
                  <c:v>900</c:v>
                </c:pt>
                <c:pt idx="661">
                  <c:v>900</c:v>
                </c:pt>
                <c:pt idx="662">
                  <c:v>900</c:v>
                </c:pt>
                <c:pt idx="663">
                  <c:v>900</c:v>
                </c:pt>
                <c:pt idx="664">
                  <c:v>900</c:v>
                </c:pt>
                <c:pt idx="665">
                  <c:v>900</c:v>
                </c:pt>
                <c:pt idx="666">
                  <c:v>900</c:v>
                </c:pt>
                <c:pt idx="667">
                  <c:v>900</c:v>
                </c:pt>
                <c:pt idx="668">
                  <c:v>900</c:v>
                </c:pt>
                <c:pt idx="669">
                  <c:v>900</c:v>
                </c:pt>
                <c:pt idx="670">
                  <c:v>900</c:v>
                </c:pt>
                <c:pt idx="671">
                  <c:v>900</c:v>
                </c:pt>
                <c:pt idx="672">
                  <c:v>900</c:v>
                </c:pt>
                <c:pt idx="673">
                  <c:v>900</c:v>
                </c:pt>
                <c:pt idx="674">
                  <c:v>900</c:v>
                </c:pt>
                <c:pt idx="675">
                  <c:v>900</c:v>
                </c:pt>
                <c:pt idx="676">
                  <c:v>850</c:v>
                </c:pt>
                <c:pt idx="677">
                  <c:v>850</c:v>
                </c:pt>
                <c:pt idx="678">
                  <c:v>850</c:v>
                </c:pt>
                <c:pt idx="679">
                  <c:v>850</c:v>
                </c:pt>
                <c:pt idx="680">
                  <c:v>850</c:v>
                </c:pt>
                <c:pt idx="681">
                  <c:v>850</c:v>
                </c:pt>
                <c:pt idx="682">
                  <c:v>850</c:v>
                </c:pt>
                <c:pt idx="683">
                  <c:v>850</c:v>
                </c:pt>
                <c:pt idx="684">
                  <c:v>850</c:v>
                </c:pt>
                <c:pt idx="685">
                  <c:v>850</c:v>
                </c:pt>
                <c:pt idx="686">
                  <c:v>850</c:v>
                </c:pt>
                <c:pt idx="687">
                  <c:v>870</c:v>
                </c:pt>
                <c:pt idx="688">
                  <c:v>870</c:v>
                </c:pt>
                <c:pt idx="689">
                  <c:v>870</c:v>
                </c:pt>
                <c:pt idx="690">
                  <c:v>870</c:v>
                </c:pt>
                <c:pt idx="691">
                  <c:v>870</c:v>
                </c:pt>
                <c:pt idx="692">
                  <c:v>870</c:v>
                </c:pt>
                <c:pt idx="693">
                  <c:v>870</c:v>
                </c:pt>
                <c:pt idx="694">
                  <c:v>870</c:v>
                </c:pt>
                <c:pt idx="695">
                  <c:v>870</c:v>
                </c:pt>
                <c:pt idx="696">
                  <c:v>870</c:v>
                </c:pt>
                <c:pt idx="697">
                  <c:v>870</c:v>
                </c:pt>
                <c:pt idx="698">
                  <c:v>870</c:v>
                </c:pt>
                <c:pt idx="699">
                  <c:v>870</c:v>
                </c:pt>
                <c:pt idx="700">
                  <c:v>870</c:v>
                </c:pt>
                <c:pt idx="701">
                  <c:v>870</c:v>
                </c:pt>
                <c:pt idx="702">
                  <c:v>870</c:v>
                </c:pt>
                <c:pt idx="703">
                  <c:v>870</c:v>
                </c:pt>
                <c:pt idx="704">
                  <c:v>870</c:v>
                </c:pt>
                <c:pt idx="705">
                  <c:v>870</c:v>
                </c:pt>
                <c:pt idx="706">
                  <c:v>870</c:v>
                </c:pt>
                <c:pt idx="707">
                  <c:v>870</c:v>
                </c:pt>
                <c:pt idx="708">
                  <c:v>870</c:v>
                </c:pt>
                <c:pt idx="709">
                  <c:v>870</c:v>
                </c:pt>
                <c:pt idx="710">
                  <c:v>870</c:v>
                </c:pt>
                <c:pt idx="711">
                  <c:v>870</c:v>
                </c:pt>
                <c:pt idx="712">
                  <c:v>870</c:v>
                </c:pt>
                <c:pt idx="713">
                  <c:v>870</c:v>
                </c:pt>
                <c:pt idx="714">
                  <c:v>870</c:v>
                </c:pt>
                <c:pt idx="715">
                  <c:v>870</c:v>
                </c:pt>
                <c:pt idx="716">
                  <c:v>870</c:v>
                </c:pt>
                <c:pt idx="717">
                  <c:v>870</c:v>
                </c:pt>
                <c:pt idx="718">
                  <c:v>870</c:v>
                </c:pt>
                <c:pt idx="719">
                  <c:v>870</c:v>
                </c:pt>
                <c:pt idx="720">
                  <c:v>870</c:v>
                </c:pt>
                <c:pt idx="721">
                  <c:v>870</c:v>
                </c:pt>
                <c:pt idx="722">
                  <c:v>870</c:v>
                </c:pt>
                <c:pt idx="723">
                  <c:v>870</c:v>
                </c:pt>
                <c:pt idx="724">
                  <c:v>870</c:v>
                </c:pt>
                <c:pt idx="725">
                  <c:v>870</c:v>
                </c:pt>
                <c:pt idx="726">
                  <c:v>870</c:v>
                </c:pt>
                <c:pt idx="727">
                  <c:v>870</c:v>
                </c:pt>
                <c:pt idx="728">
                  <c:v>870</c:v>
                </c:pt>
                <c:pt idx="729">
                  <c:v>870</c:v>
                </c:pt>
                <c:pt idx="730">
                  <c:v>870</c:v>
                </c:pt>
                <c:pt idx="731">
                  <c:v>870</c:v>
                </c:pt>
                <c:pt idx="732">
                  <c:v>870</c:v>
                </c:pt>
                <c:pt idx="733">
                  <c:v>870</c:v>
                </c:pt>
                <c:pt idx="734">
                  <c:v>870</c:v>
                </c:pt>
                <c:pt idx="735">
                  <c:v>870</c:v>
                </c:pt>
                <c:pt idx="736">
                  <c:v>870</c:v>
                </c:pt>
                <c:pt idx="737">
                  <c:v>870</c:v>
                </c:pt>
                <c:pt idx="738">
                  <c:v>870</c:v>
                </c:pt>
                <c:pt idx="739">
                  <c:v>870</c:v>
                </c:pt>
                <c:pt idx="740">
                  <c:v>870</c:v>
                </c:pt>
                <c:pt idx="741">
                  <c:v>870</c:v>
                </c:pt>
                <c:pt idx="742">
                  <c:v>870</c:v>
                </c:pt>
                <c:pt idx="743">
                  <c:v>870</c:v>
                </c:pt>
                <c:pt idx="744">
                  <c:v>870</c:v>
                </c:pt>
                <c:pt idx="745">
                  <c:v>870</c:v>
                </c:pt>
                <c:pt idx="746">
                  <c:v>870</c:v>
                </c:pt>
                <c:pt idx="747">
                  <c:v>870</c:v>
                </c:pt>
                <c:pt idx="748">
                  <c:v>870</c:v>
                </c:pt>
                <c:pt idx="749">
                  <c:v>870</c:v>
                </c:pt>
                <c:pt idx="750">
                  <c:v>870</c:v>
                </c:pt>
                <c:pt idx="751">
                  <c:v>870</c:v>
                </c:pt>
                <c:pt idx="752">
                  <c:v>870</c:v>
                </c:pt>
                <c:pt idx="753">
                  <c:v>870</c:v>
                </c:pt>
                <c:pt idx="754">
                  <c:v>870</c:v>
                </c:pt>
                <c:pt idx="755">
                  <c:v>870</c:v>
                </c:pt>
                <c:pt idx="756">
                  <c:v>870</c:v>
                </c:pt>
                <c:pt idx="757">
                  <c:v>870</c:v>
                </c:pt>
                <c:pt idx="758">
                  <c:v>870</c:v>
                </c:pt>
                <c:pt idx="759">
                  <c:v>870</c:v>
                </c:pt>
                <c:pt idx="760">
                  <c:v>870</c:v>
                </c:pt>
                <c:pt idx="761">
                  <c:v>870</c:v>
                </c:pt>
                <c:pt idx="762">
                  <c:v>870</c:v>
                </c:pt>
                <c:pt idx="763">
                  <c:v>870</c:v>
                </c:pt>
                <c:pt idx="764">
                  <c:v>870</c:v>
                </c:pt>
                <c:pt idx="765">
                  <c:v>870</c:v>
                </c:pt>
                <c:pt idx="766">
                  <c:v>870</c:v>
                </c:pt>
                <c:pt idx="767">
                  <c:v>870</c:v>
                </c:pt>
                <c:pt idx="768">
                  <c:v>870</c:v>
                </c:pt>
                <c:pt idx="769">
                  <c:v>870</c:v>
                </c:pt>
                <c:pt idx="770">
                  <c:v>870</c:v>
                </c:pt>
                <c:pt idx="771">
                  <c:v>870</c:v>
                </c:pt>
                <c:pt idx="772">
                  <c:v>870</c:v>
                </c:pt>
                <c:pt idx="773">
                  <c:v>870</c:v>
                </c:pt>
                <c:pt idx="774">
                  <c:v>870</c:v>
                </c:pt>
                <c:pt idx="775">
                  <c:v>870</c:v>
                </c:pt>
                <c:pt idx="776">
                  <c:v>870</c:v>
                </c:pt>
                <c:pt idx="777">
                  <c:v>870</c:v>
                </c:pt>
                <c:pt idx="778">
                  <c:v>870</c:v>
                </c:pt>
                <c:pt idx="779">
                  <c:v>870</c:v>
                </c:pt>
                <c:pt idx="780">
                  <c:v>870</c:v>
                </c:pt>
                <c:pt idx="781">
                  <c:v>870</c:v>
                </c:pt>
                <c:pt idx="782">
                  <c:v>870</c:v>
                </c:pt>
                <c:pt idx="783">
                  <c:v>870</c:v>
                </c:pt>
                <c:pt idx="784">
                  <c:v>870</c:v>
                </c:pt>
                <c:pt idx="785">
                  <c:v>870</c:v>
                </c:pt>
                <c:pt idx="786">
                  <c:v>870</c:v>
                </c:pt>
                <c:pt idx="787">
                  <c:v>870</c:v>
                </c:pt>
                <c:pt idx="788">
                  <c:v>810</c:v>
                </c:pt>
                <c:pt idx="789">
                  <c:v>680</c:v>
                </c:pt>
                <c:pt idx="790">
                  <c:v>680</c:v>
                </c:pt>
                <c:pt idx="791">
                  <c:v>680</c:v>
                </c:pt>
                <c:pt idx="792">
                  <c:v>680</c:v>
                </c:pt>
                <c:pt idx="793">
                  <c:v>680</c:v>
                </c:pt>
                <c:pt idx="794">
                  <c:v>680</c:v>
                </c:pt>
                <c:pt idx="795">
                  <c:v>680</c:v>
                </c:pt>
                <c:pt idx="796">
                  <c:v>680</c:v>
                </c:pt>
                <c:pt idx="797">
                  <c:v>680</c:v>
                </c:pt>
                <c:pt idx="798">
                  <c:v>680</c:v>
                </c:pt>
                <c:pt idx="799">
                  <c:v>690</c:v>
                </c:pt>
                <c:pt idx="800">
                  <c:v>690</c:v>
                </c:pt>
                <c:pt idx="801">
                  <c:v>690</c:v>
                </c:pt>
                <c:pt idx="802">
                  <c:v>690</c:v>
                </c:pt>
                <c:pt idx="803">
                  <c:v>690</c:v>
                </c:pt>
                <c:pt idx="804">
                  <c:v>690</c:v>
                </c:pt>
                <c:pt idx="805">
                  <c:v>690</c:v>
                </c:pt>
                <c:pt idx="806">
                  <c:v>690</c:v>
                </c:pt>
                <c:pt idx="807">
                  <c:v>690</c:v>
                </c:pt>
                <c:pt idx="808">
                  <c:v>690</c:v>
                </c:pt>
                <c:pt idx="809">
                  <c:v>690</c:v>
                </c:pt>
                <c:pt idx="810">
                  <c:v>690</c:v>
                </c:pt>
                <c:pt idx="811">
                  <c:v>690</c:v>
                </c:pt>
                <c:pt idx="812">
                  <c:v>690</c:v>
                </c:pt>
                <c:pt idx="813">
                  <c:v>690</c:v>
                </c:pt>
                <c:pt idx="814">
                  <c:v>690</c:v>
                </c:pt>
                <c:pt idx="815">
                  <c:v>690</c:v>
                </c:pt>
                <c:pt idx="816">
                  <c:v>690</c:v>
                </c:pt>
                <c:pt idx="817">
                  <c:v>690</c:v>
                </c:pt>
                <c:pt idx="818">
                  <c:v>690</c:v>
                </c:pt>
                <c:pt idx="819">
                  <c:v>690</c:v>
                </c:pt>
                <c:pt idx="820">
                  <c:v>690</c:v>
                </c:pt>
                <c:pt idx="821">
                  <c:v>690</c:v>
                </c:pt>
                <c:pt idx="822">
                  <c:v>690</c:v>
                </c:pt>
                <c:pt idx="823">
                  <c:v>690</c:v>
                </c:pt>
                <c:pt idx="824">
                  <c:v>690</c:v>
                </c:pt>
                <c:pt idx="825">
                  <c:v>690</c:v>
                </c:pt>
                <c:pt idx="826">
                  <c:v>690</c:v>
                </c:pt>
                <c:pt idx="827">
                  <c:v>690</c:v>
                </c:pt>
                <c:pt idx="828">
                  <c:v>690</c:v>
                </c:pt>
                <c:pt idx="829">
                  <c:v>690</c:v>
                </c:pt>
                <c:pt idx="830">
                  <c:v>730</c:v>
                </c:pt>
                <c:pt idx="831">
                  <c:v>730</c:v>
                </c:pt>
                <c:pt idx="832">
                  <c:v>730</c:v>
                </c:pt>
                <c:pt idx="833">
                  <c:v>730</c:v>
                </c:pt>
                <c:pt idx="834">
                  <c:v>730</c:v>
                </c:pt>
                <c:pt idx="835">
                  <c:v>730</c:v>
                </c:pt>
                <c:pt idx="836">
                  <c:v>730</c:v>
                </c:pt>
                <c:pt idx="837">
                  <c:v>730</c:v>
                </c:pt>
                <c:pt idx="838">
                  <c:v>730</c:v>
                </c:pt>
                <c:pt idx="839">
                  <c:v>730</c:v>
                </c:pt>
                <c:pt idx="840">
                  <c:v>730</c:v>
                </c:pt>
                <c:pt idx="841">
                  <c:v>730</c:v>
                </c:pt>
                <c:pt idx="842">
                  <c:v>730</c:v>
                </c:pt>
                <c:pt idx="843">
                  <c:v>730</c:v>
                </c:pt>
                <c:pt idx="844">
                  <c:v>730</c:v>
                </c:pt>
                <c:pt idx="845">
                  <c:v>730</c:v>
                </c:pt>
                <c:pt idx="846">
                  <c:v>730</c:v>
                </c:pt>
                <c:pt idx="847">
                  <c:v>730</c:v>
                </c:pt>
                <c:pt idx="848">
                  <c:v>730</c:v>
                </c:pt>
                <c:pt idx="849">
                  <c:v>730</c:v>
                </c:pt>
                <c:pt idx="850">
                  <c:v>730</c:v>
                </c:pt>
                <c:pt idx="851">
                  <c:v>730</c:v>
                </c:pt>
                <c:pt idx="852">
                  <c:v>730</c:v>
                </c:pt>
                <c:pt idx="853">
                  <c:v>730</c:v>
                </c:pt>
                <c:pt idx="854">
                  <c:v>730</c:v>
                </c:pt>
                <c:pt idx="855">
                  <c:v>730</c:v>
                </c:pt>
                <c:pt idx="856">
                  <c:v>730</c:v>
                </c:pt>
                <c:pt idx="857">
                  <c:v>730</c:v>
                </c:pt>
                <c:pt idx="858">
                  <c:v>730</c:v>
                </c:pt>
                <c:pt idx="859">
                  <c:v>730</c:v>
                </c:pt>
                <c:pt idx="860">
                  <c:v>730</c:v>
                </c:pt>
                <c:pt idx="861">
                  <c:v>730</c:v>
                </c:pt>
                <c:pt idx="862">
                  <c:v>730</c:v>
                </c:pt>
                <c:pt idx="863">
                  <c:v>730</c:v>
                </c:pt>
                <c:pt idx="864">
                  <c:v>730</c:v>
                </c:pt>
                <c:pt idx="865">
                  <c:v>730</c:v>
                </c:pt>
                <c:pt idx="866">
                  <c:v>730</c:v>
                </c:pt>
                <c:pt idx="867">
                  <c:v>730</c:v>
                </c:pt>
                <c:pt idx="868">
                  <c:v>730</c:v>
                </c:pt>
                <c:pt idx="869">
                  <c:v>730</c:v>
                </c:pt>
                <c:pt idx="870">
                  <c:v>730</c:v>
                </c:pt>
                <c:pt idx="871">
                  <c:v>730</c:v>
                </c:pt>
                <c:pt idx="872">
                  <c:v>730</c:v>
                </c:pt>
                <c:pt idx="873">
                  <c:v>730</c:v>
                </c:pt>
                <c:pt idx="874">
                  <c:v>730</c:v>
                </c:pt>
                <c:pt idx="875">
                  <c:v>730</c:v>
                </c:pt>
                <c:pt idx="876">
                  <c:v>730</c:v>
                </c:pt>
                <c:pt idx="877">
                  <c:v>730</c:v>
                </c:pt>
                <c:pt idx="878">
                  <c:v>730</c:v>
                </c:pt>
                <c:pt idx="879">
                  <c:v>730</c:v>
                </c:pt>
                <c:pt idx="880">
                  <c:v>730</c:v>
                </c:pt>
                <c:pt idx="881">
                  <c:v>730</c:v>
                </c:pt>
                <c:pt idx="882">
                  <c:v>730</c:v>
                </c:pt>
                <c:pt idx="883">
                  <c:v>730</c:v>
                </c:pt>
                <c:pt idx="884">
                  <c:v>730</c:v>
                </c:pt>
                <c:pt idx="885">
                  <c:v>730</c:v>
                </c:pt>
                <c:pt idx="886">
                  <c:v>730</c:v>
                </c:pt>
                <c:pt idx="887">
                  <c:v>730</c:v>
                </c:pt>
                <c:pt idx="888">
                  <c:v>730</c:v>
                </c:pt>
                <c:pt idx="889">
                  <c:v>630</c:v>
                </c:pt>
                <c:pt idx="890">
                  <c:v>630</c:v>
                </c:pt>
                <c:pt idx="891">
                  <c:v>630</c:v>
                </c:pt>
                <c:pt idx="892">
                  <c:v>630</c:v>
                </c:pt>
                <c:pt idx="893">
                  <c:v>630</c:v>
                </c:pt>
                <c:pt idx="894">
                  <c:v>630</c:v>
                </c:pt>
                <c:pt idx="895">
                  <c:v>630</c:v>
                </c:pt>
                <c:pt idx="896">
                  <c:v>630</c:v>
                </c:pt>
                <c:pt idx="897">
                  <c:v>630</c:v>
                </c:pt>
                <c:pt idx="898">
                  <c:v>630</c:v>
                </c:pt>
                <c:pt idx="899">
                  <c:v>630</c:v>
                </c:pt>
                <c:pt idx="900">
                  <c:v>630</c:v>
                </c:pt>
                <c:pt idx="901">
                  <c:v>630</c:v>
                </c:pt>
                <c:pt idx="902">
                  <c:v>630</c:v>
                </c:pt>
                <c:pt idx="903">
                  <c:v>630</c:v>
                </c:pt>
                <c:pt idx="904">
                  <c:v>630</c:v>
                </c:pt>
                <c:pt idx="905">
                  <c:v>630</c:v>
                </c:pt>
                <c:pt idx="906">
                  <c:v>600</c:v>
                </c:pt>
                <c:pt idx="907">
                  <c:v>600</c:v>
                </c:pt>
                <c:pt idx="908">
                  <c:v>600</c:v>
                </c:pt>
                <c:pt idx="909">
                  <c:v>600</c:v>
                </c:pt>
                <c:pt idx="910">
                  <c:v>600</c:v>
                </c:pt>
                <c:pt idx="911">
                  <c:v>600</c:v>
                </c:pt>
                <c:pt idx="912">
                  <c:v>600</c:v>
                </c:pt>
                <c:pt idx="913">
                  <c:v>600</c:v>
                </c:pt>
                <c:pt idx="914">
                  <c:v>600</c:v>
                </c:pt>
                <c:pt idx="915">
                  <c:v>600</c:v>
                </c:pt>
                <c:pt idx="916">
                  <c:v>600</c:v>
                </c:pt>
                <c:pt idx="917">
                  <c:v>600</c:v>
                </c:pt>
                <c:pt idx="918">
                  <c:v>600</c:v>
                </c:pt>
                <c:pt idx="919">
                  <c:v>600</c:v>
                </c:pt>
                <c:pt idx="920">
                  <c:v>600</c:v>
                </c:pt>
                <c:pt idx="921">
                  <c:v>600</c:v>
                </c:pt>
                <c:pt idx="922">
                  <c:v>600</c:v>
                </c:pt>
                <c:pt idx="923">
                  <c:v>600</c:v>
                </c:pt>
                <c:pt idx="924">
                  <c:v>600</c:v>
                </c:pt>
                <c:pt idx="925">
                  <c:v>600</c:v>
                </c:pt>
                <c:pt idx="926">
                  <c:v>600</c:v>
                </c:pt>
                <c:pt idx="927">
                  <c:v>600</c:v>
                </c:pt>
                <c:pt idx="928">
                  <c:v>600</c:v>
                </c:pt>
                <c:pt idx="929">
                  <c:v>600</c:v>
                </c:pt>
                <c:pt idx="930">
                  <c:v>600</c:v>
                </c:pt>
                <c:pt idx="931">
                  <c:v>600</c:v>
                </c:pt>
                <c:pt idx="932">
                  <c:v>600</c:v>
                </c:pt>
                <c:pt idx="933">
                  <c:v>600</c:v>
                </c:pt>
                <c:pt idx="934">
                  <c:v>600</c:v>
                </c:pt>
                <c:pt idx="935">
                  <c:v>600</c:v>
                </c:pt>
                <c:pt idx="936">
                  <c:v>600</c:v>
                </c:pt>
                <c:pt idx="937">
                  <c:v>600</c:v>
                </c:pt>
                <c:pt idx="938">
                  <c:v>600</c:v>
                </c:pt>
                <c:pt idx="939">
                  <c:v>600</c:v>
                </c:pt>
                <c:pt idx="940">
                  <c:v>600</c:v>
                </c:pt>
                <c:pt idx="941">
                  <c:v>600</c:v>
                </c:pt>
                <c:pt idx="942">
                  <c:v>600</c:v>
                </c:pt>
                <c:pt idx="943">
                  <c:v>600</c:v>
                </c:pt>
                <c:pt idx="944">
                  <c:v>600</c:v>
                </c:pt>
                <c:pt idx="945">
                  <c:v>600</c:v>
                </c:pt>
                <c:pt idx="946">
                  <c:v>600</c:v>
                </c:pt>
                <c:pt idx="947">
                  <c:v>600</c:v>
                </c:pt>
                <c:pt idx="948">
                  <c:v>600</c:v>
                </c:pt>
                <c:pt idx="949">
                  <c:v>600</c:v>
                </c:pt>
                <c:pt idx="950">
                  <c:v>600</c:v>
                </c:pt>
                <c:pt idx="951">
                  <c:v>600</c:v>
                </c:pt>
                <c:pt idx="952">
                  <c:v>600</c:v>
                </c:pt>
                <c:pt idx="953">
                  <c:v>600</c:v>
                </c:pt>
                <c:pt idx="954">
                  <c:v>580</c:v>
                </c:pt>
                <c:pt idx="955">
                  <c:v>580</c:v>
                </c:pt>
                <c:pt idx="956">
                  <c:v>580</c:v>
                </c:pt>
                <c:pt idx="957">
                  <c:v>580</c:v>
                </c:pt>
                <c:pt idx="958">
                  <c:v>580</c:v>
                </c:pt>
                <c:pt idx="959">
                  <c:v>580</c:v>
                </c:pt>
                <c:pt idx="960">
                  <c:v>580</c:v>
                </c:pt>
                <c:pt idx="961">
                  <c:v>580</c:v>
                </c:pt>
                <c:pt idx="962">
                  <c:v>580</c:v>
                </c:pt>
                <c:pt idx="963">
                  <c:v>580</c:v>
                </c:pt>
                <c:pt idx="964">
                  <c:v>580</c:v>
                </c:pt>
                <c:pt idx="965">
                  <c:v>580</c:v>
                </c:pt>
                <c:pt idx="966">
                  <c:v>580</c:v>
                </c:pt>
                <c:pt idx="967">
                  <c:v>580</c:v>
                </c:pt>
                <c:pt idx="968">
                  <c:v>580</c:v>
                </c:pt>
                <c:pt idx="969">
                  <c:v>580</c:v>
                </c:pt>
                <c:pt idx="970">
                  <c:v>580</c:v>
                </c:pt>
                <c:pt idx="971">
                  <c:v>580</c:v>
                </c:pt>
                <c:pt idx="972">
                  <c:v>580</c:v>
                </c:pt>
                <c:pt idx="973">
                  <c:v>580</c:v>
                </c:pt>
                <c:pt idx="974">
                  <c:v>580</c:v>
                </c:pt>
                <c:pt idx="975">
                  <c:v>580</c:v>
                </c:pt>
                <c:pt idx="976">
                  <c:v>580</c:v>
                </c:pt>
                <c:pt idx="977">
                  <c:v>580</c:v>
                </c:pt>
                <c:pt idx="978">
                  <c:v>580</c:v>
                </c:pt>
                <c:pt idx="979">
                  <c:v>580</c:v>
                </c:pt>
                <c:pt idx="980">
                  <c:v>580</c:v>
                </c:pt>
                <c:pt idx="981">
                  <c:v>580</c:v>
                </c:pt>
                <c:pt idx="982">
                  <c:v>580</c:v>
                </c:pt>
                <c:pt idx="983">
                  <c:v>580</c:v>
                </c:pt>
                <c:pt idx="984">
                  <c:v>580</c:v>
                </c:pt>
                <c:pt idx="985">
                  <c:v>580</c:v>
                </c:pt>
                <c:pt idx="986">
                  <c:v>580</c:v>
                </c:pt>
                <c:pt idx="987">
                  <c:v>580</c:v>
                </c:pt>
                <c:pt idx="988">
                  <c:v>580</c:v>
                </c:pt>
                <c:pt idx="989">
                  <c:v>580</c:v>
                </c:pt>
                <c:pt idx="990">
                  <c:v>580</c:v>
                </c:pt>
                <c:pt idx="991">
                  <c:v>580</c:v>
                </c:pt>
                <c:pt idx="992">
                  <c:v>580</c:v>
                </c:pt>
                <c:pt idx="993">
                  <c:v>580</c:v>
                </c:pt>
                <c:pt idx="994">
                  <c:v>580</c:v>
                </c:pt>
                <c:pt idx="995">
                  <c:v>580</c:v>
                </c:pt>
                <c:pt idx="996">
                  <c:v>580</c:v>
                </c:pt>
                <c:pt idx="997">
                  <c:v>580</c:v>
                </c:pt>
                <c:pt idx="998">
                  <c:v>580</c:v>
                </c:pt>
                <c:pt idx="999">
                  <c:v>580</c:v>
                </c:pt>
                <c:pt idx="1000">
                  <c:v>580</c:v>
                </c:pt>
                <c:pt idx="1001">
                  <c:v>580</c:v>
                </c:pt>
                <c:pt idx="1002">
                  <c:v>580</c:v>
                </c:pt>
                <c:pt idx="1003">
                  <c:v>580</c:v>
                </c:pt>
                <c:pt idx="1004">
                  <c:v>580</c:v>
                </c:pt>
                <c:pt idx="1005">
                  <c:v>580</c:v>
                </c:pt>
                <c:pt idx="1006">
                  <c:v>580</c:v>
                </c:pt>
                <c:pt idx="1007">
                  <c:v>580</c:v>
                </c:pt>
                <c:pt idx="1008">
                  <c:v>580</c:v>
                </c:pt>
                <c:pt idx="1009">
                  <c:v>580</c:v>
                </c:pt>
                <c:pt idx="1010">
                  <c:v>580</c:v>
                </c:pt>
                <c:pt idx="1011">
                  <c:v>580</c:v>
                </c:pt>
                <c:pt idx="1012">
                  <c:v>580</c:v>
                </c:pt>
                <c:pt idx="1013">
                  <c:v>580</c:v>
                </c:pt>
                <c:pt idx="1014">
                  <c:v>580</c:v>
                </c:pt>
                <c:pt idx="1015">
                  <c:v>580</c:v>
                </c:pt>
                <c:pt idx="1016">
                  <c:v>580</c:v>
                </c:pt>
                <c:pt idx="1017">
                  <c:v>580</c:v>
                </c:pt>
                <c:pt idx="1018">
                  <c:v>580</c:v>
                </c:pt>
                <c:pt idx="1019">
                  <c:v>580</c:v>
                </c:pt>
                <c:pt idx="1020">
                  <c:v>580</c:v>
                </c:pt>
                <c:pt idx="1021">
                  <c:v>580</c:v>
                </c:pt>
                <c:pt idx="1022">
                  <c:v>580</c:v>
                </c:pt>
                <c:pt idx="1023">
                  <c:v>580</c:v>
                </c:pt>
                <c:pt idx="1024">
                  <c:v>580</c:v>
                </c:pt>
                <c:pt idx="1025">
                  <c:v>580</c:v>
                </c:pt>
                <c:pt idx="1026">
                  <c:v>580</c:v>
                </c:pt>
                <c:pt idx="1027">
                  <c:v>580</c:v>
                </c:pt>
                <c:pt idx="1028">
                  <c:v>580</c:v>
                </c:pt>
                <c:pt idx="1029">
                  <c:v>580</c:v>
                </c:pt>
                <c:pt idx="1030">
                  <c:v>580</c:v>
                </c:pt>
                <c:pt idx="1031">
                  <c:v>580</c:v>
                </c:pt>
                <c:pt idx="1032">
                  <c:v>580</c:v>
                </c:pt>
                <c:pt idx="1033">
                  <c:v>580</c:v>
                </c:pt>
                <c:pt idx="1034">
                  <c:v>580</c:v>
                </c:pt>
                <c:pt idx="1035">
                  <c:v>580</c:v>
                </c:pt>
                <c:pt idx="1036">
                  <c:v>580</c:v>
                </c:pt>
                <c:pt idx="1037">
                  <c:v>580</c:v>
                </c:pt>
                <c:pt idx="1038">
                  <c:v>580</c:v>
                </c:pt>
                <c:pt idx="1039">
                  <c:v>580</c:v>
                </c:pt>
                <c:pt idx="1040">
                  <c:v>580</c:v>
                </c:pt>
                <c:pt idx="1041">
                  <c:v>580</c:v>
                </c:pt>
                <c:pt idx="1042">
                  <c:v>580</c:v>
                </c:pt>
                <c:pt idx="1043">
                  <c:v>580</c:v>
                </c:pt>
                <c:pt idx="1044">
                  <c:v>580</c:v>
                </c:pt>
                <c:pt idx="1045">
                  <c:v>580</c:v>
                </c:pt>
                <c:pt idx="1046">
                  <c:v>580</c:v>
                </c:pt>
                <c:pt idx="1047">
                  <c:v>580</c:v>
                </c:pt>
                <c:pt idx="1048">
                  <c:v>580</c:v>
                </c:pt>
                <c:pt idx="1049">
                  <c:v>580</c:v>
                </c:pt>
                <c:pt idx="1050">
                  <c:v>580</c:v>
                </c:pt>
                <c:pt idx="1051">
                  <c:v>580</c:v>
                </c:pt>
                <c:pt idx="1052">
                  <c:v>580</c:v>
                </c:pt>
                <c:pt idx="1053">
                  <c:v>580</c:v>
                </c:pt>
                <c:pt idx="1054">
                  <c:v>580</c:v>
                </c:pt>
                <c:pt idx="1055">
                  <c:v>580</c:v>
                </c:pt>
                <c:pt idx="1056">
                  <c:v>580</c:v>
                </c:pt>
                <c:pt idx="1057">
                  <c:v>580</c:v>
                </c:pt>
                <c:pt idx="1058">
                  <c:v>580</c:v>
                </c:pt>
                <c:pt idx="1059">
                  <c:v>580</c:v>
                </c:pt>
                <c:pt idx="1060">
                  <c:v>580</c:v>
                </c:pt>
                <c:pt idx="1061">
                  <c:v>580</c:v>
                </c:pt>
                <c:pt idx="1062">
                  <c:v>580</c:v>
                </c:pt>
                <c:pt idx="1063">
                  <c:v>580</c:v>
                </c:pt>
                <c:pt idx="1064">
                  <c:v>580</c:v>
                </c:pt>
                <c:pt idx="1065">
                  <c:v>580</c:v>
                </c:pt>
                <c:pt idx="1066">
                  <c:v>580</c:v>
                </c:pt>
                <c:pt idx="1067">
                  <c:v>580</c:v>
                </c:pt>
                <c:pt idx="1068">
                  <c:v>580</c:v>
                </c:pt>
                <c:pt idx="1069">
                  <c:v>580</c:v>
                </c:pt>
                <c:pt idx="1070">
                  <c:v>580</c:v>
                </c:pt>
                <c:pt idx="1071">
                  <c:v>580</c:v>
                </c:pt>
                <c:pt idx="1072">
                  <c:v>580</c:v>
                </c:pt>
                <c:pt idx="1073">
                  <c:v>580</c:v>
                </c:pt>
                <c:pt idx="1074">
                  <c:v>580</c:v>
                </c:pt>
                <c:pt idx="1075">
                  <c:v>580</c:v>
                </c:pt>
                <c:pt idx="1076">
                  <c:v>580</c:v>
                </c:pt>
                <c:pt idx="1077">
                  <c:v>580</c:v>
                </c:pt>
                <c:pt idx="1078">
                  <c:v>580</c:v>
                </c:pt>
                <c:pt idx="1079">
                  <c:v>580</c:v>
                </c:pt>
                <c:pt idx="1080">
                  <c:v>580</c:v>
                </c:pt>
                <c:pt idx="1081">
                  <c:v>580</c:v>
                </c:pt>
                <c:pt idx="1082">
                  <c:v>580</c:v>
                </c:pt>
                <c:pt idx="1083">
                  <c:v>580</c:v>
                </c:pt>
                <c:pt idx="1084">
                  <c:v>580</c:v>
                </c:pt>
                <c:pt idx="1085">
                  <c:v>580</c:v>
                </c:pt>
                <c:pt idx="1086">
                  <c:v>580</c:v>
                </c:pt>
                <c:pt idx="1087">
                  <c:v>580</c:v>
                </c:pt>
                <c:pt idx="1088">
                  <c:v>580</c:v>
                </c:pt>
                <c:pt idx="1089">
                  <c:v>580</c:v>
                </c:pt>
                <c:pt idx="1090">
                  <c:v>580</c:v>
                </c:pt>
                <c:pt idx="1091">
                  <c:v>580</c:v>
                </c:pt>
                <c:pt idx="1092">
                  <c:v>580</c:v>
                </c:pt>
                <c:pt idx="1093">
                  <c:v>580</c:v>
                </c:pt>
                <c:pt idx="1094">
                  <c:v>580</c:v>
                </c:pt>
                <c:pt idx="1095">
                  <c:v>580</c:v>
                </c:pt>
                <c:pt idx="1096">
                  <c:v>580</c:v>
                </c:pt>
                <c:pt idx="1097">
                  <c:v>580</c:v>
                </c:pt>
                <c:pt idx="1098">
                  <c:v>580</c:v>
                </c:pt>
                <c:pt idx="1099">
                  <c:v>580</c:v>
                </c:pt>
                <c:pt idx="1100">
                  <c:v>580</c:v>
                </c:pt>
                <c:pt idx="1101">
                  <c:v>580</c:v>
                </c:pt>
                <c:pt idx="1102">
                  <c:v>580</c:v>
                </c:pt>
                <c:pt idx="1103">
                  <c:v>580</c:v>
                </c:pt>
                <c:pt idx="1104">
                  <c:v>580</c:v>
                </c:pt>
                <c:pt idx="1105">
                  <c:v>580</c:v>
                </c:pt>
                <c:pt idx="1106">
                  <c:v>580</c:v>
                </c:pt>
                <c:pt idx="1107">
                  <c:v>580</c:v>
                </c:pt>
                <c:pt idx="1108">
                  <c:v>580</c:v>
                </c:pt>
                <c:pt idx="1109">
                  <c:v>580</c:v>
                </c:pt>
                <c:pt idx="1110">
                  <c:v>580</c:v>
                </c:pt>
                <c:pt idx="1111">
                  <c:v>580</c:v>
                </c:pt>
                <c:pt idx="1112">
                  <c:v>580</c:v>
                </c:pt>
                <c:pt idx="1113">
                  <c:v>580</c:v>
                </c:pt>
                <c:pt idx="1114">
                  <c:v>590</c:v>
                </c:pt>
                <c:pt idx="1115">
                  <c:v>590</c:v>
                </c:pt>
                <c:pt idx="1116">
                  <c:v>590</c:v>
                </c:pt>
                <c:pt idx="1117">
                  <c:v>590</c:v>
                </c:pt>
                <c:pt idx="1118">
                  <c:v>590</c:v>
                </c:pt>
                <c:pt idx="1119">
                  <c:v>590</c:v>
                </c:pt>
                <c:pt idx="1120">
                  <c:v>590</c:v>
                </c:pt>
                <c:pt idx="1121">
                  <c:v>590</c:v>
                </c:pt>
                <c:pt idx="1122">
                  <c:v>590</c:v>
                </c:pt>
                <c:pt idx="1123">
                  <c:v>590</c:v>
                </c:pt>
                <c:pt idx="1124">
                  <c:v>590</c:v>
                </c:pt>
                <c:pt idx="1125">
                  <c:v>590</c:v>
                </c:pt>
                <c:pt idx="1126">
                  <c:v>590</c:v>
                </c:pt>
                <c:pt idx="1127">
                  <c:v>590</c:v>
                </c:pt>
                <c:pt idx="1128">
                  <c:v>590</c:v>
                </c:pt>
                <c:pt idx="1129">
                  <c:v>590</c:v>
                </c:pt>
                <c:pt idx="1130">
                  <c:v>590</c:v>
                </c:pt>
                <c:pt idx="1131">
                  <c:v>590</c:v>
                </c:pt>
                <c:pt idx="1132">
                  <c:v>590</c:v>
                </c:pt>
                <c:pt idx="1133">
                  <c:v>590</c:v>
                </c:pt>
                <c:pt idx="1134">
                  <c:v>590</c:v>
                </c:pt>
                <c:pt idx="1135">
                  <c:v>590</c:v>
                </c:pt>
                <c:pt idx="1136">
                  <c:v>590</c:v>
                </c:pt>
                <c:pt idx="1137">
                  <c:v>590</c:v>
                </c:pt>
                <c:pt idx="1138">
                  <c:v>590</c:v>
                </c:pt>
                <c:pt idx="1139">
                  <c:v>590</c:v>
                </c:pt>
                <c:pt idx="1140">
                  <c:v>590</c:v>
                </c:pt>
                <c:pt idx="1141">
                  <c:v>590</c:v>
                </c:pt>
                <c:pt idx="1142">
                  <c:v>590</c:v>
                </c:pt>
                <c:pt idx="1143">
                  <c:v>590</c:v>
                </c:pt>
                <c:pt idx="1144">
                  <c:v>590</c:v>
                </c:pt>
                <c:pt idx="1145">
                  <c:v>590</c:v>
                </c:pt>
                <c:pt idx="1146">
                  <c:v>590</c:v>
                </c:pt>
                <c:pt idx="1147">
                  <c:v>590</c:v>
                </c:pt>
                <c:pt idx="1148">
                  <c:v>590</c:v>
                </c:pt>
                <c:pt idx="1149">
                  <c:v>590</c:v>
                </c:pt>
                <c:pt idx="1150">
                  <c:v>590</c:v>
                </c:pt>
                <c:pt idx="1151">
                  <c:v>590</c:v>
                </c:pt>
                <c:pt idx="1152">
                  <c:v>590</c:v>
                </c:pt>
                <c:pt idx="1153">
                  <c:v>590</c:v>
                </c:pt>
                <c:pt idx="1154">
                  <c:v>590</c:v>
                </c:pt>
                <c:pt idx="1155">
                  <c:v>590</c:v>
                </c:pt>
                <c:pt idx="1156">
                  <c:v>590</c:v>
                </c:pt>
                <c:pt idx="1157">
                  <c:v>590</c:v>
                </c:pt>
                <c:pt idx="1158">
                  <c:v>590</c:v>
                </c:pt>
                <c:pt idx="1159">
                  <c:v>590</c:v>
                </c:pt>
                <c:pt idx="1160">
                  <c:v>590</c:v>
                </c:pt>
                <c:pt idx="1161">
                  <c:v>590</c:v>
                </c:pt>
                <c:pt idx="1162">
                  <c:v>590</c:v>
                </c:pt>
                <c:pt idx="1163">
                  <c:v>590</c:v>
                </c:pt>
                <c:pt idx="1164">
                  <c:v>590</c:v>
                </c:pt>
                <c:pt idx="1165">
                  <c:v>590</c:v>
                </c:pt>
                <c:pt idx="1166">
                  <c:v>590</c:v>
                </c:pt>
                <c:pt idx="1167">
                  <c:v>590</c:v>
                </c:pt>
                <c:pt idx="1168">
                  <c:v>590</c:v>
                </c:pt>
                <c:pt idx="1169">
                  <c:v>560</c:v>
                </c:pt>
                <c:pt idx="1170">
                  <c:v>560</c:v>
                </c:pt>
                <c:pt idx="1171">
                  <c:v>560</c:v>
                </c:pt>
                <c:pt idx="1172">
                  <c:v>560</c:v>
                </c:pt>
                <c:pt idx="1173">
                  <c:v>560</c:v>
                </c:pt>
                <c:pt idx="1174">
                  <c:v>560</c:v>
                </c:pt>
                <c:pt idx="1175">
                  <c:v>560</c:v>
                </c:pt>
                <c:pt idx="1176">
                  <c:v>560</c:v>
                </c:pt>
                <c:pt idx="1177">
                  <c:v>560</c:v>
                </c:pt>
                <c:pt idx="1178">
                  <c:v>560</c:v>
                </c:pt>
                <c:pt idx="1179">
                  <c:v>560</c:v>
                </c:pt>
                <c:pt idx="1180">
                  <c:v>560</c:v>
                </c:pt>
                <c:pt idx="1181">
                  <c:v>560</c:v>
                </c:pt>
                <c:pt idx="1182">
                  <c:v>560</c:v>
                </c:pt>
                <c:pt idx="1183">
                  <c:v>560</c:v>
                </c:pt>
                <c:pt idx="1184">
                  <c:v>560</c:v>
                </c:pt>
                <c:pt idx="1185">
                  <c:v>560</c:v>
                </c:pt>
                <c:pt idx="1186">
                  <c:v>560</c:v>
                </c:pt>
                <c:pt idx="1187">
                  <c:v>560</c:v>
                </c:pt>
                <c:pt idx="1188">
                  <c:v>560</c:v>
                </c:pt>
                <c:pt idx="1189">
                  <c:v>560</c:v>
                </c:pt>
                <c:pt idx="1190">
                  <c:v>560</c:v>
                </c:pt>
                <c:pt idx="1191">
                  <c:v>560</c:v>
                </c:pt>
                <c:pt idx="1192">
                  <c:v>560</c:v>
                </c:pt>
                <c:pt idx="1193">
                  <c:v>560</c:v>
                </c:pt>
                <c:pt idx="1194">
                  <c:v>560</c:v>
                </c:pt>
                <c:pt idx="1195">
                  <c:v>560</c:v>
                </c:pt>
                <c:pt idx="1196">
                  <c:v>560</c:v>
                </c:pt>
                <c:pt idx="1197">
                  <c:v>560</c:v>
                </c:pt>
                <c:pt idx="1198">
                  <c:v>560</c:v>
                </c:pt>
                <c:pt idx="1199">
                  <c:v>560</c:v>
                </c:pt>
                <c:pt idx="1200">
                  <c:v>560</c:v>
                </c:pt>
                <c:pt idx="1201">
                  <c:v>560</c:v>
                </c:pt>
                <c:pt idx="1202">
                  <c:v>560</c:v>
                </c:pt>
                <c:pt idx="1203">
                  <c:v>560</c:v>
                </c:pt>
                <c:pt idx="1204">
                  <c:v>560</c:v>
                </c:pt>
                <c:pt idx="1205">
                  <c:v>560</c:v>
                </c:pt>
                <c:pt idx="1206">
                  <c:v>560</c:v>
                </c:pt>
                <c:pt idx="1207">
                  <c:v>560</c:v>
                </c:pt>
                <c:pt idx="1208">
                  <c:v>560</c:v>
                </c:pt>
                <c:pt idx="1209">
                  <c:v>560</c:v>
                </c:pt>
                <c:pt idx="1210">
                  <c:v>560</c:v>
                </c:pt>
                <c:pt idx="1211">
                  <c:v>560</c:v>
                </c:pt>
                <c:pt idx="1212">
                  <c:v>560</c:v>
                </c:pt>
                <c:pt idx="1213">
                  <c:v>560</c:v>
                </c:pt>
                <c:pt idx="1214">
                  <c:v>560</c:v>
                </c:pt>
                <c:pt idx="1215">
                  <c:v>560</c:v>
                </c:pt>
                <c:pt idx="1216">
                  <c:v>560</c:v>
                </c:pt>
                <c:pt idx="1217">
                  <c:v>560</c:v>
                </c:pt>
                <c:pt idx="1218">
                  <c:v>560</c:v>
                </c:pt>
                <c:pt idx="1219">
                  <c:v>560</c:v>
                </c:pt>
                <c:pt idx="1220">
                  <c:v>560</c:v>
                </c:pt>
                <c:pt idx="1221">
                  <c:v>560</c:v>
                </c:pt>
                <c:pt idx="1222">
                  <c:v>560</c:v>
                </c:pt>
                <c:pt idx="1223">
                  <c:v>560</c:v>
                </c:pt>
                <c:pt idx="1224">
                  <c:v>560</c:v>
                </c:pt>
                <c:pt idx="1225">
                  <c:v>560</c:v>
                </c:pt>
                <c:pt idx="1226">
                  <c:v>560</c:v>
                </c:pt>
                <c:pt idx="1227">
                  <c:v>560</c:v>
                </c:pt>
                <c:pt idx="1228">
                  <c:v>560</c:v>
                </c:pt>
                <c:pt idx="1229">
                  <c:v>560</c:v>
                </c:pt>
                <c:pt idx="1230">
                  <c:v>560</c:v>
                </c:pt>
                <c:pt idx="1231">
                  <c:v>560</c:v>
                </c:pt>
                <c:pt idx="1232">
                  <c:v>625</c:v>
                </c:pt>
                <c:pt idx="1233">
                  <c:v>625</c:v>
                </c:pt>
                <c:pt idx="1234">
                  <c:v>625</c:v>
                </c:pt>
                <c:pt idx="1235">
                  <c:v>625</c:v>
                </c:pt>
                <c:pt idx="1236">
                  <c:v>625</c:v>
                </c:pt>
                <c:pt idx="1237">
                  <c:v>625</c:v>
                </c:pt>
                <c:pt idx="1238">
                  <c:v>625</c:v>
                </c:pt>
                <c:pt idx="1239">
                  <c:v>625</c:v>
                </c:pt>
                <c:pt idx="1240">
                  <c:v>625</c:v>
                </c:pt>
                <c:pt idx="1241">
                  <c:v>625</c:v>
                </c:pt>
                <c:pt idx="1242">
                  <c:v>625</c:v>
                </c:pt>
                <c:pt idx="1243">
                  <c:v>625</c:v>
                </c:pt>
                <c:pt idx="1244">
                  <c:v>625</c:v>
                </c:pt>
                <c:pt idx="1245">
                  <c:v>625</c:v>
                </c:pt>
                <c:pt idx="1246">
                  <c:v>625</c:v>
                </c:pt>
                <c:pt idx="1247">
                  <c:v>625</c:v>
                </c:pt>
                <c:pt idx="1248">
                  <c:v>625</c:v>
                </c:pt>
                <c:pt idx="1249">
                  <c:v>625</c:v>
                </c:pt>
                <c:pt idx="1250">
                  <c:v>625</c:v>
                </c:pt>
                <c:pt idx="1251">
                  <c:v>625</c:v>
                </c:pt>
                <c:pt idx="1252">
                  <c:v>625</c:v>
                </c:pt>
                <c:pt idx="1253">
                  <c:v>625</c:v>
                </c:pt>
                <c:pt idx="1254">
                  <c:v>625</c:v>
                </c:pt>
                <c:pt idx="1255">
                  <c:v>625</c:v>
                </c:pt>
                <c:pt idx="1256">
                  <c:v>625</c:v>
                </c:pt>
                <c:pt idx="1257">
                  <c:v>625</c:v>
                </c:pt>
                <c:pt idx="1258">
                  <c:v>625</c:v>
                </c:pt>
                <c:pt idx="1259">
                  <c:v>625</c:v>
                </c:pt>
                <c:pt idx="1260">
                  <c:v>625</c:v>
                </c:pt>
                <c:pt idx="1261">
                  <c:v>625</c:v>
                </c:pt>
                <c:pt idx="1262">
                  <c:v>625</c:v>
                </c:pt>
                <c:pt idx="1263">
                  <c:v>625</c:v>
                </c:pt>
                <c:pt idx="1264">
                  <c:v>625</c:v>
                </c:pt>
                <c:pt idx="1265">
                  <c:v>625</c:v>
                </c:pt>
                <c:pt idx="1266">
                  <c:v>625</c:v>
                </c:pt>
                <c:pt idx="1267">
                  <c:v>625</c:v>
                </c:pt>
                <c:pt idx="1268">
                  <c:v>625</c:v>
                </c:pt>
                <c:pt idx="1269">
                  <c:v>625</c:v>
                </c:pt>
                <c:pt idx="1270">
                  <c:v>625</c:v>
                </c:pt>
                <c:pt idx="1271">
                  <c:v>625</c:v>
                </c:pt>
                <c:pt idx="1272">
                  <c:v>625</c:v>
                </c:pt>
                <c:pt idx="1273">
                  <c:v>625</c:v>
                </c:pt>
                <c:pt idx="1274">
                  <c:v>625</c:v>
                </c:pt>
                <c:pt idx="1275">
                  <c:v>625</c:v>
                </c:pt>
                <c:pt idx="1276">
                  <c:v>625</c:v>
                </c:pt>
                <c:pt idx="1277">
                  <c:v>625</c:v>
                </c:pt>
                <c:pt idx="1278">
                  <c:v>625</c:v>
                </c:pt>
                <c:pt idx="1279">
                  <c:v>625</c:v>
                </c:pt>
                <c:pt idx="1280">
                  <c:v>625</c:v>
                </c:pt>
                <c:pt idx="1281">
                  <c:v>625</c:v>
                </c:pt>
                <c:pt idx="1282">
                  <c:v>625</c:v>
                </c:pt>
                <c:pt idx="1283">
                  <c:v>625</c:v>
                </c:pt>
                <c:pt idx="1284">
                  <c:v>625</c:v>
                </c:pt>
                <c:pt idx="1285">
                  <c:v>625</c:v>
                </c:pt>
                <c:pt idx="1286">
                  <c:v>625</c:v>
                </c:pt>
                <c:pt idx="1287">
                  <c:v>625</c:v>
                </c:pt>
                <c:pt idx="1288">
                  <c:v>625</c:v>
                </c:pt>
                <c:pt idx="1289">
                  <c:v>625</c:v>
                </c:pt>
                <c:pt idx="1290">
                  <c:v>625</c:v>
                </c:pt>
                <c:pt idx="1291">
                  <c:v>625</c:v>
                </c:pt>
                <c:pt idx="1292">
                  <c:v>625</c:v>
                </c:pt>
                <c:pt idx="1293">
                  <c:v>625</c:v>
                </c:pt>
                <c:pt idx="1294">
                  <c:v>680</c:v>
                </c:pt>
                <c:pt idx="1295">
                  <c:v>680</c:v>
                </c:pt>
                <c:pt idx="1296">
                  <c:v>680</c:v>
                </c:pt>
                <c:pt idx="1297">
                  <c:v>680</c:v>
                </c:pt>
                <c:pt idx="1298">
                  <c:v>680</c:v>
                </c:pt>
                <c:pt idx="1299">
                  <c:v>680</c:v>
                </c:pt>
                <c:pt idx="1300">
                  <c:v>680</c:v>
                </c:pt>
                <c:pt idx="1301">
                  <c:v>680</c:v>
                </c:pt>
                <c:pt idx="1302">
                  <c:v>680</c:v>
                </c:pt>
                <c:pt idx="1303">
                  <c:v>680</c:v>
                </c:pt>
                <c:pt idx="1304">
                  <c:v>680</c:v>
                </c:pt>
                <c:pt idx="1305">
                  <c:v>680</c:v>
                </c:pt>
                <c:pt idx="1306">
                  <c:v>680</c:v>
                </c:pt>
                <c:pt idx="1307">
                  <c:v>680</c:v>
                </c:pt>
                <c:pt idx="1308">
                  <c:v>680</c:v>
                </c:pt>
                <c:pt idx="1309">
                  <c:v>680</c:v>
                </c:pt>
                <c:pt idx="1310">
                  <c:v>680</c:v>
                </c:pt>
                <c:pt idx="1311">
                  <c:v>680</c:v>
                </c:pt>
                <c:pt idx="1312">
                  <c:v>680</c:v>
                </c:pt>
                <c:pt idx="1313">
                  <c:v>680</c:v>
                </c:pt>
                <c:pt idx="1314">
                  <c:v>800</c:v>
                </c:pt>
                <c:pt idx="1315">
                  <c:v>800</c:v>
                </c:pt>
                <c:pt idx="1316">
                  <c:v>800</c:v>
                </c:pt>
                <c:pt idx="1317">
                  <c:v>800</c:v>
                </c:pt>
                <c:pt idx="1318">
                  <c:v>800</c:v>
                </c:pt>
                <c:pt idx="1319">
                  <c:v>800</c:v>
                </c:pt>
                <c:pt idx="1320">
                  <c:v>800</c:v>
                </c:pt>
                <c:pt idx="1321">
                  <c:v>800</c:v>
                </c:pt>
                <c:pt idx="1322">
                  <c:v>800</c:v>
                </c:pt>
                <c:pt idx="1323">
                  <c:v>800</c:v>
                </c:pt>
                <c:pt idx="1324">
                  <c:v>800</c:v>
                </c:pt>
                <c:pt idx="1325">
                  <c:v>800</c:v>
                </c:pt>
                <c:pt idx="1326">
                  <c:v>800</c:v>
                </c:pt>
                <c:pt idx="1327">
                  <c:v>800</c:v>
                </c:pt>
                <c:pt idx="1328">
                  <c:v>800</c:v>
                </c:pt>
                <c:pt idx="1329">
                  <c:v>800</c:v>
                </c:pt>
                <c:pt idx="1330">
                  <c:v>800</c:v>
                </c:pt>
                <c:pt idx="1331">
                  <c:v>800</c:v>
                </c:pt>
                <c:pt idx="1332">
                  <c:v>800</c:v>
                </c:pt>
                <c:pt idx="1333">
                  <c:v>800</c:v>
                </c:pt>
                <c:pt idx="1334">
                  <c:v>800</c:v>
                </c:pt>
                <c:pt idx="1335">
                  <c:v>800</c:v>
                </c:pt>
                <c:pt idx="1336">
                  <c:v>800</c:v>
                </c:pt>
                <c:pt idx="1337">
                  <c:v>800</c:v>
                </c:pt>
                <c:pt idx="1338">
                  <c:v>800</c:v>
                </c:pt>
                <c:pt idx="1339">
                  <c:v>800</c:v>
                </c:pt>
                <c:pt idx="1340">
                  <c:v>800</c:v>
                </c:pt>
                <c:pt idx="1341">
                  <c:v>800</c:v>
                </c:pt>
                <c:pt idx="1342">
                  <c:v>800</c:v>
                </c:pt>
                <c:pt idx="1343">
                  <c:v>800</c:v>
                </c:pt>
                <c:pt idx="1344">
                  <c:v>800</c:v>
                </c:pt>
                <c:pt idx="1345">
                  <c:v>800</c:v>
                </c:pt>
                <c:pt idx="1346">
                  <c:v>800</c:v>
                </c:pt>
                <c:pt idx="1347">
                  <c:v>800</c:v>
                </c:pt>
                <c:pt idx="1348">
                  <c:v>800</c:v>
                </c:pt>
                <c:pt idx="1349">
                  <c:v>800</c:v>
                </c:pt>
                <c:pt idx="1350">
                  <c:v>800</c:v>
                </c:pt>
                <c:pt idx="1351">
                  <c:v>800</c:v>
                </c:pt>
                <c:pt idx="1352">
                  <c:v>965</c:v>
                </c:pt>
                <c:pt idx="1353">
                  <c:v>965</c:v>
                </c:pt>
                <c:pt idx="1354">
                  <c:v>965</c:v>
                </c:pt>
                <c:pt idx="1355">
                  <c:v>965</c:v>
                </c:pt>
                <c:pt idx="1356">
                  <c:v>965</c:v>
                </c:pt>
                <c:pt idx="1357">
                  <c:v>965</c:v>
                </c:pt>
                <c:pt idx="1358">
                  <c:v>965</c:v>
                </c:pt>
                <c:pt idx="1359">
                  <c:v>965</c:v>
                </c:pt>
                <c:pt idx="1360">
                  <c:v>965</c:v>
                </c:pt>
                <c:pt idx="1361">
                  <c:v>965</c:v>
                </c:pt>
                <c:pt idx="1362">
                  <c:v>965</c:v>
                </c:pt>
                <c:pt idx="1363">
                  <c:v>965</c:v>
                </c:pt>
                <c:pt idx="1364">
                  <c:v>965</c:v>
                </c:pt>
                <c:pt idx="1365">
                  <c:v>965</c:v>
                </c:pt>
                <c:pt idx="1366">
                  <c:v>965</c:v>
                </c:pt>
                <c:pt idx="1367">
                  <c:v>965</c:v>
                </c:pt>
                <c:pt idx="1368">
                  <c:v>1000</c:v>
                </c:pt>
                <c:pt idx="1369">
                  <c:v>1000</c:v>
                </c:pt>
                <c:pt idx="1370">
                  <c:v>1000</c:v>
                </c:pt>
                <c:pt idx="1371">
                  <c:v>1000</c:v>
                </c:pt>
                <c:pt idx="1372">
                  <c:v>1000</c:v>
                </c:pt>
                <c:pt idx="1373">
                  <c:v>1000</c:v>
                </c:pt>
                <c:pt idx="1374">
                  <c:v>1000</c:v>
                </c:pt>
                <c:pt idx="1375">
                  <c:v>1000</c:v>
                </c:pt>
                <c:pt idx="1376">
                  <c:v>1000</c:v>
                </c:pt>
                <c:pt idx="1377">
                  <c:v>1000</c:v>
                </c:pt>
                <c:pt idx="1378">
                  <c:v>1000</c:v>
                </c:pt>
                <c:pt idx="1379">
                  <c:v>1000</c:v>
                </c:pt>
                <c:pt idx="1380">
                  <c:v>1000</c:v>
                </c:pt>
                <c:pt idx="1381">
                  <c:v>1000</c:v>
                </c:pt>
                <c:pt idx="1382">
                  <c:v>1000</c:v>
                </c:pt>
                <c:pt idx="1383">
                  <c:v>1000</c:v>
                </c:pt>
                <c:pt idx="1384">
                  <c:v>1000</c:v>
                </c:pt>
                <c:pt idx="1385">
                  <c:v>1000</c:v>
                </c:pt>
                <c:pt idx="1386">
                  <c:v>1000</c:v>
                </c:pt>
                <c:pt idx="1387">
                  <c:v>1000</c:v>
                </c:pt>
                <c:pt idx="1388">
                  <c:v>1000</c:v>
                </c:pt>
                <c:pt idx="1389">
                  <c:v>1000</c:v>
                </c:pt>
                <c:pt idx="1390">
                  <c:v>1000</c:v>
                </c:pt>
                <c:pt idx="1391">
                  <c:v>1000</c:v>
                </c:pt>
                <c:pt idx="1392">
                  <c:v>1000</c:v>
                </c:pt>
                <c:pt idx="1393">
                  <c:v>1000</c:v>
                </c:pt>
                <c:pt idx="1394">
                  <c:v>1000</c:v>
                </c:pt>
                <c:pt idx="1395">
                  <c:v>1000</c:v>
                </c:pt>
              </c:numCache>
            </c:numRef>
          </c:val>
          <c:smooth val="0"/>
        </c:ser>
        <c:ser>
          <c:idx val="2"/>
          <c:order val="2"/>
          <c:tx>
            <c:strRef>
              <c:f>针叶报价及进口盈利!$E$1</c:f>
              <c:strCache>
                <c:ptCount val="1"/>
                <c:pt idx="0">
                  <c:v>乌针、布针</c:v>
                </c:pt>
              </c:strCache>
            </c:strRef>
          </c:tx>
          <c:spPr>
            <a:ln w="19050" cap="rnd" cmpd="sng" algn="ctr">
              <a:solidFill>
                <a:schemeClr val="accent3"/>
              </a:solidFill>
              <a:prstDash val="solid"/>
              <a:round/>
            </a:ln>
            <a:effectLst/>
          </c:spPr>
          <c:marker>
            <c:symbol val="square"/>
            <c:size val="2"/>
          </c:marker>
          <c:cat>
            <c:strRef>
              <c:f>针叶报价及进口盈利!$A$2:$A$1397</c:f>
              <c:strCache>
                <c:ptCount val="1396"/>
                <c:pt idx="0">
                  <c:v>2016-01-01</c:v>
                </c:pt>
                <c:pt idx="1">
                  <c:v>2016-01-04</c:v>
                </c:pt>
                <c:pt idx="2">
                  <c:v>2016-01-05</c:v>
                </c:pt>
                <c:pt idx="3">
                  <c:v>2016-01-06</c:v>
                </c:pt>
                <c:pt idx="4">
                  <c:v>2016-01-07</c:v>
                </c:pt>
                <c:pt idx="5">
                  <c:v>2016-01-08</c:v>
                </c:pt>
                <c:pt idx="6">
                  <c:v>2016-01-11</c:v>
                </c:pt>
                <c:pt idx="7">
                  <c:v>2016-01-12</c:v>
                </c:pt>
                <c:pt idx="8">
                  <c:v>2016-01-13</c:v>
                </c:pt>
                <c:pt idx="9">
                  <c:v>2016-01-14</c:v>
                </c:pt>
                <c:pt idx="10">
                  <c:v>2016-01-15</c:v>
                </c:pt>
                <c:pt idx="11">
                  <c:v>2016-01-18</c:v>
                </c:pt>
                <c:pt idx="12">
                  <c:v>2016-01-19</c:v>
                </c:pt>
                <c:pt idx="13">
                  <c:v>2016-01-20</c:v>
                </c:pt>
                <c:pt idx="14">
                  <c:v>2016-01-21</c:v>
                </c:pt>
                <c:pt idx="15">
                  <c:v>2016-01-22</c:v>
                </c:pt>
                <c:pt idx="16">
                  <c:v>2016-01-25</c:v>
                </c:pt>
                <c:pt idx="17">
                  <c:v>2016-01-26</c:v>
                </c:pt>
                <c:pt idx="18">
                  <c:v>2016-01-27</c:v>
                </c:pt>
                <c:pt idx="19">
                  <c:v>2016-01-28</c:v>
                </c:pt>
                <c:pt idx="20">
                  <c:v>2016-01-29</c:v>
                </c:pt>
                <c:pt idx="21">
                  <c:v>2016-02-01</c:v>
                </c:pt>
                <c:pt idx="22">
                  <c:v>2016-02-02</c:v>
                </c:pt>
                <c:pt idx="23">
                  <c:v>2016-02-03</c:v>
                </c:pt>
                <c:pt idx="24">
                  <c:v>2016-02-04</c:v>
                </c:pt>
                <c:pt idx="25">
                  <c:v>2016-02-05</c:v>
                </c:pt>
                <c:pt idx="26">
                  <c:v>2016-02-08</c:v>
                </c:pt>
                <c:pt idx="27">
                  <c:v>2016-02-09</c:v>
                </c:pt>
                <c:pt idx="28">
                  <c:v>2016-02-10</c:v>
                </c:pt>
                <c:pt idx="29">
                  <c:v>2016-02-11</c:v>
                </c:pt>
                <c:pt idx="30">
                  <c:v>2016-02-12</c:v>
                </c:pt>
                <c:pt idx="31">
                  <c:v>2016-02-15</c:v>
                </c:pt>
                <c:pt idx="32">
                  <c:v>2016-02-16</c:v>
                </c:pt>
                <c:pt idx="33">
                  <c:v>2016-02-17</c:v>
                </c:pt>
                <c:pt idx="34">
                  <c:v>2016-02-18</c:v>
                </c:pt>
                <c:pt idx="35">
                  <c:v>2016-02-19</c:v>
                </c:pt>
                <c:pt idx="36">
                  <c:v>2016-02-22</c:v>
                </c:pt>
                <c:pt idx="37">
                  <c:v>2016-02-23</c:v>
                </c:pt>
                <c:pt idx="38">
                  <c:v>2016-02-24</c:v>
                </c:pt>
                <c:pt idx="39">
                  <c:v>2016-02-25</c:v>
                </c:pt>
                <c:pt idx="40">
                  <c:v>2016-02-26</c:v>
                </c:pt>
                <c:pt idx="41">
                  <c:v>2016-02-29</c:v>
                </c:pt>
                <c:pt idx="42">
                  <c:v>2016-03-01</c:v>
                </c:pt>
                <c:pt idx="43">
                  <c:v>2016-03-02</c:v>
                </c:pt>
                <c:pt idx="44">
                  <c:v>2016-03-03</c:v>
                </c:pt>
                <c:pt idx="45">
                  <c:v>2016-03-04</c:v>
                </c:pt>
                <c:pt idx="46">
                  <c:v>2016-03-07</c:v>
                </c:pt>
                <c:pt idx="47">
                  <c:v>2016-03-08</c:v>
                </c:pt>
                <c:pt idx="48">
                  <c:v>2016-03-09</c:v>
                </c:pt>
                <c:pt idx="49">
                  <c:v>2016-03-10</c:v>
                </c:pt>
                <c:pt idx="50">
                  <c:v>2016-03-11</c:v>
                </c:pt>
                <c:pt idx="51">
                  <c:v>2016-03-14</c:v>
                </c:pt>
                <c:pt idx="52">
                  <c:v>2016-03-15</c:v>
                </c:pt>
                <c:pt idx="53">
                  <c:v>2016-03-16</c:v>
                </c:pt>
                <c:pt idx="54">
                  <c:v>2016-03-17</c:v>
                </c:pt>
                <c:pt idx="55">
                  <c:v>2016-03-18</c:v>
                </c:pt>
                <c:pt idx="56">
                  <c:v>2016-03-21</c:v>
                </c:pt>
                <c:pt idx="57">
                  <c:v>2016-03-22</c:v>
                </c:pt>
                <c:pt idx="58">
                  <c:v>2016-03-23</c:v>
                </c:pt>
                <c:pt idx="59">
                  <c:v>2016-03-24</c:v>
                </c:pt>
                <c:pt idx="60">
                  <c:v>2016-03-25</c:v>
                </c:pt>
                <c:pt idx="61">
                  <c:v>2016-03-28</c:v>
                </c:pt>
                <c:pt idx="62">
                  <c:v>2016-03-29</c:v>
                </c:pt>
                <c:pt idx="63">
                  <c:v>2016-03-30</c:v>
                </c:pt>
                <c:pt idx="64">
                  <c:v>2016-03-31</c:v>
                </c:pt>
                <c:pt idx="65">
                  <c:v>2016-04-01</c:v>
                </c:pt>
                <c:pt idx="66">
                  <c:v>2016-04-04</c:v>
                </c:pt>
                <c:pt idx="67">
                  <c:v>2016-04-05</c:v>
                </c:pt>
                <c:pt idx="68">
                  <c:v>2016-04-06</c:v>
                </c:pt>
                <c:pt idx="69">
                  <c:v>2016-04-07</c:v>
                </c:pt>
                <c:pt idx="70">
                  <c:v>2016-04-08</c:v>
                </c:pt>
                <c:pt idx="71">
                  <c:v>2016-04-11</c:v>
                </c:pt>
                <c:pt idx="72">
                  <c:v>2016-04-12</c:v>
                </c:pt>
                <c:pt idx="73">
                  <c:v>2016-04-13</c:v>
                </c:pt>
                <c:pt idx="74">
                  <c:v>2016-04-14</c:v>
                </c:pt>
                <c:pt idx="75">
                  <c:v>2016-04-15</c:v>
                </c:pt>
                <c:pt idx="76">
                  <c:v>2016-04-18</c:v>
                </c:pt>
                <c:pt idx="77">
                  <c:v>2016-04-19</c:v>
                </c:pt>
                <c:pt idx="78">
                  <c:v>2016-04-20</c:v>
                </c:pt>
                <c:pt idx="79">
                  <c:v>2016-04-21</c:v>
                </c:pt>
                <c:pt idx="80">
                  <c:v>2016-04-22</c:v>
                </c:pt>
                <c:pt idx="81">
                  <c:v>2016-04-25</c:v>
                </c:pt>
                <c:pt idx="82">
                  <c:v>2016-04-26</c:v>
                </c:pt>
                <c:pt idx="83">
                  <c:v>2016-04-27</c:v>
                </c:pt>
                <c:pt idx="84">
                  <c:v>2016-04-28</c:v>
                </c:pt>
                <c:pt idx="85">
                  <c:v>2016-04-29</c:v>
                </c:pt>
                <c:pt idx="86">
                  <c:v>2016-05-01</c:v>
                </c:pt>
                <c:pt idx="87">
                  <c:v>2016-05-02</c:v>
                </c:pt>
                <c:pt idx="88">
                  <c:v>2016-05-03</c:v>
                </c:pt>
                <c:pt idx="89">
                  <c:v>2016-05-04</c:v>
                </c:pt>
                <c:pt idx="90">
                  <c:v>2016-05-05</c:v>
                </c:pt>
                <c:pt idx="91">
                  <c:v>2016-05-06</c:v>
                </c:pt>
                <c:pt idx="92">
                  <c:v>2016-05-09</c:v>
                </c:pt>
                <c:pt idx="93">
                  <c:v>2016-05-10</c:v>
                </c:pt>
                <c:pt idx="94">
                  <c:v>2016-05-11</c:v>
                </c:pt>
                <c:pt idx="95">
                  <c:v>2016-05-12</c:v>
                </c:pt>
                <c:pt idx="96">
                  <c:v>2016-05-13</c:v>
                </c:pt>
                <c:pt idx="97">
                  <c:v>2016-05-16</c:v>
                </c:pt>
                <c:pt idx="98">
                  <c:v>2016-05-17</c:v>
                </c:pt>
                <c:pt idx="99">
                  <c:v>2016-05-18</c:v>
                </c:pt>
                <c:pt idx="100">
                  <c:v>2016-05-19</c:v>
                </c:pt>
                <c:pt idx="101">
                  <c:v>2016-05-20</c:v>
                </c:pt>
                <c:pt idx="102">
                  <c:v>2016-05-23</c:v>
                </c:pt>
                <c:pt idx="103">
                  <c:v>2016-05-24</c:v>
                </c:pt>
                <c:pt idx="104">
                  <c:v>2016-05-25</c:v>
                </c:pt>
                <c:pt idx="105">
                  <c:v>2016-05-26</c:v>
                </c:pt>
                <c:pt idx="106">
                  <c:v>2016-05-27</c:v>
                </c:pt>
                <c:pt idx="107">
                  <c:v>2016-05-30</c:v>
                </c:pt>
                <c:pt idx="108">
                  <c:v>2016-05-31</c:v>
                </c:pt>
                <c:pt idx="109">
                  <c:v>2016-06-01</c:v>
                </c:pt>
                <c:pt idx="110">
                  <c:v>2016-06-02</c:v>
                </c:pt>
                <c:pt idx="111">
                  <c:v>2016-06-03</c:v>
                </c:pt>
                <c:pt idx="112">
                  <c:v>2016-06-06</c:v>
                </c:pt>
                <c:pt idx="113">
                  <c:v>2016-06-07</c:v>
                </c:pt>
                <c:pt idx="114">
                  <c:v>2016-06-08</c:v>
                </c:pt>
                <c:pt idx="115">
                  <c:v>2016-06-09</c:v>
                </c:pt>
                <c:pt idx="116">
                  <c:v>2016-06-10</c:v>
                </c:pt>
                <c:pt idx="117">
                  <c:v>2016-06-13</c:v>
                </c:pt>
                <c:pt idx="118">
                  <c:v>2016-06-14</c:v>
                </c:pt>
                <c:pt idx="119">
                  <c:v>2016-06-15</c:v>
                </c:pt>
                <c:pt idx="120">
                  <c:v>2016-06-16</c:v>
                </c:pt>
                <c:pt idx="121">
                  <c:v>2016-06-17</c:v>
                </c:pt>
                <c:pt idx="122">
                  <c:v>2016-06-20</c:v>
                </c:pt>
                <c:pt idx="123">
                  <c:v>2016-06-21</c:v>
                </c:pt>
                <c:pt idx="124">
                  <c:v>2016-06-22</c:v>
                </c:pt>
                <c:pt idx="125">
                  <c:v>2016-06-23</c:v>
                </c:pt>
                <c:pt idx="126">
                  <c:v>2016-06-24</c:v>
                </c:pt>
                <c:pt idx="127">
                  <c:v>2016-06-27</c:v>
                </c:pt>
                <c:pt idx="128">
                  <c:v>2016-06-28</c:v>
                </c:pt>
                <c:pt idx="129">
                  <c:v>2016-06-29</c:v>
                </c:pt>
                <c:pt idx="130">
                  <c:v>2016-06-30</c:v>
                </c:pt>
                <c:pt idx="131">
                  <c:v>2016-07-01</c:v>
                </c:pt>
                <c:pt idx="132">
                  <c:v>2016-07-04</c:v>
                </c:pt>
                <c:pt idx="133">
                  <c:v>2016-07-05</c:v>
                </c:pt>
                <c:pt idx="134">
                  <c:v>2016-07-06</c:v>
                </c:pt>
                <c:pt idx="135">
                  <c:v>2016-07-07</c:v>
                </c:pt>
                <c:pt idx="136">
                  <c:v>2016-07-08</c:v>
                </c:pt>
                <c:pt idx="137">
                  <c:v>2016-07-11</c:v>
                </c:pt>
                <c:pt idx="138">
                  <c:v>2016-07-12</c:v>
                </c:pt>
                <c:pt idx="139">
                  <c:v>2016-07-13</c:v>
                </c:pt>
                <c:pt idx="140">
                  <c:v>2016-07-14</c:v>
                </c:pt>
                <c:pt idx="141">
                  <c:v>2016-07-15</c:v>
                </c:pt>
                <c:pt idx="142">
                  <c:v>2016-07-18</c:v>
                </c:pt>
                <c:pt idx="143">
                  <c:v>2016-07-19</c:v>
                </c:pt>
                <c:pt idx="144">
                  <c:v>2016-07-20</c:v>
                </c:pt>
                <c:pt idx="145">
                  <c:v>2016-07-21</c:v>
                </c:pt>
                <c:pt idx="146">
                  <c:v>2016-07-22</c:v>
                </c:pt>
                <c:pt idx="147">
                  <c:v>2016-07-25</c:v>
                </c:pt>
                <c:pt idx="148">
                  <c:v>2016-07-26</c:v>
                </c:pt>
                <c:pt idx="149">
                  <c:v>2016-07-27</c:v>
                </c:pt>
                <c:pt idx="150">
                  <c:v>2016-07-28</c:v>
                </c:pt>
                <c:pt idx="151">
                  <c:v>2016-07-29</c:v>
                </c:pt>
                <c:pt idx="152">
                  <c:v>2016-08-01</c:v>
                </c:pt>
                <c:pt idx="153">
                  <c:v>2016-08-02</c:v>
                </c:pt>
                <c:pt idx="154">
                  <c:v>2016-08-03</c:v>
                </c:pt>
                <c:pt idx="155">
                  <c:v>2016-08-04</c:v>
                </c:pt>
                <c:pt idx="156">
                  <c:v>2016-08-05</c:v>
                </c:pt>
                <c:pt idx="157">
                  <c:v>2016-08-08</c:v>
                </c:pt>
                <c:pt idx="158">
                  <c:v>2016-08-09</c:v>
                </c:pt>
                <c:pt idx="159">
                  <c:v>2016-08-10</c:v>
                </c:pt>
                <c:pt idx="160">
                  <c:v>2016-08-11</c:v>
                </c:pt>
                <c:pt idx="161">
                  <c:v>2016-08-12</c:v>
                </c:pt>
                <c:pt idx="162">
                  <c:v>2016-08-15</c:v>
                </c:pt>
                <c:pt idx="163">
                  <c:v>2016-08-16</c:v>
                </c:pt>
                <c:pt idx="164">
                  <c:v>2016-08-17</c:v>
                </c:pt>
                <c:pt idx="165">
                  <c:v>2016-08-18</c:v>
                </c:pt>
                <c:pt idx="166">
                  <c:v>2016-08-19</c:v>
                </c:pt>
                <c:pt idx="167">
                  <c:v>2016-08-22</c:v>
                </c:pt>
                <c:pt idx="168">
                  <c:v>2016-08-23</c:v>
                </c:pt>
                <c:pt idx="169">
                  <c:v>2016-08-24</c:v>
                </c:pt>
                <c:pt idx="170">
                  <c:v>2016-08-25</c:v>
                </c:pt>
                <c:pt idx="171">
                  <c:v>2016-08-26</c:v>
                </c:pt>
                <c:pt idx="172">
                  <c:v>2016-08-29</c:v>
                </c:pt>
                <c:pt idx="173">
                  <c:v>2016-08-30</c:v>
                </c:pt>
                <c:pt idx="174">
                  <c:v>2016-08-31</c:v>
                </c:pt>
                <c:pt idx="175">
                  <c:v>2016-09-01</c:v>
                </c:pt>
                <c:pt idx="176">
                  <c:v>2016-09-02</c:v>
                </c:pt>
                <c:pt idx="177">
                  <c:v>2016-09-05</c:v>
                </c:pt>
                <c:pt idx="178">
                  <c:v>2016-09-06</c:v>
                </c:pt>
                <c:pt idx="179">
                  <c:v>2016-09-07</c:v>
                </c:pt>
                <c:pt idx="180">
                  <c:v>2016-09-08</c:v>
                </c:pt>
                <c:pt idx="181">
                  <c:v>2016-09-09</c:v>
                </c:pt>
                <c:pt idx="182">
                  <c:v>2016-09-12</c:v>
                </c:pt>
                <c:pt idx="183">
                  <c:v>2016-09-13</c:v>
                </c:pt>
                <c:pt idx="184">
                  <c:v>2016-09-14</c:v>
                </c:pt>
                <c:pt idx="185">
                  <c:v>2016-09-15</c:v>
                </c:pt>
                <c:pt idx="186">
                  <c:v>2016-09-16</c:v>
                </c:pt>
                <c:pt idx="187">
                  <c:v>2016-09-19</c:v>
                </c:pt>
                <c:pt idx="188">
                  <c:v>2016-09-20</c:v>
                </c:pt>
                <c:pt idx="189">
                  <c:v>2016-09-21</c:v>
                </c:pt>
                <c:pt idx="190">
                  <c:v>2016-09-22</c:v>
                </c:pt>
                <c:pt idx="191">
                  <c:v>2016-09-23</c:v>
                </c:pt>
                <c:pt idx="192">
                  <c:v>2016-09-26</c:v>
                </c:pt>
                <c:pt idx="193">
                  <c:v>2016-09-27</c:v>
                </c:pt>
                <c:pt idx="194">
                  <c:v>2016-09-28</c:v>
                </c:pt>
                <c:pt idx="195">
                  <c:v>2016-09-29</c:v>
                </c:pt>
                <c:pt idx="196">
                  <c:v>2016-09-30</c:v>
                </c:pt>
                <c:pt idx="197">
                  <c:v>2016-10-03</c:v>
                </c:pt>
                <c:pt idx="198">
                  <c:v>2016-10-04</c:v>
                </c:pt>
                <c:pt idx="199">
                  <c:v>2016-10-05</c:v>
                </c:pt>
                <c:pt idx="200">
                  <c:v>2016-10-06</c:v>
                </c:pt>
                <c:pt idx="201">
                  <c:v>2016-10-07</c:v>
                </c:pt>
                <c:pt idx="202">
                  <c:v>2016-10-10</c:v>
                </c:pt>
                <c:pt idx="203">
                  <c:v>2016-10-11</c:v>
                </c:pt>
                <c:pt idx="204">
                  <c:v>2016-10-12</c:v>
                </c:pt>
                <c:pt idx="205">
                  <c:v>2016-10-13</c:v>
                </c:pt>
                <c:pt idx="206">
                  <c:v>2016-10-14</c:v>
                </c:pt>
                <c:pt idx="207">
                  <c:v>2016-10-17</c:v>
                </c:pt>
                <c:pt idx="208">
                  <c:v>2016-10-18</c:v>
                </c:pt>
                <c:pt idx="209">
                  <c:v>2016-10-19</c:v>
                </c:pt>
                <c:pt idx="210">
                  <c:v>2016-10-20</c:v>
                </c:pt>
                <c:pt idx="211">
                  <c:v>2016-10-21</c:v>
                </c:pt>
                <c:pt idx="212">
                  <c:v>2016-10-24</c:v>
                </c:pt>
                <c:pt idx="213">
                  <c:v>2016-10-25</c:v>
                </c:pt>
                <c:pt idx="214">
                  <c:v>2016-10-26</c:v>
                </c:pt>
                <c:pt idx="215">
                  <c:v>2016-10-27</c:v>
                </c:pt>
                <c:pt idx="216">
                  <c:v>2016-10-28</c:v>
                </c:pt>
                <c:pt idx="217">
                  <c:v>2016-10-31</c:v>
                </c:pt>
                <c:pt idx="218">
                  <c:v>2016-11-01</c:v>
                </c:pt>
                <c:pt idx="219">
                  <c:v>2016-11-02</c:v>
                </c:pt>
                <c:pt idx="220">
                  <c:v>2016-11-03</c:v>
                </c:pt>
                <c:pt idx="221">
                  <c:v>2016-11-04</c:v>
                </c:pt>
                <c:pt idx="222">
                  <c:v>2016-11-07</c:v>
                </c:pt>
                <c:pt idx="223">
                  <c:v>2016-11-08</c:v>
                </c:pt>
                <c:pt idx="224">
                  <c:v>2016-11-09</c:v>
                </c:pt>
                <c:pt idx="225">
                  <c:v>2016-11-10</c:v>
                </c:pt>
                <c:pt idx="226">
                  <c:v>2016-11-11</c:v>
                </c:pt>
                <c:pt idx="227">
                  <c:v>2016-11-14</c:v>
                </c:pt>
                <c:pt idx="228">
                  <c:v>2016-11-15</c:v>
                </c:pt>
                <c:pt idx="229">
                  <c:v>2016-11-16</c:v>
                </c:pt>
                <c:pt idx="230">
                  <c:v>2016-11-17</c:v>
                </c:pt>
                <c:pt idx="231">
                  <c:v>2016-11-18</c:v>
                </c:pt>
                <c:pt idx="232">
                  <c:v>2016-11-21</c:v>
                </c:pt>
                <c:pt idx="233">
                  <c:v>2016-11-22</c:v>
                </c:pt>
                <c:pt idx="234">
                  <c:v>2016-11-23</c:v>
                </c:pt>
                <c:pt idx="235">
                  <c:v>2016-11-24</c:v>
                </c:pt>
                <c:pt idx="236">
                  <c:v>2016-11-25</c:v>
                </c:pt>
                <c:pt idx="237">
                  <c:v>2016-11-28</c:v>
                </c:pt>
                <c:pt idx="238">
                  <c:v>2016-11-29</c:v>
                </c:pt>
                <c:pt idx="239">
                  <c:v>2016-11-30</c:v>
                </c:pt>
                <c:pt idx="240">
                  <c:v>2016-12-01</c:v>
                </c:pt>
                <c:pt idx="241">
                  <c:v>2016-12-02</c:v>
                </c:pt>
                <c:pt idx="242">
                  <c:v>2016-12-05</c:v>
                </c:pt>
                <c:pt idx="243">
                  <c:v>2016-12-06</c:v>
                </c:pt>
                <c:pt idx="244">
                  <c:v>2016-12-07</c:v>
                </c:pt>
                <c:pt idx="245">
                  <c:v>2016-12-08</c:v>
                </c:pt>
                <c:pt idx="246">
                  <c:v>2016-12-09</c:v>
                </c:pt>
                <c:pt idx="247">
                  <c:v>2016-12-12</c:v>
                </c:pt>
                <c:pt idx="248">
                  <c:v>2016-12-13</c:v>
                </c:pt>
                <c:pt idx="249">
                  <c:v>2016-12-14</c:v>
                </c:pt>
                <c:pt idx="250">
                  <c:v>2016-12-15</c:v>
                </c:pt>
                <c:pt idx="251">
                  <c:v>2016-12-16</c:v>
                </c:pt>
                <c:pt idx="252">
                  <c:v>2016-12-19</c:v>
                </c:pt>
                <c:pt idx="253">
                  <c:v>2016-12-20</c:v>
                </c:pt>
                <c:pt idx="254">
                  <c:v>2016-12-21</c:v>
                </c:pt>
                <c:pt idx="255">
                  <c:v>2016-12-22</c:v>
                </c:pt>
                <c:pt idx="256">
                  <c:v>2016-12-23</c:v>
                </c:pt>
                <c:pt idx="257">
                  <c:v>2016-12-26</c:v>
                </c:pt>
                <c:pt idx="258">
                  <c:v>2016-12-27</c:v>
                </c:pt>
                <c:pt idx="259">
                  <c:v>2016-12-28</c:v>
                </c:pt>
                <c:pt idx="260">
                  <c:v>2016-12-29</c:v>
                </c:pt>
                <c:pt idx="261">
                  <c:v>2016-12-30</c:v>
                </c:pt>
                <c:pt idx="262">
                  <c:v>2017-01-02</c:v>
                </c:pt>
                <c:pt idx="263">
                  <c:v>2017-01-03</c:v>
                </c:pt>
                <c:pt idx="264">
                  <c:v>2017-01-04</c:v>
                </c:pt>
                <c:pt idx="265">
                  <c:v>2017-01-05</c:v>
                </c:pt>
                <c:pt idx="266">
                  <c:v>2017-01-06</c:v>
                </c:pt>
                <c:pt idx="267">
                  <c:v>2017-01-09</c:v>
                </c:pt>
                <c:pt idx="268">
                  <c:v>2017-01-10</c:v>
                </c:pt>
                <c:pt idx="269">
                  <c:v>2017-01-11</c:v>
                </c:pt>
                <c:pt idx="270">
                  <c:v>2017-01-12</c:v>
                </c:pt>
                <c:pt idx="271">
                  <c:v>2017-01-13</c:v>
                </c:pt>
                <c:pt idx="272">
                  <c:v>2017-01-16</c:v>
                </c:pt>
                <c:pt idx="273">
                  <c:v>2017-01-17</c:v>
                </c:pt>
                <c:pt idx="274">
                  <c:v>2017-01-18</c:v>
                </c:pt>
                <c:pt idx="275">
                  <c:v>2017-01-19</c:v>
                </c:pt>
                <c:pt idx="276">
                  <c:v>2017-01-20</c:v>
                </c:pt>
                <c:pt idx="277">
                  <c:v>2017-01-23</c:v>
                </c:pt>
                <c:pt idx="278">
                  <c:v>2017-01-24</c:v>
                </c:pt>
                <c:pt idx="279">
                  <c:v>2017-01-25</c:v>
                </c:pt>
                <c:pt idx="280">
                  <c:v>2017-01-26</c:v>
                </c:pt>
                <c:pt idx="281">
                  <c:v>2017-01-27</c:v>
                </c:pt>
                <c:pt idx="282">
                  <c:v>2017-01-30</c:v>
                </c:pt>
                <c:pt idx="283">
                  <c:v>2017-01-31</c:v>
                </c:pt>
                <c:pt idx="284">
                  <c:v>2017-02-01</c:v>
                </c:pt>
                <c:pt idx="285">
                  <c:v>2017-02-02</c:v>
                </c:pt>
                <c:pt idx="286">
                  <c:v>2017-02-03</c:v>
                </c:pt>
                <c:pt idx="287">
                  <c:v>2017-02-06</c:v>
                </c:pt>
                <c:pt idx="288">
                  <c:v>2017-02-07</c:v>
                </c:pt>
                <c:pt idx="289">
                  <c:v>2017-02-08</c:v>
                </c:pt>
                <c:pt idx="290">
                  <c:v>2017-02-09</c:v>
                </c:pt>
                <c:pt idx="291">
                  <c:v>2017-02-10</c:v>
                </c:pt>
                <c:pt idx="292">
                  <c:v>2017-02-13</c:v>
                </c:pt>
                <c:pt idx="293">
                  <c:v>2017-02-14</c:v>
                </c:pt>
                <c:pt idx="294">
                  <c:v>2017-02-15</c:v>
                </c:pt>
                <c:pt idx="295">
                  <c:v>2017-02-16</c:v>
                </c:pt>
                <c:pt idx="296">
                  <c:v>2017-02-17</c:v>
                </c:pt>
                <c:pt idx="297">
                  <c:v>2017-02-20</c:v>
                </c:pt>
                <c:pt idx="298">
                  <c:v>2017-02-21</c:v>
                </c:pt>
                <c:pt idx="299">
                  <c:v>2017-02-22</c:v>
                </c:pt>
                <c:pt idx="300">
                  <c:v>2017-02-23</c:v>
                </c:pt>
                <c:pt idx="301">
                  <c:v>2017-02-24</c:v>
                </c:pt>
                <c:pt idx="302">
                  <c:v>2017-02-27</c:v>
                </c:pt>
                <c:pt idx="303">
                  <c:v>2017-02-28</c:v>
                </c:pt>
                <c:pt idx="304">
                  <c:v>2017-03-01</c:v>
                </c:pt>
                <c:pt idx="305">
                  <c:v>2017-03-02</c:v>
                </c:pt>
                <c:pt idx="306">
                  <c:v>2017-03-03</c:v>
                </c:pt>
                <c:pt idx="307">
                  <c:v>2017-03-06</c:v>
                </c:pt>
                <c:pt idx="308">
                  <c:v>2017-03-07</c:v>
                </c:pt>
                <c:pt idx="309">
                  <c:v>2017-03-08</c:v>
                </c:pt>
                <c:pt idx="310">
                  <c:v>2017-03-09</c:v>
                </c:pt>
                <c:pt idx="311">
                  <c:v>2017-03-10</c:v>
                </c:pt>
                <c:pt idx="312">
                  <c:v>2017-03-13</c:v>
                </c:pt>
                <c:pt idx="313">
                  <c:v>2017-03-14</c:v>
                </c:pt>
                <c:pt idx="314">
                  <c:v>2017-03-15</c:v>
                </c:pt>
                <c:pt idx="315">
                  <c:v>2017-03-16</c:v>
                </c:pt>
                <c:pt idx="316">
                  <c:v>2017-03-17</c:v>
                </c:pt>
                <c:pt idx="317">
                  <c:v>2017-03-20</c:v>
                </c:pt>
                <c:pt idx="318">
                  <c:v>2017-03-21</c:v>
                </c:pt>
                <c:pt idx="319">
                  <c:v>2017-03-22</c:v>
                </c:pt>
                <c:pt idx="320">
                  <c:v>2017-03-23</c:v>
                </c:pt>
                <c:pt idx="321">
                  <c:v>2017-03-24</c:v>
                </c:pt>
                <c:pt idx="322">
                  <c:v>2017-03-27</c:v>
                </c:pt>
                <c:pt idx="323">
                  <c:v>2017-03-28</c:v>
                </c:pt>
                <c:pt idx="324">
                  <c:v>2017-03-29</c:v>
                </c:pt>
                <c:pt idx="325">
                  <c:v>2017-03-30</c:v>
                </c:pt>
                <c:pt idx="326">
                  <c:v>2017-03-31</c:v>
                </c:pt>
                <c:pt idx="327">
                  <c:v>2017-04-03</c:v>
                </c:pt>
                <c:pt idx="328">
                  <c:v>2017-04-04</c:v>
                </c:pt>
                <c:pt idx="329">
                  <c:v>2017-04-05</c:v>
                </c:pt>
                <c:pt idx="330">
                  <c:v>2017-04-06</c:v>
                </c:pt>
                <c:pt idx="331">
                  <c:v>2017-04-07</c:v>
                </c:pt>
                <c:pt idx="332">
                  <c:v>2017-04-10</c:v>
                </c:pt>
                <c:pt idx="333">
                  <c:v>2017-04-11</c:v>
                </c:pt>
                <c:pt idx="334">
                  <c:v>2017-04-12</c:v>
                </c:pt>
                <c:pt idx="335">
                  <c:v>2017-04-13</c:v>
                </c:pt>
                <c:pt idx="336">
                  <c:v>2017-04-14</c:v>
                </c:pt>
                <c:pt idx="337">
                  <c:v>2017-04-17</c:v>
                </c:pt>
                <c:pt idx="338">
                  <c:v>2017-04-18</c:v>
                </c:pt>
                <c:pt idx="339">
                  <c:v>2017-04-19</c:v>
                </c:pt>
                <c:pt idx="340">
                  <c:v>2017-04-20</c:v>
                </c:pt>
                <c:pt idx="341">
                  <c:v>2017-04-21</c:v>
                </c:pt>
                <c:pt idx="342">
                  <c:v>2017-04-24</c:v>
                </c:pt>
                <c:pt idx="343">
                  <c:v>2017-04-25</c:v>
                </c:pt>
                <c:pt idx="344">
                  <c:v>2017-04-26</c:v>
                </c:pt>
                <c:pt idx="345">
                  <c:v>2017-04-27</c:v>
                </c:pt>
                <c:pt idx="346">
                  <c:v>2017-04-28</c:v>
                </c:pt>
                <c:pt idx="347">
                  <c:v>2017-05-01</c:v>
                </c:pt>
                <c:pt idx="348">
                  <c:v>2017-05-02</c:v>
                </c:pt>
                <c:pt idx="349">
                  <c:v>2017-05-03</c:v>
                </c:pt>
                <c:pt idx="350">
                  <c:v>2017-05-04</c:v>
                </c:pt>
                <c:pt idx="351">
                  <c:v>2017-05-05</c:v>
                </c:pt>
                <c:pt idx="352">
                  <c:v>2017-05-08</c:v>
                </c:pt>
                <c:pt idx="353">
                  <c:v>2017-05-09</c:v>
                </c:pt>
                <c:pt idx="354">
                  <c:v>2017-05-10</c:v>
                </c:pt>
                <c:pt idx="355">
                  <c:v>2017-05-11</c:v>
                </c:pt>
                <c:pt idx="356">
                  <c:v>2017-05-12</c:v>
                </c:pt>
                <c:pt idx="357">
                  <c:v>2017-05-15</c:v>
                </c:pt>
                <c:pt idx="358">
                  <c:v>2017-05-16</c:v>
                </c:pt>
                <c:pt idx="359">
                  <c:v>2017-05-17</c:v>
                </c:pt>
                <c:pt idx="360">
                  <c:v>2017-05-18</c:v>
                </c:pt>
                <c:pt idx="361">
                  <c:v>2017-05-19</c:v>
                </c:pt>
                <c:pt idx="362">
                  <c:v>2017-05-22</c:v>
                </c:pt>
                <c:pt idx="363">
                  <c:v>2017-05-23</c:v>
                </c:pt>
                <c:pt idx="364">
                  <c:v>2017-05-24</c:v>
                </c:pt>
                <c:pt idx="365">
                  <c:v>2017-05-25</c:v>
                </c:pt>
                <c:pt idx="366">
                  <c:v>2017-05-26</c:v>
                </c:pt>
                <c:pt idx="367">
                  <c:v>2017-05-29</c:v>
                </c:pt>
                <c:pt idx="368">
                  <c:v>2017-05-30</c:v>
                </c:pt>
                <c:pt idx="369">
                  <c:v>2017-05-31</c:v>
                </c:pt>
                <c:pt idx="370">
                  <c:v>2017-06-01</c:v>
                </c:pt>
                <c:pt idx="371">
                  <c:v>2017-06-02</c:v>
                </c:pt>
                <c:pt idx="372">
                  <c:v>2017-06-05</c:v>
                </c:pt>
                <c:pt idx="373">
                  <c:v>2017-06-06</c:v>
                </c:pt>
                <c:pt idx="374">
                  <c:v>2017-06-07</c:v>
                </c:pt>
                <c:pt idx="375">
                  <c:v>2017-06-08</c:v>
                </c:pt>
                <c:pt idx="376">
                  <c:v>2017-06-09</c:v>
                </c:pt>
                <c:pt idx="377">
                  <c:v>2017-06-12</c:v>
                </c:pt>
                <c:pt idx="378">
                  <c:v>2017-06-13</c:v>
                </c:pt>
                <c:pt idx="379">
                  <c:v>2017-06-14</c:v>
                </c:pt>
                <c:pt idx="380">
                  <c:v>2017-06-15</c:v>
                </c:pt>
                <c:pt idx="381">
                  <c:v>2017-06-16</c:v>
                </c:pt>
                <c:pt idx="382">
                  <c:v>2017-06-19</c:v>
                </c:pt>
                <c:pt idx="383">
                  <c:v>2017-06-20</c:v>
                </c:pt>
                <c:pt idx="384">
                  <c:v>2017-06-21</c:v>
                </c:pt>
                <c:pt idx="385">
                  <c:v>2017-06-22</c:v>
                </c:pt>
                <c:pt idx="386">
                  <c:v>2017-06-23</c:v>
                </c:pt>
                <c:pt idx="387">
                  <c:v>2017-06-26</c:v>
                </c:pt>
                <c:pt idx="388">
                  <c:v>2017-06-27</c:v>
                </c:pt>
                <c:pt idx="389">
                  <c:v>2017-06-28</c:v>
                </c:pt>
                <c:pt idx="390">
                  <c:v>2017-06-29</c:v>
                </c:pt>
                <c:pt idx="391">
                  <c:v>2017-06-30</c:v>
                </c:pt>
                <c:pt idx="392">
                  <c:v>2017-07-03</c:v>
                </c:pt>
                <c:pt idx="393">
                  <c:v>2017-07-04</c:v>
                </c:pt>
                <c:pt idx="394">
                  <c:v>2017-07-05</c:v>
                </c:pt>
                <c:pt idx="395">
                  <c:v>2017-07-06</c:v>
                </c:pt>
                <c:pt idx="396">
                  <c:v>2017-07-07</c:v>
                </c:pt>
                <c:pt idx="397">
                  <c:v>2017-07-10</c:v>
                </c:pt>
                <c:pt idx="398">
                  <c:v>2017-07-11</c:v>
                </c:pt>
                <c:pt idx="399">
                  <c:v>2017-07-12</c:v>
                </c:pt>
                <c:pt idx="400">
                  <c:v>2017-07-13</c:v>
                </c:pt>
                <c:pt idx="401">
                  <c:v>2017-07-14</c:v>
                </c:pt>
                <c:pt idx="402">
                  <c:v>2017-07-17</c:v>
                </c:pt>
                <c:pt idx="403">
                  <c:v>2017-07-18</c:v>
                </c:pt>
                <c:pt idx="404">
                  <c:v>2017-07-19</c:v>
                </c:pt>
                <c:pt idx="405">
                  <c:v>2017-07-20</c:v>
                </c:pt>
                <c:pt idx="406">
                  <c:v>2017-07-21</c:v>
                </c:pt>
                <c:pt idx="407">
                  <c:v>2017-07-24</c:v>
                </c:pt>
                <c:pt idx="408">
                  <c:v>2017-07-25</c:v>
                </c:pt>
                <c:pt idx="409">
                  <c:v>2017-07-26</c:v>
                </c:pt>
                <c:pt idx="410">
                  <c:v>2017-07-27</c:v>
                </c:pt>
                <c:pt idx="411">
                  <c:v>2017-07-28</c:v>
                </c:pt>
                <c:pt idx="412">
                  <c:v>2017-07-31</c:v>
                </c:pt>
                <c:pt idx="413">
                  <c:v>2017-08-01</c:v>
                </c:pt>
                <c:pt idx="414">
                  <c:v>2017-08-02</c:v>
                </c:pt>
                <c:pt idx="415">
                  <c:v>2017-08-03</c:v>
                </c:pt>
                <c:pt idx="416">
                  <c:v>2017-08-04</c:v>
                </c:pt>
                <c:pt idx="417">
                  <c:v>2017-08-07</c:v>
                </c:pt>
                <c:pt idx="418">
                  <c:v>2017-08-08</c:v>
                </c:pt>
                <c:pt idx="419">
                  <c:v>2017-08-09</c:v>
                </c:pt>
                <c:pt idx="420">
                  <c:v>2017-08-10</c:v>
                </c:pt>
                <c:pt idx="421">
                  <c:v>2017-08-11</c:v>
                </c:pt>
                <c:pt idx="422">
                  <c:v>2017-08-14</c:v>
                </c:pt>
                <c:pt idx="423">
                  <c:v>2017-08-15</c:v>
                </c:pt>
                <c:pt idx="424">
                  <c:v>2017-08-16</c:v>
                </c:pt>
                <c:pt idx="425">
                  <c:v>2017-08-17</c:v>
                </c:pt>
                <c:pt idx="426">
                  <c:v>2017-08-18</c:v>
                </c:pt>
                <c:pt idx="427">
                  <c:v>2017-08-21</c:v>
                </c:pt>
                <c:pt idx="428">
                  <c:v>2017-08-22</c:v>
                </c:pt>
                <c:pt idx="429">
                  <c:v>2017-08-23</c:v>
                </c:pt>
                <c:pt idx="430">
                  <c:v>2017-08-24</c:v>
                </c:pt>
                <c:pt idx="431">
                  <c:v>2017-08-25</c:v>
                </c:pt>
                <c:pt idx="432">
                  <c:v>2017-08-28</c:v>
                </c:pt>
                <c:pt idx="433">
                  <c:v>2017-08-29</c:v>
                </c:pt>
                <c:pt idx="434">
                  <c:v>2017-08-30</c:v>
                </c:pt>
                <c:pt idx="435">
                  <c:v>2017-08-31</c:v>
                </c:pt>
                <c:pt idx="436">
                  <c:v>2017-09-01</c:v>
                </c:pt>
                <c:pt idx="437">
                  <c:v>2017-09-04</c:v>
                </c:pt>
                <c:pt idx="438">
                  <c:v>2017-09-05</c:v>
                </c:pt>
                <c:pt idx="439">
                  <c:v>2017-09-06</c:v>
                </c:pt>
                <c:pt idx="440">
                  <c:v>2017-09-07</c:v>
                </c:pt>
                <c:pt idx="441">
                  <c:v>2017-09-08</c:v>
                </c:pt>
                <c:pt idx="442">
                  <c:v>2017-09-11</c:v>
                </c:pt>
                <c:pt idx="443">
                  <c:v>2017-09-12</c:v>
                </c:pt>
                <c:pt idx="444">
                  <c:v>2017-09-13</c:v>
                </c:pt>
                <c:pt idx="445">
                  <c:v>2017-09-14</c:v>
                </c:pt>
                <c:pt idx="446">
                  <c:v>2017-09-15</c:v>
                </c:pt>
                <c:pt idx="447">
                  <c:v>2017-09-18</c:v>
                </c:pt>
                <c:pt idx="448">
                  <c:v>2017-09-19</c:v>
                </c:pt>
                <c:pt idx="449">
                  <c:v>2017-09-20</c:v>
                </c:pt>
                <c:pt idx="450">
                  <c:v>2017-09-21</c:v>
                </c:pt>
                <c:pt idx="451">
                  <c:v>2017-09-22</c:v>
                </c:pt>
                <c:pt idx="452">
                  <c:v>2017-09-25</c:v>
                </c:pt>
                <c:pt idx="453">
                  <c:v>2017-09-26</c:v>
                </c:pt>
                <c:pt idx="454">
                  <c:v>2017-09-27</c:v>
                </c:pt>
                <c:pt idx="455">
                  <c:v>2017-09-28</c:v>
                </c:pt>
                <c:pt idx="456">
                  <c:v>2017-09-29</c:v>
                </c:pt>
                <c:pt idx="457">
                  <c:v>2017-10-02</c:v>
                </c:pt>
                <c:pt idx="458">
                  <c:v>2017-10-03</c:v>
                </c:pt>
                <c:pt idx="459">
                  <c:v>2017-10-04</c:v>
                </c:pt>
                <c:pt idx="460">
                  <c:v>2017-10-05</c:v>
                </c:pt>
                <c:pt idx="461">
                  <c:v>2017-10-06</c:v>
                </c:pt>
                <c:pt idx="462">
                  <c:v>2017-10-09</c:v>
                </c:pt>
                <c:pt idx="463">
                  <c:v>2017-10-10</c:v>
                </c:pt>
                <c:pt idx="464">
                  <c:v>2017-10-11</c:v>
                </c:pt>
                <c:pt idx="465">
                  <c:v>2017-10-12</c:v>
                </c:pt>
                <c:pt idx="466">
                  <c:v>2017-10-13</c:v>
                </c:pt>
                <c:pt idx="467">
                  <c:v>2017-10-16</c:v>
                </c:pt>
                <c:pt idx="468">
                  <c:v>2017-10-17</c:v>
                </c:pt>
                <c:pt idx="469">
                  <c:v>2017-10-18</c:v>
                </c:pt>
                <c:pt idx="470">
                  <c:v>2017-10-19</c:v>
                </c:pt>
                <c:pt idx="471">
                  <c:v>2017-10-20</c:v>
                </c:pt>
                <c:pt idx="472">
                  <c:v>2017-10-23</c:v>
                </c:pt>
                <c:pt idx="473">
                  <c:v>2017-10-24</c:v>
                </c:pt>
                <c:pt idx="474">
                  <c:v>2017-10-25</c:v>
                </c:pt>
                <c:pt idx="475">
                  <c:v>2017-10-26</c:v>
                </c:pt>
                <c:pt idx="476">
                  <c:v>2017-10-27</c:v>
                </c:pt>
                <c:pt idx="477">
                  <c:v>2017-10-30</c:v>
                </c:pt>
                <c:pt idx="478">
                  <c:v>2017-10-31</c:v>
                </c:pt>
                <c:pt idx="479">
                  <c:v>2017-11-01</c:v>
                </c:pt>
                <c:pt idx="480">
                  <c:v>2017-11-02</c:v>
                </c:pt>
                <c:pt idx="481">
                  <c:v>2017-11-03</c:v>
                </c:pt>
                <c:pt idx="482">
                  <c:v>2017-11-06</c:v>
                </c:pt>
                <c:pt idx="483">
                  <c:v>2017-11-07</c:v>
                </c:pt>
                <c:pt idx="484">
                  <c:v>2017-11-08</c:v>
                </c:pt>
                <c:pt idx="485">
                  <c:v>2017-11-09</c:v>
                </c:pt>
                <c:pt idx="486">
                  <c:v>2017-11-10</c:v>
                </c:pt>
                <c:pt idx="487">
                  <c:v>2017-11-13</c:v>
                </c:pt>
                <c:pt idx="488">
                  <c:v>2017-11-14</c:v>
                </c:pt>
                <c:pt idx="489">
                  <c:v>2017-11-15</c:v>
                </c:pt>
                <c:pt idx="490">
                  <c:v>2017-11-16</c:v>
                </c:pt>
                <c:pt idx="491">
                  <c:v>2017-11-17</c:v>
                </c:pt>
                <c:pt idx="492">
                  <c:v>2017-11-20</c:v>
                </c:pt>
                <c:pt idx="493">
                  <c:v>2017-11-21</c:v>
                </c:pt>
                <c:pt idx="494">
                  <c:v>2017-11-22</c:v>
                </c:pt>
                <c:pt idx="495">
                  <c:v>2017-11-23</c:v>
                </c:pt>
                <c:pt idx="496">
                  <c:v>2017-11-24</c:v>
                </c:pt>
                <c:pt idx="497">
                  <c:v>2017-11-27</c:v>
                </c:pt>
                <c:pt idx="498">
                  <c:v>2017-11-28</c:v>
                </c:pt>
                <c:pt idx="499">
                  <c:v>2017-11-29</c:v>
                </c:pt>
                <c:pt idx="500">
                  <c:v>2017-11-30</c:v>
                </c:pt>
                <c:pt idx="501">
                  <c:v>2017-12-01</c:v>
                </c:pt>
                <c:pt idx="502">
                  <c:v>2017-12-04</c:v>
                </c:pt>
                <c:pt idx="503">
                  <c:v>2017-12-05</c:v>
                </c:pt>
                <c:pt idx="504">
                  <c:v>2017-12-06</c:v>
                </c:pt>
                <c:pt idx="505">
                  <c:v>2017-12-07</c:v>
                </c:pt>
                <c:pt idx="506">
                  <c:v>2017-12-08</c:v>
                </c:pt>
                <c:pt idx="507">
                  <c:v>2017-12-11</c:v>
                </c:pt>
                <c:pt idx="508">
                  <c:v>2017-12-12</c:v>
                </c:pt>
                <c:pt idx="509">
                  <c:v>2017-12-13</c:v>
                </c:pt>
                <c:pt idx="510">
                  <c:v>2017-12-14</c:v>
                </c:pt>
                <c:pt idx="511">
                  <c:v>2017-12-15</c:v>
                </c:pt>
                <c:pt idx="512">
                  <c:v>2017-12-18</c:v>
                </c:pt>
                <c:pt idx="513">
                  <c:v>2017-12-19</c:v>
                </c:pt>
                <c:pt idx="514">
                  <c:v>2017-12-20</c:v>
                </c:pt>
                <c:pt idx="515">
                  <c:v>2017-12-21</c:v>
                </c:pt>
                <c:pt idx="516">
                  <c:v>2017-12-22</c:v>
                </c:pt>
                <c:pt idx="517">
                  <c:v>2017-12-25</c:v>
                </c:pt>
                <c:pt idx="518">
                  <c:v>2017-12-26</c:v>
                </c:pt>
                <c:pt idx="519">
                  <c:v>2017-12-27</c:v>
                </c:pt>
                <c:pt idx="520">
                  <c:v>2017-12-28</c:v>
                </c:pt>
                <c:pt idx="521">
                  <c:v>2017-12-29</c:v>
                </c:pt>
                <c:pt idx="522">
                  <c:v>2018-01-01</c:v>
                </c:pt>
                <c:pt idx="523">
                  <c:v>2018-01-02</c:v>
                </c:pt>
                <c:pt idx="524">
                  <c:v>2018-01-03</c:v>
                </c:pt>
                <c:pt idx="525">
                  <c:v>2018-01-04</c:v>
                </c:pt>
                <c:pt idx="526">
                  <c:v>2018-01-05</c:v>
                </c:pt>
                <c:pt idx="527">
                  <c:v>2018-01-08</c:v>
                </c:pt>
                <c:pt idx="528">
                  <c:v>2018-01-09</c:v>
                </c:pt>
                <c:pt idx="529">
                  <c:v>2018-01-10</c:v>
                </c:pt>
                <c:pt idx="530">
                  <c:v>2018-01-11</c:v>
                </c:pt>
                <c:pt idx="531">
                  <c:v>2018-01-12</c:v>
                </c:pt>
                <c:pt idx="532">
                  <c:v>2018-01-15</c:v>
                </c:pt>
                <c:pt idx="533">
                  <c:v>2018-01-16</c:v>
                </c:pt>
                <c:pt idx="534">
                  <c:v>2018-01-17</c:v>
                </c:pt>
                <c:pt idx="535">
                  <c:v>2018-01-18</c:v>
                </c:pt>
                <c:pt idx="536">
                  <c:v>2018-01-19</c:v>
                </c:pt>
                <c:pt idx="537">
                  <c:v>2018-01-22</c:v>
                </c:pt>
                <c:pt idx="538">
                  <c:v>2018-01-23</c:v>
                </c:pt>
                <c:pt idx="539">
                  <c:v>2018-01-24</c:v>
                </c:pt>
                <c:pt idx="540">
                  <c:v>2018-01-25</c:v>
                </c:pt>
                <c:pt idx="541">
                  <c:v>2018-01-26</c:v>
                </c:pt>
                <c:pt idx="542">
                  <c:v>2018-01-29</c:v>
                </c:pt>
                <c:pt idx="543">
                  <c:v>2018-01-30</c:v>
                </c:pt>
                <c:pt idx="544">
                  <c:v>2018-01-31</c:v>
                </c:pt>
                <c:pt idx="545">
                  <c:v>2018-02-01</c:v>
                </c:pt>
                <c:pt idx="546">
                  <c:v>2018-02-02</c:v>
                </c:pt>
                <c:pt idx="547">
                  <c:v>2018-02-05</c:v>
                </c:pt>
                <c:pt idx="548">
                  <c:v>2018-02-06</c:v>
                </c:pt>
                <c:pt idx="549">
                  <c:v>2018-02-07</c:v>
                </c:pt>
                <c:pt idx="550">
                  <c:v>2018-02-08</c:v>
                </c:pt>
                <c:pt idx="551">
                  <c:v>2018-02-09</c:v>
                </c:pt>
                <c:pt idx="552">
                  <c:v>2018-02-12</c:v>
                </c:pt>
                <c:pt idx="553">
                  <c:v>2018-02-13</c:v>
                </c:pt>
                <c:pt idx="554">
                  <c:v>2018-02-14</c:v>
                </c:pt>
                <c:pt idx="555">
                  <c:v>2018-02-15</c:v>
                </c:pt>
                <c:pt idx="556">
                  <c:v>2018-02-16</c:v>
                </c:pt>
                <c:pt idx="557">
                  <c:v>2018-02-19</c:v>
                </c:pt>
                <c:pt idx="558">
                  <c:v>2018-02-20</c:v>
                </c:pt>
                <c:pt idx="559">
                  <c:v>2018-02-21</c:v>
                </c:pt>
                <c:pt idx="560">
                  <c:v>2018-02-22</c:v>
                </c:pt>
                <c:pt idx="561">
                  <c:v>2018-02-23</c:v>
                </c:pt>
                <c:pt idx="562">
                  <c:v>2018-02-26</c:v>
                </c:pt>
                <c:pt idx="563">
                  <c:v>2018-02-27</c:v>
                </c:pt>
                <c:pt idx="564">
                  <c:v>2018-02-28</c:v>
                </c:pt>
                <c:pt idx="565">
                  <c:v>2018-03-01</c:v>
                </c:pt>
                <c:pt idx="566">
                  <c:v>2018-03-02</c:v>
                </c:pt>
                <c:pt idx="567">
                  <c:v>2018-03-05</c:v>
                </c:pt>
                <c:pt idx="568">
                  <c:v>2018-03-06</c:v>
                </c:pt>
                <c:pt idx="569">
                  <c:v>2018-03-07</c:v>
                </c:pt>
                <c:pt idx="570">
                  <c:v>2018-03-08</c:v>
                </c:pt>
                <c:pt idx="571">
                  <c:v>2018-03-09</c:v>
                </c:pt>
                <c:pt idx="572">
                  <c:v>2018-03-12</c:v>
                </c:pt>
                <c:pt idx="573">
                  <c:v>2018-03-13</c:v>
                </c:pt>
                <c:pt idx="574">
                  <c:v>2018-03-14</c:v>
                </c:pt>
                <c:pt idx="575">
                  <c:v>2018-03-15</c:v>
                </c:pt>
                <c:pt idx="576">
                  <c:v>2018-03-16</c:v>
                </c:pt>
                <c:pt idx="577">
                  <c:v>2018-03-19</c:v>
                </c:pt>
                <c:pt idx="578">
                  <c:v>2018-03-20</c:v>
                </c:pt>
                <c:pt idx="579">
                  <c:v>2018-03-21</c:v>
                </c:pt>
                <c:pt idx="580">
                  <c:v>2018-03-22</c:v>
                </c:pt>
                <c:pt idx="581">
                  <c:v>2018-03-23</c:v>
                </c:pt>
                <c:pt idx="582">
                  <c:v>2018-03-26</c:v>
                </c:pt>
                <c:pt idx="583">
                  <c:v>2018-03-27</c:v>
                </c:pt>
                <c:pt idx="584">
                  <c:v>2018-03-28</c:v>
                </c:pt>
                <c:pt idx="585">
                  <c:v>2018-03-29</c:v>
                </c:pt>
                <c:pt idx="586">
                  <c:v>2018-03-30</c:v>
                </c:pt>
                <c:pt idx="587">
                  <c:v>2018-04-02</c:v>
                </c:pt>
                <c:pt idx="588">
                  <c:v>2018-04-03</c:v>
                </c:pt>
                <c:pt idx="589">
                  <c:v>2018-04-04</c:v>
                </c:pt>
                <c:pt idx="590">
                  <c:v>2018-04-05</c:v>
                </c:pt>
                <c:pt idx="591">
                  <c:v>2018-04-06</c:v>
                </c:pt>
                <c:pt idx="592">
                  <c:v>2018-04-09</c:v>
                </c:pt>
                <c:pt idx="593">
                  <c:v>2018-04-10</c:v>
                </c:pt>
                <c:pt idx="594">
                  <c:v>2018-04-11</c:v>
                </c:pt>
                <c:pt idx="595">
                  <c:v>2018-04-12</c:v>
                </c:pt>
                <c:pt idx="596">
                  <c:v>2018-04-13</c:v>
                </c:pt>
                <c:pt idx="597">
                  <c:v>2018-04-16</c:v>
                </c:pt>
                <c:pt idx="598">
                  <c:v>2018-04-17</c:v>
                </c:pt>
                <c:pt idx="599">
                  <c:v>2018-04-18</c:v>
                </c:pt>
                <c:pt idx="600">
                  <c:v>2018-04-19</c:v>
                </c:pt>
                <c:pt idx="601">
                  <c:v>2018-04-20</c:v>
                </c:pt>
                <c:pt idx="602">
                  <c:v>2018-04-23</c:v>
                </c:pt>
                <c:pt idx="603">
                  <c:v>2018-04-24</c:v>
                </c:pt>
                <c:pt idx="604">
                  <c:v>2018-04-25</c:v>
                </c:pt>
                <c:pt idx="605">
                  <c:v>2018-04-26</c:v>
                </c:pt>
                <c:pt idx="606">
                  <c:v>2018-04-27</c:v>
                </c:pt>
                <c:pt idx="607">
                  <c:v>2018-04-30</c:v>
                </c:pt>
                <c:pt idx="608">
                  <c:v>2018-05-01</c:v>
                </c:pt>
                <c:pt idx="609">
                  <c:v>2018-05-02</c:v>
                </c:pt>
                <c:pt idx="610">
                  <c:v>2018-05-03</c:v>
                </c:pt>
                <c:pt idx="611">
                  <c:v>2018-05-04</c:v>
                </c:pt>
                <c:pt idx="612">
                  <c:v>2018-05-07</c:v>
                </c:pt>
                <c:pt idx="613">
                  <c:v>2018-05-08</c:v>
                </c:pt>
                <c:pt idx="614">
                  <c:v>2018-05-09</c:v>
                </c:pt>
                <c:pt idx="615">
                  <c:v>2018-05-10</c:v>
                </c:pt>
                <c:pt idx="616">
                  <c:v>2018-05-11</c:v>
                </c:pt>
                <c:pt idx="617">
                  <c:v>2018-05-14</c:v>
                </c:pt>
                <c:pt idx="618">
                  <c:v>2018-05-15</c:v>
                </c:pt>
                <c:pt idx="619">
                  <c:v>2018-05-16</c:v>
                </c:pt>
                <c:pt idx="620">
                  <c:v>2018-05-17</c:v>
                </c:pt>
                <c:pt idx="621">
                  <c:v>2018-05-18</c:v>
                </c:pt>
                <c:pt idx="622">
                  <c:v>2018-05-21</c:v>
                </c:pt>
                <c:pt idx="623">
                  <c:v>2018-05-22</c:v>
                </c:pt>
                <c:pt idx="624">
                  <c:v>2018-05-23</c:v>
                </c:pt>
                <c:pt idx="625">
                  <c:v>2018-05-24</c:v>
                </c:pt>
                <c:pt idx="626">
                  <c:v>2018-05-25</c:v>
                </c:pt>
                <c:pt idx="627">
                  <c:v>2018-05-28</c:v>
                </c:pt>
                <c:pt idx="628">
                  <c:v>2018-05-29</c:v>
                </c:pt>
                <c:pt idx="629">
                  <c:v>2018-05-30</c:v>
                </c:pt>
                <c:pt idx="630">
                  <c:v>2018-05-31</c:v>
                </c:pt>
                <c:pt idx="631">
                  <c:v>2018-06-01</c:v>
                </c:pt>
                <c:pt idx="632">
                  <c:v>2018-06-04</c:v>
                </c:pt>
                <c:pt idx="633">
                  <c:v>2018-06-05</c:v>
                </c:pt>
                <c:pt idx="634">
                  <c:v>2018-06-06</c:v>
                </c:pt>
                <c:pt idx="635">
                  <c:v>2018-06-07</c:v>
                </c:pt>
                <c:pt idx="636">
                  <c:v>2018-06-08</c:v>
                </c:pt>
                <c:pt idx="637">
                  <c:v>2018-06-11</c:v>
                </c:pt>
                <c:pt idx="638">
                  <c:v>2018-06-12</c:v>
                </c:pt>
                <c:pt idx="639">
                  <c:v>2018-06-13</c:v>
                </c:pt>
                <c:pt idx="640">
                  <c:v>2018-06-14</c:v>
                </c:pt>
                <c:pt idx="641">
                  <c:v>2018-06-15</c:v>
                </c:pt>
                <c:pt idx="642">
                  <c:v>2018-06-18</c:v>
                </c:pt>
                <c:pt idx="643">
                  <c:v>2018-06-19</c:v>
                </c:pt>
                <c:pt idx="644">
                  <c:v>2018-06-20</c:v>
                </c:pt>
                <c:pt idx="645">
                  <c:v>2018-06-21</c:v>
                </c:pt>
                <c:pt idx="646">
                  <c:v>2018-06-22</c:v>
                </c:pt>
                <c:pt idx="647">
                  <c:v>2018-06-25</c:v>
                </c:pt>
                <c:pt idx="648">
                  <c:v>2018-06-26</c:v>
                </c:pt>
                <c:pt idx="649">
                  <c:v>2018-06-27</c:v>
                </c:pt>
                <c:pt idx="650">
                  <c:v>2018-06-28</c:v>
                </c:pt>
                <c:pt idx="651">
                  <c:v>2018-06-29</c:v>
                </c:pt>
                <c:pt idx="652">
                  <c:v>2018-07-02</c:v>
                </c:pt>
                <c:pt idx="653">
                  <c:v>2018-07-03</c:v>
                </c:pt>
                <c:pt idx="654">
                  <c:v>2018-07-04</c:v>
                </c:pt>
                <c:pt idx="655">
                  <c:v>2018-07-05</c:v>
                </c:pt>
                <c:pt idx="656">
                  <c:v>2018-07-06</c:v>
                </c:pt>
                <c:pt idx="657">
                  <c:v>2018-07-09</c:v>
                </c:pt>
                <c:pt idx="658">
                  <c:v>2018-07-10</c:v>
                </c:pt>
                <c:pt idx="659">
                  <c:v>2018-07-11</c:v>
                </c:pt>
                <c:pt idx="660">
                  <c:v>2018-07-12</c:v>
                </c:pt>
                <c:pt idx="661">
                  <c:v>2018-07-13</c:v>
                </c:pt>
                <c:pt idx="662">
                  <c:v>2018-07-16</c:v>
                </c:pt>
                <c:pt idx="663">
                  <c:v>2018-07-17</c:v>
                </c:pt>
                <c:pt idx="664">
                  <c:v>2018-07-18</c:v>
                </c:pt>
                <c:pt idx="665">
                  <c:v>2018-07-19</c:v>
                </c:pt>
                <c:pt idx="666">
                  <c:v>2018-07-20</c:v>
                </c:pt>
                <c:pt idx="667">
                  <c:v>2018-07-23</c:v>
                </c:pt>
                <c:pt idx="668">
                  <c:v>2018-07-24</c:v>
                </c:pt>
                <c:pt idx="669">
                  <c:v>2018-07-25</c:v>
                </c:pt>
                <c:pt idx="670">
                  <c:v>2018-07-26</c:v>
                </c:pt>
                <c:pt idx="671">
                  <c:v>2018-07-27</c:v>
                </c:pt>
                <c:pt idx="672">
                  <c:v>2018-07-30</c:v>
                </c:pt>
                <c:pt idx="673">
                  <c:v>2018-07-31</c:v>
                </c:pt>
                <c:pt idx="674">
                  <c:v>2018-08-01</c:v>
                </c:pt>
                <c:pt idx="675">
                  <c:v>2018-08-02</c:v>
                </c:pt>
                <c:pt idx="676">
                  <c:v>2018-08-03</c:v>
                </c:pt>
                <c:pt idx="677">
                  <c:v>2018-08-06</c:v>
                </c:pt>
                <c:pt idx="678">
                  <c:v>2018-08-07</c:v>
                </c:pt>
                <c:pt idx="679">
                  <c:v>2018-08-08</c:v>
                </c:pt>
                <c:pt idx="680">
                  <c:v>2018-08-09</c:v>
                </c:pt>
                <c:pt idx="681">
                  <c:v>2018-08-10</c:v>
                </c:pt>
                <c:pt idx="682">
                  <c:v>2018-08-13</c:v>
                </c:pt>
                <c:pt idx="683">
                  <c:v>2018-08-14</c:v>
                </c:pt>
                <c:pt idx="684">
                  <c:v>2018-08-15</c:v>
                </c:pt>
                <c:pt idx="685">
                  <c:v>2018-08-16</c:v>
                </c:pt>
                <c:pt idx="686">
                  <c:v>2018-08-17</c:v>
                </c:pt>
                <c:pt idx="687">
                  <c:v>2018-08-20</c:v>
                </c:pt>
                <c:pt idx="688">
                  <c:v>2018-08-21</c:v>
                </c:pt>
                <c:pt idx="689">
                  <c:v>2018-08-22</c:v>
                </c:pt>
                <c:pt idx="690">
                  <c:v>2018-08-23</c:v>
                </c:pt>
                <c:pt idx="691">
                  <c:v>2018-08-24</c:v>
                </c:pt>
                <c:pt idx="692">
                  <c:v>2018-08-27</c:v>
                </c:pt>
                <c:pt idx="693">
                  <c:v>2018-08-28</c:v>
                </c:pt>
                <c:pt idx="694">
                  <c:v>2018-08-29</c:v>
                </c:pt>
                <c:pt idx="695">
                  <c:v>2018-08-30</c:v>
                </c:pt>
                <c:pt idx="696">
                  <c:v>2018-08-31</c:v>
                </c:pt>
                <c:pt idx="697">
                  <c:v>2018-09-03</c:v>
                </c:pt>
                <c:pt idx="698">
                  <c:v>2018-09-04</c:v>
                </c:pt>
                <c:pt idx="699">
                  <c:v>2018-09-05</c:v>
                </c:pt>
                <c:pt idx="700">
                  <c:v>2018-09-06</c:v>
                </c:pt>
                <c:pt idx="701">
                  <c:v>2018-09-07</c:v>
                </c:pt>
                <c:pt idx="702">
                  <c:v>2018-09-10</c:v>
                </c:pt>
                <c:pt idx="703">
                  <c:v>2018-09-11</c:v>
                </c:pt>
                <c:pt idx="704">
                  <c:v>2018-09-12</c:v>
                </c:pt>
                <c:pt idx="705">
                  <c:v>2018-09-13</c:v>
                </c:pt>
                <c:pt idx="706">
                  <c:v>2018-09-14</c:v>
                </c:pt>
                <c:pt idx="707">
                  <c:v>2018-09-17</c:v>
                </c:pt>
                <c:pt idx="708">
                  <c:v>2018-09-18</c:v>
                </c:pt>
                <c:pt idx="709">
                  <c:v>2018-09-19</c:v>
                </c:pt>
                <c:pt idx="710">
                  <c:v>2018-09-20</c:v>
                </c:pt>
                <c:pt idx="711">
                  <c:v>2018-09-21</c:v>
                </c:pt>
                <c:pt idx="712">
                  <c:v>2018-09-24</c:v>
                </c:pt>
                <c:pt idx="713">
                  <c:v>2018-09-25</c:v>
                </c:pt>
                <c:pt idx="714">
                  <c:v>2018-09-26</c:v>
                </c:pt>
                <c:pt idx="715">
                  <c:v>2018-09-27</c:v>
                </c:pt>
                <c:pt idx="716">
                  <c:v>2018-09-28</c:v>
                </c:pt>
                <c:pt idx="717">
                  <c:v>2018-10-01</c:v>
                </c:pt>
                <c:pt idx="718">
                  <c:v>2018-10-02</c:v>
                </c:pt>
                <c:pt idx="719">
                  <c:v>2018-10-03</c:v>
                </c:pt>
                <c:pt idx="720">
                  <c:v>2018-10-04</c:v>
                </c:pt>
                <c:pt idx="721">
                  <c:v>2018-10-05</c:v>
                </c:pt>
                <c:pt idx="722">
                  <c:v>2018-10-08</c:v>
                </c:pt>
                <c:pt idx="723">
                  <c:v>2018-10-09</c:v>
                </c:pt>
                <c:pt idx="724">
                  <c:v>2018-10-10</c:v>
                </c:pt>
                <c:pt idx="725">
                  <c:v>2018-10-11</c:v>
                </c:pt>
                <c:pt idx="726">
                  <c:v>2018-10-12</c:v>
                </c:pt>
                <c:pt idx="727">
                  <c:v>2018-10-15</c:v>
                </c:pt>
                <c:pt idx="728">
                  <c:v>2018-10-16</c:v>
                </c:pt>
                <c:pt idx="729">
                  <c:v>2018-10-17</c:v>
                </c:pt>
                <c:pt idx="730">
                  <c:v>2018-10-18</c:v>
                </c:pt>
                <c:pt idx="731">
                  <c:v>2018-10-19</c:v>
                </c:pt>
                <c:pt idx="732">
                  <c:v>2018-10-22</c:v>
                </c:pt>
                <c:pt idx="733">
                  <c:v>2018-10-23</c:v>
                </c:pt>
                <c:pt idx="734">
                  <c:v>2018-10-24</c:v>
                </c:pt>
                <c:pt idx="735">
                  <c:v>2018-10-25</c:v>
                </c:pt>
                <c:pt idx="736">
                  <c:v>2018-10-26</c:v>
                </c:pt>
                <c:pt idx="737">
                  <c:v>2018-10-29</c:v>
                </c:pt>
                <c:pt idx="738">
                  <c:v>2018-10-30</c:v>
                </c:pt>
                <c:pt idx="739">
                  <c:v>2018-10-31</c:v>
                </c:pt>
                <c:pt idx="740">
                  <c:v>2018-11-01</c:v>
                </c:pt>
                <c:pt idx="741">
                  <c:v>2018-11-02</c:v>
                </c:pt>
                <c:pt idx="742">
                  <c:v>2018-11-05</c:v>
                </c:pt>
                <c:pt idx="743">
                  <c:v>2018-11-06</c:v>
                </c:pt>
                <c:pt idx="744">
                  <c:v>2018-11-07</c:v>
                </c:pt>
                <c:pt idx="745">
                  <c:v>2018-11-08</c:v>
                </c:pt>
                <c:pt idx="746">
                  <c:v>2018-11-09</c:v>
                </c:pt>
                <c:pt idx="747">
                  <c:v>2018-11-12</c:v>
                </c:pt>
                <c:pt idx="748">
                  <c:v>2018-11-13</c:v>
                </c:pt>
                <c:pt idx="749">
                  <c:v>2018-11-14</c:v>
                </c:pt>
                <c:pt idx="750">
                  <c:v>2018-11-15</c:v>
                </c:pt>
                <c:pt idx="751">
                  <c:v>2018-11-16</c:v>
                </c:pt>
                <c:pt idx="752">
                  <c:v>2018-11-19</c:v>
                </c:pt>
                <c:pt idx="753">
                  <c:v>2018-11-20</c:v>
                </c:pt>
                <c:pt idx="754">
                  <c:v>2018-11-21</c:v>
                </c:pt>
                <c:pt idx="755">
                  <c:v>2018-11-22</c:v>
                </c:pt>
                <c:pt idx="756">
                  <c:v>2018-11-23</c:v>
                </c:pt>
                <c:pt idx="757">
                  <c:v>2018-11-26</c:v>
                </c:pt>
                <c:pt idx="758">
                  <c:v>2018-11-27</c:v>
                </c:pt>
                <c:pt idx="759">
                  <c:v>2018-11-28</c:v>
                </c:pt>
                <c:pt idx="760">
                  <c:v>2018-11-29</c:v>
                </c:pt>
                <c:pt idx="761">
                  <c:v>2018-11-30</c:v>
                </c:pt>
                <c:pt idx="762">
                  <c:v>2018-12-03</c:v>
                </c:pt>
                <c:pt idx="763">
                  <c:v>2018-12-04</c:v>
                </c:pt>
                <c:pt idx="764">
                  <c:v>2018-12-05</c:v>
                </c:pt>
                <c:pt idx="765">
                  <c:v>2018-12-06</c:v>
                </c:pt>
                <c:pt idx="766">
                  <c:v>2018-12-07</c:v>
                </c:pt>
                <c:pt idx="767">
                  <c:v>2018-12-10</c:v>
                </c:pt>
                <c:pt idx="768">
                  <c:v>2018-12-11</c:v>
                </c:pt>
                <c:pt idx="769">
                  <c:v>2018-12-12</c:v>
                </c:pt>
                <c:pt idx="770">
                  <c:v>2018-12-13</c:v>
                </c:pt>
                <c:pt idx="771">
                  <c:v>2018-12-14</c:v>
                </c:pt>
                <c:pt idx="772">
                  <c:v>2018-12-17</c:v>
                </c:pt>
                <c:pt idx="773">
                  <c:v>2018-12-18</c:v>
                </c:pt>
                <c:pt idx="774">
                  <c:v>2018-12-19</c:v>
                </c:pt>
                <c:pt idx="775">
                  <c:v>2018-12-20</c:v>
                </c:pt>
                <c:pt idx="776">
                  <c:v>2018-12-21</c:v>
                </c:pt>
                <c:pt idx="777">
                  <c:v>2018-12-24</c:v>
                </c:pt>
                <c:pt idx="778">
                  <c:v>2018-12-25</c:v>
                </c:pt>
                <c:pt idx="779">
                  <c:v>2018-12-26</c:v>
                </c:pt>
                <c:pt idx="780">
                  <c:v>2018-12-27</c:v>
                </c:pt>
                <c:pt idx="781">
                  <c:v>2018-12-28</c:v>
                </c:pt>
                <c:pt idx="782">
                  <c:v>2018-12-31</c:v>
                </c:pt>
                <c:pt idx="783">
                  <c:v>2019-01-01</c:v>
                </c:pt>
                <c:pt idx="784">
                  <c:v>2019-01-02</c:v>
                </c:pt>
                <c:pt idx="785">
                  <c:v>2019-01-03</c:v>
                </c:pt>
                <c:pt idx="786">
                  <c:v>2019-01-04</c:v>
                </c:pt>
                <c:pt idx="787">
                  <c:v>2019-01-07</c:v>
                </c:pt>
                <c:pt idx="788">
                  <c:v>2019-01-08</c:v>
                </c:pt>
                <c:pt idx="789">
                  <c:v>2019-01-09</c:v>
                </c:pt>
                <c:pt idx="790">
                  <c:v>2019-01-10</c:v>
                </c:pt>
                <c:pt idx="791">
                  <c:v>2019-01-11</c:v>
                </c:pt>
                <c:pt idx="792">
                  <c:v>2019-01-14</c:v>
                </c:pt>
                <c:pt idx="793">
                  <c:v>2019-01-15</c:v>
                </c:pt>
                <c:pt idx="794">
                  <c:v>2019-01-16</c:v>
                </c:pt>
                <c:pt idx="795">
                  <c:v>2019-01-17</c:v>
                </c:pt>
                <c:pt idx="796">
                  <c:v>2019-01-18</c:v>
                </c:pt>
                <c:pt idx="797">
                  <c:v>2019-01-21</c:v>
                </c:pt>
                <c:pt idx="798">
                  <c:v>2019-01-22</c:v>
                </c:pt>
                <c:pt idx="799">
                  <c:v>2019-01-23</c:v>
                </c:pt>
                <c:pt idx="800">
                  <c:v>2019-01-24</c:v>
                </c:pt>
                <c:pt idx="801">
                  <c:v>2019-01-25</c:v>
                </c:pt>
                <c:pt idx="802">
                  <c:v>2019-01-28</c:v>
                </c:pt>
                <c:pt idx="803">
                  <c:v>2019-01-29</c:v>
                </c:pt>
                <c:pt idx="804">
                  <c:v>2019-01-30</c:v>
                </c:pt>
                <c:pt idx="805">
                  <c:v>2019-01-31</c:v>
                </c:pt>
                <c:pt idx="806">
                  <c:v>2019-02-01</c:v>
                </c:pt>
                <c:pt idx="807">
                  <c:v>2019-02-04</c:v>
                </c:pt>
                <c:pt idx="808">
                  <c:v>2019-02-05</c:v>
                </c:pt>
                <c:pt idx="809">
                  <c:v>2019-02-06</c:v>
                </c:pt>
                <c:pt idx="810">
                  <c:v>2019-02-07</c:v>
                </c:pt>
                <c:pt idx="811">
                  <c:v>2019-02-08</c:v>
                </c:pt>
                <c:pt idx="812">
                  <c:v>2019-02-11</c:v>
                </c:pt>
                <c:pt idx="813">
                  <c:v>2019-02-12</c:v>
                </c:pt>
                <c:pt idx="814">
                  <c:v>2019-02-13</c:v>
                </c:pt>
                <c:pt idx="815">
                  <c:v>2019-02-14</c:v>
                </c:pt>
                <c:pt idx="816">
                  <c:v>2019-02-15</c:v>
                </c:pt>
                <c:pt idx="817">
                  <c:v>2019-02-18</c:v>
                </c:pt>
                <c:pt idx="818">
                  <c:v>2019-02-19</c:v>
                </c:pt>
                <c:pt idx="819">
                  <c:v>2019-02-20</c:v>
                </c:pt>
                <c:pt idx="820">
                  <c:v>2019-02-21</c:v>
                </c:pt>
                <c:pt idx="821">
                  <c:v>2019-02-22</c:v>
                </c:pt>
                <c:pt idx="822">
                  <c:v>2019-02-25</c:v>
                </c:pt>
                <c:pt idx="823">
                  <c:v>2019-02-26</c:v>
                </c:pt>
                <c:pt idx="824">
                  <c:v>2019-02-27</c:v>
                </c:pt>
                <c:pt idx="825">
                  <c:v>2019-02-28</c:v>
                </c:pt>
                <c:pt idx="826">
                  <c:v>2019-03-01</c:v>
                </c:pt>
                <c:pt idx="827">
                  <c:v>2019-03-04</c:v>
                </c:pt>
                <c:pt idx="828">
                  <c:v>2019-03-05</c:v>
                </c:pt>
                <c:pt idx="829">
                  <c:v>2019-03-06</c:v>
                </c:pt>
                <c:pt idx="830">
                  <c:v>2019-03-07</c:v>
                </c:pt>
                <c:pt idx="831">
                  <c:v>2019-03-08</c:v>
                </c:pt>
                <c:pt idx="832">
                  <c:v>2019-03-11</c:v>
                </c:pt>
                <c:pt idx="833">
                  <c:v>2019-03-12</c:v>
                </c:pt>
                <c:pt idx="834">
                  <c:v>2019-03-13</c:v>
                </c:pt>
                <c:pt idx="835">
                  <c:v>2019-03-14</c:v>
                </c:pt>
                <c:pt idx="836">
                  <c:v>2019-03-15</c:v>
                </c:pt>
                <c:pt idx="837">
                  <c:v>2019-03-18</c:v>
                </c:pt>
                <c:pt idx="838">
                  <c:v>2019-03-19</c:v>
                </c:pt>
                <c:pt idx="839">
                  <c:v>2019-03-20</c:v>
                </c:pt>
                <c:pt idx="840">
                  <c:v>2019-03-21</c:v>
                </c:pt>
                <c:pt idx="841">
                  <c:v>2019-03-22</c:v>
                </c:pt>
                <c:pt idx="842">
                  <c:v>2019-03-25</c:v>
                </c:pt>
                <c:pt idx="843">
                  <c:v>2019-03-26</c:v>
                </c:pt>
                <c:pt idx="844">
                  <c:v>2019-03-27</c:v>
                </c:pt>
                <c:pt idx="845">
                  <c:v>2019-03-28</c:v>
                </c:pt>
                <c:pt idx="846">
                  <c:v>2019-03-29</c:v>
                </c:pt>
                <c:pt idx="847">
                  <c:v>2019-04-01</c:v>
                </c:pt>
                <c:pt idx="848">
                  <c:v>2019-04-02</c:v>
                </c:pt>
                <c:pt idx="849">
                  <c:v>2019-04-03</c:v>
                </c:pt>
                <c:pt idx="850">
                  <c:v>2019-04-04</c:v>
                </c:pt>
                <c:pt idx="851">
                  <c:v>2019-04-05</c:v>
                </c:pt>
                <c:pt idx="852">
                  <c:v>2019-04-08</c:v>
                </c:pt>
                <c:pt idx="853">
                  <c:v>2019-04-09</c:v>
                </c:pt>
                <c:pt idx="854">
                  <c:v>2019-04-10</c:v>
                </c:pt>
                <c:pt idx="855">
                  <c:v>2019-04-11</c:v>
                </c:pt>
                <c:pt idx="856">
                  <c:v>2019-04-12</c:v>
                </c:pt>
                <c:pt idx="857">
                  <c:v>2019-04-15</c:v>
                </c:pt>
                <c:pt idx="858">
                  <c:v>2019-04-16</c:v>
                </c:pt>
                <c:pt idx="859">
                  <c:v>2019-04-17</c:v>
                </c:pt>
                <c:pt idx="860">
                  <c:v>2019-04-18</c:v>
                </c:pt>
                <c:pt idx="861">
                  <c:v>2019-04-19</c:v>
                </c:pt>
                <c:pt idx="862">
                  <c:v>2019-04-22</c:v>
                </c:pt>
                <c:pt idx="863">
                  <c:v>2019-04-23</c:v>
                </c:pt>
                <c:pt idx="864">
                  <c:v>2019-04-24</c:v>
                </c:pt>
                <c:pt idx="865">
                  <c:v>2019-04-25</c:v>
                </c:pt>
                <c:pt idx="866">
                  <c:v>2019-04-26</c:v>
                </c:pt>
                <c:pt idx="867">
                  <c:v>2019-04-29</c:v>
                </c:pt>
                <c:pt idx="868">
                  <c:v>2019-04-30</c:v>
                </c:pt>
                <c:pt idx="869">
                  <c:v>2019-05-01</c:v>
                </c:pt>
                <c:pt idx="870">
                  <c:v>2019-05-02</c:v>
                </c:pt>
                <c:pt idx="871">
                  <c:v>2019-05-03</c:v>
                </c:pt>
                <c:pt idx="872">
                  <c:v>2019-05-06</c:v>
                </c:pt>
                <c:pt idx="873">
                  <c:v>2019-05-07</c:v>
                </c:pt>
                <c:pt idx="874">
                  <c:v>2019-05-08</c:v>
                </c:pt>
                <c:pt idx="875">
                  <c:v>2019-05-09</c:v>
                </c:pt>
                <c:pt idx="876">
                  <c:v>2019-05-10</c:v>
                </c:pt>
                <c:pt idx="877">
                  <c:v>2019-05-13</c:v>
                </c:pt>
                <c:pt idx="878">
                  <c:v>2019-05-14</c:v>
                </c:pt>
                <c:pt idx="879">
                  <c:v>2019-05-15</c:v>
                </c:pt>
                <c:pt idx="880">
                  <c:v>2019-05-16</c:v>
                </c:pt>
                <c:pt idx="881">
                  <c:v>2019-05-17</c:v>
                </c:pt>
                <c:pt idx="882">
                  <c:v>2019-05-20</c:v>
                </c:pt>
                <c:pt idx="883">
                  <c:v>2019-05-21</c:v>
                </c:pt>
                <c:pt idx="884">
                  <c:v>2019-05-22</c:v>
                </c:pt>
                <c:pt idx="885">
                  <c:v>2019-05-23</c:v>
                </c:pt>
                <c:pt idx="886">
                  <c:v>2019-05-24</c:v>
                </c:pt>
                <c:pt idx="887">
                  <c:v>2019-05-27</c:v>
                </c:pt>
                <c:pt idx="888">
                  <c:v>2019-05-28</c:v>
                </c:pt>
                <c:pt idx="889">
                  <c:v>2019-05-29</c:v>
                </c:pt>
                <c:pt idx="890">
                  <c:v>2019-05-30</c:v>
                </c:pt>
                <c:pt idx="891">
                  <c:v>2019-05-31</c:v>
                </c:pt>
                <c:pt idx="892">
                  <c:v>2019-06-03</c:v>
                </c:pt>
                <c:pt idx="893">
                  <c:v>2019-06-04</c:v>
                </c:pt>
                <c:pt idx="894">
                  <c:v>2019-06-05</c:v>
                </c:pt>
                <c:pt idx="895">
                  <c:v>2019-06-06</c:v>
                </c:pt>
                <c:pt idx="896">
                  <c:v>2019-06-07</c:v>
                </c:pt>
                <c:pt idx="897">
                  <c:v>2019-06-10</c:v>
                </c:pt>
                <c:pt idx="898">
                  <c:v>2019-06-11</c:v>
                </c:pt>
                <c:pt idx="899">
                  <c:v>2019-06-12</c:v>
                </c:pt>
                <c:pt idx="900">
                  <c:v>2019-06-13</c:v>
                </c:pt>
                <c:pt idx="901">
                  <c:v>2019-06-14</c:v>
                </c:pt>
                <c:pt idx="902">
                  <c:v>2019-06-17</c:v>
                </c:pt>
                <c:pt idx="903">
                  <c:v>2019-06-18</c:v>
                </c:pt>
                <c:pt idx="904">
                  <c:v>2019-06-19</c:v>
                </c:pt>
                <c:pt idx="905">
                  <c:v>2019-06-20</c:v>
                </c:pt>
                <c:pt idx="906">
                  <c:v>2019-06-21</c:v>
                </c:pt>
                <c:pt idx="907">
                  <c:v>2019-06-24</c:v>
                </c:pt>
                <c:pt idx="908">
                  <c:v>2019-06-25</c:v>
                </c:pt>
                <c:pt idx="909">
                  <c:v>2019-06-26</c:v>
                </c:pt>
                <c:pt idx="910">
                  <c:v>2019-06-27</c:v>
                </c:pt>
                <c:pt idx="911">
                  <c:v>2019-06-28</c:v>
                </c:pt>
                <c:pt idx="912">
                  <c:v>2019-07-01</c:v>
                </c:pt>
                <c:pt idx="913">
                  <c:v>2019-07-02</c:v>
                </c:pt>
                <c:pt idx="914">
                  <c:v>2019-07-03</c:v>
                </c:pt>
                <c:pt idx="915">
                  <c:v>2019-07-04</c:v>
                </c:pt>
                <c:pt idx="916">
                  <c:v>2019-07-05</c:v>
                </c:pt>
                <c:pt idx="917">
                  <c:v>2019-07-08</c:v>
                </c:pt>
                <c:pt idx="918">
                  <c:v>2019-07-09</c:v>
                </c:pt>
                <c:pt idx="919">
                  <c:v>2019-07-10</c:v>
                </c:pt>
                <c:pt idx="920">
                  <c:v>2019-07-11</c:v>
                </c:pt>
                <c:pt idx="921">
                  <c:v>2019-07-12</c:v>
                </c:pt>
                <c:pt idx="922">
                  <c:v>2019/7/15</c:v>
                </c:pt>
                <c:pt idx="923">
                  <c:v>2019/7/16</c:v>
                </c:pt>
                <c:pt idx="924">
                  <c:v>2019/7/17</c:v>
                </c:pt>
                <c:pt idx="925">
                  <c:v>2019/7/18</c:v>
                </c:pt>
                <c:pt idx="926">
                  <c:v>2019/7/19</c:v>
                </c:pt>
                <c:pt idx="927">
                  <c:v>2019/7/22</c:v>
                </c:pt>
                <c:pt idx="928">
                  <c:v>2019/7/23</c:v>
                </c:pt>
                <c:pt idx="929">
                  <c:v>2019/7/24</c:v>
                </c:pt>
                <c:pt idx="930">
                  <c:v>2019/7/25</c:v>
                </c:pt>
                <c:pt idx="931">
                  <c:v>2019/7/26</c:v>
                </c:pt>
                <c:pt idx="932">
                  <c:v>2019/7/29</c:v>
                </c:pt>
                <c:pt idx="933">
                  <c:v>2019/7/30</c:v>
                </c:pt>
                <c:pt idx="934">
                  <c:v>2019/7/31</c:v>
                </c:pt>
                <c:pt idx="935">
                  <c:v>2019/8/1</c:v>
                </c:pt>
                <c:pt idx="936">
                  <c:v>2019/8/2</c:v>
                </c:pt>
                <c:pt idx="937">
                  <c:v>2019/8/5</c:v>
                </c:pt>
                <c:pt idx="938">
                  <c:v>2019/8/6</c:v>
                </c:pt>
                <c:pt idx="939">
                  <c:v>2019/8/7</c:v>
                </c:pt>
                <c:pt idx="940">
                  <c:v>2019/8/8</c:v>
                </c:pt>
                <c:pt idx="941">
                  <c:v>2019/8/9</c:v>
                </c:pt>
                <c:pt idx="942">
                  <c:v>2019/8/12</c:v>
                </c:pt>
                <c:pt idx="943">
                  <c:v>2019/8/13</c:v>
                </c:pt>
                <c:pt idx="944">
                  <c:v>2019/8/14</c:v>
                </c:pt>
                <c:pt idx="945">
                  <c:v>2019/8/15</c:v>
                </c:pt>
                <c:pt idx="946">
                  <c:v>2019/8/16</c:v>
                </c:pt>
                <c:pt idx="947">
                  <c:v>2019/8/19</c:v>
                </c:pt>
                <c:pt idx="948">
                  <c:v>2019/8/20</c:v>
                </c:pt>
                <c:pt idx="949">
                  <c:v>2019/8/21</c:v>
                </c:pt>
                <c:pt idx="950">
                  <c:v>2019/8/22</c:v>
                </c:pt>
                <c:pt idx="951">
                  <c:v>2019/8/23</c:v>
                </c:pt>
                <c:pt idx="952">
                  <c:v>2019/8/26</c:v>
                </c:pt>
                <c:pt idx="953">
                  <c:v>2019/8/27</c:v>
                </c:pt>
                <c:pt idx="954">
                  <c:v>2019/8/28</c:v>
                </c:pt>
                <c:pt idx="955">
                  <c:v>2019/8/29</c:v>
                </c:pt>
                <c:pt idx="956">
                  <c:v>2019/8/30</c:v>
                </c:pt>
                <c:pt idx="957">
                  <c:v>2019/9/2</c:v>
                </c:pt>
                <c:pt idx="958">
                  <c:v>2019/9/3</c:v>
                </c:pt>
                <c:pt idx="959">
                  <c:v>2019/9/4</c:v>
                </c:pt>
                <c:pt idx="960">
                  <c:v>2019/9/5</c:v>
                </c:pt>
                <c:pt idx="961">
                  <c:v>2019/9/6</c:v>
                </c:pt>
                <c:pt idx="962">
                  <c:v>2019/9/9</c:v>
                </c:pt>
                <c:pt idx="963">
                  <c:v>2019/9/10</c:v>
                </c:pt>
                <c:pt idx="964">
                  <c:v>2019/9/11</c:v>
                </c:pt>
                <c:pt idx="965">
                  <c:v>2019/9/12</c:v>
                </c:pt>
                <c:pt idx="966">
                  <c:v>2019/9/13</c:v>
                </c:pt>
                <c:pt idx="967">
                  <c:v>2019/9/16</c:v>
                </c:pt>
                <c:pt idx="968">
                  <c:v>2019/9/17</c:v>
                </c:pt>
                <c:pt idx="969">
                  <c:v>2019/9/18</c:v>
                </c:pt>
                <c:pt idx="970">
                  <c:v>2019/9/19</c:v>
                </c:pt>
                <c:pt idx="971">
                  <c:v>2019/9/20</c:v>
                </c:pt>
                <c:pt idx="972">
                  <c:v>2019/9/23</c:v>
                </c:pt>
                <c:pt idx="973">
                  <c:v>2019/9/24</c:v>
                </c:pt>
                <c:pt idx="974">
                  <c:v>2019/9/25</c:v>
                </c:pt>
                <c:pt idx="975">
                  <c:v>2019/9/26</c:v>
                </c:pt>
                <c:pt idx="976">
                  <c:v>2019/9/27</c:v>
                </c:pt>
                <c:pt idx="977">
                  <c:v>2019/9/29</c:v>
                </c:pt>
                <c:pt idx="978">
                  <c:v>2019/9/30</c:v>
                </c:pt>
                <c:pt idx="979">
                  <c:v>2019/10/1</c:v>
                </c:pt>
                <c:pt idx="980">
                  <c:v>2019/10/2</c:v>
                </c:pt>
                <c:pt idx="981">
                  <c:v>2019/10/3</c:v>
                </c:pt>
                <c:pt idx="982">
                  <c:v>2019/10/4</c:v>
                </c:pt>
                <c:pt idx="983">
                  <c:v>2019/10/7</c:v>
                </c:pt>
                <c:pt idx="984">
                  <c:v>2019/10/8</c:v>
                </c:pt>
                <c:pt idx="985">
                  <c:v>2019/10/9</c:v>
                </c:pt>
                <c:pt idx="986">
                  <c:v>2019/10/10</c:v>
                </c:pt>
                <c:pt idx="987">
                  <c:v>2019/10/11</c:v>
                </c:pt>
                <c:pt idx="988">
                  <c:v>2019/10/14</c:v>
                </c:pt>
                <c:pt idx="989">
                  <c:v>2019/10/15</c:v>
                </c:pt>
                <c:pt idx="990">
                  <c:v>2019/10/16</c:v>
                </c:pt>
                <c:pt idx="991">
                  <c:v>2019/10/17</c:v>
                </c:pt>
                <c:pt idx="992">
                  <c:v>2019/10/18</c:v>
                </c:pt>
                <c:pt idx="993">
                  <c:v>2019/10/21</c:v>
                </c:pt>
                <c:pt idx="994">
                  <c:v>2019/10/22</c:v>
                </c:pt>
                <c:pt idx="995">
                  <c:v>2019/10/23</c:v>
                </c:pt>
                <c:pt idx="996">
                  <c:v>2019/10/24</c:v>
                </c:pt>
                <c:pt idx="997">
                  <c:v>2019/10/25</c:v>
                </c:pt>
                <c:pt idx="998">
                  <c:v>2019/10/28</c:v>
                </c:pt>
                <c:pt idx="999">
                  <c:v>2019/10/29</c:v>
                </c:pt>
                <c:pt idx="1000">
                  <c:v>2019/10/30</c:v>
                </c:pt>
                <c:pt idx="1001">
                  <c:v>2019/10/31</c:v>
                </c:pt>
                <c:pt idx="1002">
                  <c:v>2019/11/1</c:v>
                </c:pt>
                <c:pt idx="1003">
                  <c:v>2019/11/4</c:v>
                </c:pt>
                <c:pt idx="1004">
                  <c:v>2019/11/5</c:v>
                </c:pt>
                <c:pt idx="1005">
                  <c:v>2019/11/6</c:v>
                </c:pt>
                <c:pt idx="1006">
                  <c:v>2019/11/7</c:v>
                </c:pt>
                <c:pt idx="1007">
                  <c:v>2019/11/8</c:v>
                </c:pt>
                <c:pt idx="1008">
                  <c:v>2019/11/11</c:v>
                </c:pt>
                <c:pt idx="1009">
                  <c:v>2019/11/12</c:v>
                </c:pt>
                <c:pt idx="1010">
                  <c:v>2019/11/13</c:v>
                </c:pt>
                <c:pt idx="1011">
                  <c:v>2019/11/14</c:v>
                </c:pt>
                <c:pt idx="1012">
                  <c:v>2019/11/15</c:v>
                </c:pt>
                <c:pt idx="1013">
                  <c:v>2019/11/18</c:v>
                </c:pt>
                <c:pt idx="1014">
                  <c:v>2019/11/19</c:v>
                </c:pt>
                <c:pt idx="1015">
                  <c:v>2019/11/20</c:v>
                </c:pt>
                <c:pt idx="1016">
                  <c:v>2019/11/21</c:v>
                </c:pt>
                <c:pt idx="1017">
                  <c:v>2019/11/22</c:v>
                </c:pt>
                <c:pt idx="1018">
                  <c:v>2019/11/25</c:v>
                </c:pt>
                <c:pt idx="1019">
                  <c:v>2019/11/26</c:v>
                </c:pt>
                <c:pt idx="1020">
                  <c:v>2019/11/27</c:v>
                </c:pt>
                <c:pt idx="1021">
                  <c:v>2019/11/28</c:v>
                </c:pt>
                <c:pt idx="1022">
                  <c:v>2019/11/29</c:v>
                </c:pt>
                <c:pt idx="1023">
                  <c:v>2019/12/2</c:v>
                </c:pt>
                <c:pt idx="1024">
                  <c:v>2019/12/3</c:v>
                </c:pt>
                <c:pt idx="1025">
                  <c:v>2019/12/4</c:v>
                </c:pt>
                <c:pt idx="1026">
                  <c:v>2019/12/5</c:v>
                </c:pt>
                <c:pt idx="1027">
                  <c:v>2019/12/6</c:v>
                </c:pt>
                <c:pt idx="1028">
                  <c:v>2019/12/9</c:v>
                </c:pt>
                <c:pt idx="1029">
                  <c:v>2019/12/10</c:v>
                </c:pt>
                <c:pt idx="1030">
                  <c:v>2019/12/11</c:v>
                </c:pt>
                <c:pt idx="1031">
                  <c:v>2019/12/12</c:v>
                </c:pt>
                <c:pt idx="1032">
                  <c:v>2019/12/13</c:v>
                </c:pt>
                <c:pt idx="1033">
                  <c:v>2019/12/16</c:v>
                </c:pt>
                <c:pt idx="1034">
                  <c:v>2019/12/17</c:v>
                </c:pt>
                <c:pt idx="1035">
                  <c:v>2019/12/18</c:v>
                </c:pt>
                <c:pt idx="1036">
                  <c:v>2019/12/19</c:v>
                </c:pt>
                <c:pt idx="1037">
                  <c:v>2019/12/20</c:v>
                </c:pt>
                <c:pt idx="1038">
                  <c:v>2019/12/23</c:v>
                </c:pt>
                <c:pt idx="1039">
                  <c:v>2019/12/24</c:v>
                </c:pt>
                <c:pt idx="1040">
                  <c:v>2019/12/25</c:v>
                </c:pt>
                <c:pt idx="1041">
                  <c:v>2019/12/26</c:v>
                </c:pt>
                <c:pt idx="1042">
                  <c:v>2019/12/27</c:v>
                </c:pt>
                <c:pt idx="1043">
                  <c:v>2019/12/30</c:v>
                </c:pt>
                <c:pt idx="1044">
                  <c:v>2019/12/31</c:v>
                </c:pt>
                <c:pt idx="1045">
                  <c:v>2020/1/1</c:v>
                </c:pt>
                <c:pt idx="1046">
                  <c:v>2020/1/2</c:v>
                </c:pt>
                <c:pt idx="1047">
                  <c:v>2020/1/3</c:v>
                </c:pt>
                <c:pt idx="1048">
                  <c:v>2020/1/6</c:v>
                </c:pt>
                <c:pt idx="1049">
                  <c:v>2020/1/7</c:v>
                </c:pt>
                <c:pt idx="1050">
                  <c:v>2020/1/8</c:v>
                </c:pt>
                <c:pt idx="1051">
                  <c:v>2020/1/9</c:v>
                </c:pt>
                <c:pt idx="1052">
                  <c:v>2020/1/10</c:v>
                </c:pt>
                <c:pt idx="1053">
                  <c:v>2020/1/13</c:v>
                </c:pt>
                <c:pt idx="1054">
                  <c:v>2020/1/14</c:v>
                </c:pt>
                <c:pt idx="1055">
                  <c:v>2020/1/15</c:v>
                </c:pt>
                <c:pt idx="1056">
                  <c:v>2020/1/16</c:v>
                </c:pt>
                <c:pt idx="1057">
                  <c:v>2020/1/17</c:v>
                </c:pt>
                <c:pt idx="1058">
                  <c:v>2020-01-19</c:v>
                </c:pt>
                <c:pt idx="1059">
                  <c:v>2020-01-20</c:v>
                </c:pt>
                <c:pt idx="1060">
                  <c:v>2020-01-21</c:v>
                </c:pt>
                <c:pt idx="1061">
                  <c:v>2020-01-22</c:v>
                </c:pt>
                <c:pt idx="1062">
                  <c:v>2020-01-23</c:v>
                </c:pt>
                <c:pt idx="1063">
                  <c:v>2020-01-24</c:v>
                </c:pt>
                <c:pt idx="1064">
                  <c:v>2020/1/27</c:v>
                </c:pt>
                <c:pt idx="1065">
                  <c:v>2020/1/28</c:v>
                </c:pt>
                <c:pt idx="1066">
                  <c:v>2020/1/29</c:v>
                </c:pt>
                <c:pt idx="1067">
                  <c:v>2020/1/30</c:v>
                </c:pt>
                <c:pt idx="1068">
                  <c:v>2020/1/31</c:v>
                </c:pt>
                <c:pt idx="1069">
                  <c:v>2020/2/3</c:v>
                </c:pt>
                <c:pt idx="1070">
                  <c:v>2020/2/4</c:v>
                </c:pt>
                <c:pt idx="1071">
                  <c:v>2020/2/5</c:v>
                </c:pt>
                <c:pt idx="1072">
                  <c:v>2020/2/6</c:v>
                </c:pt>
                <c:pt idx="1073">
                  <c:v>2020/2/7</c:v>
                </c:pt>
                <c:pt idx="1074">
                  <c:v>2020/2/10</c:v>
                </c:pt>
                <c:pt idx="1075">
                  <c:v>2020/2/11</c:v>
                </c:pt>
                <c:pt idx="1076">
                  <c:v>2020/2/12</c:v>
                </c:pt>
                <c:pt idx="1077">
                  <c:v>2020/2/13</c:v>
                </c:pt>
                <c:pt idx="1078">
                  <c:v>2020/2/14</c:v>
                </c:pt>
                <c:pt idx="1079">
                  <c:v>2020/2/17</c:v>
                </c:pt>
                <c:pt idx="1080">
                  <c:v>2020/2/18</c:v>
                </c:pt>
                <c:pt idx="1081">
                  <c:v>2020/2/19</c:v>
                </c:pt>
                <c:pt idx="1082">
                  <c:v>2020/2/20</c:v>
                </c:pt>
                <c:pt idx="1083">
                  <c:v>2020/2/21</c:v>
                </c:pt>
                <c:pt idx="1084">
                  <c:v>2020/2/24</c:v>
                </c:pt>
                <c:pt idx="1085">
                  <c:v>2020/2/25</c:v>
                </c:pt>
                <c:pt idx="1086">
                  <c:v>2020/2/26</c:v>
                </c:pt>
                <c:pt idx="1087">
                  <c:v>2020/2/27</c:v>
                </c:pt>
                <c:pt idx="1088">
                  <c:v>2020/2/28</c:v>
                </c:pt>
                <c:pt idx="1089">
                  <c:v>2020/3/2</c:v>
                </c:pt>
                <c:pt idx="1090">
                  <c:v>2020/3/3</c:v>
                </c:pt>
                <c:pt idx="1091">
                  <c:v>2020/3/4</c:v>
                </c:pt>
                <c:pt idx="1092">
                  <c:v>2020/3/5</c:v>
                </c:pt>
                <c:pt idx="1093">
                  <c:v>2020/3/6</c:v>
                </c:pt>
                <c:pt idx="1094">
                  <c:v>2020/3/9</c:v>
                </c:pt>
                <c:pt idx="1095">
                  <c:v>2020/3/10</c:v>
                </c:pt>
                <c:pt idx="1096">
                  <c:v>2020/3/11</c:v>
                </c:pt>
                <c:pt idx="1097">
                  <c:v>2020/3/12</c:v>
                </c:pt>
                <c:pt idx="1098">
                  <c:v>2020/3/13</c:v>
                </c:pt>
                <c:pt idx="1099">
                  <c:v>2020/3/16</c:v>
                </c:pt>
                <c:pt idx="1100">
                  <c:v>2020/3/17</c:v>
                </c:pt>
                <c:pt idx="1101">
                  <c:v>2020/3/18</c:v>
                </c:pt>
                <c:pt idx="1102">
                  <c:v>2020/3/19</c:v>
                </c:pt>
                <c:pt idx="1103">
                  <c:v>2020/3/20</c:v>
                </c:pt>
                <c:pt idx="1104">
                  <c:v>2020/3/21</c:v>
                </c:pt>
                <c:pt idx="1105">
                  <c:v>2020/3/22</c:v>
                </c:pt>
                <c:pt idx="1106">
                  <c:v>2020/3/23</c:v>
                </c:pt>
                <c:pt idx="1107">
                  <c:v>2020/3/24</c:v>
                </c:pt>
                <c:pt idx="1108">
                  <c:v>2020/3/25</c:v>
                </c:pt>
                <c:pt idx="1109">
                  <c:v>2020/3/26</c:v>
                </c:pt>
                <c:pt idx="1110">
                  <c:v>2020/3/27</c:v>
                </c:pt>
                <c:pt idx="1111">
                  <c:v>2020/3/30</c:v>
                </c:pt>
                <c:pt idx="1112">
                  <c:v>2020/3/31</c:v>
                </c:pt>
                <c:pt idx="1113">
                  <c:v>2020/4/1</c:v>
                </c:pt>
                <c:pt idx="1114">
                  <c:v>2020/4/2</c:v>
                </c:pt>
                <c:pt idx="1115">
                  <c:v>2020/4/3</c:v>
                </c:pt>
                <c:pt idx="1116">
                  <c:v>2020/4/6</c:v>
                </c:pt>
                <c:pt idx="1117">
                  <c:v>2020/4/7</c:v>
                </c:pt>
                <c:pt idx="1118">
                  <c:v>2020/4/8</c:v>
                </c:pt>
                <c:pt idx="1119">
                  <c:v>2020/4/9</c:v>
                </c:pt>
                <c:pt idx="1120">
                  <c:v>2020/4/10</c:v>
                </c:pt>
                <c:pt idx="1121">
                  <c:v>2020/4/13</c:v>
                </c:pt>
                <c:pt idx="1122">
                  <c:v>2020/4/14</c:v>
                </c:pt>
                <c:pt idx="1123">
                  <c:v>2020/4/15</c:v>
                </c:pt>
                <c:pt idx="1124">
                  <c:v>2020/4/16</c:v>
                </c:pt>
                <c:pt idx="1125">
                  <c:v>2020/4/17</c:v>
                </c:pt>
                <c:pt idx="1126">
                  <c:v>2020/4/20</c:v>
                </c:pt>
                <c:pt idx="1127">
                  <c:v>2020/4/21</c:v>
                </c:pt>
                <c:pt idx="1128">
                  <c:v>2020/4/22</c:v>
                </c:pt>
                <c:pt idx="1129">
                  <c:v>2020/4/23</c:v>
                </c:pt>
                <c:pt idx="1130">
                  <c:v>2020/4/24</c:v>
                </c:pt>
                <c:pt idx="1131">
                  <c:v>2020/4/27</c:v>
                </c:pt>
                <c:pt idx="1132">
                  <c:v>2020/4/28</c:v>
                </c:pt>
                <c:pt idx="1133">
                  <c:v>2020/4/29</c:v>
                </c:pt>
                <c:pt idx="1134">
                  <c:v>2020/4/30</c:v>
                </c:pt>
                <c:pt idx="1135">
                  <c:v>2020/5/1</c:v>
                </c:pt>
                <c:pt idx="1136">
                  <c:v>2020/5/4</c:v>
                </c:pt>
                <c:pt idx="1137">
                  <c:v>2020/5/5</c:v>
                </c:pt>
                <c:pt idx="1138">
                  <c:v>2020/5/6</c:v>
                </c:pt>
                <c:pt idx="1139">
                  <c:v>2020/5/7</c:v>
                </c:pt>
                <c:pt idx="1140">
                  <c:v>2020/5/8</c:v>
                </c:pt>
                <c:pt idx="1141">
                  <c:v>2020/5/11</c:v>
                </c:pt>
                <c:pt idx="1142">
                  <c:v>2020/5/12</c:v>
                </c:pt>
                <c:pt idx="1143">
                  <c:v>2020/5/13</c:v>
                </c:pt>
                <c:pt idx="1144">
                  <c:v>2020/5/14</c:v>
                </c:pt>
                <c:pt idx="1145">
                  <c:v>2020/5/15</c:v>
                </c:pt>
                <c:pt idx="1146">
                  <c:v>2020/5/18</c:v>
                </c:pt>
                <c:pt idx="1147">
                  <c:v>2020/5/19</c:v>
                </c:pt>
                <c:pt idx="1148">
                  <c:v>2020/5/20</c:v>
                </c:pt>
                <c:pt idx="1149">
                  <c:v>2020/5/21</c:v>
                </c:pt>
                <c:pt idx="1150">
                  <c:v>2020/5/22</c:v>
                </c:pt>
                <c:pt idx="1151">
                  <c:v>2020/5/25</c:v>
                </c:pt>
                <c:pt idx="1152">
                  <c:v>2020/5/26</c:v>
                </c:pt>
                <c:pt idx="1153">
                  <c:v>2020/5/27</c:v>
                </c:pt>
                <c:pt idx="1154">
                  <c:v>2020/5/28</c:v>
                </c:pt>
                <c:pt idx="1155">
                  <c:v>2020/5/29</c:v>
                </c:pt>
                <c:pt idx="1156">
                  <c:v>2020/6/1</c:v>
                </c:pt>
                <c:pt idx="1157">
                  <c:v>2020/6/2</c:v>
                </c:pt>
                <c:pt idx="1158">
                  <c:v>2020/6/3</c:v>
                </c:pt>
                <c:pt idx="1159">
                  <c:v>2020/6/4</c:v>
                </c:pt>
                <c:pt idx="1160">
                  <c:v>2020/6/5</c:v>
                </c:pt>
                <c:pt idx="1161">
                  <c:v>2020/6/8</c:v>
                </c:pt>
                <c:pt idx="1162">
                  <c:v>2020/6/9</c:v>
                </c:pt>
                <c:pt idx="1163">
                  <c:v>2020/6/10</c:v>
                </c:pt>
                <c:pt idx="1164">
                  <c:v>2020/6/11</c:v>
                </c:pt>
                <c:pt idx="1165">
                  <c:v>2020/6/12</c:v>
                </c:pt>
                <c:pt idx="1166">
                  <c:v>2020/6/15</c:v>
                </c:pt>
                <c:pt idx="1167">
                  <c:v>2020/6/16</c:v>
                </c:pt>
                <c:pt idx="1168">
                  <c:v>2020/6/17</c:v>
                </c:pt>
                <c:pt idx="1169">
                  <c:v>2020/6/18</c:v>
                </c:pt>
                <c:pt idx="1170">
                  <c:v>2020/6/19</c:v>
                </c:pt>
                <c:pt idx="1171">
                  <c:v>2020/6/22</c:v>
                </c:pt>
                <c:pt idx="1172">
                  <c:v>2020/6/23</c:v>
                </c:pt>
                <c:pt idx="1173">
                  <c:v>2020/6/24</c:v>
                </c:pt>
                <c:pt idx="1174">
                  <c:v>2020/6/25</c:v>
                </c:pt>
                <c:pt idx="1175">
                  <c:v>2020/6/26</c:v>
                </c:pt>
                <c:pt idx="1176">
                  <c:v>2020/6/29</c:v>
                </c:pt>
                <c:pt idx="1177">
                  <c:v>2020/6/30</c:v>
                </c:pt>
                <c:pt idx="1178">
                  <c:v>2020/7/1</c:v>
                </c:pt>
                <c:pt idx="1179">
                  <c:v>2020/7/2</c:v>
                </c:pt>
                <c:pt idx="1180">
                  <c:v>2020/7/3</c:v>
                </c:pt>
                <c:pt idx="1181">
                  <c:v>2020/7/6</c:v>
                </c:pt>
                <c:pt idx="1182">
                  <c:v>2020/7/7</c:v>
                </c:pt>
                <c:pt idx="1183">
                  <c:v>2020/7/8</c:v>
                </c:pt>
                <c:pt idx="1184">
                  <c:v>2020/7/9</c:v>
                </c:pt>
                <c:pt idx="1185">
                  <c:v>2020/7/10</c:v>
                </c:pt>
                <c:pt idx="1186">
                  <c:v>2020/7/13</c:v>
                </c:pt>
                <c:pt idx="1187">
                  <c:v>2020/7/14</c:v>
                </c:pt>
                <c:pt idx="1188">
                  <c:v>2020/7/15</c:v>
                </c:pt>
                <c:pt idx="1189">
                  <c:v>2020/7/16</c:v>
                </c:pt>
                <c:pt idx="1190">
                  <c:v>2020/7/17</c:v>
                </c:pt>
                <c:pt idx="1191">
                  <c:v>2020/7/20</c:v>
                </c:pt>
                <c:pt idx="1192">
                  <c:v>2020/7/21</c:v>
                </c:pt>
                <c:pt idx="1193">
                  <c:v>2020/7/22</c:v>
                </c:pt>
                <c:pt idx="1194">
                  <c:v>2020/7/23</c:v>
                </c:pt>
                <c:pt idx="1195">
                  <c:v>2020/7/24</c:v>
                </c:pt>
                <c:pt idx="1196">
                  <c:v>2020/7/27</c:v>
                </c:pt>
                <c:pt idx="1197">
                  <c:v>2020/7/28</c:v>
                </c:pt>
                <c:pt idx="1198">
                  <c:v>2020/7/29</c:v>
                </c:pt>
                <c:pt idx="1199">
                  <c:v>2020/7/30</c:v>
                </c:pt>
                <c:pt idx="1200">
                  <c:v>2020/7/31</c:v>
                </c:pt>
                <c:pt idx="1201">
                  <c:v>2020/8/3</c:v>
                </c:pt>
                <c:pt idx="1202">
                  <c:v>2020/8/4</c:v>
                </c:pt>
                <c:pt idx="1203">
                  <c:v>2020/8/5</c:v>
                </c:pt>
                <c:pt idx="1204">
                  <c:v>2020/8/6</c:v>
                </c:pt>
                <c:pt idx="1205">
                  <c:v>2020/8/7</c:v>
                </c:pt>
                <c:pt idx="1206">
                  <c:v>2020/8/10</c:v>
                </c:pt>
                <c:pt idx="1207">
                  <c:v>2020/8/11</c:v>
                </c:pt>
                <c:pt idx="1208">
                  <c:v>2020/8/12</c:v>
                </c:pt>
                <c:pt idx="1209">
                  <c:v>2020/8/13</c:v>
                </c:pt>
                <c:pt idx="1210">
                  <c:v>2020/8/14</c:v>
                </c:pt>
                <c:pt idx="1211">
                  <c:v>2020/8/17</c:v>
                </c:pt>
                <c:pt idx="1212">
                  <c:v>2020/8/18</c:v>
                </c:pt>
                <c:pt idx="1213">
                  <c:v>2020/8/19</c:v>
                </c:pt>
                <c:pt idx="1214">
                  <c:v>2020/8/20</c:v>
                </c:pt>
                <c:pt idx="1215">
                  <c:v>2020/8/21</c:v>
                </c:pt>
                <c:pt idx="1216">
                  <c:v>2020/8/24</c:v>
                </c:pt>
                <c:pt idx="1217">
                  <c:v>2020/8/25</c:v>
                </c:pt>
                <c:pt idx="1218">
                  <c:v>2020/8/26</c:v>
                </c:pt>
                <c:pt idx="1219">
                  <c:v>2020/8/27</c:v>
                </c:pt>
                <c:pt idx="1220">
                  <c:v>2020/8/28</c:v>
                </c:pt>
                <c:pt idx="1221">
                  <c:v>2020/8/31</c:v>
                </c:pt>
                <c:pt idx="1222">
                  <c:v>2020/9/1</c:v>
                </c:pt>
                <c:pt idx="1223">
                  <c:v>2020/9/2</c:v>
                </c:pt>
                <c:pt idx="1224">
                  <c:v>2020/9/3</c:v>
                </c:pt>
                <c:pt idx="1225">
                  <c:v>2020/9/4</c:v>
                </c:pt>
                <c:pt idx="1226">
                  <c:v>2020/9/7</c:v>
                </c:pt>
                <c:pt idx="1227">
                  <c:v>2020/9/8</c:v>
                </c:pt>
                <c:pt idx="1228">
                  <c:v>2020/9/9</c:v>
                </c:pt>
                <c:pt idx="1229">
                  <c:v>2020/9/10</c:v>
                </c:pt>
                <c:pt idx="1230">
                  <c:v>2020/9/11</c:v>
                </c:pt>
                <c:pt idx="1231">
                  <c:v>2020/9/14</c:v>
                </c:pt>
                <c:pt idx="1232">
                  <c:v>2020/9/15</c:v>
                </c:pt>
                <c:pt idx="1233">
                  <c:v>2020/9/16</c:v>
                </c:pt>
                <c:pt idx="1234">
                  <c:v>2020/9/17</c:v>
                </c:pt>
                <c:pt idx="1235">
                  <c:v>2020/9/18</c:v>
                </c:pt>
                <c:pt idx="1236">
                  <c:v>2020/9/21</c:v>
                </c:pt>
                <c:pt idx="1237">
                  <c:v>2020/9/22</c:v>
                </c:pt>
                <c:pt idx="1238">
                  <c:v>2020/9/23</c:v>
                </c:pt>
                <c:pt idx="1239">
                  <c:v>2020/9/24</c:v>
                </c:pt>
                <c:pt idx="1240">
                  <c:v>2020/9/25</c:v>
                </c:pt>
                <c:pt idx="1241">
                  <c:v>2020/9/28</c:v>
                </c:pt>
                <c:pt idx="1242">
                  <c:v>2020/9/29</c:v>
                </c:pt>
                <c:pt idx="1243">
                  <c:v>2020/9/30</c:v>
                </c:pt>
                <c:pt idx="1244">
                  <c:v>2020/10/1</c:v>
                </c:pt>
                <c:pt idx="1245">
                  <c:v>2020/10/2</c:v>
                </c:pt>
                <c:pt idx="1246">
                  <c:v>2020/10/5</c:v>
                </c:pt>
                <c:pt idx="1247">
                  <c:v>2020/10/6</c:v>
                </c:pt>
                <c:pt idx="1248">
                  <c:v>2020/10/7</c:v>
                </c:pt>
                <c:pt idx="1249">
                  <c:v>2020/10/8</c:v>
                </c:pt>
                <c:pt idx="1250">
                  <c:v>2020/10/9</c:v>
                </c:pt>
                <c:pt idx="1251">
                  <c:v>2020/10/12</c:v>
                </c:pt>
                <c:pt idx="1252">
                  <c:v>2020/10/13</c:v>
                </c:pt>
                <c:pt idx="1253">
                  <c:v>2020/10/14</c:v>
                </c:pt>
                <c:pt idx="1254">
                  <c:v>2020/10/15</c:v>
                </c:pt>
                <c:pt idx="1255">
                  <c:v>2020/10/16</c:v>
                </c:pt>
                <c:pt idx="1256">
                  <c:v>2020/10/19</c:v>
                </c:pt>
                <c:pt idx="1257">
                  <c:v>2020/10/20</c:v>
                </c:pt>
                <c:pt idx="1258">
                  <c:v>2020/10/21</c:v>
                </c:pt>
                <c:pt idx="1259">
                  <c:v>2020/10/22</c:v>
                </c:pt>
                <c:pt idx="1260">
                  <c:v>2020/10/23</c:v>
                </c:pt>
                <c:pt idx="1261">
                  <c:v>2020/10/26</c:v>
                </c:pt>
                <c:pt idx="1262">
                  <c:v>2020/10/27</c:v>
                </c:pt>
                <c:pt idx="1263">
                  <c:v>2020/10/28</c:v>
                </c:pt>
                <c:pt idx="1264">
                  <c:v>2020/10/29</c:v>
                </c:pt>
                <c:pt idx="1265">
                  <c:v>2020/10/30</c:v>
                </c:pt>
                <c:pt idx="1266">
                  <c:v>2020/11/2</c:v>
                </c:pt>
                <c:pt idx="1267">
                  <c:v>2020/11/3</c:v>
                </c:pt>
                <c:pt idx="1268">
                  <c:v>2020/11/4</c:v>
                </c:pt>
                <c:pt idx="1269">
                  <c:v>2020/11/5</c:v>
                </c:pt>
                <c:pt idx="1270">
                  <c:v>2020/11/6</c:v>
                </c:pt>
                <c:pt idx="1271">
                  <c:v>2020/11/9</c:v>
                </c:pt>
                <c:pt idx="1272">
                  <c:v>2020/11/10</c:v>
                </c:pt>
                <c:pt idx="1273">
                  <c:v>2020/11/11</c:v>
                </c:pt>
                <c:pt idx="1274">
                  <c:v>2020/11/12</c:v>
                </c:pt>
                <c:pt idx="1275">
                  <c:v>2020/11/13</c:v>
                </c:pt>
                <c:pt idx="1276">
                  <c:v>2020/11/16</c:v>
                </c:pt>
                <c:pt idx="1277">
                  <c:v>2020/11/17</c:v>
                </c:pt>
                <c:pt idx="1278">
                  <c:v>2020/11/18</c:v>
                </c:pt>
                <c:pt idx="1279">
                  <c:v>2020/11/19</c:v>
                </c:pt>
                <c:pt idx="1280">
                  <c:v>2020/11/20</c:v>
                </c:pt>
                <c:pt idx="1281">
                  <c:v>2020/11/23</c:v>
                </c:pt>
                <c:pt idx="1282">
                  <c:v>2020/11/24</c:v>
                </c:pt>
                <c:pt idx="1283">
                  <c:v>2020/11/25</c:v>
                </c:pt>
                <c:pt idx="1284">
                  <c:v>2020/11/26</c:v>
                </c:pt>
                <c:pt idx="1285">
                  <c:v>2020/11/27</c:v>
                </c:pt>
                <c:pt idx="1286">
                  <c:v>2020/11/30</c:v>
                </c:pt>
                <c:pt idx="1287">
                  <c:v>2020/12/1</c:v>
                </c:pt>
                <c:pt idx="1288">
                  <c:v>2020/12/2</c:v>
                </c:pt>
                <c:pt idx="1289">
                  <c:v>2020/12/3</c:v>
                </c:pt>
                <c:pt idx="1290">
                  <c:v>2020/12/4</c:v>
                </c:pt>
                <c:pt idx="1291">
                  <c:v>2020/12/7</c:v>
                </c:pt>
                <c:pt idx="1292">
                  <c:v>2020/12/8</c:v>
                </c:pt>
                <c:pt idx="1293">
                  <c:v>2020/12/9</c:v>
                </c:pt>
                <c:pt idx="1294">
                  <c:v>2020/12/10</c:v>
                </c:pt>
                <c:pt idx="1295">
                  <c:v>2020/12/11</c:v>
                </c:pt>
                <c:pt idx="1296">
                  <c:v>2020/12/14</c:v>
                </c:pt>
                <c:pt idx="1297">
                  <c:v>2020/12/15</c:v>
                </c:pt>
                <c:pt idx="1298">
                  <c:v>2020/12/16</c:v>
                </c:pt>
                <c:pt idx="1299">
                  <c:v>2020/12/17</c:v>
                </c:pt>
                <c:pt idx="1300">
                  <c:v>2020/12/18</c:v>
                </c:pt>
                <c:pt idx="1301">
                  <c:v>2020/12/21</c:v>
                </c:pt>
                <c:pt idx="1302">
                  <c:v>2020/12/22</c:v>
                </c:pt>
                <c:pt idx="1303">
                  <c:v>2020/12/23</c:v>
                </c:pt>
                <c:pt idx="1304">
                  <c:v>2020/12/24</c:v>
                </c:pt>
                <c:pt idx="1305">
                  <c:v>2020/12/25</c:v>
                </c:pt>
                <c:pt idx="1306">
                  <c:v>2020/12/28</c:v>
                </c:pt>
                <c:pt idx="1307">
                  <c:v>2020/12/29</c:v>
                </c:pt>
                <c:pt idx="1308">
                  <c:v>2020/12/30</c:v>
                </c:pt>
                <c:pt idx="1309">
                  <c:v>2020/12/31</c:v>
                </c:pt>
                <c:pt idx="1310">
                  <c:v>2021/1/1</c:v>
                </c:pt>
                <c:pt idx="1311">
                  <c:v>2021/1/4</c:v>
                </c:pt>
                <c:pt idx="1312">
                  <c:v>2021/1/5</c:v>
                </c:pt>
                <c:pt idx="1313">
                  <c:v>2021/1/6</c:v>
                </c:pt>
                <c:pt idx="1314">
                  <c:v>2021/1/7</c:v>
                </c:pt>
                <c:pt idx="1315">
                  <c:v>2021/1/8</c:v>
                </c:pt>
                <c:pt idx="1316">
                  <c:v>2021/1/11</c:v>
                </c:pt>
                <c:pt idx="1317">
                  <c:v>2021/1/12</c:v>
                </c:pt>
                <c:pt idx="1318">
                  <c:v>2021/1/13</c:v>
                </c:pt>
                <c:pt idx="1319">
                  <c:v>2021/1/14</c:v>
                </c:pt>
                <c:pt idx="1320">
                  <c:v>2021/1/15</c:v>
                </c:pt>
                <c:pt idx="1321">
                  <c:v>2021/1/18</c:v>
                </c:pt>
                <c:pt idx="1322">
                  <c:v>2021/1/19</c:v>
                </c:pt>
                <c:pt idx="1323">
                  <c:v>2021/1/20</c:v>
                </c:pt>
                <c:pt idx="1324">
                  <c:v>2021/1/21</c:v>
                </c:pt>
                <c:pt idx="1325">
                  <c:v>2021/1/22</c:v>
                </c:pt>
                <c:pt idx="1326">
                  <c:v>2021/1/25</c:v>
                </c:pt>
                <c:pt idx="1327">
                  <c:v>2021/1/26</c:v>
                </c:pt>
                <c:pt idx="1328">
                  <c:v>2021/1/27</c:v>
                </c:pt>
                <c:pt idx="1329">
                  <c:v>2021/1/28</c:v>
                </c:pt>
                <c:pt idx="1330">
                  <c:v>2021/1/29</c:v>
                </c:pt>
                <c:pt idx="1331">
                  <c:v>2021/2/1</c:v>
                </c:pt>
                <c:pt idx="1332">
                  <c:v>2021/2/2</c:v>
                </c:pt>
                <c:pt idx="1333">
                  <c:v>2021/2/3</c:v>
                </c:pt>
                <c:pt idx="1334">
                  <c:v>2021/2/4</c:v>
                </c:pt>
                <c:pt idx="1335">
                  <c:v>2021/2/5</c:v>
                </c:pt>
                <c:pt idx="1336">
                  <c:v>2021/2/8</c:v>
                </c:pt>
                <c:pt idx="1337">
                  <c:v>2021/2/9</c:v>
                </c:pt>
                <c:pt idx="1338">
                  <c:v>2021/2/10</c:v>
                </c:pt>
                <c:pt idx="1339">
                  <c:v>2021/2/11</c:v>
                </c:pt>
                <c:pt idx="1340">
                  <c:v>2021/2/12</c:v>
                </c:pt>
                <c:pt idx="1341">
                  <c:v>2021/2/15</c:v>
                </c:pt>
                <c:pt idx="1342">
                  <c:v>2021/2/16</c:v>
                </c:pt>
                <c:pt idx="1343">
                  <c:v>2021/2/17</c:v>
                </c:pt>
                <c:pt idx="1344">
                  <c:v>2021/2/18</c:v>
                </c:pt>
                <c:pt idx="1345">
                  <c:v>2021/2/19</c:v>
                </c:pt>
                <c:pt idx="1346">
                  <c:v>2021/2/22</c:v>
                </c:pt>
                <c:pt idx="1347">
                  <c:v>2021/2/23</c:v>
                </c:pt>
                <c:pt idx="1348">
                  <c:v>2021/2/24</c:v>
                </c:pt>
                <c:pt idx="1349">
                  <c:v>2021/2/25</c:v>
                </c:pt>
                <c:pt idx="1350">
                  <c:v>2021/2/26</c:v>
                </c:pt>
                <c:pt idx="1351">
                  <c:v>2021/3/1</c:v>
                </c:pt>
                <c:pt idx="1352">
                  <c:v>2021/3/2</c:v>
                </c:pt>
                <c:pt idx="1353">
                  <c:v>2021/3/3</c:v>
                </c:pt>
                <c:pt idx="1354">
                  <c:v>2021/3/4</c:v>
                </c:pt>
                <c:pt idx="1355">
                  <c:v>2021/3/5</c:v>
                </c:pt>
                <c:pt idx="1356">
                  <c:v>2021/3/8</c:v>
                </c:pt>
                <c:pt idx="1357">
                  <c:v>2021/3/9</c:v>
                </c:pt>
                <c:pt idx="1358">
                  <c:v>2021/3/10</c:v>
                </c:pt>
                <c:pt idx="1359">
                  <c:v>2021/3/11</c:v>
                </c:pt>
                <c:pt idx="1360">
                  <c:v>2021/3/12</c:v>
                </c:pt>
                <c:pt idx="1361">
                  <c:v>2021/3/15</c:v>
                </c:pt>
                <c:pt idx="1362">
                  <c:v>2021/3/16</c:v>
                </c:pt>
                <c:pt idx="1363">
                  <c:v>2021/3/17</c:v>
                </c:pt>
                <c:pt idx="1364">
                  <c:v>2021/3/18</c:v>
                </c:pt>
                <c:pt idx="1365">
                  <c:v>2021/3/19</c:v>
                </c:pt>
                <c:pt idx="1366">
                  <c:v>2021/3/22</c:v>
                </c:pt>
                <c:pt idx="1367">
                  <c:v>2021/3/23</c:v>
                </c:pt>
                <c:pt idx="1368">
                  <c:v>2021/3/24</c:v>
                </c:pt>
                <c:pt idx="1369">
                  <c:v>2021/3/25</c:v>
                </c:pt>
                <c:pt idx="1370">
                  <c:v>2021/3/26</c:v>
                </c:pt>
                <c:pt idx="1371">
                  <c:v>2021/3/29</c:v>
                </c:pt>
                <c:pt idx="1372">
                  <c:v>2021/3/30</c:v>
                </c:pt>
                <c:pt idx="1373">
                  <c:v>2021/3/31</c:v>
                </c:pt>
                <c:pt idx="1374">
                  <c:v>2021/4/1</c:v>
                </c:pt>
                <c:pt idx="1375">
                  <c:v>2021/4/2</c:v>
                </c:pt>
                <c:pt idx="1376">
                  <c:v>2021/4/5</c:v>
                </c:pt>
                <c:pt idx="1377">
                  <c:v>2021/4/6</c:v>
                </c:pt>
                <c:pt idx="1378">
                  <c:v>2021/4/7</c:v>
                </c:pt>
                <c:pt idx="1379">
                  <c:v>2021/4/8</c:v>
                </c:pt>
                <c:pt idx="1380">
                  <c:v>2021/4/9</c:v>
                </c:pt>
                <c:pt idx="1381">
                  <c:v>2021-04-12</c:v>
                </c:pt>
                <c:pt idx="1382">
                  <c:v>2021-04-13</c:v>
                </c:pt>
                <c:pt idx="1383">
                  <c:v>2021-04-14</c:v>
                </c:pt>
                <c:pt idx="1384">
                  <c:v>2021-04-15</c:v>
                </c:pt>
                <c:pt idx="1385">
                  <c:v>2021-04-16</c:v>
                </c:pt>
                <c:pt idx="1386">
                  <c:v>2021-04-19</c:v>
                </c:pt>
                <c:pt idx="1387">
                  <c:v>2021-04-20</c:v>
                </c:pt>
                <c:pt idx="1388">
                  <c:v>2021-04-21</c:v>
                </c:pt>
                <c:pt idx="1389">
                  <c:v>2021-04-22</c:v>
                </c:pt>
                <c:pt idx="1390">
                  <c:v>2021-04-23</c:v>
                </c:pt>
                <c:pt idx="1391">
                  <c:v>2021-04-26</c:v>
                </c:pt>
                <c:pt idx="1392">
                  <c:v>2021-04-27</c:v>
                </c:pt>
                <c:pt idx="1393">
                  <c:v>2021-04-28</c:v>
                </c:pt>
                <c:pt idx="1394">
                  <c:v>2021-04-29</c:v>
                </c:pt>
                <c:pt idx="1395">
                  <c:v>2021-04-30</c:v>
                </c:pt>
              </c:strCache>
            </c:strRef>
          </c:cat>
          <c:val>
            <c:numRef>
              <c:f>针叶报价及进口盈利!$E$2:$E$1397</c:f>
              <c:numCache>
                <c:formatCode>General</c:formatCode>
                <c:ptCount val="1396"/>
                <c:pt idx="0">
                  <c:v>570</c:v>
                </c:pt>
                <c:pt idx="1">
                  <c:v>570</c:v>
                </c:pt>
                <c:pt idx="2">
                  <c:v>570</c:v>
                </c:pt>
                <c:pt idx="3">
                  <c:v>570</c:v>
                </c:pt>
                <c:pt idx="4">
                  <c:v>570</c:v>
                </c:pt>
                <c:pt idx="5">
                  <c:v>570</c:v>
                </c:pt>
                <c:pt idx="6">
                  <c:v>570</c:v>
                </c:pt>
                <c:pt idx="7">
                  <c:v>570</c:v>
                </c:pt>
                <c:pt idx="8">
                  <c:v>570</c:v>
                </c:pt>
                <c:pt idx="9">
                  <c:v>570</c:v>
                </c:pt>
                <c:pt idx="10">
                  <c:v>570</c:v>
                </c:pt>
                <c:pt idx="11">
                  <c:v>570</c:v>
                </c:pt>
                <c:pt idx="12">
                  <c:v>570</c:v>
                </c:pt>
                <c:pt idx="13">
                  <c:v>570</c:v>
                </c:pt>
                <c:pt idx="14">
                  <c:v>570</c:v>
                </c:pt>
                <c:pt idx="15">
                  <c:v>570</c:v>
                </c:pt>
                <c:pt idx="16">
                  <c:v>570</c:v>
                </c:pt>
                <c:pt idx="17">
                  <c:v>570</c:v>
                </c:pt>
                <c:pt idx="18">
                  <c:v>570</c:v>
                </c:pt>
                <c:pt idx="19">
                  <c:v>570</c:v>
                </c:pt>
                <c:pt idx="20">
                  <c:v>570</c:v>
                </c:pt>
                <c:pt idx="21">
                  <c:v>570</c:v>
                </c:pt>
                <c:pt idx="22">
                  <c:v>570</c:v>
                </c:pt>
                <c:pt idx="23">
                  <c:v>570</c:v>
                </c:pt>
                <c:pt idx="24">
                  <c:v>570</c:v>
                </c:pt>
                <c:pt idx="25">
                  <c:v>570</c:v>
                </c:pt>
                <c:pt idx="26">
                  <c:v>570</c:v>
                </c:pt>
                <c:pt idx="27">
                  <c:v>570</c:v>
                </c:pt>
                <c:pt idx="28">
                  <c:v>570</c:v>
                </c:pt>
                <c:pt idx="29">
                  <c:v>570</c:v>
                </c:pt>
                <c:pt idx="30">
                  <c:v>570</c:v>
                </c:pt>
                <c:pt idx="31">
                  <c:v>570</c:v>
                </c:pt>
                <c:pt idx="32">
                  <c:v>570</c:v>
                </c:pt>
                <c:pt idx="33">
                  <c:v>570</c:v>
                </c:pt>
                <c:pt idx="34">
                  <c:v>570</c:v>
                </c:pt>
                <c:pt idx="35">
                  <c:v>570</c:v>
                </c:pt>
                <c:pt idx="36">
                  <c:v>570</c:v>
                </c:pt>
                <c:pt idx="37">
                  <c:v>570</c:v>
                </c:pt>
                <c:pt idx="38">
                  <c:v>570</c:v>
                </c:pt>
                <c:pt idx="39">
                  <c:v>570</c:v>
                </c:pt>
                <c:pt idx="40">
                  <c:v>570</c:v>
                </c:pt>
                <c:pt idx="41">
                  <c:v>570</c:v>
                </c:pt>
                <c:pt idx="42">
                  <c:v>570</c:v>
                </c:pt>
                <c:pt idx="43">
                  <c:v>560</c:v>
                </c:pt>
                <c:pt idx="44">
                  <c:v>560</c:v>
                </c:pt>
                <c:pt idx="45">
                  <c:v>560</c:v>
                </c:pt>
                <c:pt idx="46">
                  <c:v>560</c:v>
                </c:pt>
                <c:pt idx="47">
                  <c:v>560</c:v>
                </c:pt>
                <c:pt idx="48">
                  <c:v>560</c:v>
                </c:pt>
                <c:pt idx="49">
                  <c:v>560</c:v>
                </c:pt>
                <c:pt idx="50">
                  <c:v>560</c:v>
                </c:pt>
                <c:pt idx="51">
                  <c:v>560</c:v>
                </c:pt>
                <c:pt idx="52">
                  <c:v>560</c:v>
                </c:pt>
                <c:pt idx="53">
                  <c:v>560</c:v>
                </c:pt>
                <c:pt idx="54">
                  <c:v>560</c:v>
                </c:pt>
                <c:pt idx="55">
                  <c:v>560</c:v>
                </c:pt>
                <c:pt idx="56">
                  <c:v>560</c:v>
                </c:pt>
                <c:pt idx="57">
                  <c:v>560</c:v>
                </c:pt>
                <c:pt idx="58">
                  <c:v>560</c:v>
                </c:pt>
                <c:pt idx="59">
                  <c:v>560</c:v>
                </c:pt>
                <c:pt idx="60">
                  <c:v>560</c:v>
                </c:pt>
                <c:pt idx="61">
                  <c:v>560</c:v>
                </c:pt>
                <c:pt idx="62">
                  <c:v>560</c:v>
                </c:pt>
                <c:pt idx="63">
                  <c:v>560</c:v>
                </c:pt>
                <c:pt idx="64">
                  <c:v>560</c:v>
                </c:pt>
                <c:pt idx="65">
                  <c:v>560</c:v>
                </c:pt>
                <c:pt idx="66">
                  <c:v>560</c:v>
                </c:pt>
                <c:pt idx="67">
                  <c:v>560</c:v>
                </c:pt>
                <c:pt idx="68">
                  <c:v>560</c:v>
                </c:pt>
                <c:pt idx="69">
                  <c:v>560</c:v>
                </c:pt>
                <c:pt idx="70">
                  <c:v>560</c:v>
                </c:pt>
                <c:pt idx="71">
                  <c:v>560</c:v>
                </c:pt>
                <c:pt idx="72">
                  <c:v>560</c:v>
                </c:pt>
                <c:pt idx="73">
                  <c:v>560</c:v>
                </c:pt>
                <c:pt idx="74">
                  <c:v>560</c:v>
                </c:pt>
                <c:pt idx="75">
                  <c:v>560</c:v>
                </c:pt>
                <c:pt idx="76">
                  <c:v>580</c:v>
                </c:pt>
                <c:pt idx="77">
                  <c:v>580</c:v>
                </c:pt>
                <c:pt idx="78">
                  <c:v>580</c:v>
                </c:pt>
                <c:pt idx="79">
                  <c:v>580</c:v>
                </c:pt>
                <c:pt idx="80">
                  <c:v>580</c:v>
                </c:pt>
                <c:pt idx="81">
                  <c:v>580</c:v>
                </c:pt>
                <c:pt idx="82">
                  <c:v>580</c:v>
                </c:pt>
                <c:pt idx="83">
                  <c:v>580</c:v>
                </c:pt>
                <c:pt idx="84">
                  <c:v>580</c:v>
                </c:pt>
                <c:pt idx="85">
                  <c:v>580</c:v>
                </c:pt>
                <c:pt idx="86">
                  <c:v>580</c:v>
                </c:pt>
                <c:pt idx="87">
                  <c:v>580</c:v>
                </c:pt>
                <c:pt idx="88">
                  <c:v>580</c:v>
                </c:pt>
                <c:pt idx="89">
                  <c:v>580</c:v>
                </c:pt>
                <c:pt idx="90">
                  <c:v>580</c:v>
                </c:pt>
                <c:pt idx="91">
                  <c:v>580</c:v>
                </c:pt>
                <c:pt idx="92">
                  <c:v>580</c:v>
                </c:pt>
                <c:pt idx="93">
                  <c:v>580</c:v>
                </c:pt>
                <c:pt idx="94">
                  <c:v>580</c:v>
                </c:pt>
                <c:pt idx="95">
                  <c:v>580</c:v>
                </c:pt>
                <c:pt idx="96">
                  <c:v>580</c:v>
                </c:pt>
                <c:pt idx="97">
                  <c:v>580</c:v>
                </c:pt>
                <c:pt idx="98">
                  <c:v>580</c:v>
                </c:pt>
                <c:pt idx="99">
                  <c:v>600</c:v>
                </c:pt>
                <c:pt idx="100">
                  <c:v>600</c:v>
                </c:pt>
                <c:pt idx="101">
                  <c:v>600</c:v>
                </c:pt>
                <c:pt idx="102">
                  <c:v>600</c:v>
                </c:pt>
                <c:pt idx="103">
                  <c:v>600</c:v>
                </c:pt>
                <c:pt idx="104">
                  <c:v>600</c:v>
                </c:pt>
                <c:pt idx="105">
                  <c:v>590</c:v>
                </c:pt>
                <c:pt idx="106">
                  <c:v>590</c:v>
                </c:pt>
                <c:pt idx="107">
                  <c:v>590</c:v>
                </c:pt>
                <c:pt idx="108">
                  <c:v>590</c:v>
                </c:pt>
                <c:pt idx="109">
                  <c:v>590</c:v>
                </c:pt>
                <c:pt idx="110">
                  <c:v>590</c:v>
                </c:pt>
                <c:pt idx="111">
                  <c:v>590</c:v>
                </c:pt>
                <c:pt idx="112">
                  <c:v>590</c:v>
                </c:pt>
                <c:pt idx="113">
                  <c:v>590</c:v>
                </c:pt>
                <c:pt idx="114">
                  <c:v>590</c:v>
                </c:pt>
                <c:pt idx="115">
                  <c:v>590</c:v>
                </c:pt>
                <c:pt idx="116">
                  <c:v>590</c:v>
                </c:pt>
                <c:pt idx="117">
                  <c:v>590</c:v>
                </c:pt>
                <c:pt idx="118">
                  <c:v>590</c:v>
                </c:pt>
                <c:pt idx="119">
                  <c:v>590</c:v>
                </c:pt>
                <c:pt idx="120">
                  <c:v>590</c:v>
                </c:pt>
                <c:pt idx="121">
                  <c:v>590</c:v>
                </c:pt>
                <c:pt idx="122">
                  <c:v>590</c:v>
                </c:pt>
                <c:pt idx="123">
                  <c:v>600</c:v>
                </c:pt>
                <c:pt idx="124">
                  <c:v>600</c:v>
                </c:pt>
                <c:pt idx="125">
                  <c:v>590</c:v>
                </c:pt>
                <c:pt idx="126">
                  <c:v>590</c:v>
                </c:pt>
                <c:pt idx="127">
                  <c:v>590</c:v>
                </c:pt>
                <c:pt idx="128">
                  <c:v>590</c:v>
                </c:pt>
                <c:pt idx="129">
                  <c:v>590</c:v>
                </c:pt>
                <c:pt idx="130">
                  <c:v>590</c:v>
                </c:pt>
                <c:pt idx="131">
                  <c:v>590</c:v>
                </c:pt>
                <c:pt idx="132">
                  <c:v>590</c:v>
                </c:pt>
                <c:pt idx="133">
                  <c:v>590</c:v>
                </c:pt>
                <c:pt idx="134">
                  <c:v>590</c:v>
                </c:pt>
                <c:pt idx="135">
                  <c:v>590</c:v>
                </c:pt>
                <c:pt idx="136">
                  <c:v>590</c:v>
                </c:pt>
                <c:pt idx="137">
                  <c:v>590</c:v>
                </c:pt>
                <c:pt idx="138">
                  <c:v>590</c:v>
                </c:pt>
                <c:pt idx="139">
                  <c:v>590</c:v>
                </c:pt>
                <c:pt idx="140">
                  <c:v>590</c:v>
                </c:pt>
                <c:pt idx="141">
                  <c:v>590</c:v>
                </c:pt>
                <c:pt idx="142">
                  <c:v>590</c:v>
                </c:pt>
                <c:pt idx="143">
                  <c:v>590</c:v>
                </c:pt>
                <c:pt idx="144">
                  <c:v>590</c:v>
                </c:pt>
                <c:pt idx="145">
                  <c:v>590</c:v>
                </c:pt>
                <c:pt idx="146">
                  <c:v>590</c:v>
                </c:pt>
                <c:pt idx="147">
                  <c:v>590</c:v>
                </c:pt>
                <c:pt idx="148">
                  <c:v>590</c:v>
                </c:pt>
                <c:pt idx="149">
                  <c:v>560</c:v>
                </c:pt>
                <c:pt idx="150">
                  <c:v>560</c:v>
                </c:pt>
                <c:pt idx="151">
                  <c:v>560</c:v>
                </c:pt>
                <c:pt idx="152">
                  <c:v>560</c:v>
                </c:pt>
                <c:pt idx="153">
                  <c:v>560</c:v>
                </c:pt>
                <c:pt idx="154">
                  <c:v>560</c:v>
                </c:pt>
                <c:pt idx="155">
                  <c:v>560</c:v>
                </c:pt>
                <c:pt idx="156">
                  <c:v>560</c:v>
                </c:pt>
                <c:pt idx="157">
                  <c:v>560</c:v>
                </c:pt>
                <c:pt idx="158">
                  <c:v>560</c:v>
                </c:pt>
                <c:pt idx="159">
                  <c:v>560</c:v>
                </c:pt>
                <c:pt idx="160">
                  <c:v>560</c:v>
                </c:pt>
                <c:pt idx="161">
                  <c:v>560</c:v>
                </c:pt>
                <c:pt idx="162">
                  <c:v>560</c:v>
                </c:pt>
                <c:pt idx="163">
                  <c:v>560</c:v>
                </c:pt>
                <c:pt idx="164">
                  <c:v>560</c:v>
                </c:pt>
                <c:pt idx="165">
                  <c:v>580</c:v>
                </c:pt>
                <c:pt idx="166">
                  <c:v>580</c:v>
                </c:pt>
                <c:pt idx="167">
                  <c:v>580</c:v>
                </c:pt>
                <c:pt idx="168">
                  <c:v>580</c:v>
                </c:pt>
                <c:pt idx="169">
                  <c:v>570</c:v>
                </c:pt>
                <c:pt idx="170">
                  <c:v>570</c:v>
                </c:pt>
                <c:pt idx="171">
                  <c:v>570</c:v>
                </c:pt>
                <c:pt idx="172">
                  <c:v>570</c:v>
                </c:pt>
                <c:pt idx="173">
                  <c:v>570</c:v>
                </c:pt>
                <c:pt idx="174">
                  <c:v>570</c:v>
                </c:pt>
                <c:pt idx="175">
                  <c:v>570</c:v>
                </c:pt>
                <c:pt idx="176">
                  <c:v>570</c:v>
                </c:pt>
                <c:pt idx="177">
                  <c:v>570</c:v>
                </c:pt>
                <c:pt idx="178">
                  <c:v>570</c:v>
                </c:pt>
                <c:pt idx="179">
                  <c:v>570</c:v>
                </c:pt>
                <c:pt idx="180">
                  <c:v>570</c:v>
                </c:pt>
                <c:pt idx="181">
                  <c:v>570</c:v>
                </c:pt>
                <c:pt idx="182">
                  <c:v>570</c:v>
                </c:pt>
                <c:pt idx="183">
                  <c:v>570</c:v>
                </c:pt>
                <c:pt idx="184">
                  <c:v>570</c:v>
                </c:pt>
                <c:pt idx="185">
                  <c:v>570</c:v>
                </c:pt>
                <c:pt idx="186">
                  <c:v>570</c:v>
                </c:pt>
                <c:pt idx="187">
                  <c:v>570</c:v>
                </c:pt>
                <c:pt idx="188">
                  <c:v>570</c:v>
                </c:pt>
                <c:pt idx="189">
                  <c:v>570</c:v>
                </c:pt>
                <c:pt idx="190">
                  <c:v>570</c:v>
                </c:pt>
                <c:pt idx="191">
                  <c:v>570</c:v>
                </c:pt>
                <c:pt idx="192">
                  <c:v>570</c:v>
                </c:pt>
                <c:pt idx="193">
                  <c:v>570</c:v>
                </c:pt>
                <c:pt idx="194">
                  <c:v>570</c:v>
                </c:pt>
                <c:pt idx="195">
                  <c:v>570</c:v>
                </c:pt>
                <c:pt idx="196">
                  <c:v>570</c:v>
                </c:pt>
                <c:pt idx="197">
                  <c:v>570</c:v>
                </c:pt>
                <c:pt idx="198">
                  <c:v>570</c:v>
                </c:pt>
                <c:pt idx="199">
                  <c:v>570</c:v>
                </c:pt>
                <c:pt idx="200">
                  <c:v>570</c:v>
                </c:pt>
                <c:pt idx="201">
                  <c:v>570</c:v>
                </c:pt>
                <c:pt idx="202">
                  <c:v>570</c:v>
                </c:pt>
                <c:pt idx="203">
                  <c:v>570</c:v>
                </c:pt>
                <c:pt idx="204">
                  <c:v>570</c:v>
                </c:pt>
                <c:pt idx="205">
                  <c:v>570</c:v>
                </c:pt>
                <c:pt idx="206">
                  <c:v>570</c:v>
                </c:pt>
                <c:pt idx="207">
                  <c:v>580</c:v>
                </c:pt>
                <c:pt idx="208">
                  <c:v>580</c:v>
                </c:pt>
                <c:pt idx="209">
                  <c:v>580</c:v>
                </c:pt>
                <c:pt idx="210">
                  <c:v>580</c:v>
                </c:pt>
                <c:pt idx="211">
                  <c:v>570</c:v>
                </c:pt>
                <c:pt idx="212">
                  <c:v>570</c:v>
                </c:pt>
                <c:pt idx="213">
                  <c:v>570</c:v>
                </c:pt>
                <c:pt idx="214">
                  <c:v>570</c:v>
                </c:pt>
                <c:pt idx="215">
                  <c:v>570</c:v>
                </c:pt>
                <c:pt idx="216">
                  <c:v>570</c:v>
                </c:pt>
                <c:pt idx="217">
                  <c:v>570</c:v>
                </c:pt>
                <c:pt idx="218">
                  <c:v>570</c:v>
                </c:pt>
                <c:pt idx="219">
                  <c:v>570</c:v>
                </c:pt>
                <c:pt idx="220">
                  <c:v>570</c:v>
                </c:pt>
                <c:pt idx="221">
                  <c:v>570</c:v>
                </c:pt>
                <c:pt idx="222">
                  <c:v>570</c:v>
                </c:pt>
                <c:pt idx="223">
                  <c:v>570</c:v>
                </c:pt>
                <c:pt idx="224">
                  <c:v>570</c:v>
                </c:pt>
                <c:pt idx="225">
                  <c:v>570</c:v>
                </c:pt>
                <c:pt idx="226">
                  <c:v>570</c:v>
                </c:pt>
                <c:pt idx="227">
                  <c:v>570</c:v>
                </c:pt>
                <c:pt idx="228">
                  <c:v>570</c:v>
                </c:pt>
                <c:pt idx="229">
                  <c:v>570</c:v>
                </c:pt>
                <c:pt idx="230">
                  <c:v>570</c:v>
                </c:pt>
                <c:pt idx="231">
                  <c:v>560</c:v>
                </c:pt>
                <c:pt idx="232">
                  <c:v>560</c:v>
                </c:pt>
                <c:pt idx="233">
                  <c:v>560</c:v>
                </c:pt>
                <c:pt idx="234">
                  <c:v>560</c:v>
                </c:pt>
                <c:pt idx="235">
                  <c:v>560</c:v>
                </c:pt>
                <c:pt idx="236">
                  <c:v>560</c:v>
                </c:pt>
                <c:pt idx="237">
                  <c:v>560</c:v>
                </c:pt>
                <c:pt idx="238">
                  <c:v>560</c:v>
                </c:pt>
                <c:pt idx="239">
                  <c:v>560</c:v>
                </c:pt>
                <c:pt idx="240">
                  <c:v>560</c:v>
                </c:pt>
                <c:pt idx="241">
                  <c:v>560</c:v>
                </c:pt>
                <c:pt idx="242">
                  <c:v>560</c:v>
                </c:pt>
                <c:pt idx="243">
                  <c:v>560</c:v>
                </c:pt>
                <c:pt idx="244">
                  <c:v>560</c:v>
                </c:pt>
                <c:pt idx="245">
                  <c:v>560</c:v>
                </c:pt>
                <c:pt idx="246">
                  <c:v>560</c:v>
                </c:pt>
                <c:pt idx="247">
                  <c:v>560</c:v>
                </c:pt>
                <c:pt idx="248">
                  <c:v>560</c:v>
                </c:pt>
                <c:pt idx="249">
                  <c:v>560</c:v>
                </c:pt>
                <c:pt idx="250">
                  <c:v>560</c:v>
                </c:pt>
                <c:pt idx="251">
                  <c:v>590</c:v>
                </c:pt>
                <c:pt idx="252">
                  <c:v>590</c:v>
                </c:pt>
                <c:pt idx="253">
                  <c:v>590</c:v>
                </c:pt>
                <c:pt idx="254">
                  <c:v>590</c:v>
                </c:pt>
                <c:pt idx="255">
                  <c:v>590</c:v>
                </c:pt>
                <c:pt idx="256">
                  <c:v>590</c:v>
                </c:pt>
                <c:pt idx="257">
                  <c:v>590</c:v>
                </c:pt>
                <c:pt idx="258">
                  <c:v>590</c:v>
                </c:pt>
                <c:pt idx="259">
                  <c:v>590</c:v>
                </c:pt>
                <c:pt idx="260">
                  <c:v>590</c:v>
                </c:pt>
                <c:pt idx="261">
                  <c:v>590</c:v>
                </c:pt>
                <c:pt idx="262">
                  <c:v>590</c:v>
                </c:pt>
                <c:pt idx="263">
                  <c:v>590</c:v>
                </c:pt>
                <c:pt idx="264">
                  <c:v>590</c:v>
                </c:pt>
                <c:pt idx="265">
                  <c:v>590</c:v>
                </c:pt>
                <c:pt idx="266">
                  <c:v>590</c:v>
                </c:pt>
                <c:pt idx="267">
                  <c:v>590</c:v>
                </c:pt>
                <c:pt idx="268">
                  <c:v>590</c:v>
                </c:pt>
                <c:pt idx="269">
                  <c:v>590</c:v>
                </c:pt>
                <c:pt idx="270">
                  <c:v>590</c:v>
                </c:pt>
                <c:pt idx="271">
                  <c:v>610</c:v>
                </c:pt>
                <c:pt idx="272">
                  <c:v>610</c:v>
                </c:pt>
                <c:pt idx="273">
                  <c:v>610</c:v>
                </c:pt>
                <c:pt idx="274">
                  <c:v>610</c:v>
                </c:pt>
                <c:pt idx="275">
                  <c:v>610</c:v>
                </c:pt>
                <c:pt idx="276">
                  <c:v>610</c:v>
                </c:pt>
                <c:pt idx="277">
                  <c:v>610</c:v>
                </c:pt>
                <c:pt idx="278">
                  <c:v>610</c:v>
                </c:pt>
                <c:pt idx="279">
                  <c:v>610</c:v>
                </c:pt>
                <c:pt idx="280">
                  <c:v>610</c:v>
                </c:pt>
                <c:pt idx="281">
                  <c:v>610</c:v>
                </c:pt>
                <c:pt idx="282">
                  <c:v>610</c:v>
                </c:pt>
                <c:pt idx="283">
                  <c:v>610</c:v>
                </c:pt>
                <c:pt idx="284">
                  <c:v>610</c:v>
                </c:pt>
                <c:pt idx="285">
                  <c:v>610</c:v>
                </c:pt>
                <c:pt idx="286">
                  <c:v>610</c:v>
                </c:pt>
                <c:pt idx="287">
                  <c:v>610</c:v>
                </c:pt>
                <c:pt idx="288">
                  <c:v>610</c:v>
                </c:pt>
                <c:pt idx="289">
                  <c:v>610</c:v>
                </c:pt>
                <c:pt idx="290">
                  <c:v>610</c:v>
                </c:pt>
                <c:pt idx="291">
                  <c:v>610</c:v>
                </c:pt>
                <c:pt idx="292">
                  <c:v>610</c:v>
                </c:pt>
                <c:pt idx="293">
                  <c:v>610</c:v>
                </c:pt>
                <c:pt idx="294">
                  <c:v>640</c:v>
                </c:pt>
                <c:pt idx="295">
                  <c:v>640</c:v>
                </c:pt>
                <c:pt idx="296">
                  <c:v>640</c:v>
                </c:pt>
                <c:pt idx="297">
                  <c:v>640</c:v>
                </c:pt>
                <c:pt idx="298">
                  <c:v>640</c:v>
                </c:pt>
                <c:pt idx="299">
                  <c:v>640</c:v>
                </c:pt>
                <c:pt idx="300">
                  <c:v>640</c:v>
                </c:pt>
                <c:pt idx="301">
                  <c:v>640</c:v>
                </c:pt>
                <c:pt idx="302">
                  <c:v>640</c:v>
                </c:pt>
                <c:pt idx="303">
                  <c:v>640</c:v>
                </c:pt>
                <c:pt idx="304">
                  <c:v>640</c:v>
                </c:pt>
                <c:pt idx="305">
                  <c:v>640</c:v>
                </c:pt>
                <c:pt idx="306">
                  <c:v>640</c:v>
                </c:pt>
                <c:pt idx="307">
                  <c:v>640</c:v>
                </c:pt>
                <c:pt idx="308">
                  <c:v>640</c:v>
                </c:pt>
                <c:pt idx="309">
                  <c:v>640</c:v>
                </c:pt>
                <c:pt idx="310">
                  <c:v>640</c:v>
                </c:pt>
                <c:pt idx="311">
                  <c:v>640</c:v>
                </c:pt>
                <c:pt idx="312">
                  <c:v>640</c:v>
                </c:pt>
                <c:pt idx="313">
                  <c:v>640</c:v>
                </c:pt>
                <c:pt idx="314">
                  <c:v>640</c:v>
                </c:pt>
                <c:pt idx="315">
                  <c:v>660</c:v>
                </c:pt>
                <c:pt idx="316">
                  <c:v>660</c:v>
                </c:pt>
                <c:pt idx="317">
                  <c:v>660</c:v>
                </c:pt>
                <c:pt idx="318">
                  <c:v>660</c:v>
                </c:pt>
                <c:pt idx="319">
                  <c:v>660</c:v>
                </c:pt>
                <c:pt idx="320">
                  <c:v>660</c:v>
                </c:pt>
                <c:pt idx="321">
                  <c:v>660</c:v>
                </c:pt>
                <c:pt idx="322">
                  <c:v>660</c:v>
                </c:pt>
                <c:pt idx="323">
                  <c:v>650</c:v>
                </c:pt>
                <c:pt idx="324">
                  <c:v>650</c:v>
                </c:pt>
                <c:pt idx="325">
                  <c:v>650</c:v>
                </c:pt>
                <c:pt idx="326">
                  <c:v>650</c:v>
                </c:pt>
                <c:pt idx="327">
                  <c:v>650</c:v>
                </c:pt>
                <c:pt idx="328">
                  <c:v>650</c:v>
                </c:pt>
                <c:pt idx="329">
                  <c:v>650</c:v>
                </c:pt>
                <c:pt idx="330">
                  <c:v>650</c:v>
                </c:pt>
                <c:pt idx="331">
                  <c:v>650</c:v>
                </c:pt>
                <c:pt idx="332">
                  <c:v>650</c:v>
                </c:pt>
                <c:pt idx="333">
                  <c:v>650</c:v>
                </c:pt>
                <c:pt idx="334">
                  <c:v>650</c:v>
                </c:pt>
                <c:pt idx="335">
                  <c:v>650</c:v>
                </c:pt>
                <c:pt idx="336">
                  <c:v>650</c:v>
                </c:pt>
                <c:pt idx="337">
                  <c:v>650</c:v>
                </c:pt>
                <c:pt idx="338">
                  <c:v>650</c:v>
                </c:pt>
                <c:pt idx="339">
                  <c:v>650</c:v>
                </c:pt>
                <c:pt idx="340">
                  <c:v>650</c:v>
                </c:pt>
                <c:pt idx="341">
                  <c:v>650</c:v>
                </c:pt>
                <c:pt idx="342">
                  <c:v>650</c:v>
                </c:pt>
                <c:pt idx="343">
                  <c:v>660</c:v>
                </c:pt>
                <c:pt idx="344">
                  <c:v>660</c:v>
                </c:pt>
                <c:pt idx="345">
                  <c:v>660</c:v>
                </c:pt>
                <c:pt idx="346">
                  <c:v>660</c:v>
                </c:pt>
                <c:pt idx="347">
                  <c:v>660</c:v>
                </c:pt>
                <c:pt idx="348">
                  <c:v>660</c:v>
                </c:pt>
                <c:pt idx="349">
                  <c:v>660</c:v>
                </c:pt>
                <c:pt idx="350">
                  <c:v>650</c:v>
                </c:pt>
                <c:pt idx="351">
                  <c:v>650</c:v>
                </c:pt>
                <c:pt idx="352">
                  <c:v>650</c:v>
                </c:pt>
                <c:pt idx="353">
                  <c:v>650</c:v>
                </c:pt>
                <c:pt idx="354">
                  <c:v>650</c:v>
                </c:pt>
                <c:pt idx="355">
                  <c:v>650</c:v>
                </c:pt>
                <c:pt idx="356">
                  <c:v>650</c:v>
                </c:pt>
                <c:pt idx="357">
                  <c:v>650</c:v>
                </c:pt>
                <c:pt idx="358">
                  <c:v>650</c:v>
                </c:pt>
                <c:pt idx="359">
                  <c:v>650</c:v>
                </c:pt>
                <c:pt idx="360">
                  <c:v>650</c:v>
                </c:pt>
                <c:pt idx="361">
                  <c:v>650</c:v>
                </c:pt>
                <c:pt idx="362">
                  <c:v>650</c:v>
                </c:pt>
                <c:pt idx="363">
                  <c:v>650</c:v>
                </c:pt>
                <c:pt idx="364">
                  <c:v>650</c:v>
                </c:pt>
                <c:pt idx="365">
                  <c:v>650</c:v>
                </c:pt>
                <c:pt idx="366">
                  <c:v>650</c:v>
                </c:pt>
                <c:pt idx="367">
                  <c:v>650</c:v>
                </c:pt>
                <c:pt idx="368">
                  <c:v>650</c:v>
                </c:pt>
                <c:pt idx="369">
                  <c:v>650</c:v>
                </c:pt>
                <c:pt idx="370">
                  <c:v>650</c:v>
                </c:pt>
                <c:pt idx="371">
                  <c:v>650</c:v>
                </c:pt>
                <c:pt idx="372">
                  <c:v>650</c:v>
                </c:pt>
                <c:pt idx="373">
                  <c:v>650</c:v>
                </c:pt>
                <c:pt idx="374">
                  <c:v>650</c:v>
                </c:pt>
                <c:pt idx="375">
                  <c:v>650</c:v>
                </c:pt>
                <c:pt idx="376">
                  <c:v>650</c:v>
                </c:pt>
                <c:pt idx="377">
                  <c:v>650</c:v>
                </c:pt>
                <c:pt idx="378">
                  <c:v>650</c:v>
                </c:pt>
                <c:pt idx="379">
                  <c:v>650</c:v>
                </c:pt>
                <c:pt idx="380">
                  <c:v>650</c:v>
                </c:pt>
                <c:pt idx="381">
                  <c:v>650</c:v>
                </c:pt>
                <c:pt idx="382">
                  <c:v>620</c:v>
                </c:pt>
                <c:pt idx="383">
                  <c:v>620</c:v>
                </c:pt>
                <c:pt idx="384">
                  <c:v>620</c:v>
                </c:pt>
                <c:pt idx="385">
                  <c:v>620</c:v>
                </c:pt>
                <c:pt idx="386">
                  <c:v>620</c:v>
                </c:pt>
                <c:pt idx="387">
                  <c:v>620</c:v>
                </c:pt>
                <c:pt idx="388">
                  <c:v>620</c:v>
                </c:pt>
                <c:pt idx="389">
                  <c:v>620</c:v>
                </c:pt>
                <c:pt idx="390">
                  <c:v>620</c:v>
                </c:pt>
                <c:pt idx="391">
                  <c:v>620</c:v>
                </c:pt>
                <c:pt idx="392">
                  <c:v>620</c:v>
                </c:pt>
                <c:pt idx="393">
                  <c:v>620</c:v>
                </c:pt>
                <c:pt idx="394">
                  <c:v>620</c:v>
                </c:pt>
                <c:pt idx="395">
                  <c:v>620</c:v>
                </c:pt>
                <c:pt idx="396">
                  <c:v>620</c:v>
                </c:pt>
                <c:pt idx="397">
                  <c:v>620</c:v>
                </c:pt>
                <c:pt idx="398">
                  <c:v>620</c:v>
                </c:pt>
                <c:pt idx="399">
                  <c:v>620</c:v>
                </c:pt>
                <c:pt idx="400">
                  <c:v>620</c:v>
                </c:pt>
                <c:pt idx="401">
                  <c:v>630</c:v>
                </c:pt>
                <c:pt idx="402">
                  <c:v>630</c:v>
                </c:pt>
                <c:pt idx="403">
                  <c:v>630</c:v>
                </c:pt>
                <c:pt idx="404">
                  <c:v>630</c:v>
                </c:pt>
                <c:pt idx="405">
                  <c:v>630</c:v>
                </c:pt>
                <c:pt idx="406">
                  <c:v>630</c:v>
                </c:pt>
                <c:pt idx="407">
                  <c:v>630</c:v>
                </c:pt>
                <c:pt idx="408">
                  <c:v>630</c:v>
                </c:pt>
                <c:pt idx="409">
                  <c:v>630</c:v>
                </c:pt>
                <c:pt idx="410">
                  <c:v>630</c:v>
                </c:pt>
                <c:pt idx="411">
                  <c:v>630</c:v>
                </c:pt>
                <c:pt idx="412">
                  <c:v>630</c:v>
                </c:pt>
                <c:pt idx="413">
                  <c:v>630</c:v>
                </c:pt>
                <c:pt idx="414">
                  <c:v>630</c:v>
                </c:pt>
                <c:pt idx="415">
                  <c:v>630</c:v>
                </c:pt>
                <c:pt idx="416">
                  <c:v>630</c:v>
                </c:pt>
                <c:pt idx="417">
                  <c:v>630</c:v>
                </c:pt>
                <c:pt idx="418">
                  <c:v>630</c:v>
                </c:pt>
                <c:pt idx="419">
                  <c:v>630</c:v>
                </c:pt>
                <c:pt idx="420">
                  <c:v>630</c:v>
                </c:pt>
                <c:pt idx="421">
                  <c:v>630</c:v>
                </c:pt>
                <c:pt idx="422">
                  <c:v>630</c:v>
                </c:pt>
                <c:pt idx="423">
                  <c:v>630</c:v>
                </c:pt>
                <c:pt idx="424">
                  <c:v>630</c:v>
                </c:pt>
                <c:pt idx="425">
                  <c:v>670</c:v>
                </c:pt>
                <c:pt idx="426">
                  <c:v>670</c:v>
                </c:pt>
                <c:pt idx="427">
                  <c:v>670</c:v>
                </c:pt>
                <c:pt idx="428">
                  <c:v>670</c:v>
                </c:pt>
                <c:pt idx="429">
                  <c:v>670</c:v>
                </c:pt>
                <c:pt idx="430">
                  <c:v>670</c:v>
                </c:pt>
                <c:pt idx="431">
                  <c:v>670</c:v>
                </c:pt>
                <c:pt idx="432">
                  <c:v>670</c:v>
                </c:pt>
                <c:pt idx="433">
                  <c:v>670</c:v>
                </c:pt>
                <c:pt idx="434">
                  <c:v>670</c:v>
                </c:pt>
                <c:pt idx="435">
                  <c:v>670</c:v>
                </c:pt>
                <c:pt idx="436">
                  <c:v>670</c:v>
                </c:pt>
                <c:pt idx="437">
                  <c:v>670</c:v>
                </c:pt>
                <c:pt idx="438">
                  <c:v>670</c:v>
                </c:pt>
                <c:pt idx="439">
                  <c:v>670</c:v>
                </c:pt>
                <c:pt idx="440">
                  <c:v>670</c:v>
                </c:pt>
                <c:pt idx="441">
                  <c:v>670</c:v>
                </c:pt>
                <c:pt idx="442">
                  <c:v>670</c:v>
                </c:pt>
                <c:pt idx="443">
                  <c:v>670</c:v>
                </c:pt>
                <c:pt idx="444">
                  <c:v>670</c:v>
                </c:pt>
                <c:pt idx="445">
                  <c:v>670</c:v>
                </c:pt>
                <c:pt idx="446">
                  <c:v>750</c:v>
                </c:pt>
                <c:pt idx="447">
                  <c:v>750</c:v>
                </c:pt>
                <c:pt idx="448">
                  <c:v>750</c:v>
                </c:pt>
                <c:pt idx="449">
                  <c:v>750</c:v>
                </c:pt>
                <c:pt idx="450">
                  <c:v>750</c:v>
                </c:pt>
                <c:pt idx="451">
                  <c:v>750</c:v>
                </c:pt>
                <c:pt idx="452">
                  <c:v>750</c:v>
                </c:pt>
                <c:pt idx="453">
                  <c:v>750</c:v>
                </c:pt>
                <c:pt idx="454">
                  <c:v>750</c:v>
                </c:pt>
                <c:pt idx="455">
                  <c:v>750</c:v>
                </c:pt>
                <c:pt idx="456">
                  <c:v>750</c:v>
                </c:pt>
                <c:pt idx="457">
                  <c:v>750</c:v>
                </c:pt>
                <c:pt idx="458">
                  <c:v>750</c:v>
                </c:pt>
                <c:pt idx="459">
                  <c:v>750</c:v>
                </c:pt>
                <c:pt idx="460">
                  <c:v>750</c:v>
                </c:pt>
                <c:pt idx="461">
                  <c:v>750</c:v>
                </c:pt>
                <c:pt idx="462">
                  <c:v>750</c:v>
                </c:pt>
                <c:pt idx="463">
                  <c:v>750</c:v>
                </c:pt>
                <c:pt idx="464">
                  <c:v>750</c:v>
                </c:pt>
                <c:pt idx="465">
                  <c:v>750</c:v>
                </c:pt>
                <c:pt idx="466">
                  <c:v>750</c:v>
                </c:pt>
                <c:pt idx="467">
                  <c:v>750</c:v>
                </c:pt>
                <c:pt idx="468">
                  <c:v>810</c:v>
                </c:pt>
                <c:pt idx="469">
                  <c:v>810</c:v>
                </c:pt>
                <c:pt idx="470">
                  <c:v>810</c:v>
                </c:pt>
                <c:pt idx="471">
                  <c:v>810</c:v>
                </c:pt>
                <c:pt idx="472">
                  <c:v>810</c:v>
                </c:pt>
                <c:pt idx="473">
                  <c:v>810</c:v>
                </c:pt>
                <c:pt idx="474">
                  <c:v>810</c:v>
                </c:pt>
                <c:pt idx="475">
                  <c:v>810</c:v>
                </c:pt>
                <c:pt idx="476">
                  <c:v>810</c:v>
                </c:pt>
                <c:pt idx="477">
                  <c:v>810</c:v>
                </c:pt>
                <c:pt idx="478">
                  <c:v>810</c:v>
                </c:pt>
                <c:pt idx="479">
                  <c:v>810</c:v>
                </c:pt>
                <c:pt idx="480">
                  <c:v>810</c:v>
                </c:pt>
                <c:pt idx="481">
                  <c:v>810</c:v>
                </c:pt>
                <c:pt idx="482">
                  <c:v>810</c:v>
                </c:pt>
                <c:pt idx="483">
                  <c:v>810</c:v>
                </c:pt>
                <c:pt idx="484">
                  <c:v>810</c:v>
                </c:pt>
                <c:pt idx="485">
                  <c:v>810</c:v>
                </c:pt>
                <c:pt idx="486">
                  <c:v>810</c:v>
                </c:pt>
                <c:pt idx="487">
                  <c:v>810</c:v>
                </c:pt>
                <c:pt idx="488">
                  <c:v>810</c:v>
                </c:pt>
                <c:pt idx="489">
                  <c:v>810</c:v>
                </c:pt>
                <c:pt idx="490">
                  <c:v>860</c:v>
                </c:pt>
                <c:pt idx="491">
                  <c:v>860</c:v>
                </c:pt>
                <c:pt idx="492">
                  <c:v>860</c:v>
                </c:pt>
                <c:pt idx="493">
                  <c:v>860</c:v>
                </c:pt>
                <c:pt idx="494">
                  <c:v>860</c:v>
                </c:pt>
                <c:pt idx="495">
                  <c:v>860</c:v>
                </c:pt>
                <c:pt idx="496">
                  <c:v>860</c:v>
                </c:pt>
                <c:pt idx="497">
                  <c:v>860</c:v>
                </c:pt>
                <c:pt idx="498">
                  <c:v>860</c:v>
                </c:pt>
                <c:pt idx="499">
                  <c:v>860</c:v>
                </c:pt>
                <c:pt idx="500">
                  <c:v>860</c:v>
                </c:pt>
                <c:pt idx="501">
                  <c:v>860</c:v>
                </c:pt>
                <c:pt idx="502">
                  <c:v>860</c:v>
                </c:pt>
                <c:pt idx="503">
                  <c:v>860</c:v>
                </c:pt>
                <c:pt idx="504">
                  <c:v>860</c:v>
                </c:pt>
                <c:pt idx="505">
                  <c:v>860</c:v>
                </c:pt>
                <c:pt idx="506">
                  <c:v>860</c:v>
                </c:pt>
                <c:pt idx="507">
                  <c:v>860</c:v>
                </c:pt>
                <c:pt idx="508">
                  <c:v>860</c:v>
                </c:pt>
                <c:pt idx="509">
                  <c:v>890</c:v>
                </c:pt>
                <c:pt idx="510">
                  <c:v>890</c:v>
                </c:pt>
                <c:pt idx="511">
                  <c:v>890</c:v>
                </c:pt>
                <c:pt idx="512">
                  <c:v>890</c:v>
                </c:pt>
                <c:pt idx="513">
                  <c:v>890</c:v>
                </c:pt>
                <c:pt idx="514">
                  <c:v>890</c:v>
                </c:pt>
                <c:pt idx="515">
                  <c:v>890</c:v>
                </c:pt>
                <c:pt idx="516">
                  <c:v>890</c:v>
                </c:pt>
                <c:pt idx="517">
                  <c:v>890</c:v>
                </c:pt>
                <c:pt idx="518">
                  <c:v>890</c:v>
                </c:pt>
                <c:pt idx="519">
                  <c:v>890</c:v>
                </c:pt>
                <c:pt idx="520">
                  <c:v>890</c:v>
                </c:pt>
                <c:pt idx="521">
                  <c:v>890</c:v>
                </c:pt>
                <c:pt idx="522">
                  <c:v>890</c:v>
                </c:pt>
                <c:pt idx="523">
                  <c:v>890</c:v>
                </c:pt>
                <c:pt idx="524">
                  <c:v>890</c:v>
                </c:pt>
                <c:pt idx="525">
                  <c:v>890</c:v>
                </c:pt>
                <c:pt idx="526">
                  <c:v>890</c:v>
                </c:pt>
                <c:pt idx="527">
                  <c:v>890</c:v>
                </c:pt>
                <c:pt idx="528">
                  <c:v>890</c:v>
                </c:pt>
                <c:pt idx="529">
                  <c:v>890</c:v>
                </c:pt>
                <c:pt idx="530">
                  <c:v>890</c:v>
                </c:pt>
                <c:pt idx="531">
                  <c:v>890</c:v>
                </c:pt>
                <c:pt idx="532">
                  <c:v>890</c:v>
                </c:pt>
                <c:pt idx="533">
                  <c:v>890</c:v>
                </c:pt>
                <c:pt idx="534">
                  <c:v>890</c:v>
                </c:pt>
                <c:pt idx="535">
                  <c:v>890</c:v>
                </c:pt>
                <c:pt idx="536">
                  <c:v>890</c:v>
                </c:pt>
                <c:pt idx="537">
                  <c:v>890</c:v>
                </c:pt>
                <c:pt idx="538">
                  <c:v>890</c:v>
                </c:pt>
                <c:pt idx="539">
                  <c:v>890</c:v>
                </c:pt>
                <c:pt idx="540">
                  <c:v>890</c:v>
                </c:pt>
                <c:pt idx="541">
                  <c:v>890</c:v>
                </c:pt>
                <c:pt idx="542">
                  <c:v>890</c:v>
                </c:pt>
                <c:pt idx="543">
                  <c:v>890</c:v>
                </c:pt>
                <c:pt idx="544">
                  <c:v>890</c:v>
                </c:pt>
                <c:pt idx="545">
                  <c:v>890</c:v>
                </c:pt>
                <c:pt idx="546">
                  <c:v>890</c:v>
                </c:pt>
                <c:pt idx="547">
                  <c:v>890</c:v>
                </c:pt>
                <c:pt idx="548">
                  <c:v>890</c:v>
                </c:pt>
                <c:pt idx="549">
                  <c:v>890</c:v>
                </c:pt>
                <c:pt idx="550">
                  <c:v>890</c:v>
                </c:pt>
                <c:pt idx="551">
                  <c:v>890</c:v>
                </c:pt>
                <c:pt idx="552">
                  <c:v>890</c:v>
                </c:pt>
                <c:pt idx="553">
                  <c:v>890</c:v>
                </c:pt>
                <c:pt idx="554">
                  <c:v>890</c:v>
                </c:pt>
                <c:pt idx="555">
                  <c:v>890</c:v>
                </c:pt>
                <c:pt idx="556">
                  <c:v>890</c:v>
                </c:pt>
                <c:pt idx="557">
                  <c:v>890</c:v>
                </c:pt>
                <c:pt idx="558">
                  <c:v>890</c:v>
                </c:pt>
                <c:pt idx="559">
                  <c:v>890</c:v>
                </c:pt>
                <c:pt idx="560">
                  <c:v>890</c:v>
                </c:pt>
                <c:pt idx="561">
                  <c:v>890</c:v>
                </c:pt>
                <c:pt idx="562">
                  <c:v>890</c:v>
                </c:pt>
                <c:pt idx="563">
                  <c:v>890</c:v>
                </c:pt>
                <c:pt idx="564">
                  <c:v>890</c:v>
                </c:pt>
                <c:pt idx="565">
                  <c:v>890</c:v>
                </c:pt>
                <c:pt idx="566">
                  <c:v>890</c:v>
                </c:pt>
                <c:pt idx="567">
                  <c:v>890</c:v>
                </c:pt>
                <c:pt idx="568">
                  <c:v>890</c:v>
                </c:pt>
                <c:pt idx="569">
                  <c:v>890</c:v>
                </c:pt>
                <c:pt idx="570">
                  <c:v>890</c:v>
                </c:pt>
                <c:pt idx="571">
                  <c:v>890</c:v>
                </c:pt>
                <c:pt idx="572">
                  <c:v>890</c:v>
                </c:pt>
                <c:pt idx="573">
                  <c:v>890</c:v>
                </c:pt>
                <c:pt idx="574">
                  <c:v>890</c:v>
                </c:pt>
                <c:pt idx="575">
                  <c:v>890</c:v>
                </c:pt>
                <c:pt idx="576">
                  <c:v>890</c:v>
                </c:pt>
                <c:pt idx="577">
                  <c:v>890</c:v>
                </c:pt>
                <c:pt idx="578">
                  <c:v>890</c:v>
                </c:pt>
                <c:pt idx="579">
                  <c:v>890</c:v>
                </c:pt>
                <c:pt idx="580">
                  <c:v>890</c:v>
                </c:pt>
                <c:pt idx="581">
                  <c:v>890</c:v>
                </c:pt>
                <c:pt idx="582">
                  <c:v>890</c:v>
                </c:pt>
                <c:pt idx="583">
                  <c:v>890</c:v>
                </c:pt>
                <c:pt idx="584">
                  <c:v>890</c:v>
                </c:pt>
                <c:pt idx="585">
                  <c:v>890</c:v>
                </c:pt>
                <c:pt idx="586">
                  <c:v>890</c:v>
                </c:pt>
                <c:pt idx="587">
                  <c:v>890</c:v>
                </c:pt>
                <c:pt idx="588">
                  <c:v>890</c:v>
                </c:pt>
                <c:pt idx="589">
                  <c:v>890</c:v>
                </c:pt>
                <c:pt idx="590">
                  <c:v>890</c:v>
                </c:pt>
                <c:pt idx="591">
                  <c:v>890</c:v>
                </c:pt>
                <c:pt idx="592">
                  <c:v>890</c:v>
                </c:pt>
                <c:pt idx="593">
                  <c:v>890</c:v>
                </c:pt>
                <c:pt idx="594">
                  <c:v>890</c:v>
                </c:pt>
                <c:pt idx="595">
                  <c:v>890</c:v>
                </c:pt>
                <c:pt idx="596">
                  <c:v>890</c:v>
                </c:pt>
                <c:pt idx="597">
                  <c:v>890</c:v>
                </c:pt>
                <c:pt idx="598">
                  <c:v>890</c:v>
                </c:pt>
                <c:pt idx="599">
                  <c:v>890</c:v>
                </c:pt>
                <c:pt idx="600">
                  <c:v>890</c:v>
                </c:pt>
                <c:pt idx="601">
                  <c:v>890</c:v>
                </c:pt>
                <c:pt idx="602">
                  <c:v>890</c:v>
                </c:pt>
                <c:pt idx="603">
                  <c:v>890</c:v>
                </c:pt>
                <c:pt idx="604">
                  <c:v>890</c:v>
                </c:pt>
                <c:pt idx="605">
                  <c:v>890</c:v>
                </c:pt>
                <c:pt idx="606">
                  <c:v>890</c:v>
                </c:pt>
                <c:pt idx="607">
                  <c:v>890</c:v>
                </c:pt>
                <c:pt idx="608">
                  <c:v>890</c:v>
                </c:pt>
                <c:pt idx="609">
                  <c:v>890</c:v>
                </c:pt>
                <c:pt idx="610">
                  <c:v>890</c:v>
                </c:pt>
                <c:pt idx="611">
                  <c:v>890</c:v>
                </c:pt>
                <c:pt idx="612">
                  <c:v>890</c:v>
                </c:pt>
                <c:pt idx="613">
                  <c:v>890</c:v>
                </c:pt>
                <c:pt idx="614">
                  <c:v>890</c:v>
                </c:pt>
                <c:pt idx="615">
                  <c:v>890</c:v>
                </c:pt>
                <c:pt idx="616">
                  <c:v>890</c:v>
                </c:pt>
                <c:pt idx="617">
                  <c:v>890</c:v>
                </c:pt>
                <c:pt idx="618">
                  <c:v>890</c:v>
                </c:pt>
                <c:pt idx="619">
                  <c:v>890</c:v>
                </c:pt>
                <c:pt idx="620">
                  <c:v>890</c:v>
                </c:pt>
                <c:pt idx="621">
                  <c:v>890</c:v>
                </c:pt>
                <c:pt idx="622">
                  <c:v>890</c:v>
                </c:pt>
                <c:pt idx="623">
                  <c:v>890</c:v>
                </c:pt>
                <c:pt idx="624">
                  <c:v>890</c:v>
                </c:pt>
                <c:pt idx="625">
                  <c:v>890</c:v>
                </c:pt>
                <c:pt idx="626">
                  <c:v>890</c:v>
                </c:pt>
                <c:pt idx="627">
                  <c:v>890</c:v>
                </c:pt>
                <c:pt idx="628">
                  <c:v>890</c:v>
                </c:pt>
                <c:pt idx="629">
                  <c:v>890</c:v>
                </c:pt>
                <c:pt idx="630">
                  <c:v>890</c:v>
                </c:pt>
                <c:pt idx="631">
                  <c:v>890</c:v>
                </c:pt>
                <c:pt idx="632">
                  <c:v>890</c:v>
                </c:pt>
                <c:pt idx="633">
                  <c:v>890</c:v>
                </c:pt>
                <c:pt idx="634">
                  <c:v>890</c:v>
                </c:pt>
                <c:pt idx="635">
                  <c:v>890</c:v>
                </c:pt>
                <c:pt idx="636">
                  <c:v>890</c:v>
                </c:pt>
                <c:pt idx="637">
                  <c:v>890</c:v>
                </c:pt>
                <c:pt idx="638">
                  <c:v>890</c:v>
                </c:pt>
                <c:pt idx="639">
                  <c:v>890</c:v>
                </c:pt>
                <c:pt idx="640">
                  <c:v>890</c:v>
                </c:pt>
                <c:pt idx="641">
                  <c:v>890</c:v>
                </c:pt>
                <c:pt idx="642">
                  <c:v>890</c:v>
                </c:pt>
                <c:pt idx="643">
                  <c:v>890</c:v>
                </c:pt>
                <c:pt idx="644">
                  <c:v>890</c:v>
                </c:pt>
                <c:pt idx="645">
                  <c:v>890</c:v>
                </c:pt>
                <c:pt idx="646">
                  <c:v>890</c:v>
                </c:pt>
                <c:pt idx="647">
                  <c:v>890</c:v>
                </c:pt>
                <c:pt idx="648">
                  <c:v>890</c:v>
                </c:pt>
                <c:pt idx="649">
                  <c:v>890</c:v>
                </c:pt>
                <c:pt idx="650">
                  <c:v>890</c:v>
                </c:pt>
                <c:pt idx="651">
                  <c:v>890</c:v>
                </c:pt>
                <c:pt idx="652">
                  <c:v>890</c:v>
                </c:pt>
                <c:pt idx="653">
                  <c:v>890</c:v>
                </c:pt>
                <c:pt idx="654">
                  <c:v>890</c:v>
                </c:pt>
                <c:pt idx="655">
                  <c:v>890</c:v>
                </c:pt>
                <c:pt idx="656">
                  <c:v>890</c:v>
                </c:pt>
                <c:pt idx="657">
                  <c:v>890</c:v>
                </c:pt>
                <c:pt idx="658">
                  <c:v>890</c:v>
                </c:pt>
                <c:pt idx="659">
                  <c:v>890</c:v>
                </c:pt>
                <c:pt idx="660">
                  <c:v>890</c:v>
                </c:pt>
                <c:pt idx="661">
                  <c:v>890</c:v>
                </c:pt>
                <c:pt idx="662">
                  <c:v>890</c:v>
                </c:pt>
                <c:pt idx="663">
                  <c:v>890</c:v>
                </c:pt>
                <c:pt idx="664">
                  <c:v>890</c:v>
                </c:pt>
                <c:pt idx="665">
                  <c:v>890</c:v>
                </c:pt>
                <c:pt idx="666">
                  <c:v>890</c:v>
                </c:pt>
                <c:pt idx="667">
                  <c:v>890</c:v>
                </c:pt>
                <c:pt idx="668">
                  <c:v>890</c:v>
                </c:pt>
                <c:pt idx="669">
                  <c:v>890</c:v>
                </c:pt>
                <c:pt idx="670">
                  <c:v>890</c:v>
                </c:pt>
                <c:pt idx="671">
                  <c:v>855</c:v>
                </c:pt>
                <c:pt idx="672">
                  <c:v>855</c:v>
                </c:pt>
                <c:pt idx="673">
                  <c:v>855</c:v>
                </c:pt>
                <c:pt idx="674">
                  <c:v>855</c:v>
                </c:pt>
                <c:pt idx="675">
                  <c:v>855</c:v>
                </c:pt>
                <c:pt idx="676">
                  <c:v>855</c:v>
                </c:pt>
                <c:pt idx="677">
                  <c:v>855</c:v>
                </c:pt>
                <c:pt idx="678">
                  <c:v>855</c:v>
                </c:pt>
                <c:pt idx="679">
                  <c:v>855</c:v>
                </c:pt>
                <c:pt idx="680">
                  <c:v>855</c:v>
                </c:pt>
                <c:pt idx="681">
                  <c:v>855</c:v>
                </c:pt>
                <c:pt idx="682">
                  <c:v>855</c:v>
                </c:pt>
                <c:pt idx="683">
                  <c:v>855</c:v>
                </c:pt>
                <c:pt idx="684">
                  <c:v>855</c:v>
                </c:pt>
                <c:pt idx="685">
                  <c:v>855</c:v>
                </c:pt>
                <c:pt idx="686">
                  <c:v>855</c:v>
                </c:pt>
                <c:pt idx="687">
                  <c:v>855</c:v>
                </c:pt>
                <c:pt idx="688">
                  <c:v>855</c:v>
                </c:pt>
                <c:pt idx="689">
                  <c:v>855</c:v>
                </c:pt>
                <c:pt idx="690">
                  <c:v>855</c:v>
                </c:pt>
                <c:pt idx="691">
                  <c:v>855</c:v>
                </c:pt>
                <c:pt idx="692">
                  <c:v>855</c:v>
                </c:pt>
                <c:pt idx="693">
                  <c:v>855</c:v>
                </c:pt>
                <c:pt idx="694">
                  <c:v>855</c:v>
                </c:pt>
                <c:pt idx="695">
                  <c:v>855</c:v>
                </c:pt>
                <c:pt idx="696">
                  <c:v>855</c:v>
                </c:pt>
                <c:pt idx="697">
                  <c:v>855</c:v>
                </c:pt>
                <c:pt idx="698">
                  <c:v>855</c:v>
                </c:pt>
                <c:pt idx="699">
                  <c:v>855</c:v>
                </c:pt>
                <c:pt idx="700">
                  <c:v>855</c:v>
                </c:pt>
                <c:pt idx="701">
                  <c:v>855</c:v>
                </c:pt>
                <c:pt idx="702">
                  <c:v>855</c:v>
                </c:pt>
                <c:pt idx="703">
                  <c:v>855</c:v>
                </c:pt>
                <c:pt idx="704">
                  <c:v>855</c:v>
                </c:pt>
                <c:pt idx="705">
                  <c:v>855</c:v>
                </c:pt>
                <c:pt idx="706">
                  <c:v>855</c:v>
                </c:pt>
                <c:pt idx="707">
                  <c:v>855</c:v>
                </c:pt>
                <c:pt idx="708">
                  <c:v>855</c:v>
                </c:pt>
                <c:pt idx="709">
                  <c:v>865</c:v>
                </c:pt>
                <c:pt idx="710">
                  <c:v>865</c:v>
                </c:pt>
                <c:pt idx="711">
                  <c:v>865</c:v>
                </c:pt>
                <c:pt idx="712">
                  <c:v>865</c:v>
                </c:pt>
                <c:pt idx="713">
                  <c:v>865</c:v>
                </c:pt>
                <c:pt idx="714">
                  <c:v>865</c:v>
                </c:pt>
                <c:pt idx="715">
                  <c:v>855</c:v>
                </c:pt>
                <c:pt idx="716">
                  <c:v>855</c:v>
                </c:pt>
                <c:pt idx="717">
                  <c:v>855</c:v>
                </c:pt>
                <c:pt idx="718">
                  <c:v>855</c:v>
                </c:pt>
                <c:pt idx="719">
                  <c:v>855</c:v>
                </c:pt>
                <c:pt idx="720">
                  <c:v>855</c:v>
                </c:pt>
                <c:pt idx="721">
                  <c:v>855</c:v>
                </c:pt>
                <c:pt idx="722">
                  <c:v>855</c:v>
                </c:pt>
                <c:pt idx="723">
                  <c:v>855</c:v>
                </c:pt>
                <c:pt idx="724">
                  <c:v>855</c:v>
                </c:pt>
                <c:pt idx="725">
                  <c:v>855</c:v>
                </c:pt>
                <c:pt idx="726">
                  <c:v>855</c:v>
                </c:pt>
                <c:pt idx="727">
                  <c:v>855</c:v>
                </c:pt>
                <c:pt idx="728">
                  <c:v>855</c:v>
                </c:pt>
                <c:pt idx="729">
                  <c:v>855</c:v>
                </c:pt>
                <c:pt idx="730">
                  <c:v>855</c:v>
                </c:pt>
                <c:pt idx="731">
                  <c:v>855</c:v>
                </c:pt>
                <c:pt idx="732">
                  <c:v>855</c:v>
                </c:pt>
                <c:pt idx="733">
                  <c:v>855</c:v>
                </c:pt>
                <c:pt idx="734">
                  <c:v>855</c:v>
                </c:pt>
                <c:pt idx="735">
                  <c:v>855</c:v>
                </c:pt>
                <c:pt idx="736">
                  <c:v>855</c:v>
                </c:pt>
                <c:pt idx="737">
                  <c:v>855</c:v>
                </c:pt>
                <c:pt idx="738">
                  <c:v>815</c:v>
                </c:pt>
                <c:pt idx="739">
                  <c:v>815</c:v>
                </c:pt>
                <c:pt idx="740">
                  <c:v>815</c:v>
                </c:pt>
                <c:pt idx="741">
                  <c:v>815</c:v>
                </c:pt>
                <c:pt idx="742">
                  <c:v>815</c:v>
                </c:pt>
                <c:pt idx="743">
                  <c:v>815</c:v>
                </c:pt>
                <c:pt idx="744">
                  <c:v>815</c:v>
                </c:pt>
                <c:pt idx="745">
                  <c:v>815</c:v>
                </c:pt>
                <c:pt idx="746">
                  <c:v>815</c:v>
                </c:pt>
                <c:pt idx="747">
                  <c:v>815</c:v>
                </c:pt>
                <c:pt idx="748">
                  <c:v>815</c:v>
                </c:pt>
                <c:pt idx="749">
                  <c:v>815</c:v>
                </c:pt>
                <c:pt idx="750">
                  <c:v>815</c:v>
                </c:pt>
                <c:pt idx="751">
                  <c:v>815</c:v>
                </c:pt>
                <c:pt idx="752">
                  <c:v>815</c:v>
                </c:pt>
                <c:pt idx="753">
                  <c:v>815</c:v>
                </c:pt>
                <c:pt idx="754">
                  <c:v>815</c:v>
                </c:pt>
                <c:pt idx="755">
                  <c:v>815</c:v>
                </c:pt>
                <c:pt idx="756">
                  <c:v>815</c:v>
                </c:pt>
                <c:pt idx="757">
                  <c:v>815</c:v>
                </c:pt>
                <c:pt idx="758">
                  <c:v>815</c:v>
                </c:pt>
                <c:pt idx="759">
                  <c:v>815</c:v>
                </c:pt>
                <c:pt idx="760">
                  <c:v>815</c:v>
                </c:pt>
                <c:pt idx="761">
                  <c:v>815</c:v>
                </c:pt>
                <c:pt idx="762">
                  <c:v>815</c:v>
                </c:pt>
                <c:pt idx="763">
                  <c:v>815</c:v>
                </c:pt>
                <c:pt idx="764">
                  <c:v>815</c:v>
                </c:pt>
                <c:pt idx="765">
                  <c:v>815</c:v>
                </c:pt>
                <c:pt idx="766">
                  <c:v>815</c:v>
                </c:pt>
                <c:pt idx="767">
                  <c:v>815</c:v>
                </c:pt>
                <c:pt idx="768">
                  <c:v>815</c:v>
                </c:pt>
                <c:pt idx="769">
                  <c:v>815</c:v>
                </c:pt>
                <c:pt idx="770">
                  <c:v>815</c:v>
                </c:pt>
                <c:pt idx="771">
                  <c:v>815</c:v>
                </c:pt>
                <c:pt idx="772">
                  <c:v>815</c:v>
                </c:pt>
                <c:pt idx="773">
                  <c:v>815</c:v>
                </c:pt>
                <c:pt idx="774">
                  <c:v>815</c:v>
                </c:pt>
                <c:pt idx="775">
                  <c:v>815</c:v>
                </c:pt>
                <c:pt idx="776">
                  <c:v>815</c:v>
                </c:pt>
                <c:pt idx="777">
                  <c:v>815</c:v>
                </c:pt>
                <c:pt idx="778">
                  <c:v>815</c:v>
                </c:pt>
                <c:pt idx="779">
                  <c:v>815</c:v>
                </c:pt>
                <c:pt idx="780">
                  <c:v>815</c:v>
                </c:pt>
                <c:pt idx="781">
                  <c:v>815</c:v>
                </c:pt>
                <c:pt idx="782">
                  <c:v>815</c:v>
                </c:pt>
                <c:pt idx="783">
                  <c:v>815</c:v>
                </c:pt>
                <c:pt idx="784">
                  <c:v>815</c:v>
                </c:pt>
                <c:pt idx="785">
                  <c:v>815</c:v>
                </c:pt>
                <c:pt idx="786">
                  <c:v>815</c:v>
                </c:pt>
                <c:pt idx="787">
                  <c:v>815</c:v>
                </c:pt>
                <c:pt idx="788">
                  <c:v>815</c:v>
                </c:pt>
                <c:pt idx="789">
                  <c:v>715</c:v>
                </c:pt>
                <c:pt idx="790">
                  <c:v>715</c:v>
                </c:pt>
                <c:pt idx="791">
                  <c:v>715</c:v>
                </c:pt>
                <c:pt idx="792">
                  <c:v>715</c:v>
                </c:pt>
                <c:pt idx="793">
                  <c:v>715</c:v>
                </c:pt>
                <c:pt idx="794">
                  <c:v>650</c:v>
                </c:pt>
                <c:pt idx="795">
                  <c:v>650</c:v>
                </c:pt>
                <c:pt idx="796">
                  <c:v>650</c:v>
                </c:pt>
                <c:pt idx="797">
                  <c:v>650</c:v>
                </c:pt>
                <c:pt idx="798">
                  <c:v>650</c:v>
                </c:pt>
                <c:pt idx="799">
                  <c:v>650</c:v>
                </c:pt>
                <c:pt idx="800">
                  <c:v>650</c:v>
                </c:pt>
                <c:pt idx="801">
                  <c:v>650</c:v>
                </c:pt>
                <c:pt idx="802">
                  <c:v>650</c:v>
                </c:pt>
                <c:pt idx="803">
                  <c:v>650</c:v>
                </c:pt>
                <c:pt idx="804">
                  <c:v>650</c:v>
                </c:pt>
                <c:pt idx="805">
                  <c:v>650</c:v>
                </c:pt>
                <c:pt idx="806">
                  <c:v>650</c:v>
                </c:pt>
                <c:pt idx="807">
                  <c:v>650</c:v>
                </c:pt>
                <c:pt idx="808">
                  <c:v>650</c:v>
                </c:pt>
                <c:pt idx="809">
                  <c:v>650</c:v>
                </c:pt>
                <c:pt idx="810">
                  <c:v>650</c:v>
                </c:pt>
                <c:pt idx="811">
                  <c:v>650</c:v>
                </c:pt>
                <c:pt idx="812">
                  <c:v>650</c:v>
                </c:pt>
                <c:pt idx="813">
                  <c:v>650</c:v>
                </c:pt>
                <c:pt idx="814">
                  <c:v>650</c:v>
                </c:pt>
                <c:pt idx="815">
                  <c:v>650</c:v>
                </c:pt>
                <c:pt idx="816">
                  <c:v>695</c:v>
                </c:pt>
                <c:pt idx="817">
                  <c:v>695</c:v>
                </c:pt>
                <c:pt idx="818">
                  <c:v>695</c:v>
                </c:pt>
                <c:pt idx="819">
                  <c:v>695</c:v>
                </c:pt>
                <c:pt idx="820">
                  <c:v>695</c:v>
                </c:pt>
                <c:pt idx="821">
                  <c:v>695</c:v>
                </c:pt>
                <c:pt idx="822">
                  <c:v>695</c:v>
                </c:pt>
                <c:pt idx="823">
                  <c:v>695</c:v>
                </c:pt>
                <c:pt idx="824">
                  <c:v>695</c:v>
                </c:pt>
                <c:pt idx="825">
                  <c:v>695</c:v>
                </c:pt>
                <c:pt idx="826">
                  <c:v>695</c:v>
                </c:pt>
                <c:pt idx="827">
                  <c:v>695</c:v>
                </c:pt>
                <c:pt idx="828">
                  <c:v>695</c:v>
                </c:pt>
                <c:pt idx="829">
                  <c:v>695</c:v>
                </c:pt>
                <c:pt idx="830">
                  <c:v>695</c:v>
                </c:pt>
                <c:pt idx="831">
                  <c:v>695</c:v>
                </c:pt>
                <c:pt idx="832">
                  <c:v>695</c:v>
                </c:pt>
                <c:pt idx="833">
                  <c:v>695</c:v>
                </c:pt>
                <c:pt idx="834">
                  <c:v>695</c:v>
                </c:pt>
                <c:pt idx="835">
                  <c:v>695</c:v>
                </c:pt>
                <c:pt idx="836">
                  <c:v>695</c:v>
                </c:pt>
                <c:pt idx="837">
                  <c:v>715</c:v>
                </c:pt>
                <c:pt idx="838">
                  <c:v>715</c:v>
                </c:pt>
                <c:pt idx="839">
                  <c:v>715</c:v>
                </c:pt>
                <c:pt idx="840">
                  <c:v>715</c:v>
                </c:pt>
                <c:pt idx="841">
                  <c:v>715</c:v>
                </c:pt>
                <c:pt idx="842">
                  <c:v>715</c:v>
                </c:pt>
                <c:pt idx="843">
                  <c:v>715</c:v>
                </c:pt>
                <c:pt idx="844">
                  <c:v>715</c:v>
                </c:pt>
                <c:pt idx="845">
                  <c:v>715</c:v>
                </c:pt>
                <c:pt idx="846">
                  <c:v>715</c:v>
                </c:pt>
                <c:pt idx="847">
                  <c:v>715</c:v>
                </c:pt>
                <c:pt idx="848">
                  <c:v>715</c:v>
                </c:pt>
                <c:pt idx="849">
                  <c:v>715</c:v>
                </c:pt>
                <c:pt idx="850">
                  <c:v>715</c:v>
                </c:pt>
                <c:pt idx="851">
                  <c:v>715</c:v>
                </c:pt>
                <c:pt idx="852">
                  <c:v>715</c:v>
                </c:pt>
                <c:pt idx="853">
                  <c:v>715</c:v>
                </c:pt>
                <c:pt idx="854">
                  <c:v>715</c:v>
                </c:pt>
                <c:pt idx="855">
                  <c:v>715</c:v>
                </c:pt>
                <c:pt idx="856">
                  <c:v>715</c:v>
                </c:pt>
                <c:pt idx="857">
                  <c:v>715</c:v>
                </c:pt>
                <c:pt idx="858">
                  <c:v>725</c:v>
                </c:pt>
                <c:pt idx="859">
                  <c:v>725</c:v>
                </c:pt>
                <c:pt idx="860">
                  <c:v>725</c:v>
                </c:pt>
                <c:pt idx="861">
                  <c:v>725</c:v>
                </c:pt>
                <c:pt idx="862">
                  <c:v>725</c:v>
                </c:pt>
                <c:pt idx="863">
                  <c:v>725</c:v>
                </c:pt>
                <c:pt idx="864">
                  <c:v>725</c:v>
                </c:pt>
                <c:pt idx="865">
                  <c:v>725</c:v>
                </c:pt>
                <c:pt idx="866">
                  <c:v>725</c:v>
                </c:pt>
                <c:pt idx="867">
                  <c:v>725</c:v>
                </c:pt>
                <c:pt idx="868">
                  <c:v>725</c:v>
                </c:pt>
                <c:pt idx="869">
                  <c:v>725</c:v>
                </c:pt>
                <c:pt idx="870">
                  <c:v>725</c:v>
                </c:pt>
                <c:pt idx="871">
                  <c:v>725</c:v>
                </c:pt>
                <c:pt idx="872">
                  <c:v>725</c:v>
                </c:pt>
                <c:pt idx="873">
                  <c:v>725</c:v>
                </c:pt>
                <c:pt idx="874">
                  <c:v>725</c:v>
                </c:pt>
                <c:pt idx="875">
                  <c:v>725</c:v>
                </c:pt>
                <c:pt idx="876">
                  <c:v>725</c:v>
                </c:pt>
                <c:pt idx="877">
                  <c:v>725</c:v>
                </c:pt>
                <c:pt idx="878">
                  <c:v>725</c:v>
                </c:pt>
                <c:pt idx="879">
                  <c:v>725</c:v>
                </c:pt>
                <c:pt idx="880">
                  <c:v>725</c:v>
                </c:pt>
                <c:pt idx="881">
                  <c:v>725</c:v>
                </c:pt>
                <c:pt idx="882">
                  <c:v>725</c:v>
                </c:pt>
                <c:pt idx="883">
                  <c:v>725</c:v>
                </c:pt>
                <c:pt idx="884">
                  <c:v>725</c:v>
                </c:pt>
                <c:pt idx="885">
                  <c:v>725</c:v>
                </c:pt>
                <c:pt idx="886">
                  <c:v>725</c:v>
                </c:pt>
                <c:pt idx="887">
                  <c:v>725</c:v>
                </c:pt>
                <c:pt idx="888">
                  <c:v>725</c:v>
                </c:pt>
                <c:pt idx="889">
                  <c:v>630</c:v>
                </c:pt>
                <c:pt idx="890">
                  <c:v>630</c:v>
                </c:pt>
                <c:pt idx="891">
                  <c:v>630</c:v>
                </c:pt>
                <c:pt idx="892">
                  <c:v>630</c:v>
                </c:pt>
                <c:pt idx="893">
                  <c:v>630</c:v>
                </c:pt>
                <c:pt idx="894">
                  <c:v>630</c:v>
                </c:pt>
                <c:pt idx="895">
                  <c:v>630</c:v>
                </c:pt>
                <c:pt idx="896">
                  <c:v>630</c:v>
                </c:pt>
                <c:pt idx="897">
                  <c:v>630</c:v>
                </c:pt>
                <c:pt idx="898">
                  <c:v>630</c:v>
                </c:pt>
                <c:pt idx="899">
                  <c:v>630</c:v>
                </c:pt>
                <c:pt idx="900">
                  <c:v>630</c:v>
                </c:pt>
                <c:pt idx="901">
                  <c:v>630</c:v>
                </c:pt>
                <c:pt idx="902">
                  <c:v>630</c:v>
                </c:pt>
                <c:pt idx="903">
                  <c:v>630</c:v>
                </c:pt>
                <c:pt idx="904">
                  <c:v>630</c:v>
                </c:pt>
                <c:pt idx="905">
                  <c:v>630</c:v>
                </c:pt>
                <c:pt idx="906">
                  <c:v>630</c:v>
                </c:pt>
                <c:pt idx="907">
                  <c:v>630</c:v>
                </c:pt>
                <c:pt idx="908">
                  <c:v>570</c:v>
                </c:pt>
                <c:pt idx="909">
                  <c:v>570</c:v>
                </c:pt>
                <c:pt idx="910">
                  <c:v>570</c:v>
                </c:pt>
                <c:pt idx="911">
                  <c:v>570</c:v>
                </c:pt>
                <c:pt idx="912">
                  <c:v>570</c:v>
                </c:pt>
                <c:pt idx="913">
                  <c:v>570</c:v>
                </c:pt>
                <c:pt idx="914">
                  <c:v>570</c:v>
                </c:pt>
                <c:pt idx="915">
                  <c:v>570</c:v>
                </c:pt>
                <c:pt idx="916">
                  <c:v>570</c:v>
                </c:pt>
                <c:pt idx="917">
                  <c:v>570</c:v>
                </c:pt>
                <c:pt idx="918">
                  <c:v>570</c:v>
                </c:pt>
                <c:pt idx="919">
                  <c:v>570</c:v>
                </c:pt>
                <c:pt idx="920">
                  <c:v>570</c:v>
                </c:pt>
                <c:pt idx="921">
                  <c:v>570</c:v>
                </c:pt>
                <c:pt idx="922">
                  <c:v>570</c:v>
                </c:pt>
                <c:pt idx="923">
                  <c:v>570</c:v>
                </c:pt>
                <c:pt idx="924">
                  <c:v>570</c:v>
                </c:pt>
                <c:pt idx="925">
                  <c:v>570</c:v>
                </c:pt>
                <c:pt idx="926">
                  <c:v>570</c:v>
                </c:pt>
                <c:pt idx="927">
                  <c:v>580</c:v>
                </c:pt>
                <c:pt idx="928">
                  <c:v>580</c:v>
                </c:pt>
                <c:pt idx="929">
                  <c:v>580</c:v>
                </c:pt>
                <c:pt idx="930">
                  <c:v>580</c:v>
                </c:pt>
                <c:pt idx="931">
                  <c:v>580</c:v>
                </c:pt>
                <c:pt idx="932">
                  <c:v>580</c:v>
                </c:pt>
                <c:pt idx="933">
                  <c:v>580</c:v>
                </c:pt>
                <c:pt idx="934">
                  <c:v>580</c:v>
                </c:pt>
                <c:pt idx="935">
                  <c:v>580</c:v>
                </c:pt>
                <c:pt idx="936">
                  <c:v>580</c:v>
                </c:pt>
                <c:pt idx="937">
                  <c:v>580</c:v>
                </c:pt>
                <c:pt idx="938">
                  <c:v>580</c:v>
                </c:pt>
                <c:pt idx="939">
                  <c:v>580</c:v>
                </c:pt>
                <c:pt idx="940">
                  <c:v>580</c:v>
                </c:pt>
                <c:pt idx="941">
                  <c:v>580</c:v>
                </c:pt>
                <c:pt idx="942">
                  <c:v>580</c:v>
                </c:pt>
                <c:pt idx="943">
                  <c:v>580</c:v>
                </c:pt>
                <c:pt idx="944">
                  <c:v>580</c:v>
                </c:pt>
                <c:pt idx="945">
                  <c:v>580</c:v>
                </c:pt>
                <c:pt idx="946">
                  <c:v>580</c:v>
                </c:pt>
                <c:pt idx="947">
                  <c:v>580</c:v>
                </c:pt>
                <c:pt idx="948">
                  <c:v>570</c:v>
                </c:pt>
                <c:pt idx="949">
                  <c:v>570</c:v>
                </c:pt>
                <c:pt idx="950">
                  <c:v>570</c:v>
                </c:pt>
                <c:pt idx="951">
                  <c:v>570</c:v>
                </c:pt>
                <c:pt idx="952">
                  <c:v>570</c:v>
                </c:pt>
                <c:pt idx="953">
                  <c:v>570</c:v>
                </c:pt>
                <c:pt idx="954">
                  <c:v>570</c:v>
                </c:pt>
                <c:pt idx="955">
                  <c:v>570</c:v>
                </c:pt>
                <c:pt idx="956">
                  <c:v>570</c:v>
                </c:pt>
                <c:pt idx="957">
                  <c:v>570</c:v>
                </c:pt>
                <c:pt idx="958">
                  <c:v>570</c:v>
                </c:pt>
                <c:pt idx="959">
                  <c:v>570</c:v>
                </c:pt>
                <c:pt idx="960">
                  <c:v>570</c:v>
                </c:pt>
                <c:pt idx="961">
                  <c:v>570</c:v>
                </c:pt>
                <c:pt idx="962">
                  <c:v>570</c:v>
                </c:pt>
                <c:pt idx="963">
                  <c:v>570</c:v>
                </c:pt>
                <c:pt idx="964">
                  <c:v>570</c:v>
                </c:pt>
                <c:pt idx="965">
                  <c:v>570</c:v>
                </c:pt>
                <c:pt idx="966">
                  <c:v>570</c:v>
                </c:pt>
                <c:pt idx="967">
                  <c:v>570</c:v>
                </c:pt>
                <c:pt idx="968">
                  <c:v>570</c:v>
                </c:pt>
                <c:pt idx="969">
                  <c:v>570</c:v>
                </c:pt>
                <c:pt idx="970">
                  <c:v>575</c:v>
                </c:pt>
                <c:pt idx="971">
                  <c:v>575</c:v>
                </c:pt>
                <c:pt idx="972">
                  <c:v>575</c:v>
                </c:pt>
                <c:pt idx="973">
                  <c:v>575</c:v>
                </c:pt>
                <c:pt idx="974">
                  <c:v>575</c:v>
                </c:pt>
                <c:pt idx="975">
                  <c:v>575</c:v>
                </c:pt>
                <c:pt idx="976">
                  <c:v>575</c:v>
                </c:pt>
                <c:pt idx="977">
                  <c:v>575</c:v>
                </c:pt>
                <c:pt idx="978">
                  <c:v>575</c:v>
                </c:pt>
                <c:pt idx="979">
                  <c:v>575</c:v>
                </c:pt>
                <c:pt idx="980">
                  <c:v>575</c:v>
                </c:pt>
                <c:pt idx="981">
                  <c:v>575</c:v>
                </c:pt>
                <c:pt idx="982">
                  <c:v>575</c:v>
                </c:pt>
                <c:pt idx="983">
                  <c:v>575</c:v>
                </c:pt>
                <c:pt idx="984">
                  <c:v>575</c:v>
                </c:pt>
                <c:pt idx="985">
                  <c:v>575</c:v>
                </c:pt>
                <c:pt idx="986">
                  <c:v>575</c:v>
                </c:pt>
                <c:pt idx="987">
                  <c:v>575</c:v>
                </c:pt>
                <c:pt idx="988">
                  <c:v>575</c:v>
                </c:pt>
                <c:pt idx="989">
                  <c:v>575</c:v>
                </c:pt>
                <c:pt idx="990">
                  <c:v>575</c:v>
                </c:pt>
                <c:pt idx="991">
                  <c:v>595</c:v>
                </c:pt>
                <c:pt idx="992">
                  <c:v>595</c:v>
                </c:pt>
                <c:pt idx="993">
                  <c:v>595</c:v>
                </c:pt>
                <c:pt idx="994">
                  <c:v>595</c:v>
                </c:pt>
                <c:pt idx="995">
                  <c:v>595</c:v>
                </c:pt>
                <c:pt idx="996">
                  <c:v>595</c:v>
                </c:pt>
                <c:pt idx="997">
                  <c:v>595</c:v>
                </c:pt>
                <c:pt idx="998">
                  <c:v>595</c:v>
                </c:pt>
                <c:pt idx="999">
                  <c:v>595</c:v>
                </c:pt>
                <c:pt idx="1000">
                  <c:v>595</c:v>
                </c:pt>
                <c:pt idx="1001">
                  <c:v>595</c:v>
                </c:pt>
                <c:pt idx="1002">
                  <c:v>595</c:v>
                </c:pt>
                <c:pt idx="1003">
                  <c:v>595</c:v>
                </c:pt>
                <c:pt idx="1004">
                  <c:v>595</c:v>
                </c:pt>
                <c:pt idx="1005">
                  <c:v>595</c:v>
                </c:pt>
                <c:pt idx="1006">
                  <c:v>595</c:v>
                </c:pt>
                <c:pt idx="1007">
                  <c:v>595</c:v>
                </c:pt>
                <c:pt idx="1008">
                  <c:v>595</c:v>
                </c:pt>
                <c:pt idx="1009">
                  <c:v>595</c:v>
                </c:pt>
                <c:pt idx="1010">
                  <c:v>595</c:v>
                </c:pt>
                <c:pt idx="1011">
                  <c:v>595</c:v>
                </c:pt>
                <c:pt idx="1012">
                  <c:v>595</c:v>
                </c:pt>
                <c:pt idx="1013">
                  <c:v>595</c:v>
                </c:pt>
                <c:pt idx="1014">
                  <c:v>595</c:v>
                </c:pt>
                <c:pt idx="1015">
                  <c:v>595</c:v>
                </c:pt>
                <c:pt idx="1016">
                  <c:v>595</c:v>
                </c:pt>
                <c:pt idx="1017">
                  <c:v>595</c:v>
                </c:pt>
                <c:pt idx="1018">
                  <c:v>595</c:v>
                </c:pt>
                <c:pt idx="1019">
                  <c:v>595</c:v>
                </c:pt>
                <c:pt idx="1020">
                  <c:v>595</c:v>
                </c:pt>
                <c:pt idx="1021">
                  <c:v>595</c:v>
                </c:pt>
                <c:pt idx="1022">
                  <c:v>595</c:v>
                </c:pt>
                <c:pt idx="1023">
                  <c:v>595</c:v>
                </c:pt>
                <c:pt idx="1024">
                  <c:v>595</c:v>
                </c:pt>
                <c:pt idx="1025">
                  <c:v>595</c:v>
                </c:pt>
                <c:pt idx="1026">
                  <c:v>570</c:v>
                </c:pt>
                <c:pt idx="1027">
                  <c:v>570</c:v>
                </c:pt>
                <c:pt idx="1028">
                  <c:v>570</c:v>
                </c:pt>
                <c:pt idx="1029">
                  <c:v>570</c:v>
                </c:pt>
                <c:pt idx="1030">
                  <c:v>570</c:v>
                </c:pt>
                <c:pt idx="1031">
                  <c:v>570</c:v>
                </c:pt>
                <c:pt idx="1032">
                  <c:v>570</c:v>
                </c:pt>
                <c:pt idx="1033">
                  <c:v>570</c:v>
                </c:pt>
                <c:pt idx="1034">
                  <c:v>570</c:v>
                </c:pt>
                <c:pt idx="1035">
                  <c:v>570</c:v>
                </c:pt>
                <c:pt idx="1036">
                  <c:v>570</c:v>
                </c:pt>
                <c:pt idx="1037">
                  <c:v>570</c:v>
                </c:pt>
                <c:pt idx="1038">
                  <c:v>570</c:v>
                </c:pt>
                <c:pt idx="1039">
                  <c:v>570</c:v>
                </c:pt>
                <c:pt idx="1040">
                  <c:v>550</c:v>
                </c:pt>
                <c:pt idx="1041">
                  <c:v>550</c:v>
                </c:pt>
                <c:pt idx="1042">
                  <c:v>550</c:v>
                </c:pt>
                <c:pt idx="1043">
                  <c:v>550</c:v>
                </c:pt>
                <c:pt idx="1044">
                  <c:v>550</c:v>
                </c:pt>
                <c:pt idx="1045">
                  <c:v>550</c:v>
                </c:pt>
                <c:pt idx="1046">
                  <c:v>550</c:v>
                </c:pt>
                <c:pt idx="1047">
                  <c:v>550</c:v>
                </c:pt>
                <c:pt idx="1048">
                  <c:v>550</c:v>
                </c:pt>
                <c:pt idx="1049">
                  <c:v>550</c:v>
                </c:pt>
                <c:pt idx="1050">
                  <c:v>550</c:v>
                </c:pt>
                <c:pt idx="1051">
                  <c:v>550</c:v>
                </c:pt>
                <c:pt idx="1052">
                  <c:v>550</c:v>
                </c:pt>
                <c:pt idx="1053">
                  <c:v>550</c:v>
                </c:pt>
                <c:pt idx="1054">
                  <c:v>550</c:v>
                </c:pt>
                <c:pt idx="1055">
                  <c:v>550</c:v>
                </c:pt>
                <c:pt idx="1056">
                  <c:v>550</c:v>
                </c:pt>
                <c:pt idx="1057">
                  <c:v>550</c:v>
                </c:pt>
                <c:pt idx="1058">
                  <c:v>550</c:v>
                </c:pt>
                <c:pt idx="1059">
                  <c:v>550</c:v>
                </c:pt>
                <c:pt idx="1060">
                  <c:v>550</c:v>
                </c:pt>
                <c:pt idx="1061">
                  <c:v>550</c:v>
                </c:pt>
                <c:pt idx="1062">
                  <c:v>550</c:v>
                </c:pt>
                <c:pt idx="1063">
                  <c:v>550</c:v>
                </c:pt>
                <c:pt idx="1064">
                  <c:v>550</c:v>
                </c:pt>
                <c:pt idx="1065">
                  <c:v>550</c:v>
                </c:pt>
                <c:pt idx="1066">
                  <c:v>550</c:v>
                </c:pt>
                <c:pt idx="1067">
                  <c:v>550</c:v>
                </c:pt>
                <c:pt idx="1068">
                  <c:v>550</c:v>
                </c:pt>
                <c:pt idx="1069">
                  <c:v>550</c:v>
                </c:pt>
                <c:pt idx="1070">
                  <c:v>550</c:v>
                </c:pt>
                <c:pt idx="1071">
                  <c:v>550</c:v>
                </c:pt>
                <c:pt idx="1072">
                  <c:v>550</c:v>
                </c:pt>
                <c:pt idx="1073">
                  <c:v>550</c:v>
                </c:pt>
                <c:pt idx="1074">
                  <c:v>550</c:v>
                </c:pt>
                <c:pt idx="1075">
                  <c:v>550</c:v>
                </c:pt>
                <c:pt idx="1076">
                  <c:v>550</c:v>
                </c:pt>
                <c:pt idx="1077">
                  <c:v>550</c:v>
                </c:pt>
                <c:pt idx="1078">
                  <c:v>550</c:v>
                </c:pt>
                <c:pt idx="1079">
                  <c:v>550</c:v>
                </c:pt>
                <c:pt idx="1080">
                  <c:v>550</c:v>
                </c:pt>
                <c:pt idx="1081">
                  <c:v>570</c:v>
                </c:pt>
                <c:pt idx="1082">
                  <c:v>570</c:v>
                </c:pt>
                <c:pt idx="1083">
                  <c:v>570</c:v>
                </c:pt>
                <c:pt idx="1084">
                  <c:v>570</c:v>
                </c:pt>
                <c:pt idx="1085">
                  <c:v>570</c:v>
                </c:pt>
                <c:pt idx="1086">
                  <c:v>570</c:v>
                </c:pt>
                <c:pt idx="1087">
                  <c:v>570</c:v>
                </c:pt>
                <c:pt idx="1088">
                  <c:v>570</c:v>
                </c:pt>
                <c:pt idx="1089">
                  <c:v>570</c:v>
                </c:pt>
                <c:pt idx="1090">
                  <c:v>570</c:v>
                </c:pt>
                <c:pt idx="1091">
                  <c:v>570</c:v>
                </c:pt>
                <c:pt idx="1092">
                  <c:v>570</c:v>
                </c:pt>
                <c:pt idx="1093">
                  <c:v>570</c:v>
                </c:pt>
                <c:pt idx="1094">
                  <c:v>570</c:v>
                </c:pt>
                <c:pt idx="1095">
                  <c:v>570</c:v>
                </c:pt>
                <c:pt idx="1096">
                  <c:v>570</c:v>
                </c:pt>
                <c:pt idx="1097">
                  <c:v>570</c:v>
                </c:pt>
                <c:pt idx="1098">
                  <c:v>570</c:v>
                </c:pt>
                <c:pt idx="1099">
                  <c:v>570</c:v>
                </c:pt>
                <c:pt idx="1100">
                  <c:v>570</c:v>
                </c:pt>
                <c:pt idx="1101">
                  <c:v>570</c:v>
                </c:pt>
                <c:pt idx="1102">
                  <c:v>570</c:v>
                </c:pt>
                <c:pt idx="1103">
                  <c:v>570</c:v>
                </c:pt>
                <c:pt idx="1104">
                  <c:v>570</c:v>
                </c:pt>
                <c:pt idx="1105">
                  <c:v>570</c:v>
                </c:pt>
                <c:pt idx="1106">
                  <c:v>570</c:v>
                </c:pt>
                <c:pt idx="1107">
                  <c:v>570</c:v>
                </c:pt>
                <c:pt idx="1108">
                  <c:v>570</c:v>
                </c:pt>
                <c:pt idx="1109">
                  <c:v>570</c:v>
                </c:pt>
                <c:pt idx="1110">
                  <c:v>570</c:v>
                </c:pt>
                <c:pt idx="1111">
                  <c:v>570</c:v>
                </c:pt>
                <c:pt idx="1112">
                  <c:v>570</c:v>
                </c:pt>
                <c:pt idx="1113">
                  <c:v>570</c:v>
                </c:pt>
                <c:pt idx="1114">
                  <c:v>570</c:v>
                </c:pt>
                <c:pt idx="1115">
                  <c:v>570</c:v>
                </c:pt>
                <c:pt idx="1116">
                  <c:v>570</c:v>
                </c:pt>
                <c:pt idx="1117">
                  <c:v>570</c:v>
                </c:pt>
                <c:pt idx="1118">
                  <c:v>570</c:v>
                </c:pt>
                <c:pt idx="1119">
                  <c:v>570</c:v>
                </c:pt>
                <c:pt idx="1120">
                  <c:v>570</c:v>
                </c:pt>
                <c:pt idx="1121">
                  <c:v>570</c:v>
                </c:pt>
                <c:pt idx="1122">
                  <c:v>580</c:v>
                </c:pt>
                <c:pt idx="1123">
                  <c:v>580</c:v>
                </c:pt>
                <c:pt idx="1124">
                  <c:v>580</c:v>
                </c:pt>
                <c:pt idx="1125">
                  <c:v>580</c:v>
                </c:pt>
                <c:pt idx="1126">
                  <c:v>580</c:v>
                </c:pt>
                <c:pt idx="1127">
                  <c:v>580</c:v>
                </c:pt>
                <c:pt idx="1128">
                  <c:v>580</c:v>
                </c:pt>
                <c:pt idx="1129">
                  <c:v>580</c:v>
                </c:pt>
                <c:pt idx="1130">
                  <c:v>580</c:v>
                </c:pt>
                <c:pt idx="1131">
                  <c:v>580</c:v>
                </c:pt>
                <c:pt idx="1132">
                  <c:v>590</c:v>
                </c:pt>
                <c:pt idx="1133">
                  <c:v>590</c:v>
                </c:pt>
                <c:pt idx="1134">
                  <c:v>590</c:v>
                </c:pt>
                <c:pt idx="1135">
                  <c:v>590</c:v>
                </c:pt>
                <c:pt idx="1136">
                  <c:v>590</c:v>
                </c:pt>
                <c:pt idx="1137">
                  <c:v>590</c:v>
                </c:pt>
                <c:pt idx="1138">
                  <c:v>590</c:v>
                </c:pt>
                <c:pt idx="1139">
                  <c:v>590</c:v>
                </c:pt>
                <c:pt idx="1140">
                  <c:v>590</c:v>
                </c:pt>
                <c:pt idx="1141">
                  <c:v>590</c:v>
                </c:pt>
                <c:pt idx="1142">
                  <c:v>590</c:v>
                </c:pt>
                <c:pt idx="1143">
                  <c:v>590</c:v>
                </c:pt>
                <c:pt idx="1144">
                  <c:v>590</c:v>
                </c:pt>
                <c:pt idx="1145">
                  <c:v>590</c:v>
                </c:pt>
                <c:pt idx="1146">
                  <c:v>590</c:v>
                </c:pt>
                <c:pt idx="1147">
                  <c:v>590</c:v>
                </c:pt>
                <c:pt idx="1148">
                  <c:v>590</c:v>
                </c:pt>
                <c:pt idx="1149">
                  <c:v>590</c:v>
                </c:pt>
                <c:pt idx="1150">
                  <c:v>590</c:v>
                </c:pt>
                <c:pt idx="1151">
                  <c:v>590</c:v>
                </c:pt>
                <c:pt idx="1152">
                  <c:v>590</c:v>
                </c:pt>
                <c:pt idx="1153">
                  <c:v>550</c:v>
                </c:pt>
                <c:pt idx="1154">
                  <c:v>550</c:v>
                </c:pt>
                <c:pt idx="1155">
                  <c:v>550</c:v>
                </c:pt>
                <c:pt idx="1156">
                  <c:v>550</c:v>
                </c:pt>
                <c:pt idx="1157">
                  <c:v>550</c:v>
                </c:pt>
                <c:pt idx="1158">
                  <c:v>550</c:v>
                </c:pt>
                <c:pt idx="1159">
                  <c:v>550</c:v>
                </c:pt>
                <c:pt idx="1160">
                  <c:v>550</c:v>
                </c:pt>
                <c:pt idx="1161">
                  <c:v>550</c:v>
                </c:pt>
                <c:pt idx="1162">
                  <c:v>550</c:v>
                </c:pt>
                <c:pt idx="1163">
                  <c:v>550</c:v>
                </c:pt>
                <c:pt idx="1164">
                  <c:v>550</c:v>
                </c:pt>
                <c:pt idx="1165">
                  <c:v>550</c:v>
                </c:pt>
                <c:pt idx="1166">
                  <c:v>550</c:v>
                </c:pt>
                <c:pt idx="1167">
                  <c:v>550</c:v>
                </c:pt>
                <c:pt idx="1168">
                  <c:v>550</c:v>
                </c:pt>
                <c:pt idx="1169">
                  <c:v>550</c:v>
                </c:pt>
                <c:pt idx="1170">
                  <c:v>550</c:v>
                </c:pt>
                <c:pt idx="1171">
                  <c:v>550</c:v>
                </c:pt>
                <c:pt idx="1172">
                  <c:v>550</c:v>
                </c:pt>
                <c:pt idx="1173">
                  <c:v>550</c:v>
                </c:pt>
                <c:pt idx="1174">
                  <c:v>550</c:v>
                </c:pt>
                <c:pt idx="1175">
                  <c:v>550</c:v>
                </c:pt>
                <c:pt idx="1176">
                  <c:v>550</c:v>
                </c:pt>
                <c:pt idx="1177">
                  <c:v>550</c:v>
                </c:pt>
                <c:pt idx="1178">
                  <c:v>550</c:v>
                </c:pt>
                <c:pt idx="1179">
                  <c:v>550</c:v>
                </c:pt>
                <c:pt idx="1180">
                  <c:v>550</c:v>
                </c:pt>
                <c:pt idx="1181">
                  <c:v>550</c:v>
                </c:pt>
                <c:pt idx="1182">
                  <c:v>550</c:v>
                </c:pt>
                <c:pt idx="1183">
                  <c:v>550</c:v>
                </c:pt>
                <c:pt idx="1184">
                  <c:v>550</c:v>
                </c:pt>
                <c:pt idx="1185">
                  <c:v>550</c:v>
                </c:pt>
                <c:pt idx="1186">
                  <c:v>550</c:v>
                </c:pt>
                <c:pt idx="1187">
                  <c:v>550</c:v>
                </c:pt>
                <c:pt idx="1188">
                  <c:v>550</c:v>
                </c:pt>
                <c:pt idx="1189">
                  <c:v>550</c:v>
                </c:pt>
                <c:pt idx="1190">
                  <c:v>550</c:v>
                </c:pt>
                <c:pt idx="1191">
                  <c:v>550</c:v>
                </c:pt>
                <c:pt idx="1192">
                  <c:v>550</c:v>
                </c:pt>
                <c:pt idx="1193">
                  <c:v>550</c:v>
                </c:pt>
                <c:pt idx="1194">
                  <c:v>550</c:v>
                </c:pt>
                <c:pt idx="1195">
                  <c:v>550</c:v>
                </c:pt>
                <c:pt idx="1196">
                  <c:v>550</c:v>
                </c:pt>
                <c:pt idx="1197">
                  <c:v>550</c:v>
                </c:pt>
                <c:pt idx="1198">
                  <c:v>550</c:v>
                </c:pt>
                <c:pt idx="1199">
                  <c:v>550</c:v>
                </c:pt>
                <c:pt idx="1200">
                  <c:v>550</c:v>
                </c:pt>
                <c:pt idx="1201">
                  <c:v>550</c:v>
                </c:pt>
                <c:pt idx="1202">
                  <c:v>550</c:v>
                </c:pt>
                <c:pt idx="1203">
                  <c:v>550</c:v>
                </c:pt>
                <c:pt idx="1204">
                  <c:v>550</c:v>
                </c:pt>
                <c:pt idx="1205">
                  <c:v>550</c:v>
                </c:pt>
                <c:pt idx="1206">
                  <c:v>550</c:v>
                </c:pt>
                <c:pt idx="1207">
                  <c:v>550</c:v>
                </c:pt>
                <c:pt idx="1208">
                  <c:v>550</c:v>
                </c:pt>
                <c:pt idx="1209">
                  <c:v>550</c:v>
                </c:pt>
                <c:pt idx="1210">
                  <c:v>570</c:v>
                </c:pt>
                <c:pt idx="1211">
                  <c:v>570</c:v>
                </c:pt>
                <c:pt idx="1212">
                  <c:v>570</c:v>
                </c:pt>
                <c:pt idx="1213">
                  <c:v>570</c:v>
                </c:pt>
                <c:pt idx="1214">
                  <c:v>570</c:v>
                </c:pt>
                <c:pt idx="1215">
                  <c:v>570</c:v>
                </c:pt>
                <c:pt idx="1216">
                  <c:v>570</c:v>
                </c:pt>
                <c:pt idx="1217">
                  <c:v>570</c:v>
                </c:pt>
                <c:pt idx="1218">
                  <c:v>560</c:v>
                </c:pt>
                <c:pt idx="1219">
                  <c:v>560</c:v>
                </c:pt>
                <c:pt idx="1220">
                  <c:v>560</c:v>
                </c:pt>
                <c:pt idx="1221">
                  <c:v>560</c:v>
                </c:pt>
                <c:pt idx="1222">
                  <c:v>560</c:v>
                </c:pt>
                <c:pt idx="1223">
                  <c:v>560</c:v>
                </c:pt>
                <c:pt idx="1224">
                  <c:v>560</c:v>
                </c:pt>
                <c:pt idx="1225">
                  <c:v>560</c:v>
                </c:pt>
                <c:pt idx="1226">
                  <c:v>560</c:v>
                </c:pt>
                <c:pt idx="1227">
                  <c:v>560</c:v>
                </c:pt>
                <c:pt idx="1228">
                  <c:v>560</c:v>
                </c:pt>
                <c:pt idx="1229">
                  <c:v>560</c:v>
                </c:pt>
                <c:pt idx="1230">
                  <c:v>600</c:v>
                </c:pt>
                <c:pt idx="1231">
                  <c:v>600</c:v>
                </c:pt>
                <c:pt idx="1232">
                  <c:v>600</c:v>
                </c:pt>
                <c:pt idx="1233">
                  <c:v>600</c:v>
                </c:pt>
                <c:pt idx="1234">
                  <c:v>600</c:v>
                </c:pt>
                <c:pt idx="1235">
                  <c:v>600</c:v>
                </c:pt>
                <c:pt idx="1236">
                  <c:v>600</c:v>
                </c:pt>
                <c:pt idx="1237">
                  <c:v>600</c:v>
                </c:pt>
                <c:pt idx="1238">
                  <c:v>600</c:v>
                </c:pt>
                <c:pt idx="1239">
                  <c:v>600</c:v>
                </c:pt>
                <c:pt idx="1240">
                  <c:v>600</c:v>
                </c:pt>
                <c:pt idx="1241">
                  <c:v>600</c:v>
                </c:pt>
                <c:pt idx="1242">
                  <c:v>600</c:v>
                </c:pt>
                <c:pt idx="1243">
                  <c:v>600</c:v>
                </c:pt>
                <c:pt idx="1244">
                  <c:v>600</c:v>
                </c:pt>
                <c:pt idx="1245">
                  <c:v>600</c:v>
                </c:pt>
                <c:pt idx="1246">
                  <c:v>600</c:v>
                </c:pt>
                <c:pt idx="1247">
                  <c:v>600</c:v>
                </c:pt>
                <c:pt idx="1248">
                  <c:v>600</c:v>
                </c:pt>
                <c:pt idx="1249">
                  <c:v>600</c:v>
                </c:pt>
                <c:pt idx="1250">
                  <c:v>600</c:v>
                </c:pt>
                <c:pt idx="1251">
                  <c:v>600</c:v>
                </c:pt>
                <c:pt idx="1252">
                  <c:v>600</c:v>
                </c:pt>
                <c:pt idx="1253">
                  <c:v>600</c:v>
                </c:pt>
                <c:pt idx="1254">
                  <c:v>605</c:v>
                </c:pt>
                <c:pt idx="1255">
                  <c:v>605</c:v>
                </c:pt>
                <c:pt idx="1256">
                  <c:v>605</c:v>
                </c:pt>
                <c:pt idx="1257">
                  <c:v>605</c:v>
                </c:pt>
                <c:pt idx="1258">
                  <c:v>605</c:v>
                </c:pt>
                <c:pt idx="1259">
                  <c:v>605</c:v>
                </c:pt>
                <c:pt idx="1260">
                  <c:v>605</c:v>
                </c:pt>
                <c:pt idx="1261">
                  <c:v>605</c:v>
                </c:pt>
                <c:pt idx="1262">
                  <c:v>605</c:v>
                </c:pt>
                <c:pt idx="1263">
                  <c:v>605</c:v>
                </c:pt>
                <c:pt idx="1264">
                  <c:v>605</c:v>
                </c:pt>
                <c:pt idx="1265">
                  <c:v>605</c:v>
                </c:pt>
                <c:pt idx="1266">
                  <c:v>605</c:v>
                </c:pt>
                <c:pt idx="1267">
                  <c:v>605</c:v>
                </c:pt>
                <c:pt idx="1268">
                  <c:v>605</c:v>
                </c:pt>
                <c:pt idx="1269">
                  <c:v>605</c:v>
                </c:pt>
                <c:pt idx="1270">
                  <c:v>605</c:v>
                </c:pt>
                <c:pt idx="1271">
                  <c:v>605</c:v>
                </c:pt>
                <c:pt idx="1272">
                  <c:v>605</c:v>
                </c:pt>
                <c:pt idx="1273">
                  <c:v>605</c:v>
                </c:pt>
                <c:pt idx="1274">
                  <c:v>605</c:v>
                </c:pt>
                <c:pt idx="1275">
                  <c:v>605</c:v>
                </c:pt>
                <c:pt idx="1276">
                  <c:v>610</c:v>
                </c:pt>
                <c:pt idx="1277">
                  <c:v>610</c:v>
                </c:pt>
                <c:pt idx="1278">
                  <c:v>610</c:v>
                </c:pt>
                <c:pt idx="1279">
                  <c:v>610</c:v>
                </c:pt>
                <c:pt idx="1280">
                  <c:v>610</c:v>
                </c:pt>
                <c:pt idx="1281">
                  <c:v>610</c:v>
                </c:pt>
                <c:pt idx="1282">
                  <c:v>610</c:v>
                </c:pt>
                <c:pt idx="1283">
                  <c:v>610</c:v>
                </c:pt>
                <c:pt idx="1284">
                  <c:v>610</c:v>
                </c:pt>
                <c:pt idx="1285">
                  <c:v>610</c:v>
                </c:pt>
                <c:pt idx="1286">
                  <c:v>610</c:v>
                </c:pt>
                <c:pt idx="1287">
                  <c:v>610</c:v>
                </c:pt>
                <c:pt idx="1288">
                  <c:v>610</c:v>
                </c:pt>
                <c:pt idx="1289">
                  <c:v>610</c:v>
                </c:pt>
                <c:pt idx="1290">
                  <c:v>610</c:v>
                </c:pt>
                <c:pt idx="1291">
                  <c:v>610</c:v>
                </c:pt>
                <c:pt idx="1292">
                  <c:v>610</c:v>
                </c:pt>
                <c:pt idx="1293">
                  <c:v>610</c:v>
                </c:pt>
                <c:pt idx="1294">
                  <c:v>610</c:v>
                </c:pt>
                <c:pt idx="1295">
                  <c:v>610</c:v>
                </c:pt>
                <c:pt idx="1296">
                  <c:v>670</c:v>
                </c:pt>
                <c:pt idx="1297">
                  <c:v>670</c:v>
                </c:pt>
                <c:pt idx="1298">
                  <c:v>670</c:v>
                </c:pt>
                <c:pt idx="1299">
                  <c:v>670</c:v>
                </c:pt>
                <c:pt idx="1300">
                  <c:v>670</c:v>
                </c:pt>
                <c:pt idx="1301">
                  <c:v>670</c:v>
                </c:pt>
                <c:pt idx="1302">
                  <c:v>670</c:v>
                </c:pt>
                <c:pt idx="1303">
                  <c:v>670</c:v>
                </c:pt>
                <c:pt idx="1304">
                  <c:v>670</c:v>
                </c:pt>
                <c:pt idx="1305">
                  <c:v>670</c:v>
                </c:pt>
                <c:pt idx="1306">
                  <c:v>670</c:v>
                </c:pt>
                <c:pt idx="1307">
                  <c:v>670</c:v>
                </c:pt>
                <c:pt idx="1308">
                  <c:v>670</c:v>
                </c:pt>
                <c:pt idx="1309">
                  <c:v>670</c:v>
                </c:pt>
                <c:pt idx="1310">
                  <c:v>670</c:v>
                </c:pt>
                <c:pt idx="1311">
                  <c:v>670</c:v>
                </c:pt>
                <c:pt idx="1312">
                  <c:v>670</c:v>
                </c:pt>
                <c:pt idx="1313">
                  <c:v>670</c:v>
                </c:pt>
                <c:pt idx="1314">
                  <c:v>670</c:v>
                </c:pt>
                <c:pt idx="1315">
                  <c:v>670</c:v>
                </c:pt>
                <c:pt idx="1316">
                  <c:v>670</c:v>
                </c:pt>
                <c:pt idx="1317">
                  <c:v>790</c:v>
                </c:pt>
                <c:pt idx="1318">
                  <c:v>790</c:v>
                </c:pt>
                <c:pt idx="1319">
                  <c:v>790</c:v>
                </c:pt>
                <c:pt idx="1320">
                  <c:v>790</c:v>
                </c:pt>
                <c:pt idx="1321">
                  <c:v>790</c:v>
                </c:pt>
                <c:pt idx="1322">
                  <c:v>790</c:v>
                </c:pt>
                <c:pt idx="1323">
                  <c:v>790</c:v>
                </c:pt>
                <c:pt idx="1324">
                  <c:v>790</c:v>
                </c:pt>
                <c:pt idx="1325">
                  <c:v>790</c:v>
                </c:pt>
                <c:pt idx="1326">
                  <c:v>790</c:v>
                </c:pt>
                <c:pt idx="1327">
                  <c:v>790</c:v>
                </c:pt>
                <c:pt idx="1328">
                  <c:v>790</c:v>
                </c:pt>
                <c:pt idx="1329">
                  <c:v>790</c:v>
                </c:pt>
                <c:pt idx="1330">
                  <c:v>790</c:v>
                </c:pt>
                <c:pt idx="1331">
                  <c:v>790</c:v>
                </c:pt>
                <c:pt idx="1332">
                  <c:v>790</c:v>
                </c:pt>
                <c:pt idx="1333">
                  <c:v>790</c:v>
                </c:pt>
                <c:pt idx="1334">
                  <c:v>790</c:v>
                </c:pt>
                <c:pt idx="1335">
                  <c:v>790</c:v>
                </c:pt>
                <c:pt idx="1336">
                  <c:v>790</c:v>
                </c:pt>
                <c:pt idx="1337">
                  <c:v>790</c:v>
                </c:pt>
                <c:pt idx="1338">
                  <c:v>790</c:v>
                </c:pt>
                <c:pt idx="1339">
                  <c:v>790</c:v>
                </c:pt>
                <c:pt idx="1340">
                  <c:v>790</c:v>
                </c:pt>
                <c:pt idx="1341">
                  <c:v>790</c:v>
                </c:pt>
                <c:pt idx="1342">
                  <c:v>790</c:v>
                </c:pt>
                <c:pt idx="1343">
                  <c:v>880</c:v>
                </c:pt>
                <c:pt idx="1344">
                  <c:v>880</c:v>
                </c:pt>
                <c:pt idx="1345">
                  <c:v>880</c:v>
                </c:pt>
                <c:pt idx="1346">
                  <c:v>880</c:v>
                </c:pt>
                <c:pt idx="1347">
                  <c:v>880</c:v>
                </c:pt>
                <c:pt idx="1348">
                  <c:v>880</c:v>
                </c:pt>
                <c:pt idx="1349">
                  <c:v>880</c:v>
                </c:pt>
                <c:pt idx="1350">
                  <c:v>880</c:v>
                </c:pt>
                <c:pt idx="1351">
                  <c:v>880</c:v>
                </c:pt>
                <c:pt idx="1352">
                  <c:v>880</c:v>
                </c:pt>
                <c:pt idx="1353">
                  <c:v>880</c:v>
                </c:pt>
                <c:pt idx="1354">
                  <c:v>880</c:v>
                </c:pt>
                <c:pt idx="1355">
                  <c:v>880</c:v>
                </c:pt>
                <c:pt idx="1356">
                  <c:v>880</c:v>
                </c:pt>
                <c:pt idx="1357">
                  <c:v>880</c:v>
                </c:pt>
                <c:pt idx="1358">
                  <c:v>880</c:v>
                </c:pt>
                <c:pt idx="1359">
                  <c:v>880</c:v>
                </c:pt>
                <c:pt idx="1360">
                  <c:v>980</c:v>
                </c:pt>
                <c:pt idx="1361">
                  <c:v>980</c:v>
                </c:pt>
                <c:pt idx="1362">
                  <c:v>980</c:v>
                </c:pt>
                <c:pt idx="1363">
                  <c:v>980</c:v>
                </c:pt>
                <c:pt idx="1364">
                  <c:v>980</c:v>
                </c:pt>
                <c:pt idx="1365">
                  <c:v>980</c:v>
                </c:pt>
                <c:pt idx="1366">
                  <c:v>980</c:v>
                </c:pt>
                <c:pt idx="1367">
                  <c:v>980</c:v>
                </c:pt>
                <c:pt idx="1368">
                  <c:v>980</c:v>
                </c:pt>
                <c:pt idx="1369">
                  <c:v>980</c:v>
                </c:pt>
                <c:pt idx="1370">
                  <c:v>980</c:v>
                </c:pt>
                <c:pt idx="1371">
                  <c:v>980</c:v>
                </c:pt>
                <c:pt idx="1372">
                  <c:v>980</c:v>
                </c:pt>
                <c:pt idx="1373">
                  <c:v>980</c:v>
                </c:pt>
                <c:pt idx="1374">
                  <c:v>980</c:v>
                </c:pt>
                <c:pt idx="1375">
                  <c:v>980</c:v>
                </c:pt>
                <c:pt idx="1376">
                  <c:v>980</c:v>
                </c:pt>
                <c:pt idx="1377">
                  <c:v>980</c:v>
                </c:pt>
                <c:pt idx="1378">
                  <c:v>980</c:v>
                </c:pt>
                <c:pt idx="1379">
                  <c:v>980</c:v>
                </c:pt>
                <c:pt idx="1380">
                  <c:v>980</c:v>
                </c:pt>
                <c:pt idx="1381">
                  <c:v>980</c:v>
                </c:pt>
                <c:pt idx="1382">
                  <c:v>980</c:v>
                </c:pt>
                <c:pt idx="1383">
                  <c:v>980</c:v>
                </c:pt>
                <c:pt idx="1384">
                  <c:v>980</c:v>
                </c:pt>
                <c:pt idx="1385">
                  <c:v>980</c:v>
                </c:pt>
                <c:pt idx="1386">
                  <c:v>980</c:v>
                </c:pt>
                <c:pt idx="1387">
                  <c:v>980</c:v>
                </c:pt>
                <c:pt idx="1388">
                  <c:v>980</c:v>
                </c:pt>
                <c:pt idx="1389">
                  <c:v>980</c:v>
                </c:pt>
                <c:pt idx="1390">
                  <c:v>980</c:v>
                </c:pt>
                <c:pt idx="1391">
                  <c:v>980</c:v>
                </c:pt>
                <c:pt idx="1392">
                  <c:v>980</c:v>
                </c:pt>
                <c:pt idx="1393">
                  <c:v>980</c:v>
                </c:pt>
                <c:pt idx="1394">
                  <c:v>980</c:v>
                </c:pt>
                <c:pt idx="1395">
                  <c:v>980</c:v>
                </c:pt>
              </c:numCache>
            </c:numRef>
          </c:val>
          <c:smooth val="0"/>
        </c:ser>
        <c:ser>
          <c:idx val="3"/>
          <c:order val="3"/>
          <c:tx>
            <c:strRef>
              <c:f>针叶报价及进口盈利!$F$1</c:f>
              <c:strCache>
                <c:ptCount val="1"/>
                <c:pt idx="0">
                  <c:v>银星</c:v>
                </c:pt>
              </c:strCache>
            </c:strRef>
          </c:tx>
          <c:spPr>
            <a:ln w="19050" cap="rnd" cmpd="sng" algn="ctr">
              <a:solidFill>
                <a:srgbClr val="C00000"/>
              </a:solidFill>
              <a:prstDash val="solid"/>
              <a:round/>
            </a:ln>
            <a:effectLst/>
          </c:spPr>
          <c:marker>
            <c:symbol val="none"/>
          </c:marker>
          <c:cat>
            <c:strRef>
              <c:f>针叶报价及进口盈利!$A$2:$A$1397</c:f>
              <c:strCache>
                <c:ptCount val="1396"/>
                <c:pt idx="0">
                  <c:v>2016-01-01</c:v>
                </c:pt>
                <c:pt idx="1">
                  <c:v>2016-01-04</c:v>
                </c:pt>
                <c:pt idx="2">
                  <c:v>2016-01-05</c:v>
                </c:pt>
                <c:pt idx="3">
                  <c:v>2016-01-06</c:v>
                </c:pt>
                <c:pt idx="4">
                  <c:v>2016-01-07</c:v>
                </c:pt>
                <c:pt idx="5">
                  <c:v>2016-01-08</c:v>
                </c:pt>
                <c:pt idx="6">
                  <c:v>2016-01-11</c:v>
                </c:pt>
                <c:pt idx="7">
                  <c:v>2016-01-12</c:v>
                </c:pt>
                <c:pt idx="8">
                  <c:v>2016-01-13</c:v>
                </c:pt>
                <c:pt idx="9">
                  <c:v>2016-01-14</c:v>
                </c:pt>
                <c:pt idx="10">
                  <c:v>2016-01-15</c:v>
                </c:pt>
                <c:pt idx="11">
                  <c:v>2016-01-18</c:v>
                </c:pt>
                <c:pt idx="12">
                  <c:v>2016-01-19</c:v>
                </c:pt>
                <c:pt idx="13">
                  <c:v>2016-01-20</c:v>
                </c:pt>
                <c:pt idx="14">
                  <c:v>2016-01-21</c:v>
                </c:pt>
                <c:pt idx="15">
                  <c:v>2016-01-22</c:v>
                </c:pt>
                <c:pt idx="16">
                  <c:v>2016-01-25</c:v>
                </c:pt>
                <c:pt idx="17">
                  <c:v>2016-01-26</c:v>
                </c:pt>
                <c:pt idx="18">
                  <c:v>2016-01-27</c:v>
                </c:pt>
                <c:pt idx="19">
                  <c:v>2016-01-28</c:v>
                </c:pt>
                <c:pt idx="20">
                  <c:v>2016-01-29</c:v>
                </c:pt>
                <c:pt idx="21">
                  <c:v>2016-02-01</c:v>
                </c:pt>
                <c:pt idx="22">
                  <c:v>2016-02-02</c:v>
                </c:pt>
                <c:pt idx="23">
                  <c:v>2016-02-03</c:v>
                </c:pt>
                <c:pt idx="24">
                  <c:v>2016-02-04</c:v>
                </c:pt>
                <c:pt idx="25">
                  <c:v>2016-02-05</c:v>
                </c:pt>
                <c:pt idx="26">
                  <c:v>2016-02-08</c:v>
                </c:pt>
                <c:pt idx="27">
                  <c:v>2016-02-09</c:v>
                </c:pt>
                <c:pt idx="28">
                  <c:v>2016-02-10</c:v>
                </c:pt>
                <c:pt idx="29">
                  <c:v>2016-02-11</c:v>
                </c:pt>
                <c:pt idx="30">
                  <c:v>2016-02-12</c:v>
                </c:pt>
                <c:pt idx="31">
                  <c:v>2016-02-15</c:v>
                </c:pt>
                <c:pt idx="32">
                  <c:v>2016-02-16</c:v>
                </c:pt>
                <c:pt idx="33">
                  <c:v>2016-02-17</c:v>
                </c:pt>
                <c:pt idx="34">
                  <c:v>2016-02-18</c:v>
                </c:pt>
                <c:pt idx="35">
                  <c:v>2016-02-19</c:v>
                </c:pt>
                <c:pt idx="36">
                  <c:v>2016-02-22</c:v>
                </c:pt>
                <c:pt idx="37">
                  <c:v>2016-02-23</c:v>
                </c:pt>
                <c:pt idx="38">
                  <c:v>2016-02-24</c:v>
                </c:pt>
                <c:pt idx="39">
                  <c:v>2016-02-25</c:v>
                </c:pt>
                <c:pt idx="40">
                  <c:v>2016-02-26</c:v>
                </c:pt>
                <c:pt idx="41">
                  <c:v>2016-02-29</c:v>
                </c:pt>
                <c:pt idx="42">
                  <c:v>2016-03-01</c:v>
                </c:pt>
                <c:pt idx="43">
                  <c:v>2016-03-02</c:v>
                </c:pt>
                <c:pt idx="44">
                  <c:v>2016-03-03</c:v>
                </c:pt>
                <c:pt idx="45">
                  <c:v>2016-03-04</c:v>
                </c:pt>
                <c:pt idx="46">
                  <c:v>2016-03-07</c:v>
                </c:pt>
                <c:pt idx="47">
                  <c:v>2016-03-08</c:v>
                </c:pt>
                <c:pt idx="48">
                  <c:v>2016-03-09</c:v>
                </c:pt>
                <c:pt idx="49">
                  <c:v>2016-03-10</c:v>
                </c:pt>
                <c:pt idx="50">
                  <c:v>2016-03-11</c:v>
                </c:pt>
                <c:pt idx="51">
                  <c:v>2016-03-14</c:v>
                </c:pt>
                <c:pt idx="52">
                  <c:v>2016-03-15</c:v>
                </c:pt>
                <c:pt idx="53">
                  <c:v>2016-03-16</c:v>
                </c:pt>
                <c:pt idx="54">
                  <c:v>2016-03-17</c:v>
                </c:pt>
                <c:pt idx="55">
                  <c:v>2016-03-18</c:v>
                </c:pt>
                <c:pt idx="56">
                  <c:v>2016-03-21</c:v>
                </c:pt>
                <c:pt idx="57">
                  <c:v>2016-03-22</c:v>
                </c:pt>
                <c:pt idx="58">
                  <c:v>2016-03-23</c:v>
                </c:pt>
                <c:pt idx="59">
                  <c:v>2016-03-24</c:v>
                </c:pt>
                <c:pt idx="60">
                  <c:v>2016-03-25</c:v>
                </c:pt>
                <c:pt idx="61">
                  <c:v>2016-03-28</c:v>
                </c:pt>
                <c:pt idx="62">
                  <c:v>2016-03-29</c:v>
                </c:pt>
                <c:pt idx="63">
                  <c:v>2016-03-30</c:v>
                </c:pt>
                <c:pt idx="64">
                  <c:v>2016-03-31</c:v>
                </c:pt>
                <c:pt idx="65">
                  <c:v>2016-04-01</c:v>
                </c:pt>
                <c:pt idx="66">
                  <c:v>2016-04-04</c:v>
                </c:pt>
                <c:pt idx="67">
                  <c:v>2016-04-05</c:v>
                </c:pt>
                <c:pt idx="68">
                  <c:v>2016-04-06</c:v>
                </c:pt>
                <c:pt idx="69">
                  <c:v>2016-04-07</c:v>
                </c:pt>
                <c:pt idx="70">
                  <c:v>2016-04-08</c:v>
                </c:pt>
                <c:pt idx="71">
                  <c:v>2016-04-11</c:v>
                </c:pt>
                <c:pt idx="72">
                  <c:v>2016-04-12</c:v>
                </c:pt>
                <c:pt idx="73">
                  <c:v>2016-04-13</c:v>
                </c:pt>
                <c:pt idx="74">
                  <c:v>2016-04-14</c:v>
                </c:pt>
                <c:pt idx="75">
                  <c:v>2016-04-15</c:v>
                </c:pt>
                <c:pt idx="76">
                  <c:v>2016-04-18</c:v>
                </c:pt>
                <c:pt idx="77">
                  <c:v>2016-04-19</c:v>
                </c:pt>
                <c:pt idx="78">
                  <c:v>2016-04-20</c:v>
                </c:pt>
                <c:pt idx="79">
                  <c:v>2016-04-21</c:v>
                </c:pt>
                <c:pt idx="80">
                  <c:v>2016-04-22</c:v>
                </c:pt>
                <c:pt idx="81">
                  <c:v>2016-04-25</c:v>
                </c:pt>
                <c:pt idx="82">
                  <c:v>2016-04-26</c:v>
                </c:pt>
                <c:pt idx="83">
                  <c:v>2016-04-27</c:v>
                </c:pt>
                <c:pt idx="84">
                  <c:v>2016-04-28</c:v>
                </c:pt>
                <c:pt idx="85">
                  <c:v>2016-04-29</c:v>
                </c:pt>
                <c:pt idx="86">
                  <c:v>2016-05-01</c:v>
                </c:pt>
                <c:pt idx="87">
                  <c:v>2016-05-02</c:v>
                </c:pt>
                <c:pt idx="88">
                  <c:v>2016-05-03</c:v>
                </c:pt>
                <c:pt idx="89">
                  <c:v>2016-05-04</c:v>
                </c:pt>
                <c:pt idx="90">
                  <c:v>2016-05-05</c:v>
                </c:pt>
                <c:pt idx="91">
                  <c:v>2016-05-06</c:v>
                </c:pt>
                <c:pt idx="92">
                  <c:v>2016-05-09</c:v>
                </c:pt>
                <c:pt idx="93">
                  <c:v>2016-05-10</c:v>
                </c:pt>
                <c:pt idx="94">
                  <c:v>2016-05-11</c:v>
                </c:pt>
                <c:pt idx="95">
                  <c:v>2016-05-12</c:v>
                </c:pt>
                <c:pt idx="96">
                  <c:v>2016-05-13</c:v>
                </c:pt>
                <c:pt idx="97">
                  <c:v>2016-05-16</c:v>
                </c:pt>
                <c:pt idx="98">
                  <c:v>2016-05-17</c:v>
                </c:pt>
                <c:pt idx="99">
                  <c:v>2016-05-18</c:v>
                </c:pt>
                <c:pt idx="100">
                  <c:v>2016-05-19</c:v>
                </c:pt>
                <c:pt idx="101">
                  <c:v>2016-05-20</c:v>
                </c:pt>
                <c:pt idx="102">
                  <c:v>2016-05-23</c:v>
                </c:pt>
                <c:pt idx="103">
                  <c:v>2016-05-24</c:v>
                </c:pt>
                <c:pt idx="104">
                  <c:v>2016-05-25</c:v>
                </c:pt>
                <c:pt idx="105">
                  <c:v>2016-05-26</c:v>
                </c:pt>
                <c:pt idx="106">
                  <c:v>2016-05-27</c:v>
                </c:pt>
                <c:pt idx="107">
                  <c:v>2016-05-30</c:v>
                </c:pt>
                <c:pt idx="108">
                  <c:v>2016-05-31</c:v>
                </c:pt>
                <c:pt idx="109">
                  <c:v>2016-06-01</c:v>
                </c:pt>
                <c:pt idx="110">
                  <c:v>2016-06-02</c:v>
                </c:pt>
                <c:pt idx="111">
                  <c:v>2016-06-03</c:v>
                </c:pt>
                <c:pt idx="112">
                  <c:v>2016-06-06</c:v>
                </c:pt>
                <c:pt idx="113">
                  <c:v>2016-06-07</c:v>
                </c:pt>
                <c:pt idx="114">
                  <c:v>2016-06-08</c:v>
                </c:pt>
                <c:pt idx="115">
                  <c:v>2016-06-09</c:v>
                </c:pt>
                <c:pt idx="116">
                  <c:v>2016-06-10</c:v>
                </c:pt>
                <c:pt idx="117">
                  <c:v>2016-06-13</c:v>
                </c:pt>
                <c:pt idx="118">
                  <c:v>2016-06-14</c:v>
                </c:pt>
                <c:pt idx="119">
                  <c:v>2016-06-15</c:v>
                </c:pt>
                <c:pt idx="120">
                  <c:v>2016-06-16</c:v>
                </c:pt>
                <c:pt idx="121">
                  <c:v>2016-06-17</c:v>
                </c:pt>
                <c:pt idx="122">
                  <c:v>2016-06-20</c:v>
                </c:pt>
                <c:pt idx="123">
                  <c:v>2016-06-21</c:v>
                </c:pt>
                <c:pt idx="124">
                  <c:v>2016-06-22</c:v>
                </c:pt>
                <c:pt idx="125">
                  <c:v>2016-06-23</c:v>
                </c:pt>
                <c:pt idx="126">
                  <c:v>2016-06-24</c:v>
                </c:pt>
                <c:pt idx="127">
                  <c:v>2016-06-27</c:v>
                </c:pt>
                <c:pt idx="128">
                  <c:v>2016-06-28</c:v>
                </c:pt>
                <c:pt idx="129">
                  <c:v>2016-06-29</c:v>
                </c:pt>
                <c:pt idx="130">
                  <c:v>2016-06-30</c:v>
                </c:pt>
                <c:pt idx="131">
                  <c:v>2016-07-01</c:v>
                </c:pt>
                <c:pt idx="132">
                  <c:v>2016-07-04</c:v>
                </c:pt>
                <c:pt idx="133">
                  <c:v>2016-07-05</c:v>
                </c:pt>
                <c:pt idx="134">
                  <c:v>2016-07-06</c:v>
                </c:pt>
                <c:pt idx="135">
                  <c:v>2016-07-07</c:v>
                </c:pt>
                <c:pt idx="136">
                  <c:v>2016-07-08</c:v>
                </c:pt>
                <c:pt idx="137">
                  <c:v>2016-07-11</c:v>
                </c:pt>
                <c:pt idx="138">
                  <c:v>2016-07-12</c:v>
                </c:pt>
                <c:pt idx="139">
                  <c:v>2016-07-13</c:v>
                </c:pt>
                <c:pt idx="140">
                  <c:v>2016-07-14</c:v>
                </c:pt>
                <c:pt idx="141">
                  <c:v>2016-07-15</c:v>
                </c:pt>
                <c:pt idx="142">
                  <c:v>2016-07-18</c:v>
                </c:pt>
                <c:pt idx="143">
                  <c:v>2016-07-19</c:v>
                </c:pt>
                <c:pt idx="144">
                  <c:v>2016-07-20</c:v>
                </c:pt>
                <c:pt idx="145">
                  <c:v>2016-07-21</c:v>
                </c:pt>
                <c:pt idx="146">
                  <c:v>2016-07-22</c:v>
                </c:pt>
                <c:pt idx="147">
                  <c:v>2016-07-25</c:v>
                </c:pt>
                <c:pt idx="148">
                  <c:v>2016-07-26</c:v>
                </c:pt>
                <c:pt idx="149">
                  <c:v>2016-07-27</c:v>
                </c:pt>
                <c:pt idx="150">
                  <c:v>2016-07-28</c:v>
                </c:pt>
                <c:pt idx="151">
                  <c:v>2016-07-29</c:v>
                </c:pt>
                <c:pt idx="152">
                  <c:v>2016-08-01</c:v>
                </c:pt>
                <c:pt idx="153">
                  <c:v>2016-08-02</c:v>
                </c:pt>
                <c:pt idx="154">
                  <c:v>2016-08-03</c:v>
                </c:pt>
                <c:pt idx="155">
                  <c:v>2016-08-04</c:v>
                </c:pt>
                <c:pt idx="156">
                  <c:v>2016-08-05</c:v>
                </c:pt>
                <c:pt idx="157">
                  <c:v>2016-08-08</c:v>
                </c:pt>
                <c:pt idx="158">
                  <c:v>2016-08-09</c:v>
                </c:pt>
                <c:pt idx="159">
                  <c:v>2016-08-10</c:v>
                </c:pt>
                <c:pt idx="160">
                  <c:v>2016-08-11</c:v>
                </c:pt>
                <c:pt idx="161">
                  <c:v>2016-08-12</c:v>
                </c:pt>
                <c:pt idx="162">
                  <c:v>2016-08-15</c:v>
                </c:pt>
                <c:pt idx="163">
                  <c:v>2016-08-16</c:v>
                </c:pt>
                <c:pt idx="164">
                  <c:v>2016-08-17</c:v>
                </c:pt>
                <c:pt idx="165">
                  <c:v>2016-08-18</c:v>
                </c:pt>
                <c:pt idx="166">
                  <c:v>2016-08-19</c:v>
                </c:pt>
                <c:pt idx="167">
                  <c:v>2016-08-22</c:v>
                </c:pt>
                <c:pt idx="168">
                  <c:v>2016-08-23</c:v>
                </c:pt>
                <c:pt idx="169">
                  <c:v>2016-08-24</c:v>
                </c:pt>
                <c:pt idx="170">
                  <c:v>2016-08-25</c:v>
                </c:pt>
                <c:pt idx="171">
                  <c:v>2016-08-26</c:v>
                </c:pt>
                <c:pt idx="172">
                  <c:v>2016-08-29</c:v>
                </c:pt>
                <c:pt idx="173">
                  <c:v>2016-08-30</c:v>
                </c:pt>
                <c:pt idx="174">
                  <c:v>2016-08-31</c:v>
                </c:pt>
                <c:pt idx="175">
                  <c:v>2016-09-01</c:v>
                </c:pt>
                <c:pt idx="176">
                  <c:v>2016-09-02</c:v>
                </c:pt>
                <c:pt idx="177">
                  <c:v>2016-09-05</c:v>
                </c:pt>
                <c:pt idx="178">
                  <c:v>2016-09-06</c:v>
                </c:pt>
                <c:pt idx="179">
                  <c:v>2016-09-07</c:v>
                </c:pt>
                <c:pt idx="180">
                  <c:v>2016-09-08</c:v>
                </c:pt>
                <c:pt idx="181">
                  <c:v>2016-09-09</c:v>
                </c:pt>
                <c:pt idx="182">
                  <c:v>2016-09-12</c:v>
                </c:pt>
                <c:pt idx="183">
                  <c:v>2016-09-13</c:v>
                </c:pt>
                <c:pt idx="184">
                  <c:v>2016-09-14</c:v>
                </c:pt>
                <c:pt idx="185">
                  <c:v>2016-09-15</c:v>
                </c:pt>
                <c:pt idx="186">
                  <c:v>2016-09-16</c:v>
                </c:pt>
                <c:pt idx="187">
                  <c:v>2016-09-19</c:v>
                </c:pt>
                <c:pt idx="188">
                  <c:v>2016-09-20</c:v>
                </c:pt>
                <c:pt idx="189">
                  <c:v>2016-09-21</c:v>
                </c:pt>
                <c:pt idx="190">
                  <c:v>2016-09-22</c:v>
                </c:pt>
                <c:pt idx="191">
                  <c:v>2016-09-23</c:v>
                </c:pt>
                <c:pt idx="192">
                  <c:v>2016-09-26</c:v>
                </c:pt>
                <c:pt idx="193">
                  <c:v>2016-09-27</c:v>
                </c:pt>
                <c:pt idx="194">
                  <c:v>2016-09-28</c:v>
                </c:pt>
                <c:pt idx="195">
                  <c:v>2016-09-29</c:v>
                </c:pt>
                <c:pt idx="196">
                  <c:v>2016-09-30</c:v>
                </c:pt>
                <c:pt idx="197">
                  <c:v>2016-10-03</c:v>
                </c:pt>
                <c:pt idx="198">
                  <c:v>2016-10-04</c:v>
                </c:pt>
                <c:pt idx="199">
                  <c:v>2016-10-05</c:v>
                </c:pt>
                <c:pt idx="200">
                  <c:v>2016-10-06</c:v>
                </c:pt>
                <c:pt idx="201">
                  <c:v>2016-10-07</c:v>
                </c:pt>
                <c:pt idx="202">
                  <c:v>2016-10-10</c:v>
                </c:pt>
                <c:pt idx="203">
                  <c:v>2016-10-11</c:v>
                </c:pt>
                <c:pt idx="204">
                  <c:v>2016-10-12</c:v>
                </c:pt>
                <c:pt idx="205">
                  <c:v>2016-10-13</c:v>
                </c:pt>
                <c:pt idx="206">
                  <c:v>2016-10-14</c:v>
                </c:pt>
                <c:pt idx="207">
                  <c:v>2016-10-17</c:v>
                </c:pt>
                <c:pt idx="208">
                  <c:v>2016-10-18</c:v>
                </c:pt>
                <c:pt idx="209">
                  <c:v>2016-10-19</c:v>
                </c:pt>
                <c:pt idx="210">
                  <c:v>2016-10-20</c:v>
                </c:pt>
                <c:pt idx="211">
                  <c:v>2016-10-21</c:v>
                </c:pt>
                <c:pt idx="212">
                  <c:v>2016-10-24</c:v>
                </c:pt>
                <c:pt idx="213">
                  <c:v>2016-10-25</c:v>
                </c:pt>
                <c:pt idx="214">
                  <c:v>2016-10-26</c:v>
                </c:pt>
                <c:pt idx="215">
                  <c:v>2016-10-27</c:v>
                </c:pt>
                <c:pt idx="216">
                  <c:v>2016-10-28</c:v>
                </c:pt>
                <c:pt idx="217">
                  <c:v>2016-10-31</c:v>
                </c:pt>
                <c:pt idx="218">
                  <c:v>2016-11-01</c:v>
                </c:pt>
                <c:pt idx="219">
                  <c:v>2016-11-02</c:v>
                </c:pt>
                <c:pt idx="220">
                  <c:v>2016-11-03</c:v>
                </c:pt>
                <c:pt idx="221">
                  <c:v>2016-11-04</c:v>
                </c:pt>
                <c:pt idx="222">
                  <c:v>2016-11-07</c:v>
                </c:pt>
                <c:pt idx="223">
                  <c:v>2016-11-08</c:v>
                </c:pt>
                <c:pt idx="224">
                  <c:v>2016-11-09</c:v>
                </c:pt>
                <c:pt idx="225">
                  <c:v>2016-11-10</c:v>
                </c:pt>
                <c:pt idx="226">
                  <c:v>2016-11-11</c:v>
                </c:pt>
                <c:pt idx="227">
                  <c:v>2016-11-14</c:v>
                </c:pt>
                <c:pt idx="228">
                  <c:v>2016-11-15</c:v>
                </c:pt>
                <c:pt idx="229">
                  <c:v>2016-11-16</c:v>
                </c:pt>
                <c:pt idx="230">
                  <c:v>2016-11-17</c:v>
                </c:pt>
                <c:pt idx="231">
                  <c:v>2016-11-18</c:v>
                </c:pt>
                <c:pt idx="232">
                  <c:v>2016-11-21</c:v>
                </c:pt>
                <c:pt idx="233">
                  <c:v>2016-11-22</c:v>
                </c:pt>
                <c:pt idx="234">
                  <c:v>2016-11-23</c:v>
                </c:pt>
                <c:pt idx="235">
                  <c:v>2016-11-24</c:v>
                </c:pt>
                <c:pt idx="236">
                  <c:v>2016-11-25</c:v>
                </c:pt>
                <c:pt idx="237">
                  <c:v>2016-11-28</c:v>
                </c:pt>
                <c:pt idx="238">
                  <c:v>2016-11-29</c:v>
                </c:pt>
                <c:pt idx="239">
                  <c:v>2016-11-30</c:v>
                </c:pt>
                <c:pt idx="240">
                  <c:v>2016-12-01</c:v>
                </c:pt>
                <c:pt idx="241">
                  <c:v>2016-12-02</c:v>
                </c:pt>
                <c:pt idx="242">
                  <c:v>2016-12-05</c:v>
                </c:pt>
                <c:pt idx="243">
                  <c:v>2016-12-06</c:v>
                </c:pt>
                <c:pt idx="244">
                  <c:v>2016-12-07</c:v>
                </c:pt>
                <c:pt idx="245">
                  <c:v>2016-12-08</c:v>
                </c:pt>
                <c:pt idx="246">
                  <c:v>2016-12-09</c:v>
                </c:pt>
                <c:pt idx="247">
                  <c:v>2016-12-12</c:v>
                </c:pt>
                <c:pt idx="248">
                  <c:v>2016-12-13</c:v>
                </c:pt>
                <c:pt idx="249">
                  <c:v>2016-12-14</c:v>
                </c:pt>
                <c:pt idx="250">
                  <c:v>2016-12-15</c:v>
                </c:pt>
                <c:pt idx="251">
                  <c:v>2016-12-16</c:v>
                </c:pt>
                <c:pt idx="252">
                  <c:v>2016-12-19</c:v>
                </c:pt>
                <c:pt idx="253">
                  <c:v>2016-12-20</c:v>
                </c:pt>
                <c:pt idx="254">
                  <c:v>2016-12-21</c:v>
                </c:pt>
                <c:pt idx="255">
                  <c:v>2016-12-22</c:v>
                </c:pt>
                <c:pt idx="256">
                  <c:v>2016-12-23</c:v>
                </c:pt>
                <c:pt idx="257">
                  <c:v>2016-12-26</c:v>
                </c:pt>
                <c:pt idx="258">
                  <c:v>2016-12-27</c:v>
                </c:pt>
                <c:pt idx="259">
                  <c:v>2016-12-28</c:v>
                </c:pt>
                <c:pt idx="260">
                  <c:v>2016-12-29</c:v>
                </c:pt>
                <c:pt idx="261">
                  <c:v>2016-12-30</c:v>
                </c:pt>
                <c:pt idx="262">
                  <c:v>2017-01-02</c:v>
                </c:pt>
                <c:pt idx="263">
                  <c:v>2017-01-03</c:v>
                </c:pt>
                <c:pt idx="264">
                  <c:v>2017-01-04</c:v>
                </c:pt>
                <c:pt idx="265">
                  <c:v>2017-01-05</c:v>
                </c:pt>
                <c:pt idx="266">
                  <c:v>2017-01-06</c:v>
                </c:pt>
                <c:pt idx="267">
                  <c:v>2017-01-09</c:v>
                </c:pt>
                <c:pt idx="268">
                  <c:v>2017-01-10</c:v>
                </c:pt>
                <c:pt idx="269">
                  <c:v>2017-01-11</c:v>
                </c:pt>
                <c:pt idx="270">
                  <c:v>2017-01-12</c:v>
                </c:pt>
                <c:pt idx="271">
                  <c:v>2017-01-13</c:v>
                </c:pt>
                <c:pt idx="272">
                  <c:v>2017-01-16</c:v>
                </c:pt>
                <c:pt idx="273">
                  <c:v>2017-01-17</c:v>
                </c:pt>
                <c:pt idx="274">
                  <c:v>2017-01-18</c:v>
                </c:pt>
                <c:pt idx="275">
                  <c:v>2017-01-19</c:v>
                </c:pt>
                <c:pt idx="276">
                  <c:v>2017-01-20</c:v>
                </c:pt>
                <c:pt idx="277">
                  <c:v>2017-01-23</c:v>
                </c:pt>
                <c:pt idx="278">
                  <c:v>2017-01-24</c:v>
                </c:pt>
                <c:pt idx="279">
                  <c:v>2017-01-25</c:v>
                </c:pt>
                <c:pt idx="280">
                  <c:v>2017-01-26</c:v>
                </c:pt>
                <c:pt idx="281">
                  <c:v>2017-01-27</c:v>
                </c:pt>
                <c:pt idx="282">
                  <c:v>2017-01-30</c:v>
                </c:pt>
                <c:pt idx="283">
                  <c:v>2017-01-31</c:v>
                </c:pt>
                <c:pt idx="284">
                  <c:v>2017-02-01</c:v>
                </c:pt>
                <c:pt idx="285">
                  <c:v>2017-02-02</c:v>
                </c:pt>
                <c:pt idx="286">
                  <c:v>2017-02-03</c:v>
                </c:pt>
                <c:pt idx="287">
                  <c:v>2017-02-06</c:v>
                </c:pt>
                <c:pt idx="288">
                  <c:v>2017-02-07</c:v>
                </c:pt>
                <c:pt idx="289">
                  <c:v>2017-02-08</c:v>
                </c:pt>
                <c:pt idx="290">
                  <c:v>2017-02-09</c:v>
                </c:pt>
                <c:pt idx="291">
                  <c:v>2017-02-10</c:v>
                </c:pt>
                <c:pt idx="292">
                  <c:v>2017-02-13</c:v>
                </c:pt>
                <c:pt idx="293">
                  <c:v>2017-02-14</c:v>
                </c:pt>
                <c:pt idx="294">
                  <c:v>2017-02-15</c:v>
                </c:pt>
                <c:pt idx="295">
                  <c:v>2017-02-16</c:v>
                </c:pt>
                <c:pt idx="296">
                  <c:v>2017-02-17</c:v>
                </c:pt>
                <c:pt idx="297">
                  <c:v>2017-02-20</c:v>
                </c:pt>
                <c:pt idx="298">
                  <c:v>2017-02-21</c:v>
                </c:pt>
                <c:pt idx="299">
                  <c:v>2017-02-22</c:v>
                </c:pt>
                <c:pt idx="300">
                  <c:v>2017-02-23</c:v>
                </c:pt>
                <c:pt idx="301">
                  <c:v>2017-02-24</c:v>
                </c:pt>
                <c:pt idx="302">
                  <c:v>2017-02-27</c:v>
                </c:pt>
                <c:pt idx="303">
                  <c:v>2017-02-28</c:v>
                </c:pt>
                <c:pt idx="304">
                  <c:v>2017-03-01</c:v>
                </c:pt>
                <c:pt idx="305">
                  <c:v>2017-03-02</c:v>
                </c:pt>
                <c:pt idx="306">
                  <c:v>2017-03-03</c:v>
                </c:pt>
                <c:pt idx="307">
                  <c:v>2017-03-06</c:v>
                </c:pt>
                <c:pt idx="308">
                  <c:v>2017-03-07</c:v>
                </c:pt>
                <c:pt idx="309">
                  <c:v>2017-03-08</c:v>
                </c:pt>
                <c:pt idx="310">
                  <c:v>2017-03-09</c:v>
                </c:pt>
                <c:pt idx="311">
                  <c:v>2017-03-10</c:v>
                </c:pt>
                <c:pt idx="312">
                  <c:v>2017-03-13</c:v>
                </c:pt>
                <c:pt idx="313">
                  <c:v>2017-03-14</c:v>
                </c:pt>
                <c:pt idx="314">
                  <c:v>2017-03-15</c:v>
                </c:pt>
                <c:pt idx="315">
                  <c:v>2017-03-16</c:v>
                </c:pt>
                <c:pt idx="316">
                  <c:v>2017-03-17</c:v>
                </c:pt>
                <c:pt idx="317">
                  <c:v>2017-03-20</c:v>
                </c:pt>
                <c:pt idx="318">
                  <c:v>2017-03-21</c:v>
                </c:pt>
                <c:pt idx="319">
                  <c:v>2017-03-22</c:v>
                </c:pt>
                <c:pt idx="320">
                  <c:v>2017-03-23</c:v>
                </c:pt>
                <c:pt idx="321">
                  <c:v>2017-03-24</c:v>
                </c:pt>
                <c:pt idx="322">
                  <c:v>2017-03-27</c:v>
                </c:pt>
                <c:pt idx="323">
                  <c:v>2017-03-28</c:v>
                </c:pt>
                <c:pt idx="324">
                  <c:v>2017-03-29</c:v>
                </c:pt>
                <c:pt idx="325">
                  <c:v>2017-03-30</c:v>
                </c:pt>
                <c:pt idx="326">
                  <c:v>2017-03-31</c:v>
                </c:pt>
                <c:pt idx="327">
                  <c:v>2017-04-03</c:v>
                </c:pt>
                <c:pt idx="328">
                  <c:v>2017-04-04</c:v>
                </c:pt>
                <c:pt idx="329">
                  <c:v>2017-04-05</c:v>
                </c:pt>
                <c:pt idx="330">
                  <c:v>2017-04-06</c:v>
                </c:pt>
                <c:pt idx="331">
                  <c:v>2017-04-07</c:v>
                </c:pt>
                <c:pt idx="332">
                  <c:v>2017-04-10</c:v>
                </c:pt>
                <c:pt idx="333">
                  <c:v>2017-04-11</c:v>
                </c:pt>
                <c:pt idx="334">
                  <c:v>2017-04-12</c:v>
                </c:pt>
                <c:pt idx="335">
                  <c:v>2017-04-13</c:v>
                </c:pt>
                <c:pt idx="336">
                  <c:v>2017-04-14</c:v>
                </c:pt>
                <c:pt idx="337">
                  <c:v>2017-04-17</c:v>
                </c:pt>
                <c:pt idx="338">
                  <c:v>2017-04-18</c:v>
                </c:pt>
                <c:pt idx="339">
                  <c:v>2017-04-19</c:v>
                </c:pt>
                <c:pt idx="340">
                  <c:v>2017-04-20</c:v>
                </c:pt>
                <c:pt idx="341">
                  <c:v>2017-04-21</c:v>
                </c:pt>
                <c:pt idx="342">
                  <c:v>2017-04-24</c:v>
                </c:pt>
                <c:pt idx="343">
                  <c:v>2017-04-25</c:v>
                </c:pt>
                <c:pt idx="344">
                  <c:v>2017-04-26</c:v>
                </c:pt>
                <c:pt idx="345">
                  <c:v>2017-04-27</c:v>
                </c:pt>
                <c:pt idx="346">
                  <c:v>2017-04-28</c:v>
                </c:pt>
                <c:pt idx="347">
                  <c:v>2017-05-01</c:v>
                </c:pt>
                <c:pt idx="348">
                  <c:v>2017-05-02</c:v>
                </c:pt>
                <c:pt idx="349">
                  <c:v>2017-05-03</c:v>
                </c:pt>
                <c:pt idx="350">
                  <c:v>2017-05-04</c:v>
                </c:pt>
                <c:pt idx="351">
                  <c:v>2017-05-05</c:v>
                </c:pt>
                <c:pt idx="352">
                  <c:v>2017-05-08</c:v>
                </c:pt>
                <c:pt idx="353">
                  <c:v>2017-05-09</c:v>
                </c:pt>
                <c:pt idx="354">
                  <c:v>2017-05-10</c:v>
                </c:pt>
                <c:pt idx="355">
                  <c:v>2017-05-11</c:v>
                </c:pt>
                <c:pt idx="356">
                  <c:v>2017-05-12</c:v>
                </c:pt>
                <c:pt idx="357">
                  <c:v>2017-05-15</c:v>
                </c:pt>
                <c:pt idx="358">
                  <c:v>2017-05-16</c:v>
                </c:pt>
                <c:pt idx="359">
                  <c:v>2017-05-17</c:v>
                </c:pt>
                <c:pt idx="360">
                  <c:v>2017-05-18</c:v>
                </c:pt>
                <c:pt idx="361">
                  <c:v>2017-05-19</c:v>
                </c:pt>
                <c:pt idx="362">
                  <c:v>2017-05-22</c:v>
                </c:pt>
                <c:pt idx="363">
                  <c:v>2017-05-23</c:v>
                </c:pt>
                <c:pt idx="364">
                  <c:v>2017-05-24</c:v>
                </c:pt>
                <c:pt idx="365">
                  <c:v>2017-05-25</c:v>
                </c:pt>
                <c:pt idx="366">
                  <c:v>2017-05-26</c:v>
                </c:pt>
                <c:pt idx="367">
                  <c:v>2017-05-29</c:v>
                </c:pt>
                <c:pt idx="368">
                  <c:v>2017-05-30</c:v>
                </c:pt>
                <c:pt idx="369">
                  <c:v>2017-05-31</c:v>
                </c:pt>
                <c:pt idx="370">
                  <c:v>2017-06-01</c:v>
                </c:pt>
                <c:pt idx="371">
                  <c:v>2017-06-02</c:v>
                </c:pt>
                <c:pt idx="372">
                  <c:v>2017-06-05</c:v>
                </c:pt>
                <c:pt idx="373">
                  <c:v>2017-06-06</c:v>
                </c:pt>
                <c:pt idx="374">
                  <c:v>2017-06-07</c:v>
                </c:pt>
                <c:pt idx="375">
                  <c:v>2017-06-08</c:v>
                </c:pt>
                <c:pt idx="376">
                  <c:v>2017-06-09</c:v>
                </c:pt>
                <c:pt idx="377">
                  <c:v>2017-06-12</c:v>
                </c:pt>
                <c:pt idx="378">
                  <c:v>2017-06-13</c:v>
                </c:pt>
                <c:pt idx="379">
                  <c:v>2017-06-14</c:v>
                </c:pt>
                <c:pt idx="380">
                  <c:v>2017-06-15</c:v>
                </c:pt>
                <c:pt idx="381">
                  <c:v>2017-06-16</c:v>
                </c:pt>
                <c:pt idx="382">
                  <c:v>2017-06-19</c:v>
                </c:pt>
                <c:pt idx="383">
                  <c:v>2017-06-20</c:v>
                </c:pt>
                <c:pt idx="384">
                  <c:v>2017-06-21</c:v>
                </c:pt>
                <c:pt idx="385">
                  <c:v>2017-06-22</c:v>
                </c:pt>
                <c:pt idx="386">
                  <c:v>2017-06-23</c:v>
                </c:pt>
                <c:pt idx="387">
                  <c:v>2017-06-26</c:v>
                </c:pt>
                <c:pt idx="388">
                  <c:v>2017-06-27</c:v>
                </c:pt>
                <c:pt idx="389">
                  <c:v>2017-06-28</c:v>
                </c:pt>
                <c:pt idx="390">
                  <c:v>2017-06-29</c:v>
                </c:pt>
                <c:pt idx="391">
                  <c:v>2017-06-30</c:v>
                </c:pt>
                <c:pt idx="392">
                  <c:v>2017-07-03</c:v>
                </c:pt>
                <c:pt idx="393">
                  <c:v>2017-07-04</c:v>
                </c:pt>
                <c:pt idx="394">
                  <c:v>2017-07-05</c:v>
                </c:pt>
                <c:pt idx="395">
                  <c:v>2017-07-06</c:v>
                </c:pt>
                <c:pt idx="396">
                  <c:v>2017-07-07</c:v>
                </c:pt>
                <c:pt idx="397">
                  <c:v>2017-07-10</c:v>
                </c:pt>
                <c:pt idx="398">
                  <c:v>2017-07-11</c:v>
                </c:pt>
                <c:pt idx="399">
                  <c:v>2017-07-12</c:v>
                </c:pt>
                <c:pt idx="400">
                  <c:v>2017-07-13</c:v>
                </c:pt>
                <c:pt idx="401">
                  <c:v>2017-07-14</c:v>
                </c:pt>
                <c:pt idx="402">
                  <c:v>2017-07-17</c:v>
                </c:pt>
                <c:pt idx="403">
                  <c:v>2017-07-18</c:v>
                </c:pt>
                <c:pt idx="404">
                  <c:v>2017-07-19</c:v>
                </c:pt>
                <c:pt idx="405">
                  <c:v>2017-07-20</c:v>
                </c:pt>
                <c:pt idx="406">
                  <c:v>2017-07-21</c:v>
                </c:pt>
                <c:pt idx="407">
                  <c:v>2017-07-24</c:v>
                </c:pt>
                <c:pt idx="408">
                  <c:v>2017-07-25</c:v>
                </c:pt>
                <c:pt idx="409">
                  <c:v>2017-07-26</c:v>
                </c:pt>
                <c:pt idx="410">
                  <c:v>2017-07-27</c:v>
                </c:pt>
                <c:pt idx="411">
                  <c:v>2017-07-28</c:v>
                </c:pt>
                <c:pt idx="412">
                  <c:v>2017-07-31</c:v>
                </c:pt>
                <c:pt idx="413">
                  <c:v>2017-08-01</c:v>
                </c:pt>
                <c:pt idx="414">
                  <c:v>2017-08-02</c:v>
                </c:pt>
                <c:pt idx="415">
                  <c:v>2017-08-03</c:v>
                </c:pt>
                <c:pt idx="416">
                  <c:v>2017-08-04</c:v>
                </c:pt>
                <c:pt idx="417">
                  <c:v>2017-08-07</c:v>
                </c:pt>
                <c:pt idx="418">
                  <c:v>2017-08-08</c:v>
                </c:pt>
                <c:pt idx="419">
                  <c:v>2017-08-09</c:v>
                </c:pt>
                <c:pt idx="420">
                  <c:v>2017-08-10</c:v>
                </c:pt>
                <c:pt idx="421">
                  <c:v>2017-08-11</c:v>
                </c:pt>
                <c:pt idx="422">
                  <c:v>2017-08-14</c:v>
                </c:pt>
                <c:pt idx="423">
                  <c:v>2017-08-15</c:v>
                </c:pt>
                <c:pt idx="424">
                  <c:v>2017-08-16</c:v>
                </c:pt>
                <c:pt idx="425">
                  <c:v>2017-08-17</c:v>
                </c:pt>
                <c:pt idx="426">
                  <c:v>2017-08-18</c:v>
                </c:pt>
                <c:pt idx="427">
                  <c:v>2017-08-21</c:v>
                </c:pt>
                <c:pt idx="428">
                  <c:v>2017-08-22</c:v>
                </c:pt>
                <c:pt idx="429">
                  <c:v>2017-08-23</c:v>
                </c:pt>
                <c:pt idx="430">
                  <c:v>2017-08-24</c:v>
                </c:pt>
                <c:pt idx="431">
                  <c:v>2017-08-25</c:v>
                </c:pt>
                <c:pt idx="432">
                  <c:v>2017-08-28</c:v>
                </c:pt>
                <c:pt idx="433">
                  <c:v>2017-08-29</c:v>
                </c:pt>
                <c:pt idx="434">
                  <c:v>2017-08-30</c:v>
                </c:pt>
                <c:pt idx="435">
                  <c:v>2017-08-31</c:v>
                </c:pt>
                <c:pt idx="436">
                  <c:v>2017-09-01</c:v>
                </c:pt>
                <c:pt idx="437">
                  <c:v>2017-09-04</c:v>
                </c:pt>
                <c:pt idx="438">
                  <c:v>2017-09-05</c:v>
                </c:pt>
                <c:pt idx="439">
                  <c:v>2017-09-06</c:v>
                </c:pt>
                <c:pt idx="440">
                  <c:v>2017-09-07</c:v>
                </c:pt>
                <c:pt idx="441">
                  <c:v>2017-09-08</c:v>
                </c:pt>
                <c:pt idx="442">
                  <c:v>2017-09-11</c:v>
                </c:pt>
                <c:pt idx="443">
                  <c:v>2017-09-12</c:v>
                </c:pt>
                <c:pt idx="444">
                  <c:v>2017-09-13</c:v>
                </c:pt>
                <c:pt idx="445">
                  <c:v>2017-09-14</c:v>
                </c:pt>
                <c:pt idx="446">
                  <c:v>2017-09-15</c:v>
                </c:pt>
                <c:pt idx="447">
                  <c:v>2017-09-18</c:v>
                </c:pt>
                <c:pt idx="448">
                  <c:v>2017-09-19</c:v>
                </c:pt>
                <c:pt idx="449">
                  <c:v>2017-09-20</c:v>
                </c:pt>
                <c:pt idx="450">
                  <c:v>2017-09-21</c:v>
                </c:pt>
                <c:pt idx="451">
                  <c:v>2017-09-22</c:v>
                </c:pt>
                <c:pt idx="452">
                  <c:v>2017-09-25</c:v>
                </c:pt>
                <c:pt idx="453">
                  <c:v>2017-09-26</c:v>
                </c:pt>
                <c:pt idx="454">
                  <c:v>2017-09-27</c:v>
                </c:pt>
                <c:pt idx="455">
                  <c:v>2017-09-28</c:v>
                </c:pt>
                <c:pt idx="456">
                  <c:v>2017-09-29</c:v>
                </c:pt>
                <c:pt idx="457">
                  <c:v>2017-10-02</c:v>
                </c:pt>
                <c:pt idx="458">
                  <c:v>2017-10-03</c:v>
                </c:pt>
                <c:pt idx="459">
                  <c:v>2017-10-04</c:v>
                </c:pt>
                <c:pt idx="460">
                  <c:v>2017-10-05</c:v>
                </c:pt>
                <c:pt idx="461">
                  <c:v>2017-10-06</c:v>
                </c:pt>
                <c:pt idx="462">
                  <c:v>2017-10-09</c:v>
                </c:pt>
                <c:pt idx="463">
                  <c:v>2017-10-10</c:v>
                </c:pt>
                <c:pt idx="464">
                  <c:v>2017-10-11</c:v>
                </c:pt>
                <c:pt idx="465">
                  <c:v>2017-10-12</c:v>
                </c:pt>
                <c:pt idx="466">
                  <c:v>2017-10-13</c:v>
                </c:pt>
                <c:pt idx="467">
                  <c:v>2017-10-16</c:v>
                </c:pt>
                <c:pt idx="468">
                  <c:v>2017-10-17</c:v>
                </c:pt>
                <c:pt idx="469">
                  <c:v>2017-10-18</c:v>
                </c:pt>
                <c:pt idx="470">
                  <c:v>2017-10-19</c:v>
                </c:pt>
                <c:pt idx="471">
                  <c:v>2017-10-20</c:v>
                </c:pt>
                <c:pt idx="472">
                  <c:v>2017-10-23</c:v>
                </c:pt>
                <c:pt idx="473">
                  <c:v>2017-10-24</c:v>
                </c:pt>
                <c:pt idx="474">
                  <c:v>2017-10-25</c:v>
                </c:pt>
                <c:pt idx="475">
                  <c:v>2017-10-26</c:v>
                </c:pt>
                <c:pt idx="476">
                  <c:v>2017-10-27</c:v>
                </c:pt>
                <c:pt idx="477">
                  <c:v>2017-10-30</c:v>
                </c:pt>
                <c:pt idx="478">
                  <c:v>2017-10-31</c:v>
                </c:pt>
                <c:pt idx="479">
                  <c:v>2017-11-01</c:v>
                </c:pt>
                <c:pt idx="480">
                  <c:v>2017-11-02</c:v>
                </c:pt>
                <c:pt idx="481">
                  <c:v>2017-11-03</c:v>
                </c:pt>
                <c:pt idx="482">
                  <c:v>2017-11-06</c:v>
                </c:pt>
                <c:pt idx="483">
                  <c:v>2017-11-07</c:v>
                </c:pt>
                <c:pt idx="484">
                  <c:v>2017-11-08</c:v>
                </c:pt>
                <c:pt idx="485">
                  <c:v>2017-11-09</c:v>
                </c:pt>
                <c:pt idx="486">
                  <c:v>2017-11-10</c:v>
                </c:pt>
                <c:pt idx="487">
                  <c:v>2017-11-13</c:v>
                </c:pt>
                <c:pt idx="488">
                  <c:v>2017-11-14</c:v>
                </c:pt>
                <c:pt idx="489">
                  <c:v>2017-11-15</c:v>
                </c:pt>
                <c:pt idx="490">
                  <c:v>2017-11-16</c:v>
                </c:pt>
                <c:pt idx="491">
                  <c:v>2017-11-17</c:v>
                </c:pt>
                <c:pt idx="492">
                  <c:v>2017-11-20</c:v>
                </c:pt>
                <c:pt idx="493">
                  <c:v>2017-11-21</c:v>
                </c:pt>
                <c:pt idx="494">
                  <c:v>2017-11-22</c:v>
                </c:pt>
                <c:pt idx="495">
                  <c:v>2017-11-23</c:v>
                </c:pt>
                <c:pt idx="496">
                  <c:v>2017-11-24</c:v>
                </c:pt>
                <c:pt idx="497">
                  <c:v>2017-11-27</c:v>
                </c:pt>
                <c:pt idx="498">
                  <c:v>2017-11-28</c:v>
                </c:pt>
                <c:pt idx="499">
                  <c:v>2017-11-29</c:v>
                </c:pt>
                <c:pt idx="500">
                  <c:v>2017-11-30</c:v>
                </c:pt>
                <c:pt idx="501">
                  <c:v>2017-12-01</c:v>
                </c:pt>
                <c:pt idx="502">
                  <c:v>2017-12-04</c:v>
                </c:pt>
                <c:pt idx="503">
                  <c:v>2017-12-05</c:v>
                </c:pt>
                <c:pt idx="504">
                  <c:v>2017-12-06</c:v>
                </c:pt>
                <c:pt idx="505">
                  <c:v>2017-12-07</c:v>
                </c:pt>
                <c:pt idx="506">
                  <c:v>2017-12-08</c:v>
                </c:pt>
                <c:pt idx="507">
                  <c:v>2017-12-11</c:v>
                </c:pt>
                <c:pt idx="508">
                  <c:v>2017-12-12</c:v>
                </c:pt>
                <c:pt idx="509">
                  <c:v>2017-12-13</c:v>
                </c:pt>
                <c:pt idx="510">
                  <c:v>2017-12-14</c:v>
                </c:pt>
                <c:pt idx="511">
                  <c:v>2017-12-15</c:v>
                </c:pt>
                <c:pt idx="512">
                  <c:v>2017-12-18</c:v>
                </c:pt>
                <c:pt idx="513">
                  <c:v>2017-12-19</c:v>
                </c:pt>
                <c:pt idx="514">
                  <c:v>2017-12-20</c:v>
                </c:pt>
                <c:pt idx="515">
                  <c:v>2017-12-21</c:v>
                </c:pt>
                <c:pt idx="516">
                  <c:v>2017-12-22</c:v>
                </c:pt>
                <c:pt idx="517">
                  <c:v>2017-12-25</c:v>
                </c:pt>
                <c:pt idx="518">
                  <c:v>2017-12-26</c:v>
                </c:pt>
                <c:pt idx="519">
                  <c:v>2017-12-27</c:v>
                </c:pt>
                <c:pt idx="520">
                  <c:v>2017-12-28</c:v>
                </c:pt>
                <c:pt idx="521">
                  <c:v>2017-12-29</c:v>
                </c:pt>
                <c:pt idx="522">
                  <c:v>2018-01-01</c:v>
                </c:pt>
                <c:pt idx="523">
                  <c:v>2018-01-02</c:v>
                </c:pt>
                <c:pt idx="524">
                  <c:v>2018-01-03</c:v>
                </c:pt>
                <c:pt idx="525">
                  <c:v>2018-01-04</c:v>
                </c:pt>
                <c:pt idx="526">
                  <c:v>2018-01-05</c:v>
                </c:pt>
                <c:pt idx="527">
                  <c:v>2018-01-08</c:v>
                </c:pt>
                <c:pt idx="528">
                  <c:v>2018-01-09</c:v>
                </c:pt>
                <c:pt idx="529">
                  <c:v>2018-01-10</c:v>
                </c:pt>
                <c:pt idx="530">
                  <c:v>2018-01-11</c:v>
                </c:pt>
                <c:pt idx="531">
                  <c:v>2018-01-12</c:v>
                </c:pt>
                <c:pt idx="532">
                  <c:v>2018-01-15</c:v>
                </c:pt>
                <c:pt idx="533">
                  <c:v>2018-01-16</c:v>
                </c:pt>
                <c:pt idx="534">
                  <c:v>2018-01-17</c:v>
                </c:pt>
                <c:pt idx="535">
                  <c:v>2018-01-18</c:v>
                </c:pt>
                <c:pt idx="536">
                  <c:v>2018-01-19</c:v>
                </c:pt>
                <c:pt idx="537">
                  <c:v>2018-01-22</c:v>
                </c:pt>
                <c:pt idx="538">
                  <c:v>2018-01-23</c:v>
                </c:pt>
                <c:pt idx="539">
                  <c:v>2018-01-24</c:v>
                </c:pt>
                <c:pt idx="540">
                  <c:v>2018-01-25</c:v>
                </c:pt>
                <c:pt idx="541">
                  <c:v>2018-01-26</c:v>
                </c:pt>
                <c:pt idx="542">
                  <c:v>2018-01-29</c:v>
                </c:pt>
                <c:pt idx="543">
                  <c:v>2018-01-30</c:v>
                </c:pt>
                <c:pt idx="544">
                  <c:v>2018-01-31</c:v>
                </c:pt>
                <c:pt idx="545">
                  <c:v>2018-02-01</c:v>
                </c:pt>
                <c:pt idx="546">
                  <c:v>2018-02-02</c:v>
                </c:pt>
                <c:pt idx="547">
                  <c:v>2018-02-05</c:v>
                </c:pt>
                <c:pt idx="548">
                  <c:v>2018-02-06</c:v>
                </c:pt>
                <c:pt idx="549">
                  <c:v>2018-02-07</c:v>
                </c:pt>
                <c:pt idx="550">
                  <c:v>2018-02-08</c:v>
                </c:pt>
                <c:pt idx="551">
                  <c:v>2018-02-09</c:v>
                </c:pt>
                <c:pt idx="552">
                  <c:v>2018-02-12</c:v>
                </c:pt>
                <c:pt idx="553">
                  <c:v>2018-02-13</c:v>
                </c:pt>
                <c:pt idx="554">
                  <c:v>2018-02-14</c:v>
                </c:pt>
                <c:pt idx="555">
                  <c:v>2018-02-15</c:v>
                </c:pt>
                <c:pt idx="556">
                  <c:v>2018-02-16</c:v>
                </c:pt>
                <c:pt idx="557">
                  <c:v>2018-02-19</c:v>
                </c:pt>
                <c:pt idx="558">
                  <c:v>2018-02-20</c:v>
                </c:pt>
                <c:pt idx="559">
                  <c:v>2018-02-21</c:v>
                </c:pt>
                <c:pt idx="560">
                  <c:v>2018-02-22</c:v>
                </c:pt>
                <c:pt idx="561">
                  <c:v>2018-02-23</c:v>
                </c:pt>
                <c:pt idx="562">
                  <c:v>2018-02-26</c:v>
                </c:pt>
                <c:pt idx="563">
                  <c:v>2018-02-27</c:v>
                </c:pt>
                <c:pt idx="564">
                  <c:v>2018-02-28</c:v>
                </c:pt>
                <c:pt idx="565">
                  <c:v>2018-03-01</c:v>
                </c:pt>
                <c:pt idx="566">
                  <c:v>2018-03-02</c:v>
                </c:pt>
                <c:pt idx="567">
                  <c:v>2018-03-05</c:v>
                </c:pt>
                <c:pt idx="568">
                  <c:v>2018-03-06</c:v>
                </c:pt>
                <c:pt idx="569">
                  <c:v>2018-03-07</c:v>
                </c:pt>
                <c:pt idx="570">
                  <c:v>2018-03-08</c:v>
                </c:pt>
                <c:pt idx="571">
                  <c:v>2018-03-09</c:v>
                </c:pt>
                <c:pt idx="572">
                  <c:v>2018-03-12</c:v>
                </c:pt>
                <c:pt idx="573">
                  <c:v>2018-03-13</c:v>
                </c:pt>
                <c:pt idx="574">
                  <c:v>2018-03-14</c:v>
                </c:pt>
                <c:pt idx="575">
                  <c:v>2018-03-15</c:v>
                </c:pt>
                <c:pt idx="576">
                  <c:v>2018-03-16</c:v>
                </c:pt>
                <c:pt idx="577">
                  <c:v>2018-03-19</c:v>
                </c:pt>
                <c:pt idx="578">
                  <c:v>2018-03-20</c:v>
                </c:pt>
                <c:pt idx="579">
                  <c:v>2018-03-21</c:v>
                </c:pt>
                <c:pt idx="580">
                  <c:v>2018-03-22</c:v>
                </c:pt>
                <c:pt idx="581">
                  <c:v>2018-03-23</c:v>
                </c:pt>
                <c:pt idx="582">
                  <c:v>2018-03-26</c:v>
                </c:pt>
                <c:pt idx="583">
                  <c:v>2018-03-27</c:v>
                </c:pt>
                <c:pt idx="584">
                  <c:v>2018-03-28</c:v>
                </c:pt>
                <c:pt idx="585">
                  <c:v>2018-03-29</c:v>
                </c:pt>
                <c:pt idx="586">
                  <c:v>2018-03-30</c:v>
                </c:pt>
                <c:pt idx="587">
                  <c:v>2018-04-02</c:v>
                </c:pt>
                <c:pt idx="588">
                  <c:v>2018-04-03</c:v>
                </c:pt>
                <c:pt idx="589">
                  <c:v>2018-04-04</c:v>
                </c:pt>
                <c:pt idx="590">
                  <c:v>2018-04-05</c:v>
                </c:pt>
                <c:pt idx="591">
                  <c:v>2018-04-06</c:v>
                </c:pt>
                <c:pt idx="592">
                  <c:v>2018-04-09</c:v>
                </c:pt>
                <c:pt idx="593">
                  <c:v>2018-04-10</c:v>
                </c:pt>
                <c:pt idx="594">
                  <c:v>2018-04-11</c:v>
                </c:pt>
                <c:pt idx="595">
                  <c:v>2018-04-12</c:v>
                </c:pt>
                <c:pt idx="596">
                  <c:v>2018-04-13</c:v>
                </c:pt>
                <c:pt idx="597">
                  <c:v>2018-04-16</c:v>
                </c:pt>
                <c:pt idx="598">
                  <c:v>2018-04-17</c:v>
                </c:pt>
                <c:pt idx="599">
                  <c:v>2018-04-18</c:v>
                </c:pt>
                <c:pt idx="600">
                  <c:v>2018-04-19</c:v>
                </c:pt>
                <c:pt idx="601">
                  <c:v>2018-04-20</c:v>
                </c:pt>
                <c:pt idx="602">
                  <c:v>2018-04-23</c:v>
                </c:pt>
                <c:pt idx="603">
                  <c:v>2018-04-24</c:v>
                </c:pt>
                <c:pt idx="604">
                  <c:v>2018-04-25</c:v>
                </c:pt>
                <c:pt idx="605">
                  <c:v>2018-04-26</c:v>
                </c:pt>
                <c:pt idx="606">
                  <c:v>2018-04-27</c:v>
                </c:pt>
                <c:pt idx="607">
                  <c:v>2018-04-30</c:v>
                </c:pt>
                <c:pt idx="608">
                  <c:v>2018-05-01</c:v>
                </c:pt>
                <c:pt idx="609">
                  <c:v>2018-05-02</c:v>
                </c:pt>
                <c:pt idx="610">
                  <c:v>2018-05-03</c:v>
                </c:pt>
                <c:pt idx="611">
                  <c:v>2018-05-04</c:v>
                </c:pt>
                <c:pt idx="612">
                  <c:v>2018-05-07</c:v>
                </c:pt>
                <c:pt idx="613">
                  <c:v>2018-05-08</c:v>
                </c:pt>
                <c:pt idx="614">
                  <c:v>2018-05-09</c:v>
                </c:pt>
                <c:pt idx="615">
                  <c:v>2018-05-10</c:v>
                </c:pt>
                <c:pt idx="616">
                  <c:v>2018-05-11</c:v>
                </c:pt>
                <c:pt idx="617">
                  <c:v>2018-05-14</c:v>
                </c:pt>
                <c:pt idx="618">
                  <c:v>2018-05-15</c:v>
                </c:pt>
                <c:pt idx="619">
                  <c:v>2018-05-16</c:v>
                </c:pt>
                <c:pt idx="620">
                  <c:v>2018-05-17</c:v>
                </c:pt>
                <c:pt idx="621">
                  <c:v>2018-05-18</c:v>
                </c:pt>
                <c:pt idx="622">
                  <c:v>2018-05-21</c:v>
                </c:pt>
                <c:pt idx="623">
                  <c:v>2018-05-22</c:v>
                </c:pt>
                <c:pt idx="624">
                  <c:v>2018-05-23</c:v>
                </c:pt>
                <c:pt idx="625">
                  <c:v>2018-05-24</c:v>
                </c:pt>
                <c:pt idx="626">
                  <c:v>2018-05-25</c:v>
                </c:pt>
                <c:pt idx="627">
                  <c:v>2018-05-28</c:v>
                </c:pt>
                <c:pt idx="628">
                  <c:v>2018-05-29</c:v>
                </c:pt>
                <c:pt idx="629">
                  <c:v>2018-05-30</c:v>
                </c:pt>
                <c:pt idx="630">
                  <c:v>2018-05-31</c:v>
                </c:pt>
                <c:pt idx="631">
                  <c:v>2018-06-01</c:v>
                </c:pt>
                <c:pt idx="632">
                  <c:v>2018-06-04</c:v>
                </c:pt>
                <c:pt idx="633">
                  <c:v>2018-06-05</c:v>
                </c:pt>
                <c:pt idx="634">
                  <c:v>2018-06-06</c:v>
                </c:pt>
                <c:pt idx="635">
                  <c:v>2018-06-07</c:v>
                </c:pt>
                <c:pt idx="636">
                  <c:v>2018-06-08</c:v>
                </c:pt>
                <c:pt idx="637">
                  <c:v>2018-06-11</c:v>
                </c:pt>
                <c:pt idx="638">
                  <c:v>2018-06-12</c:v>
                </c:pt>
                <c:pt idx="639">
                  <c:v>2018-06-13</c:v>
                </c:pt>
                <c:pt idx="640">
                  <c:v>2018-06-14</c:v>
                </c:pt>
                <c:pt idx="641">
                  <c:v>2018-06-15</c:v>
                </c:pt>
                <c:pt idx="642">
                  <c:v>2018-06-18</c:v>
                </c:pt>
                <c:pt idx="643">
                  <c:v>2018-06-19</c:v>
                </c:pt>
                <c:pt idx="644">
                  <c:v>2018-06-20</c:v>
                </c:pt>
                <c:pt idx="645">
                  <c:v>2018-06-21</c:v>
                </c:pt>
                <c:pt idx="646">
                  <c:v>2018-06-22</c:v>
                </c:pt>
                <c:pt idx="647">
                  <c:v>2018-06-25</c:v>
                </c:pt>
                <c:pt idx="648">
                  <c:v>2018-06-26</c:v>
                </c:pt>
                <c:pt idx="649">
                  <c:v>2018-06-27</c:v>
                </c:pt>
                <c:pt idx="650">
                  <c:v>2018-06-28</c:v>
                </c:pt>
                <c:pt idx="651">
                  <c:v>2018-06-29</c:v>
                </c:pt>
                <c:pt idx="652">
                  <c:v>2018-07-02</c:v>
                </c:pt>
                <c:pt idx="653">
                  <c:v>2018-07-03</c:v>
                </c:pt>
                <c:pt idx="654">
                  <c:v>2018-07-04</c:v>
                </c:pt>
                <c:pt idx="655">
                  <c:v>2018-07-05</c:v>
                </c:pt>
                <c:pt idx="656">
                  <c:v>2018-07-06</c:v>
                </c:pt>
                <c:pt idx="657">
                  <c:v>2018-07-09</c:v>
                </c:pt>
                <c:pt idx="658">
                  <c:v>2018-07-10</c:v>
                </c:pt>
                <c:pt idx="659">
                  <c:v>2018-07-11</c:v>
                </c:pt>
                <c:pt idx="660">
                  <c:v>2018-07-12</c:v>
                </c:pt>
                <c:pt idx="661">
                  <c:v>2018-07-13</c:v>
                </c:pt>
                <c:pt idx="662">
                  <c:v>2018-07-16</c:v>
                </c:pt>
                <c:pt idx="663">
                  <c:v>2018-07-17</c:v>
                </c:pt>
                <c:pt idx="664">
                  <c:v>2018-07-18</c:v>
                </c:pt>
                <c:pt idx="665">
                  <c:v>2018-07-19</c:v>
                </c:pt>
                <c:pt idx="666">
                  <c:v>2018-07-20</c:v>
                </c:pt>
                <c:pt idx="667">
                  <c:v>2018-07-23</c:v>
                </c:pt>
                <c:pt idx="668">
                  <c:v>2018-07-24</c:v>
                </c:pt>
                <c:pt idx="669">
                  <c:v>2018-07-25</c:v>
                </c:pt>
                <c:pt idx="670">
                  <c:v>2018-07-26</c:v>
                </c:pt>
                <c:pt idx="671">
                  <c:v>2018-07-27</c:v>
                </c:pt>
                <c:pt idx="672">
                  <c:v>2018-07-30</c:v>
                </c:pt>
                <c:pt idx="673">
                  <c:v>2018-07-31</c:v>
                </c:pt>
                <c:pt idx="674">
                  <c:v>2018-08-01</c:v>
                </c:pt>
                <c:pt idx="675">
                  <c:v>2018-08-02</c:v>
                </c:pt>
                <c:pt idx="676">
                  <c:v>2018-08-03</c:v>
                </c:pt>
                <c:pt idx="677">
                  <c:v>2018-08-06</c:v>
                </c:pt>
                <c:pt idx="678">
                  <c:v>2018-08-07</c:v>
                </c:pt>
                <c:pt idx="679">
                  <c:v>2018-08-08</c:v>
                </c:pt>
                <c:pt idx="680">
                  <c:v>2018-08-09</c:v>
                </c:pt>
                <c:pt idx="681">
                  <c:v>2018-08-10</c:v>
                </c:pt>
                <c:pt idx="682">
                  <c:v>2018-08-13</c:v>
                </c:pt>
                <c:pt idx="683">
                  <c:v>2018-08-14</c:v>
                </c:pt>
                <c:pt idx="684">
                  <c:v>2018-08-15</c:v>
                </c:pt>
                <c:pt idx="685">
                  <c:v>2018-08-16</c:v>
                </c:pt>
                <c:pt idx="686">
                  <c:v>2018-08-17</c:v>
                </c:pt>
                <c:pt idx="687">
                  <c:v>2018-08-20</c:v>
                </c:pt>
                <c:pt idx="688">
                  <c:v>2018-08-21</c:v>
                </c:pt>
                <c:pt idx="689">
                  <c:v>2018-08-22</c:v>
                </c:pt>
                <c:pt idx="690">
                  <c:v>2018-08-23</c:v>
                </c:pt>
                <c:pt idx="691">
                  <c:v>2018-08-24</c:v>
                </c:pt>
                <c:pt idx="692">
                  <c:v>2018-08-27</c:v>
                </c:pt>
                <c:pt idx="693">
                  <c:v>2018-08-28</c:v>
                </c:pt>
                <c:pt idx="694">
                  <c:v>2018-08-29</c:v>
                </c:pt>
                <c:pt idx="695">
                  <c:v>2018-08-30</c:v>
                </c:pt>
                <c:pt idx="696">
                  <c:v>2018-08-31</c:v>
                </c:pt>
                <c:pt idx="697">
                  <c:v>2018-09-03</c:v>
                </c:pt>
                <c:pt idx="698">
                  <c:v>2018-09-04</c:v>
                </c:pt>
                <c:pt idx="699">
                  <c:v>2018-09-05</c:v>
                </c:pt>
                <c:pt idx="700">
                  <c:v>2018-09-06</c:v>
                </c:pt>
                <c:pt idx="701">
                  <c:v>2018-09-07</c:v>
                </c:pt>
                <c:pt idx="702">
                  <c:v>2018-09-10</c:v>
                </c:pt>
                <c:pt idx="703">
                  <c:v>2018-09-11</c:v>
                </c:pt>
                <c:pt idx="704">
                  <c:v>2018-09-12</c:v>
                </c:pt>
                <c:pt idx="705">
                  <c:v>2018-09-13</c:v>
                </c:pt>
                <c:pt idx="706">
                  <c:v>2018-09-14</c:v>
                </c:pt>
                <c:pt idx="707">
                  <c:v>2018-09-17</c:v>
                </c:pt>
                <c:pt idx="708">
                  <c:v>2018-09-18</c:v>
                </c:pt>
                <c:pt idx="709">
                  <c:v>2018-09-19</c:v>
                </c:pt>
                <c:pt idx="710">
                  <c:v>2018-09-20</c:v>
                </c:pt>
                <c:pt idx="711">
                  <c:v>2018-09-21</c:v>
                </c:pt>
                <c:pt idx="712">
                  <c:v>2018-09-24</c:v>
                </c:pt>
                <c:pt idx="713">
                  <c:v>2018-09-25</c:v>
                </c:pt>
                <c:pt idx="714">
                  <c:v>2018-09-26</c:v>
                </c:pt>
                <c:pt idx="715">
                  <c:v>2018-09-27</c:v>
                </c:pt>
                <c:pt idx="716">
                  <c:v>2018-09-28</c:v>
                </c:pt>
                <c:pt idx="717">
                  <c:v>2018-10-01</c:v>
                </c:pt>
                <c:pt idx="718">
                  <c:v>2018-10-02</c:v>
                </c:pt>
                <c:pt idx="719">
                  <c:v>2018-10-03</c:v>
                </c:pt>
                <c:pt idx="720">
                  <c:v>2018-10-04</c:v>
                </c:pt>
                <c:pt idx="721">
                  <c:v>2018-10-05</c:v>
                </c:pt>
                <c:pt idx="722">
                  <c:v>2018-10-08</c:v>
                </c:pt>
                <c:pt idx="723">
                  <c:v>2018-10-09</c:v>
                </c:pt>
                <c:pt idx="724">
                  <c:v>2018-10-10</c:v>
                </c:pt>
                <c:pt idx="725">
                  <c:v>2018-10-11</c:v>
                </c:pt>
                <c:pt idx="726">
                  <c:v>2018-10-12</c:v>
                </c:pt>
                <c:pt idx="727">
                  <c:v>2018-10-15</c:v>
                </c:pt>
                <c:pt idx="728">
                  <c:v>2018-10-16</c:v>
                </c:pt>
                <c:pt idx="729">
                  <c:v>2018-10-17</c:v>
                </c:pt>
                <c:pt idx="730">
                  <c:v>2018-10-18</c:v>
                </c:pt>
                <c:pt idx="731">
                  <c:v>2018-10-19</c:v>
                </c:pt>
                <c:pt idx="732">
                  <c:v>2018-10-22</c:v>
                </c:pt>
                <c:pt idx="733">
                  <c:v>2018-10-23</c:v>
                </c:pt>
                <c:pt idx="734">
                  <c:v>2018-10-24</c:v>
                </c:pt>
                <c:pt idx="735">
                  <c:v>2018-10-25</c:v>
                </c:pt>
                <c:pt idx="736">
                  <c:v>2018-10-26</c:v>
                </c:pt>
                <c:pt idx="737">
                  <c:v>2018-10-29</c:v>
                </c:pt>
                <c:pt idx="738">
                  <c:v>2018-10-30</c:v>
                </c:pt>
                <c:pt idx="739">
                  <c:v>2018-10-31</c:v>
                </c:pt>
                <c:pt idx="740">
                  <c:v>2018-11-01</c:v>
                </c:pt>
                <c:pt idx="741">
                  <c:v>2018-11-02</c:v>
                </c:pt>
                <c:pt idx="742">
                  <c:v>2018-11-05</c:v>
                </c:pt>
                <c:pt idx="743">
                  <c:v>2018-11-06</c:v>
                </c:pt>
                <c:pt idx="744">
                  <c:v>2018-11-07</c:v>
                </c:pt>
                <c:pt idx="745">
                  <c:v>2018-11-08</c:v>
                </c:pt>
                <c:pt idx="746">
                  <c:v>2018-11-09</c:v>
                </c:pt>
                <c:pt idx="747">
                  <c:v>2018-11-12</c:v>
                </c:pt>
                <c:pt idx="748">
                  <c:v>2018-11-13</c:v>
                </c:pt>
                <c:pt idx="749">
                  <c:v>2018-11-14</c:v>
                </c:pt>
                <c:pt idx="750">
                  <c:v>2018-11-15</c:v>
                </c:pt>
                <c:pt idx="751">
                  <c:v>2018-11-16</c:v>
                </c:pt>
                <c:pt idx="752">
                  <c:v>2018-11-19</c:v>
                </c:pt>
                <c:pt idx="753">
                  <c:v>2018-11-20</c:v>
                </c:pt>
                <c:pt idx="754">
                  <c:v>2018-11-21</c:v>
                </c:pt>
                <c:pt idx="755">
                  <c:v>2018-11-22</c:v>
                </c:pt>
                <c:pt idx="756">
                  <c:v>2018-11-23</c:v>
                </c:pt>
                <c:pt idx="757">
                  <c:v>2018-11-26</c:v>
                </c:pt>
                <c:pt idx="758">
                  <c:v>2018-11-27</c:v>
                </c:pt>
                <c:pt idx="759">
                  <c:v>2018-11-28</c:v>
                </c:pt>
                <c:pt idx="760">
                  <c:v>2018-11-29</c:v>
                </c:pt>
                <c:pt idx="761">
                  <c:v>2018-11-30</c:v>
                </c:pt>
                <c:pt idx="762">
                  <c:v>2018-12-03</c:v>
                </c:pt>
                <c:pt idx="763">
                  <c:v>2018-12-04</c:v>
                </c:pt>
                <c:pt idx="764">
                  <c:v>2018-12-05</c:v>
                </c:pt>
                <c:pt idx="765">
                  <c:v>2018-12-06</c:v>
                </c:pt>
                <c:pt idx="766">
                  <c:v>2018-12-07</c:v>
                </c:pt>
                <c:pt idx="767">
                  <c:v>2018-12-10</c:v>
                </c:pt>
                <c:pt idx="768">
                  <c:v>2018-12-11</c:v>
                </c:pt>
                <c:pt idx="769">
                  <c:v>2018-12-12</c:v>
                </c:pt>
                <c:pt idx="770">
                  <c:v>2018-12-13</c:v>
                </c:pt>
                <c:pt idx="771">
                  <c:v>2018-12-14</c:v>
                </c:pt>
                <c:pt idx="772">
                  <c:v>2018-12-17</c:v>
                </c:pt>
                <c:pt idx="773">
                  <c:v>2018-12-18</c:v>
                </c:pt>
                <c:pt idx="774">
                  <c:v>2018-12-19</c:v>
                </c:pt>
                <c:pt idx="775">
                  <c:v>2018-12-20</c:v>
                </c:pt>
                <c:pt idx="776">
                  <c:v>2018-12-21</c:v>
                </c:pt>
                <c:pt idx="777">
                  <c:v>2018-12-24</c:v>
                </c:pt>
                <c:pt idx="778">
                  <c:v>2018-12-25</c:v>
                </c:pt>
                <c:pt idx="779">
                  <c:v>2018-12-26</c:v>
                </c:pt>
                <c:pt idx="780">
                  <c:v>2018-12-27</c:v>
                </c:pt>
                <c:pt idx="781">
                  <c:v>2018-12-28</c:v>
                </c:pt>
                <c:pt idx="782">
                  <c:v>2018-12-31</c:v>
                </c:pt>
                <c:pt idx="783">
                  <c:v>2019-01-01</c:v>
                </c:pt>
                <c:pt idx="784">
                  <c:v>2019-01-02</c:v>
                </c:pt>
                <c:pt idx="785">
                  <c:v>2019-01-03</c:v>
                </c:pt>
                <c:pt idx="786">
                  <c:v>2019-01-04</c:v>
                </c:pt>
                <c:pt idx="787">
                  <c:v>2019-01-07</c:v>
                </c:pt>
                <c:pt idx="788">
                  <c:v>2019-01-08</c:v>
                </c:pt>
                <c:pt idx="789">
                  <c:v>2019-01-09</c:v>
                </c:pt>
                <c:pt idx="790">
                  <c:v>2019-01-10</c:v>
                </c:pt>
                <c:pt idx="791">
                  <c:v>2019-01-11</c:v>
                </c:pt>
                <c:pt idx="792">
                  <c:v>2019-01-14</c:v>
                </c:pt>
                <c:pt idx="793">
                  <c:v>2019-01-15</c:v>
                </c:pt>
                <c:pt idx="794">
                  <c:v>2019-01-16</c:v>
                </c:pt>
                <c:pt idx="795">
                  <c:v>2019-01-17</c:v>
                </c:pt>
                <c:pt idx="796">
                  <c:v>2019-01-18</c:v>
                </c:pt>
                <c:pt idx="797">
                  <c:v>2019-01-21</c:v>
                </c:pt>
                <c:pt idx="798">
                  <c:v>2019-01-22</c:v>
                </c:pt>
                <c:pt idx="799">
                  <c:v>2019-01-23</c:v>
                </c:pt>
                <c:pt idx="800">
                  <c:v>2019-01-24</c:v>
                </c:pt>
                <c:pt idx="801">
                  <c:v>2019-01-25</c:v>
                </c:pt>
                <c:pt idx="802">
                  <c:v>2019-01-28</c:v>
                </c:pt>
                <c:pt idx="803">
                  <c:v>2019-01-29</c:v>
                </c:pt>
                <c:pt idx="804">
                  <c:v>2019-01-30</c:v>
                </c:pt>
                <c:pt idx="805">
                  <c:v>2019-01-31</c:v>
                </c:pt>
                <c:pt idx="806">
                  <c:v>2019-02-01</c:v>
                </c:pt>
                <c:pt idx="807">
                  <c:v>2019-02-04</c:v>
                </c:pt>
                <c:pt idx="808">
                  <c:v>2019-02-05</c:v>
                </c:pt>
                <c:pt idx="809">
                  <c:v>2019-02-06</c:v>
                </c:pt>
                <c:pt idx="810">
                  <c:v>2019-02-07</c:v>
                </c:pt>
                <c:pt idx="811">
                  <c:v>2019-02-08</c:v>
                </c:pt>
                <c:pt idx="812">
                  <c:v>2019-02-11</c:v>
                </c:pt>
                <c:pt idx="813">
                  <c:v>2019-02-12</c:v>
                </c:pt>
                <c:pt idx="814">
                  <c:v>2019-02-13</c:v>
                </c:pt>
                <c:pt idx="815">
                  <c:v>2019-02-14</c:v>
                </c:pt>
                <c:pt idx="816">
                  <c:v>2019-02-15</c:v>
                </c:pt>
                <c:pt idx="817">
                  <c:v>2019-02-18</c:v>
                </c:pt>
                <c:pt idx="818">
                  <c:v>2019-02-19</c:v>
                </c:pt>
                <c:pt idx="819">
                  <c:v>2019-02-20</c:v>
                </c:pt>
                <c:pt idx="820">
                  <c:v>2019-02-21</c:v>
                </c:pt>
                <c:pt idx="821">
                  <c:v>2019-02-22</c:v>
                </c:pt>
                <c:pt idx="822">
                  <c:v>2019-02-25</c:v>
                </c:pt>
                <c:pt idx="823">
                  <c:v>2019-02-26</c:v>
                </c:pt>
                <c:pt idx="824">
                  <c:v>2019-02-27</c:v>
                </c:pt>
                <c:pt idx="825">
                  <c:v>2019-02-28</c:v>
                </c:pt>
                <c:pt idx="826">
                  <c:v>2019-03-01</c:v>
                </c:pt>
                <c:pt idx="827">
                  <c:v>2019-03-04</c:v>
                </c:pt>
                <c:pt idx="828">
                  <c:v>2019-03-05</c:v>
                </c:pt>
                <c:pt idx="829">
                  <c:v>2019-03-06</c:v>
                </c:pt>
                <c:pt idx="830">
                  <c:v>2019-03-07</c:v>
                </c:pt>
                <c:pt idx="831">
                  <c:v>2019-03-08</c:v>
                </c:pt>
                <c:pt idx="832">
                  <c:v>2019-03-11</c:v>
                </c:pt>
                <c:pt idx="833">
                  <c:v>2019-03-12</c:v>
                </c:pt>
                <c:pt idx="834">
                  <c:v>2019-03-13</c:v>
                </c:pt>
                <c:pt idx="835">
                  <c:v>2019-03-14</c:v>
                </c:pt>
                <c:pt idx="836">
                  <c:v>2019-03-15</c:v>
                </c:pt>
                <c:pt idx="837">
                  <c:v>2019-03-18</c:v>
                </c:pt>
                <c:pt idx="838">
                  <c:v>2019-03-19</c:v>
                </c:pt>
                <c:pt idx="839">
                  <c:v>2019-03-20</c:v>
                </c:pt>
                <c:pt idx="840">
                  <c:v>2019-03-21</c:v>
                </c:pt>
                <c:pt idx="841">
                  <c:v>2019-03-22</c:v>
                </c:pt>
                <c:pt idx="842">
                  <c:v>2019-03-25</c:v>
                </c:pt>
                <c:pt idx="843">
                  <c:v>2019-03-26</c:v>
                </c:pt>
                <c:pt idx="844">
                  <c:v>2019-03-27</c:v>
                </c:pt>
                <c:pt idx="845">
                  <c:v>2019-03-28</c:v>
                </c:pt>
                <c:pt idx="846">
                  <c:v>2019-03-29</c:v>
                </c:pt>
                <c:pt idx="847">
                  <c:v>2019-04-01</c:v>
                </c:pt>
                <c:pt idx="848">
                  <c:v>2019-04-02</c:v>
                </c:pt>
                <c:pt idx="849">
                  <c:v>2019-04-03</c:v>
                </c:pt>
                <c:pt idx="850">
                  <c:v>2019-04-04</c:v>
                </c:pt>
                <c:pt idx="851">
                  <c:v>2019-04-05</c:v>
                </c:pt>
                <c:pt idx="852">
                  <c:v>2019-04-08</c:v>
                </c:pt>
                <c:pt idx="853">
                  <c:v>2019-04-09</c:v>
                </c:pt>
                <c:pt idx="854">
                  <c:v>2019-04-10</c:v>
                </c:pt>
                <c:pt idx="855">
                  <c:v>2019-04-11</c:v>
                </c:pt>
                <c:pt idx="856">
                  <c:v>2019-04-12</c:v>
                </c:pt>
                <c:pt idx="857">
                  <c:v>2019-04-15</c:v>
                </c:pt>
                <c:pt idx="858">
                  <c:v>2019-04-16</c:v>
                </c:pt>
                <c:pt idx="859">
                  <c:v>2019-04-17</c:v>
                </c:pt>
                <c:pt idx="860">
                  <c:v>2019-04-18</c:v>
                </c:pt>
                <c:pt idx="861">
                  <c:v>2019-04-19</c:v>
                </c:pt>
                <c:pt idx="862">
                  <c:v>2019-04-22</c:v>
                </c:pt>
                <c:pt idx="863">
                  <c:v>2019-04-23</c:v>
                </c:pt>
                <c:pt idx="864">
                  <c:v>2019-04-24</c:v>
                </c:pt>
                <c:pt idx="865">
                  <c:v>2019-04-25</c:v>
                </c:pt>
                <c:pt idx="866">
                  <c:v>2019-04-26</c:v>
                </c:pt>
                <c:pt idx="867">
                  <c:v>2019-04-29</c:v>
                </c:pt>
                <c:pt idx="868">
                  <c:v>2019-04-30</c:v>
                </c:pt>
                <c:pt idx="869">
                  <c:v>2019-05-01</c:v>
                </c:pt>
                <c:pt idx="870">
                  <c:v>2019-05-02</c:v>
                </c:pt>
                <c:pt idx="871">
                  <c:v>2019-05-03</c:v>
                </c:pt>
                <c:pt idx="872">
                  <c:v>2019-05-06</c:v>
                </c:pt>
                <c:pt idx="873">
                  <c:v>2019-05-07</c:v>
                </c:pt>
                <c:pt idx="874">
                  <c:v>2019-05-08</c:v>
                </c:pt>
                <c:pt idx="875">
                  <c:v>2019-05-09</c:v>
                </c:pt>
                <c:pt idx="876">
                  <c:v>2019-05-10</c:v>
                </c:pt>
                <c:pt idx="877">
                  <c:v>2019-05-13</c:v>
                </c:pt>
                <c:pt idx="878">
                  <c:v>2019-05-14</c:v>
                </c:pt>
                <c:pt idx="879">
                  <c:v>2019-05-15</c:v>
                </c:pt>
                <c:pt idx="880">
                  <c:v>2019-05-16</c:v>
                </c:pt>
                <c:pt idx="881">
                  <c:v>2019-05-17</c:v>
                </c:pt>
                <c:pt idx="882">
                  <c:v>2019-05-20</c:v>
                </c:pt>
                <c:pt idx="883">
                  <c:v>2019-05-21</c:v>
                </c:pt>
                <c:pt idx="884">
                  <c:v>2019-05-22</c:v>
                </c:pt>
                <c:pt idx="885">
                  <c:v>2019-05-23</c:v>
                </c:pt>
                <c:pt idx="886">
                  <c:v>2019-05-24</c:v>
                </c:pt>
                <c:pt idx="887">
                  <c:v>2019-05-27</c:v>
                </c:pt>
                <c:pt idx="888">
                  <c:v>2019-05-28</c:v>
                </c:pt>
                <c:pt idx="889">
                  <c:v>2019-05-29</c:v>
                </c:pt>
                <c:pt idx="890">
                  <c:v>2019-05-30</c:v>
                </c:pt>
                <c:pt idx="891">
                  <c:v>2019-05-31</c:v>
                </c:pt>
                <c:pt idx="892">
                  <c:v>2019-06-03</c:v>
                </c:pt>
                <c:pt idx="893">
                  <c:v>2019-06-04</c:v>
                </c:pt>
                <c:pt idx="894">
                  <c:v>2019-06-05</c:v>
                </c:pt>
                <c:pt idx="895">
                  <c:v>2019-06-06</c:v>
                </c:pt>
                <c:pt idx="896">
                  <c:v>2019-06-07</c:v>
                </c:pt>
                <c:pt idx="897">
                  <c:v>2019-06-10</c:v>
                </c:pt>
                <c:pt idx="898">
                  <c:v>2019-06-11</c:v>
                </c:pt>
                <c:pt idx="899">
                  <c:v>2019-06-12</c:v>
                </c:pt>
                <c:pt idx="900">
                  <c:v>2019-06-13</c:v>
                </c:pt>
                <c:pt idx="901">
                  <c:v>2019-06-14</c:v>
                </c:pt>
                <c:pt idx="902">
                  <c:v>2019-06-17</c:v>
                </c:pt>
                <c:pt idx="903">
                  <c:v>2019-06-18</c:v>
                </c:pt>
                <c:pt idx="904">
                  <c:v>2019-06-19</c:v>
                </c:pt>
                <c:pt idx="905">
                  <c:v>2019-06-20</c:v>
                </c:pt>
                <c:pt idx="906">
                  <c:v>2019-06-21</c:v>
                </c:pt>
                <c:pt idx="907">
                  <c:v>2019-06-24</c:v>
                </c:pt>
                <c:pt idx="908">
                  <c:v>2019-06-25</c:v>
                </c:pt>
                <c:pt idx="909">
                  <c:v>2019-06-26</c:v>
                </c:pt>
                <c:pt idx="910">
                  <c:v>2019-06-27</c:v>
                </c:pt>
                <c:pt idx="911">
                  <c:v>2019-06-28</c:v>
                </c:pt>
                <c:pt idx="912">
                  <c:v>2019-07-01</c:v>
                </c:pt>
                <c:pt idx="913">
                  <c:v>2019-07-02</c:v>
                </c:pt>
                <c:pt idx="914">
                  <c:v>2019-07-03</c:v>
                </c:pt>
                <c:pt idx="915">
                  <c:v>2019-07-04</c:v>
                </c:pt>
                <c:pt idx="916">
                  <c:v>2019-07-05</c:v>
                </c:pt>
                <c:pt idx="917">
                  <c:v>2019-07-08</c:v>
                </c:pt>
                <c:pt idx="918">
                  <c:v>2019-07-09</c:v>
                </c:pt>
                <c:pt idx="919">
                  <c:v>2019-07-10</c:v>
                </c:pt>
                <c:pt idx="920">
                  <c:v>2019-07-11</c:v>
                </c:pt>
                <c:pt idx="921">
                  <c:v>2019-07-12</c:v>
                </c:pt>
                <c:pt idx="922">
                  <c:v>2019/7/15</c:v>
                </c:pt>
                <c:pt idx="923">
                  <c:v>2019/7/16</c:v>
                </c:pt>
                <c:pt idx="924">
                  <c:v>2019/7/17</c:v>
                </c:pt>
                <c:pt idx="925">
                  <c:v>2019/7/18</c:v>
                </c:pt>
                <c:pt idx="926">
                  <c:v>2019/7/19</c:v>
                </c:pt>
                <c:pt idx="927">
                  <c:v>2019/7/22</c:v>
                </c:pt>
                <c:pt idx="928">
                  <c:v>2019/7/23</c:v>
                </c:pt>
                <c:pt idx="929">
                  <c:v>2019/7/24</c:v>
                </c:pt>
                <c:pt idx="930">
                  <c:v>2019/7/25</c:v>
                </c:pt>
                <c:pt idx="931">
                  <c:v>2019/7/26</c:v>
                </c:pt>
                <c:pt idx="932">
                  <c:v>2019/7/29</c:v>
                </c:pt>
                <c:pt idx="933">
                  <c:v>2019/7/30</c:v>
                </c:pt>
                <c:pt idx="934">
                  <c:v>2019/7/31</c:v>
                </c:pt>
                <c:pt idx="935">
                  <c:v>2019/8/1</c:v>
                </c:pt>
                <c:pt idx="936">
                  <c:v>2019/8/2</c:v>
                </c:pt>
                <c:pt idx="937">
                  <c:v>2019/8/5</c:v>
                </c:pt>
                <c:pt idx="938">
                  <c:v>2019/8/6</c:v>
                </c:pt>
                <c:pt idx="939">
                  <c:v>2019/8/7</c:v>
                </c:pt>
                <c:pt idx="940">
                  <c:v>2019/8/8</c:v>
                </c:pt>
                <c:pt idx="941">
                  <c:v>2019/8/9</c:v>
                </c:pt>
                <c:pt idx="942">
                  <c:v>2019/8/12</c:v>
                </c:pt>
                <c:pt idx="943">
                  <c:v>2019/8/13</c:v>
                </c:pt>
                <c:pt idx="944">
                  <c:v>2019/8/14</c:v>
                </c:pt>
                <c:pt idx="945">
                  <c:v>2019/8/15</c:v>
                </c:pt>
                <c:pt idx="946">
                  <c:v>2019/8/16</c:v>
                </c:pt>
                <c:pt idx="947">
                  <c:v>2019/8/19</c:v>
                </c:pt>
                <c:pt idx="948">
                  <c:v>2019/8/20</c:v>
                </c:pt>
                <c:pt idx="949">
                  <c:v>2019/8/21</c:v>
                </c:pt>
                <c:pt idx="950">
                  <c:v>2019/8/22</c:v>
                </c:pt>
                <c:pt idx="951">
                  <c:v>2019/8/23</c:v>
                </c:pt>
                <c:pt idx="952">
                  <c:v>2019/8/26</c:v>
                </c:pt>
                <c:pt idx="953">
                  <c:v>2019/8/27</c:v>
                </c:pt>
                <c:pt idx="954">
                  <c:v>2019/8/28</c:v>
                </c:pt>
                <c:pt idx="955">
                  <c:v>2019/8/29</c:v>
                </c:pt>
                <c:pt idx="956">
                  <c:v>2019/8/30</c:v>
                </c:pt>
                <c:pt idx="957">
                  <c:v>2019/9/2</c:v>
                </c:pt>
                <c:pt idx="958">
                  <c:v>2019/9/3</c:v>
                </c:pt>
                <c:pt idx="959">
                  <c:v>2019/9/4</c:v>
                </c:pt>
                <c:pt idx="960">
                  <c:v>2019/9/5</c:v>
                </c:pt>
                <c:pt idx="961">
                  <c:v>2019/9/6</c:v>
                </c:pt>
                <c:pt idx="962">
                  <c:v>2019/9/9</c:v>
                </c:pt>
                <c:pt idx="963">
                  <c:v>2019/9/10</c:v>
                </c:pt>
                <c:pt idx="964">
                  <c:v>2019/9/11</c:v>
                </c:pt>
                <c:pt idx="965">
                  <c:v>2019/9/12</c:v>
                </c:pt>
                <c:pt idx="966">
                  <c:v>2019/9/13</c:v>
                </c:pt>
                <c:pt idx="967">
                  <c:v>2019/9/16</c:v>
                </c:pt>
                <c:pt idx="968">
                  <c:v>2019/9/17</c:v>
                </c:pt>
                <c:pt idx="969">
                  <c:v>2019/9/18</c:v>
                </c:pt>
                <c:pt idx="970">
                  <c:v>2019/9/19</c:v>
                </c:pt>
                <c:pt idx="971">
                  <c:v>2019/9/20</c:v>
                </c:pt>
                <c:pt idx="972">
                  <c:v>2019/9/23</c:v>
                </c:pt>
                <c:pt idx="973">
                  <c:v>2019/9/24</c:v>
                </c:pt>
                <c:pt idx="974">
                  <c:v>2019/9/25</c:v>
                </c:pt>
                <c:pt idx="975">
                  <c:v>2019/9/26</c:v>
                </c:pt>
                <c:pt idx="976">
                  <c:v>2019/9/27</c:v>
                </c:pt>
                <c:pt idx="977">
                  <c:v>2019/9/29</c:v>
                </c:pt>
                <c:pt idx="978">
                  <c:v>2019/9/30</c:v>
                </c:pt>
                <c:pt idx="979">
                  <c:v>2019/10/1</c:v>
                </c:pt>
                <c:pt idx="980">
                  <c:v>2019/10/2</c:v>
                </c:pt>
                <c:pt idx="981">
                  <c:v>2019/10/3</c:v>
                </c:pt>
                <c:pt idx="982">
                  <c:v>2019/10/4</c:v>
                </c:pt>
                <c:pt idx="983">
                  <c:v>2019/10/7</c:v>
                </c:pt>
                <c:pt idx="984">
                  <c:v>2019/10/8</c:v>
                </c:pt>
                <c:pt idx="985">
                  <c:v>2019/10/9</c:v>
                </c:pt>
                <c:pt idx="986">
                  <c:v>2019/10/10</c:v>
                </c:pt>
                <c:pt idx="987">
                  <c:v>2019/10/11</c:v>
                </c:pt>
                <c:pt idx="988">
                  <c:v>2019/10/14</c:v>
                </c:pt>
                <c:pt idx="989">
                  <c:v>2019/10/15</c:v>
                </c:pt>
                <c:pt idx="990">
                  <c:v>2019/10/16</c:v>
                </c:pt>
                <c:pt idx="991">
                  <c:v>2019/10/17</c:v>
                </c:pt>
                <c:pt idx="992">
                  <c:v>2019/10/18</c:v>
                </c:pt>
                <c:pt idx="993">
                  <c:v>2019/10/21</c:v>
                </c:pt>
                <c:pt idx="994">
                  <c:v>2019/10/22</c:v>
                </c:pt>
                <c:pt idx="995">
                  <c:v>2019/10/23</c:v>
                </c:pt>
                <c:pt idx="996">
                  <c:v>2019/10/24</c:v>
                </c:pt>
                <c:pt idx="997">
                  <c:v>2019/10/25</c:v>
                </c:pt>
                <c:pt idx="998">
                  <c:v>2019/10/28</c:v>
                </c:pt>
                <c:pt idx="999">
                  <c:v>2019/10/29</c:v>
                </c:pt>
                <c:pt idx="1000">
                  <c:v>2019/10/30</c:v>
                </c:pt>
                <c:pt idx="1001">
                  <c:v>2019/10/31</c:v>
                </c:pt>
                <c:pt idx="1002">
                  <c:v>2019/11/1</c:v>
                </c:pt>
                <c:pt idx="1003">
                  <c:v>2019/11/4</c:v>
                </c:pt>
                <c:pt idx="1004">
                  <c:v>2019/11/5</c:v>
                </c:pt>
                <c:pt idx="1005">
                  <c:v>2019/11/6</c:v>
                </c:pt>
                <c:pt idx="1006">
                  <c:v>2019/11/7</c:v>
                </c:pt>
                <c:pt idx="1007">
                  <c:v>2019/11/8</c:v>
                </c:pt>
                <c:pt idx="1008">
                  <c:v>2019/11/11</c:v>
                </c:pt>
                <c:pt idx="1009">
                  <c:v>2019/11/12</c:v>
                </c:pt>
                <c:pt idx="1010">
                  <c:v>2019/11/13</c:v>
                </c:pt>
                <c:pt idx="1011">
                  <c:v>2019/11/14</c:v>
                </c:pt>
                <c:pt idx="1012">
                  <c:v>2019/11/15</c:v>
                </c:pt>
                <c:pt idx="1013">
                  <c:v>2019/11/18</c:v>
                </c:pt>
                <c:pt idx="1014">
                  <c:v>2019/11/19</c:v>
                </c:pt>
                <c:pt idx="1015">
                  <c:v>2019/11/20</c:v>
                </c:pt>
                <c:pt idx="1016">
                  <c:v>2019/11/21</c:v>
                </c:pt>
                <c:pt idx="1017">
                  <c:v>2019/11/22</c:v>
                </c:pt>
                <c:pt idx="1018">
                  <c:v>2019/11/25</c:v>
                </c:pt>
                <c:pt idx="1019">
                  <c:v>2019/11/26</c:v>
                </c:pt>
                <c:pt idx="1020">
                  <c:v>2019/11/27</c:v>
                </c:pt>
                <c:pt idx="1021">
                  <c:v>2019/11/28</c:v>
                </c:pt>
                <c:pt idx="1022">
                  <c:v>2019/11/29</c:v>
                </c:pt>
                <c:pt idx="1023">
                  <c:v>2019/12/2</c:v>
                </c:pt>
                <c:pt idx="1024">
                  <c:v>2019/12/3</c:v>
                </c:pt>
                <c:pt idx="1025">
                  <c:v>2019/12/4</c:v>
                </c:pt>
                <c:pt idx="1026">
                  <c:v>2019/12/5</c:v>
                </c:pt>
                <c:pt idx="1027">
                  <c:v>2019/12/6</c:v>
                </c:pt>
                <c:pt idx="1028">
                  <c:v>2019/12/9</c:v>
                </c:pt>
                <c:pt idx="1029">
                  <c:v>2019/12/10</c:v>
                </c:pt>
                <c:pt idx="1030">
                  <c:v>2019/12/11</c:v>
                </c:pt>
                <c:pt idx="1031">
                  <c:v>2019/12/12</c:v>
                </c:pt>
                <c:pt idx="1032">
                  <c:v>2019/12/13</c:v>
                </c:pt>
                <c:pt idx="1033">
                  <c:v>2019/12/16</c:v>
                </c:pt>
                <c:pt idx="1034">
                  <c:v>2019/12/17</c:v>
                </c:pt>
                <c:pt idx="1035">
                  <c:v>2019/12/18</c:v>
                </c:pt>
                <c:pt idx="1036">
                  <c:v>2019/12/19</c:v>
                </c:pt>
                <c:pt idx="1037">
                  <c:v>2019/12/20</c:v>
                </c:pt>
                <c:pt idx="1038">
                  <c:v>2019/12/23</c:v>
                </c:pt>
                <c:pt idx="1039">
                  <c:v>2019/12/24</c:v>
                </c:pt>
                <c:pt idx="1040">
                  <c:v>2019/12/25</c:v>
                </c:pt>
                <c:pt idx="1041">
                  <c:v>2019/12/26</c:v>
                </c:pt>
                <c:pt idx="1042">
                  <c:v>2019/12/27</c:v>
                </c:pt>
                <c:pt idx="1043">
                  <c:v>2019/12/30</c:v>
                </c:pt>
                <c:pt idx="1044">
                  <c:v>2019/12/31</c:v>
                </c:pt>
                <c:pt idx="1045">
                  <c:v>2020/1/1</c:v>
                </c:pt>
                <c:pt idx="1046">
                  <c:v>2020/1/2</c:v>
                </c:pt>
                <c:pt idx="1047">
                  <c:v>2020/1/3</c:v>
                </c:pt>
                <c:pt idx="1048">
                  <c:v>2020/1/6</c:v>
                </c:pt>
                <c:pt idx="1049">
                  <c:v>2020/1/7</c:v>
                </c:pt>
                <c:pt idx="1050">
                  <c:v>2020/1/8</c:v>
                </c:pt>
                <c:pt idx="1051">
                  <c:v>2020/1/9</c:v>
                </c:pt>
                <c:pt idx="1052">
                  <c:v>2020/1/10</c:v>
                </c:pt>
                <c:pt idx="1053">
                  <c:v>2020/1/13</c:v>
                </c:pt>
                <c:pt idx="1054">
                  <c:v>2020/1/14</c:v>
                </c:pt>
                <c:pt idx="1055">
                  <c:v>2020/1/15</c:v>
                </c:pt>
                <c:pt idx="1056">
                  <c:v>2020/1/16</c:v>
                </c:pt>
                <c:pt idx="1057">
                  <c:v>2020/1/17</c:v>
                </c:pt>
                <c:pt idx="1058">
                  <c:v>2020-01-19</c:v>
                </c:pt>
                <c:pt idx="1059">
                  <c:v>2020-01-20</c:v>
                </c:pt>
                <c:pt idx="1060">
                  <c:v>2020-01-21</c:v>
                </c:pt>
                <c:pt idx="1061">
                  <c:v>2020-01-22</c:v>
                </c:pt>
                <c:pt idx="1062">
                  <c:v>2020-01-23</c:v>
                </c:pt>
                <c:pt idx="1063">
                  <c:v>2020-01-24</c:v>
                </c:pt>
                <c:pt idx="1064">
                  <c:v>2020/1/27</c:v>
                </c:pt>
                <c:pt idx="1065">
                  <c:v>2020/1/28</c:v>
                </c:pt>
                <c:pt idx="1066">
                  <c:v>2020/1/29</c:v>
                </c:pt>
                <c:pt idx="1067">
                  <c:v>2020/1/30</c:v>
                </c:pt>
                <c:pt idx="1068">
                  <c:v>2020/1/31</c:v>
                </c:pt>
                <c:pt idx="1069">
                  <c:v>2020/2/3</c:v>
                </c:pt>
                <c:pt idx="1070">
                  <c:v>2020/2/4</c:v>
                </c:pt>
                <c:pt idx="1071">
                  <c:v>2020/2/5</c:v>
                </c:pt>
                <c:pt idx="1072">
                  <c:v>2020/2/6</c:v>
                </c:pt>
                <c:pt idx="1073">
                  <c:v>2020/2/7</c:v>
                </c:pt>
                <c:pt idx="1074">
                  <c:v>2020/2/10</c:v>
                </c:pt>
                <c:pt idx="1075">
                  <c:v>2020/2/11</c:v>
                </c:pt>
                <c:pt idx="1076">
                  <c:v>2020/2/12</c:v>
                </c:pt>
                <c:pt idx="1077">
                  <c:v>2020/2/13</c:v>
                </c:pt>
                <c:pt idx="1078">
                  <c:v>2020/2/14</c:v>
                </c:pt>
                <c:pt idx="1079">
                  <c:v>2020/2/17</c:v>
                </c:pt>
                <c:pt idx="1080">
                  <c:v>2020/2/18</c:v>
                </c:pt>
                <c:pt idx="1081">
                  <c:v>2020/2/19</c:v>
                </c:pt>
                <c:pt idx="1082">
                  <c:v>2020/2/20</c:v>
                </c:pt>
                <c:pt idx="1083">
                  <c:v>2020/2/21</c:v>
                </c:pt>
                <c:pt idx="1084">
                  <c:v>2020/2/24</c:v>
                </c:pt>
                <c:pt idx="1085">
                  <c:v>2020/2/25</c:v>
                </c:pt>
                <c:pt idx="1086">
                  <c:v>2020/2/26</c:v>
                </c:pt>
                <c:pt idx="1087">
                  <c:v>2020/2/27</c:v>
                </c:pt>
                <c:pt idx="1088">
                  <c:v>2020/2/28</c:v>
                </c:pt>
                <c:pt idx="1089">
                  <c:v>2020/3/2</c:v>
                </c:pt>
                <c:pt idx="1090">
                  <c:v>2020/3/3</c:v>
                </c:pt>
                <c:pt idx="1091">
                  <c:v>2020/3/4</c:v>
                </c:pt>
                <c:pt idx="1092">
                  <c:v>2020/3/5</c:v>
                </c:pt>
                <c:pt idx="1093">
                  <c:v>2020/3/6</c:v>
                </c:pt>
                <c:pt idx="1094">
                  <c:v>2020/3/9</c:v>
                </c:pt>
                <c:pt idx="1095">
                  <c:v>2020/3/10</c:v>
                </c:pt>
                <c:pt idx="1096">
                  <c:v>2020/3/11</c:v>
                </c:pt>
                <c:pt idx="1097">
                  <c:v>2020/3/12</c:v>
                </c:pt>
                <c:pt idx="1098">
                  <c:v>2020/3/13</c:v>
                </c:pt>
                <c:pt idx="1099">
                  <c:v>2020/3/16</c:v>
                </c:pt>
                <c:pt idx="1100">
                  <c:v>2020/3/17</c:v>
                </c:pt>
                <c:pt idx="1101">
                  <c:v>2020/3/18</c:v>
                </c:pt>
                <c:pt idx="1102">
                  <c:v>2020/3/19</c:v>
                </c:pt>
                <c:pt idx="1103">
                  <c:v>2020/3/20</c:v>
                </c:pt>
                <c:pt idx="1104">
                  <c:v>2020/3/21</c:v>
                </c:pt>
                <c:pt idx="1105">
                  <c:v>2020/3/22</c:v>
                </c:pt>
                <c:pt idx="1106">
                  <c:v>2020/3/23</c:v>
                </c:pt>
                <c:pt idx="1107">
                  <c:v>2020/3/24</c:v>
                </c:pt>
                <c:pt idx="1108">
                  <c:v>2020/3/25</c:v>
                </c:pt>
                <c:pt idx="1109">
                  <c:v>2020/3/26</c:v>
                </c:pt>
                <c:pt idx="1110">
                  <c:v>2020/3/27</c:v>
                </c:pt>
                <c:pt idx="1111">
                  <c:v>2020/3/30</c:v>
                </c:pt>
                <c:pt idx="1112">
                  <c:v>2020/3/31</c:v>
                </c:pt>
                <c:pt idx="1113">
                  <c:v>2020/4/1</c:v>
                </c:pt>
                <c:pt idx="1114">
                  <c:v>2020/4/2</c:v>
                </c:pt>
                <c:pt idx="1115">
                  <c:v>2020/4/3</c:v>
                </c:pt>
                <c:pt idx="1116">
                  <c:v>2020/4/6</c:v>
                </c:pt>
                <c:pt idx="1117">
                  <c:v>2020/4/7</c:v>
                </c:pt>
                <c:pt idx="1118">
                  <c:v>2020/4/8</c:v>
                </c:pt>
                <c:pt idx="1119">
                  <c:v>2020/4/9</c:v>
                </c:pt>
                <c:pt idx="1120">
                  <c:v>2020/4/10</c:v>
                </c:pt>
                <c:pt idx="1121">
                  <c:v>2020/4/13</c:v>
                </c:pt>
                <c:pt idx="1122">
                  <c:v>2020/4/14</c:v>
                </c:pt>
                <c:pt idx="1123">
                  <c:v>2020/4/15</c:v>
                </c:pt>
                <c:pt idx="1124">
                  <c:v>2020/4/16</c:v>
                </c:pt>
                <c:pt idx="1125">
                  <c:v>2020/4/17</c:v>
                </c:pt>
                <c:pt idx="1126">
                  <c:v>2020/4/20</c:v>
                </c:pt>
                <c:pt idx="1127">
                  <c:v>2020/4/21</c:v>
                </c:pt>
                <c:pt idx="1128">
                  <c:v>2020/4/22</c:v>
                </c:pt>
                <c:pt idx="1129">
                  <c:v>2020/4/23</c:v>
                </c:pt>
                <c:pt idx="1130">
                  <c:v>2020/4/24</c:v>
                </c:pt>
                <c:pt idx="1131">
                  <c:v>2020/4/27</c:v>
                </c:pt>
                <c:pt idx="1132">
                  <c:v>2020/4/28</c:v>
                </c:pt>
                <c:pt idx="1133">
                  <c:v>2020/4/29</c:v>
                </c:pt>
                <c:pt idx="1134">
                  <c:v>2020/4/30</c:v>
                </c:pt>
                <c:pt idx="1135">
                  <c:v>2020/5/1</c:v>
                </c:pt>
                <c:pt idx="1136">
                  <c:v>2020/5/4</c:v>
                </c:pt>
                <c:pt idx="1137">
                  <c:v>2020/5/5</c:v>
                </c:pt>
                <c:pt idx="1138">
                  <c:v>2020/5/6</c:v>
                </c:pt>
                <c:pt idx="1139">
                  <c:v>2020/5/7</c:v>
                </c:pt>
                <c:pt idx="1140">
                  <c:v>2020/5/8</c:v>
                </c:pt>
                <c:pt idx="1141">
                  <c:v>2020/5/11</c:v>
                </c:pt>
                <c:pt idx="1142">
                  <c:v>2020/5/12</c:v>
                </c:pt>
                <c:pt idx="1143">
                  <c:v>2020/5/13</c:v>
                </c:pt>
                <c:pt idx="1144">
                  <c:v>2020/5/14</c:v>
                </c:pt>
                <c:pt idx="1145">
                  <c:v>2020/5/15</c:v>
                </c:pt>
                <c:pt idx="1146">
                  <c:v>2020/5/18</c:v>
                </c:pt>
                <c:pt idx="1147">
                  <c:v>2020/5/19</c:v>
                </c:pt>
                <c:pt idx="1148">
                  <c:v>2020/5/20</c:v>
                </c:pt>
                <c:pt idx="1149">
                  <c:v>2020/5/21</c:v>
                </c:pt>
                <c:pt idx="1150">
                  <c:v>2020/5/22</c:v>
                </c:pt>
                <c:pt idx="1151">
                  <c:v>2020/5/25</c:v>
                </c:pt>
                <c:pt idx="1152">
                  <c:v>2020/5/26</c:v>
                </c:pt>
                <c:pt idx="1153">
                  <c:v>2020/5/27</c:v>
                </c:pt>
                <c:pt idx="1154">
                  <c:v>2020/5/28</c:v>
                </c:pt>
                <c:pt idx="1155">
                  <c:v>2020/5/29</c:v>
                </c:pt>
                <c:pt idx="1156">
                  <c:v>2020/6/1</c:v>
                </c:pt>
                <c:pt idx="1157">
                  <c:v>2020/6/2</c:v>
                </c:pt>
                <c:pt idx="1158">
                  <c:v>2020/6/3</c:v>
                </c:pt>
                <c:pt idx="1159">
                  <c:v>2020/6/4</c:v>
                </c:pt>
                <c:pt idx="1160">
                  <c:v>2020/6/5</c:v>
                </c:pt>
                <c:pt idx="1161">
                  <c:v>2020/6/8</c:v>
                </c:pt>
                <c:pt idx="1162">
                  <c:v>2020/6/9</c:v>
                </c:pt>
                <c:pt idx="1163">
                  <c:v>2020/6/10</c:v>
                </c:pt>
                <c:pt idx="1164">
                  <c:v>2020/6/11</c:v>
                </c:pt>
                <c:pt idx="1165">
                  <c:v>2020/6/12</c:v>
                </c:pt>
                <c:pt idx="1166">
                  <c:v>2020/6/15</c:v>
                </c:pt>
                <c:pt idx="1167">
                  <c:v>2020/6/16</c:v>
                </c:pt>
                <c:pt idx="1168">
                  <c:v>2020/6/17</c:v>
                </c:pt>
                <c:pt idx="1169">
                  <c:v>2020/6/18</c:v>
                </c:pt>
                <c:pt idx="1170">
                  <c:v>2020/6/19</c:v>
                </c:pt>
                <c:pt idx="1171">
                  <c:v>2020/6/22</c:v>
                </c:pt>
                <c:pt idx="1172">
                  <c:v>2020/6/23</c:v>
                </c:pt>
                <c:pt idx="1173">
                  <c:v>2020/6/24</c:v>
                </c:pt>
                <c:pt idx="1174">
                  <c:v>2020/6/25</c:v>
                </c:pt>
                <c:pt idx="1175">
                  <c:v>2020/6/26</c:v>
                </c:pt>
                <c:pt idx="1176">
                  <c:v>2020/6/29</c:v>
                </c:pt>
                <c:pt idx="1177">
                  <c:v>2020/6/30</c:v>
                </c:pt>
                <c:pt idx="1178">
                  <c:v>2020/7/1</c:v>
                </c:pt>
                <c:pt idx="1179">
                  <c:v>2020/7/2</c:v>
                </c:pt>
                <c:pt idx="1180">
                  <c:v>2020/7/3</c:v>
                </c:pt>
                <c:pt idx="1181">
                  <c:v>2020/7/6</c:v>
                </c:pt>
                <c:pt idx="1182">
                  <c:v>2020/7/7</c:v>
                </c:pt>
                <c:pt idx="1183">
                  <c:v>2020/7/8</c:v>
                </c:pt>
                <c:pt idx="1184">
                  <c:v>2020/7/9</c:v>
                </c:pt>
                <c:pt idx="1185">
                  <c:v>2020/7/10</c:v>
                </c:pt>
                <c:pt idx="1186">
                  <c:v>2020/7/13</c:v>
                </c:pt>
                <c:pt idx="1187">
                  <c:v>2020/7/14</c:v>
                </c:pt>
                <c:pt idx="1188">
                  <c:v>2020/7/15</c:v>
                </c:pt>
                <c:pt idx="1189">
                  <c:v>2020/7/16</c:v>
                </c:pt>
                <c:pt idx="1190">
                  <c:v>2020/7/17</c:v>
                </c:pt>
                <c:pt idx="1191">
                  <c:v>2020/7/20</c:v>
                </c:pt>
                <c:pt idx="1192">
                  <c:v>2020/7/21</c:v>
                </c:pt>
                <c:pt idx="1193">
                  <c:v>2020/7/22</c:v>
                </c:pt>
                <c:pt idx="1194">
                  <c:v>2020/7/23</c:v>
                </c:pt>
                <c:pt idx="1195">
                  <c:v>2020/7/24</c:v>
                </c:pt>
                <c:pt idx="1196">
                  <c:v>2020/7/27</c:v>
                </c:pt>
                <c:pt idx="1197">
                  <c:v>2020/7/28</c:v>
                </c:pt>
                <c:pt idx="1198">
                  <c:v>2020/7/29</c:v>
                </c:pt>
                <c:pt idx="1199">
                  <c:v>2020/7/30</c:v>
                </c:pt>
                <c:pt idx="1200">
                  <c:v>2020/7/31</c:v>
                </c:pt>
                <c:pt idx="1201">
                  <c:v>2020/8/3</c:v>
                </c:pt>
                <c:pt idx="1202">
                  <c:v>2020/8/4</c:v>
                </c:pt>
                <c:pt idx="1203">
                  <c:v>2020/8/5</c:v>
                </c:pt>
                <c:pt idx="1204">
                  <c:v>2020/8/6</c:v>
                </c:pt>
                <c:pt idx="1205">
                  <c:v>2020/8/7</c:v>
                </c:pt>
                <c:pt idx="1206">
                  <c:v>2020/8/10</c:v>
                </c:pt>
                <c:pt idx="1207">
                  <c:v>2020/8/11</c:v>
                </c:pt>
                <c:pt idx="1208">
                  <c:v>2020/8/12</c:v>
                </c:pt>
                <c:pt idx="1209">
                  <c:v>2020/8/13</c:v>
                </c:pt>
                <c:pt idx="1210">
                  <c:v>2020/8/14</c:v>
                </c:pt>
                <c:pt idx="1211">
                  <c:v>2020/8/17</c:v>
                </c:pt>
                <c:pt idx="1212">
                  <c:v>2020/8/18</c:v>
                </c:pt>
                <c:pt idx="1213">
                  <c:v>2020/8/19</c:v>
                </c:pt>
                <c:pt idx="1214">
                  <c:v>2020/8/20</c:v>
                </c:pt>
                <c:pt idx="1215">
                  <c:v>2020/8/21</c:v>
                </c:pt>
                <c:pt idx="1216">
                  <c:v>2020/8/24</c:v>
                </c:pt>
                <c:pt idx="1217">
                  <c:v>2020/8/25</c:v>
                </c:pt>
                <c:pt idx="1218">
                  <c:v>2020/8/26</c:v>
                </c:pt>
                <c:pt idx="1219">
                  <c:v>2020/8/27</c:v>
                </c:pt>
                <c:pt idx="1220">
                  <c:v>2020/8/28</c:v>
                </c:pt>
                <c:pt idx="1221">
                  <c:v>2020/8/31</c:v>
                </c:pt>
                <c:pt idx="1222">
                  <c:v>2020/9/1</c:v>
                </c:pt>
                <c:pt idx="1223">
                  <c:v>2020/9/2</c:v>
                </c:pt>
                <c:pt idx="1224">
                  <c:v>2020/9/3</c:v>
                </c:pt>
                <c:pt idx="1225">
                  <c:v>2020/9/4</c:v>
                </c:pt>
                <c:pt idx="1226">
                  <c:v>2020/9/7</c:v>
                </c:pt>
                <c:pt idx="1227">
                  <c:v>2020/9/8</c:v>
                </c:pt>
                <c:pt idx="1228">
                  <c:v>2020/9/9</c:v>
                </c:pt>
                <c:pt idx="1229">
                  <c:v>2020/9/10</c:v>
                </c:pt>
                <c:pt idx="1230">
                  <c:v>2020/9/11</c:v>
                </c:pt>
                <c:pt idx="1231">
                  <c:v>2020/9/14</c:v>
                </c:pt>
                <c:pt idx="1232">
                  <c:v>2020/9/15</c:v>
                </c:pt>
                <c:pt idx="1233">
                  <c:v>2020/9/16</c:v>
                </c:pt>
                <c:pt idx="1234">
                  <c:v>2020/9/17</c:v>
                </c:pt>
                <c:pt idx="1235">
                  <c:v>2020/9/18</c:v>
                </c:pt>
                <c:pt idx="1236">
                  <c:v>2020/9/21</c:v>
                </c:pt>
                <c:pt idx="1237">
                  <c:v>2020/9/22</c:v>
                </c:pt>
                <c:pt idx="1238">
                  <c:v>2020/9/23</c:v>
                </c:pt>
                <c:pt idx="1239">
                  <c:v>2020/9/24</c:v>
                </c:pt>
                <c:pt idx="1240">
                  <c:v>2020/9/25</c:v>
                </c:pt>
                <c:pt idx="1241">
                  <c:v>2020/9/28</c:v>
                </c:pt>
                <c:pt idx="1242">
                  <c:v>2020/9/29</c:v>
                </c:pt>
                <c:pt idx="1243">
                  <c:v>2020/9/30</c:v>
                </c:pt>
                <c:pt idx="1244">
                  <c:v>2020/10/1</c:v>
                </c:pt>
                <c:pt idx="1245">
                  <c:v>2020/10/2</c:v>
                </c:pt>
                <c:pt idx="1246">
                  <c:v>2020/10/5</c:v>
                </c:pt>
                <c:pt idx="1247">
                  <c:v>2020/10/6</c:v>
                </c:pt>
                <c:pt idx="1248">
                  <c:v>2020/10/7</c:v>
                </c:pt>
                <c:pt idx="1249">
                  <c:v>2020/10/8</c:v>
                </c:pt>
                <c:pt idx="1250">
                  <c:v>2020/10/9</c:v>
                </c:pt>
                <c:pt idx="1251">
                  <c:v>2020/10/12</c:v>
                </c:pt>
                <c:pt idx="1252">
                  <c:v>2020/10/13</c:v>
                </c:pt>
                <c:pt idx="1253">
                  <c:v>2020/10/14</c:v>
                </c:pt>
                <c:pt idx="1254">
                  <c:v>2020/10/15</c:v>
                </c:pt>
                <c:pt idx="1255">
                  <c:v>2020/10/16</c:v>
                </c:pt>
                <c:pt idx="1256">
                  <c:v>2020/10/19</c:v>
                </c:pt>
                <c:pt idx="1257">
                  <c:v>2020/10/20</c:v>
                </c:pt>
                <c:pt idx="1258">
                  <c:v>2020/10/21</c:v>
                </c:pt>
                <c:pt idx="1259">
                  <c:v>2020/10/22</c:v>
                </c:pt>
                <c:pt idx="1260">
                  <c:v>2020/10/23</c:v>
                </c:pt>
                <c:pt idx="1261">
                  <c:v>2020/10/26</c:v>
                </c:pt>
                <c:pt idx="1262">
                  <c:v>2020/10/27</c:v>
                </c:pt>
                <c:pt idx="1263">
                  <c:v>2020/10/28</c:v>
                </c:pt>
                <c:pt idx="1264">
                  <c:v>2020/10/29</c:v>
                </c:pt>
                <c:pt idx="1265">
                  <c:v>2020/10/30</c:v>
                </c:pt>
                <c:pt idx="1266">
                  <c:v>2020/11/2</c:v>
                </c:pt>
                <c:pt idx="1267">
                  <c:v>2020/11/3</c:v>
                </c:pt>
                <c:pt idx="1268">
                  <c:v>2020/11/4</c:v>
                </c:pt>
                <c:pt idx="1269">
                  <c:v>2020/11/5</c:v>
                </c:pt>
                <c:pt idx="1270">
                  <c:v>2020/11/6</c:v>
                </c:pt>
                <c:pt idx="1271">
                  <c:v>2020/11/9</c:v>
                </c:pt>
                <c:pt idx="1272">
                  <c:v>2020/11/10</c:v>
                </c:pt>
                <c:pt idx="1273">
                  <c:v>2020/11/11</c:v>
                </c:pt>
                <c:pt idx="1274">
                  <c:v>2020/11/12</c:v>
                </c:pt>
                <c:pt idx="1275">
                  <c:v>2020/11/13</c:v>
                </c:pt>
                <c:pt idx="1276">
                  <c:v>2020/11/16</c:v>
                </c:pt>
                <c:pt idx="1277">
                  <c:v>2020/11/17</c:v>
                </c:pt>
                <c:pt idx="1278">
                  <c:v>2020/11/18</c:v>
                </c:pt>
                <c:pt idx="1279">
                  <c:v>2020/11/19</c:v>
                </c:pt>
                <c:pt idx="1280">
                  <c:v>2020/11/20</c:v>
                </c:pt>
                <c:pt idx="1281">
                  <c:v>2020/11/23</c:v>
                </c:pt>
                <c:pt idx="1282">
                  <c:v>2020/11/24</c:v>
                </c:pt>
                <c:pt idx="1283">
                  <c:v>2020/11/25</c:v>
                </c:pt>
                <c:pt idx="1284">
                  <c:v>2020/11/26</c:v>
                </c:pt>
                <c:pt idx="1285">
                  <c:v>2020/11/27</c:v>
                </c:pt>
                <c:pt idx="1286">
                  <c:v>2020/11/30</c:v>
                </c:pt>
                <c:pt idx="1287">
                  <c:v>2020/12/1</c:v>
                </c:pt>
                <c:pt idx="1288">
                  <c:v>2020/12/2</c:v>
                </c:pt>
                <c:pt idx="1289">
                  <c:v>2020/12/3</c:v>
                </c:pt>
                <c:pt idx="1290">
                  <c:v>2020/12/4</c:v>
                </c:pt>
                <c:pt idx="1291">
                  <c:v>2020/12/7</c:v>
                </c:pt>
                <c:pt idx="1292">
                  <c:v>2020/12/8</c:v>
                </c:pt>
                <c:pt idx="1293">
                  <c:v>2020/12/9</c:v>
                </c:pt>
                <c:pt idx="1294">
                  <c:v>2020/12/10</c:v>
                </c:pt>
                <c:pt idx="1295">
                  <c:v>2020/12/11</c:v>
                </c:pt>
                <c:pt idx="1296">
                  <c:v>2020/12/14</c:v>
                </c:pt>
                <c:pt idx="1297">
                  <c:v>2020/12/15</c:v>
                </c:pt>
                <c:pt idx="1298">
                  <c:v>2020/12/16</c:v>
                </c:pt>
                <c:pt idx="1299">
                  <c:v>2020/12/17</c:v>
                </c:pt>
                <c:pt idx="1300">
                  <c:v>2020/12/18</c:v>
                </c:pt>
                <c:pt idx="1301">
                  <c:v>2020/12/21</c:v>
                </c:pt>
                <c:pt idx="1302">
                  <c:v>2020/12/22</c:v>
                </c:pt>
                <c:pt idx="1303">
                  <c:v>2020/12/23</c:v>
                </c:pt>
                <c:pt idx="1304">
                  <c:v>2020/12/24</c:v>
                </c:pt>
                <c:pt idx="1305">
                  <c:v>2020/12/25</c:v>
                </c:pt>
                <c:pt idx="1306">
                  <c:v>2020/12/28</c:v>
                </c:pt>
                <c:pt idx="1307">
                  <c:v>2020/12/29</c:v>
                </c:pt>
                <c:pt idx="1308">
                  <c:v>2020/12/30</c:v>
                </c:pt>
                <c:pt idx="1309">
                  <c:v>2020/12/31</c:v>
                </c:pt>
                <c:pt idx="1310">
                  <c:v>2021/1/1</c:v>
                </c:pt>
                <c:pt idx="1311">
                  <c:v>2021/1/4</c:v>
                </c:pt>
                <c:pt idx="1312">
                  <c:v>2021/1/5</c:v>
                </c:pt>
                <c:pt idx="1313">
                  <c:v>2021/1/6</c:v>
                </c:pt>
                <c:pt idx="1314">
                  <c:v>2021/1/7</c:v>
                </c:pt>
                <c:pt idx="1315">
                  <c:v>2021/1/8</c:v>
                </c:pt>
                <c:pt idx="1316">
                  <c:v>2021/1/11</c:v>
                </c:pt>
                <c:pt idx="1317">
                  <c:v>2021/1/12</c:v>
                </c:pt>
                <c:pt idx="1318">
                  <c:v>2021/1/13</c:v>
                </c:pt>
                <c:pt idx="1319">
                  <c:v>2021/1/14</c:v>
                </c:pt>
                <c:pt idx="1320">
                  <c:v>2021/1/15</c:v>
                </c:pt>
                <c:pt idx="1321">
                  <c:v>2021/1/18</c:v>
                </c:pt>
                <c:pt idx="1322">
                  <c:v>2021/1/19</c:v>
                </c:pt>
                <c:pt idx="1323">
                  <c:v>2021/1/20</c:v>
                </c:pt>
                <c:pt idx="1324">
                  <c:v>2021/1/21</c:v>
                </c:pt>
                <c:pt idx="1325">
                  <c:v>2021/1/22</c:v>
                </c:pt>
                <c:pt idx="1326">
                  <c:v>2021/1/25</c:v>
                </c:pt>
                <c:pt idx="1327">
                  <c:v>2021/1/26</c:v>
                </c:pt>
                <c:pt idx="1328">
                  <c:v>2021/1/27</c:v>
                </c:pt>
                <c:pt idx="1329">
                  <c:v>2021/1/28</c:v>
                </c:pt>
                <c:pt idx="1330">
                  <c:v>2021/1/29</c:v>
                </c:pt>
                <c:pt idx="1331">
                  <c:v>2021/2/1</c:v>
                </c:pt>
                <c:pt idx="1332">
                  <c:v>2021/2/2</c:v>
                </c:pt>
                <c:pt idx="1333">
                  <c:v>2021/2/3</c:v>
                </c:pt>
                <c:pt idx="1334">
                  <c:v>2021/2/4</c:v>
                </c:pt>
                <c:pt idx="1335">
                  <c:v>2021/2/5</c:v>
                </c:pt>
                <c:pt idx="1336">
                  <c:v>2021/2/8</c:v>
                </c:pt>
                <c:pt idx="1337">
                  <c:v>2021/2/9</c:v>
                </c:pt>
                <c:pt idx="1338">
                  <c:v>2021/2/10</c:v>
                </c:pt>
                <c:pt idx="1339">
                  <c:v>2021/2/11</c:v>
                </c:pt>
                <c:pt idx="1340">
                  <c:v>2021/2/12</c:v>
                </c:pt>
                <c:pt idx="1341">
                  <c:v>2021/2/15</c:v>
                </c:pt>
                <c:pt idx="1342">
                  <c:v>2021/2/16</c:v>
                </c:pt>
                <c:pt idx="1343">
                  <c:v>2021/2/17</c:v>
                </c:pt>
                <c:pt idx="1344">
                  <c:v>2021/2/18</c:v>
                </c:pt>
                <c:pt idx="1345">
                  <c:v>2021/2/19</c:v>
                </c:pt>
                <c:pt idx="1346">
                  <c:v>2021/2/22</c:v>
                </c:pt>
                <c:pt idx="1347">
                  <c:v>2021/2/23</c:v>
                </c:pt>
                <c:pt idx="1348">
                  <c:v>2021/2/24</c:v>
                </c:pt>
                <c:pt idx="1349">
                  <c:v>2021/2/25</c:v>
                </c:pt>
                <c:pt idx="1350">
                  <c:v>2021/2/26</c:v>
                </c:pt>
                <c:pt idx="1351">
                  <c:v>2021/3/1</c:v>
                </c:pt>
                <c:pt idx="1352">
                  <c:v>2021/3/2</c:v>
                </c:pt>
                <c:pt idx="1353">
                  <c:v>2021/3/3</c:v>
                </c:pt>
                <c:pt idx="1354">
                  <c:v>2021/3/4</c:v>
                </c:pt>
                <c:pt idx="1355">
                  <c:v>2021/3/5</c:v>
                </c:pt>
                <c:pt idx="1356">
                  <c:v>2021/3/8</c:v>
                </c:pt>
                <c:pt idx="1357">
                  <c:v>2021/3/9</c:v>
                </c:pt>
                <c:pt idx="1358">
                  <c:v>2021/3/10</c:v>
                </c:pt>
                <c:pt idx="1359">
                  <c:v>2021/3/11</c:v>
                </c:pt>
                <c:pt idx="1360">
                  <c:v>2021/3/12</c:v>
                </c:pt>
                <c:pt idx="1361">
                  <c:v>2021/3/15</c:v>
                </c:pt>
                <c:pt idx="1362">
                  <c:v>2021/3/16</c:v>
                </c:pt>
                <c:pt idx="1363">
                  <c:v>2021/3/17</c:v>
                </c:pt>
                <c:pt idx="1364">
                  <c:v>2021/3/18</c:v>
                </c:pt>
                <c:pt idx="1365">
                  <c:v>2021/3/19</c:v>
                </c:pt>
                <c:pt idx="1366">
                  <c:v>2021/3/22</c:v>
                </c:pt>
                <c:pt idx="1367">
                  <c:v>2021/3/23</c:v>
                </c:pt>
                <c:pt idx="1368">
                  <c:v>2021/3/24</c:v>
                </c:pt>
                <c:pt idx="1369">
                  <c:v>2021/3/25</c:v>
                </c:pt>
                <c:pt idx="1370">
                  <c:v>2021/3/26</c:v>
                </c:pt>
                <c:pt idx="1371">
                  <c:v>2021/3/29</c:v>
                </c:pt>
                <c:pt idx="1372">
                  <c:v>2021/3/30</c:v>
                </c:pt>
                <c:pt idx="1373">
                  <c:v>2021/3/31</c:v>
                </c:pt>
                <c:pt idx="1374">
                  <c:v>2021/4/1</c:v>
                </c:pt>
                <c:pt idx="1375">
                  <c:v>2021/4/2</c:v>
                </c:pt>
                <c:pt idx="1376">
                  <c:v>2021/4/5</c:v>
                </c:pt>
                <c:pt idx="1377">
                  <c:v>2021/4/6</c:v>
                </c:pt>
                <c:pt idx="1378">
                  <c:v>2021/4/7</c:v>
                </c:pt>
                <c:pt idx="1379">
                  <c:v>2021/4/8</c:v>
                </c:pt>
                <c:pt idx="1380">
                  <c:v>2021/4/9</c:v>
                </c:pt>
                <c:pt idx="1381">
                  <c:v>2021-04-12</c:v>
                </c:pt>
                <c:pt idx="1382">
                  <c:v>2021-04-13</c:v>
                </c:pt>
                <c:pt idx="1383">
                  <c:v>2021-04-14</c:v>
                </c:pt>
                <c:pt idx="1384">
                  <c:v>2021-04-15</c:v>
                </c:pt>
                <c:pt idx="1385">
                  <c:v>2021-04-16</c:v>
                </c:pt>
                <c:pt idx="1386">
                  <c:v>2021-04-19</c:v>
                </c:pt>
                <c:pt idx="1387">
                  <c:v>2021-04-20</c:v>
                </c:pt>
                <c:pt idx="1388">
                  <c:v>2021-04-21</c:v>
                </c:pt>
                <c:pt idx="1389">
                  <c:v>2021-04-22</c:v>
                </c:pt>
                <c:pt idx="1390">
                  <c:v>2021-04-23</c:v>
                </c:pt>
                <c:pt idx="1391">
                  <c:v>2021-04-26</c:v>
                </c:pt>
                <c:pt idx="1392">
                  <c:v>2021-04-27</c:v>
                </c:pt>
                <c:pt idx="1393">
                  <c:v>2021-04-28</c:v>
                </c:pt>
                <c:pt idx="1394">
                  <c:v>2021-04-29</c:v>
                </c:pt>
                <c:pt idx="1395">
                  <c:v>2021-04-30</c:v>
                </c:pt>
              </c:strCache>
            </c:strRef>
          </c:cat>
          <c:val>
            <c:numRef>
              <c:f>针叶报价及进口盈利!$F$2:$F$1397</c:f>
              <c:numCache>
                <c:formatCode>General</c:formatCode>
                <c:ptCount val="1396"/>
                <c:pt idx="0">
                  <c:v>600</c:v>
                </c:pt>
                <c:pt idx="1">
                  <c:v>590</c:v>
                </c:pt>
                <c:pt idx="2">
                  <c:v>590</c:v>
                </c:pt>
                <c:pt idx="3">
                  <c:v>590</c:v>
                </c:pt>
                <c:pt idx="4">
                  <c:v>590</c:v>
                </c:pt>
                <c:pt idx="5">
                  <c:v>590</c:v>
                </c:pt>
                <c:pt idx="6">
                  <c:v>590</c:v>
                </c:pt>
                <c:pt idx="7">
                  <c:v>590</c:v>
                </c:pt>
                <c:pt idx="8">
                  <c:v>590</c:v>
                </c:pt>
                <c:pt idx="9">
                  <c:v>590</c:v>
                </c:pt>
                <c:pt idx="10">
                  <c:v>590</c:v>
                </c:pt>
                <c:pt idx="11">
                  <c:v>590</c:v>
                </c:pt>
                <c:pt idx="12">
                  <c:v>590</c:v>
                </c:pt>
                <c:pt idx="13">
                  <c:v>590</c:v>
                </c:pt>
                <c:pt idx="14">
                  <c:v>590</c:v>
                </c:pt>
                <c:pt idx="15">
                  <c:v>590</c:v>
                </c:pt>
                <c:pt idx="16">
                  <c:v>590</c:v>
                </c:pt>
                <c:pt idx="17">
                  <c:v>590</c:v>
                </c:pt>
                <c:pt idx="18">
                  <c:v>590</c:v>
                </c:pt>
                <c:pt idx="19">
                  <c:v>590</c:v>
                </c:pt>
                <c:pt idx="20">
                  <c:v>590</c:v>
                </c:pt>
                <c:pt idx="21">
                  <c:v>590</c:v>
                </c:pt>
                <c:pt idx="22">
                  <c:v>590</c:v>
                </c:pt>
                <c:pt idx="23">
                  <c:v>590</c:v>
                </c:pt>
                <c:pt idx="24">
                  <c:v>590</c:v>
                </c:pt>
                <c:pt idx="25">
                  <c:v>590</c:v>
                </c:pt>
                <c:pt idx="26">
                  <c:v>590</c:v>
                </c:pt>
                <c:pt idx="27">
                  <c:v>590</c:v>
                </c:pt>
                <c:pt idx="28">
                  <c:v>590</c:v>
                </c:pt>
                <c:pt idx="29">
                  <c:v>590</c:v>
                </c:pt>
                <c:pt idx="30">
                  <c:v>590</c:v>
                </c:pt>
                <c:pt idx="31">
                  <c:v>590</c:v>
                </c:pt>
                <c:pt idx="32">
                  <c:v>580</c:v>
                </c:pt>
                <c:pt idx="33">
                  <c:v>580</c:v>
                </c:pt>
                <c:pt idx="34">
                  <c:v>580</c:v>
                </c:pt>
                <c:pt idx="35">
                  <c:v>580</c:v>
                </c:pt>
                <c:pt idx="36">
                  <c:v>580</c:v>
                </c:pt>
                <c:pt idx="37">
                  <c:v>580</c:v>
                </c:pt>
                <c:pt idx="38">
                  <c:v>580</c:v>
                </c:pt>
                <c:pt idx="39">
                  <c:v>600</c:v>
                </c:pt>
                <c:pt idx="40">
                  <c:v>600</c:v>
                </c:pt>
                <c:pt idx="41">
                  <c:v>600</c:v>
                </c:pt>
                <c:pt idx="42">
                  <c:v>600</c:v>
                </c:pt>
                <c:pt idx="43">
                  <c:v>600</c:v>
                </c:pt>
                <c:pt idx="44">
                  <c:v>600</c:v>
                </c:pt>
                <c:pt idx="45">
                  <c:v>600</c:v>
                </c:pt>
                <c:pt idx="46">
                  <c:v>600</c:v>
                </c:pt>
                <c:pt idx="47">
                  <c:v>600</c:v>
                </c:pt>
                <c:pt idx="48">
                  <c:v>600</c:v>
                </c:pt>
                <c:pt idx="49">
                  <c:v>600</c:v>
                </c:pt>
                <c:pt idx="50">
                  <c:v>600</c:v>
                </c:pt>
                <c:pt idx="51">
                  <c:v>600</c:v>
                </c:pt>
                <c:pt idx="52">
                  <c:v>600</c:v>
                </c:pt>
                <c:pt idx="53">
                  <c:v>600</c:v>
                </c:pt>
                <c:pt idx="54">
                  <c:v>600</c:v>
                </c:pt>
                <c:pt idx="55">
                  <c:v>600</c:v>
                </c:pt>
                <c:pt idx="56">
                  <c:v>580</c:v>
                </c:pt>
                <c:pt idx="57">
                  <c:v>590</c:v>
                </c:pt>
                <c:pt idx="58">
                  <c:v>590</c:v>
                </c:pt>
                <c:pt idx="59">
                  <c:v>590</c:v>
                </c:pt>
                <c:pt idx="60">
                  <c:v>590</c:v>
                </c:pt>
                <c:pt idx="61">
                  <c:v>590</c:v>
                </c:pt>
                <c:pt idx="62">
                  <c:v>590</c:v>
                </c:pt>
                <c:pt idx="63">
                  <c:v>590</c:v>
                </c:pt>
                <c:pt idx="64">
                  <c:v>590</c:v>
                </c:pt>
                <c:pt idx="65">
                  <c:v>590</c:v>
                </c:pt>
                <c:pt idx="66">
                  <c:v>590</c:v>
                </c:pt>
                <c:pt idx="67">
                  <c:v>590</c:v>
                </c:pt>
                <c:pt idx="68">
                  <c:v>590</c:v>
                </c:pt>
                <c:pt idx="69">
                  <c:v>590</c:v>
                </c:pt>
                <c:pt idx="70">
                  <c:v>590</c:v>
                </c:pt>
                <c:pt idx="71">
                  <c:v>590</c:v>
                </c:pt>
                <c:pt idx="72">
                  <c:v>590</c:v>
                </c:pt>
                <c:pt idx="73">
                  <c:v>590</c:v>
                </c:pt>
                <c:pt idx="74">
                  <c:v>590</c:v>
                </c:pt>
                <c:pt idx="75">
                  <c:v>590</c:v>
                </c:pt>
                <c:pt idx="76">
                  <c:v>590</c:v>
                </c:pt>
                <c:pt idx="77">
                  <c:v>590</c:v>
                </c:pt>
                <c:pt idx="78">
                  <c:v>590</c:v>
                </c:pt>
                <c:pt idx="79">
                  <c:v>590</c:v>
                </c:pt>
                <c:pt idx="80">
                  <c:v>590</c:v>
                </c:pt>
                <c:pt idx="81">
                  <c:v>610</c:v>
                </c:pt>
                <c:pt idx="82">
                  <c:v>610</c:v>
                </c:pt>
                <c:pt idx="83">
                  <c:v>610</c:v>
                </c:pt>
                <c:pt idx="84">
                  <c:v>610</c:v>
                </c:pt>
                <c:pt idx="85">
                  <c:v>610</c:v>
                </c:pt>
                <c:pt idx="86">
                  <c:v>610</c:v>
                </c:pt>
                <c:pt idx="87">
                  <c:v>610</c:v>
                </c:pt>
                <c:pt idx="88">
                  <c:v>610</c:v>
                </c:pt>
                <c:pt idx="89">
                  <c:v>610</c:v>
                </c:pt>
                <c:pt idx="90">
                  <c:v>610</c:v>
                </c:pt>
                <c:pt idx="91">
                  <c:v>610</c:v>
                </c:pt>
                <c:pt idx="92">
                  <c:v>610</c:v>
                </c:pt>
                <c:pt idx="93">
                  <c:v>610</c:v>
                </c:pt>
                <c:pt idx="94">
                  <c:v>610</c:v>
                </c:pt>
                <c:pt idx="95">
                  <c:v>610</c:v>
                </c:pt>
                <c:pt idx="96">
                  <c:v>610</c:v>
                </c:pt>
                <c:pt idx="97">
                  <c:v>610</c:v>
                </c:pt>
                <c:pt idx="98">
                  <c:v>610</c:v>
                </c:pt>
                <c:pt idx="99">
                  <c:v>610</c:v>
                </c:pt>
                <c:pt idx="100">
                  <c:v>610</c:v>
                </c:pt>
                <c:pt idx="101">
                  <c:v>610</c:v>
                </c:pt>
                <c:pt idx="102">
                  <c:v>610</c:v>
                </c:pt>
                <c:pt idx="103">
                  <c:v>610</c:v>
                </c:pt>
                <c:pt idx="104">
                  <c:v>630</c:v>
                </c:pt>
                <c:pt idx="105">
                  <c:v>630</c:v>
                </c:pt>
                <c:pt idx="106">
                  <c:v>630</c:v>
                </c:pt>
                <c:pt idx="107">
                  <c:v>630</c:v>
                </c:pt>
                <c:pt idx="108">
                  <c:v>630</c:v>
                </c:pt>
                <c:pt idx="109">
                  <c:v>630</c:v>
                </c:pt>
                <c:pt idx="110">
                  <c:v>630</c:v>
                </c:pt>
                <c:pt idx="111">
                  <c:v>630</c:v>
                </c:pt>
                <c:pt idx="112">
                  <c:v>630</c:v>
                </c:pt>
                <c:pt idx="113">
                  <c:v>630</c:v>
                </c:pt>
                <c:pt idx="114">
                  <c:v>630</c:v>
                </c:pt>
                <c:pt idx="115">
                  <c:v>630</c:v>
                </c:pt>
                <c:pt idx="116">
                  <c:v>630</c:v>
                </c:pt>
                <c:pt idx="117">
                  <c:v>620</c:v>
                </c:pt>
                <c:pt idx="118">
                  <c:v>620</c:v>
                </c:pt>
                <c:pt idx="119">
                  <c:v>620</c:v>
                </c:pt>
                <c:pt idx="120">
                  <c:v>620</c:v>
                </c:pt>
                <c:pt idx="121">
                  <c:v>620</c:v>
                </c:pt>
                <c:pt idx="122">
                  <c:v>620</c:v>
                </c:pt>
                <c:pt idx="123">
                  <c:v>620</c:v>
                </c:pt>
                <c:pt idx="124">
                  <c:v>620</c:v>
                </c:pt>
                <c:pt idx="125">
                  <c:v>620</c:v>
                </c:pt>
                <c:pt idx="126">
                  <c:v>620</c:v>
                </c:pt>
                <c:pt idx="127">
                  <c:v>620</c:v>
                </c:pt>
                <c:pt idx="128">
                  <c:v>620</c:v>
                </c:pt>
                <c:pt idx="129">
                  <c:v>620</c:v>
                </c:pt>
                <c:pt idx="130">
                  <c:v>620</c:v>
                </c:pt>
                <c:pt idx="131">
                  <c:v>620</c:v>
                </c:pt>
                <c:pt idx="132">
                  <c:v>620</c:v>
                </c:pt>
                <c:pt idx="133">
                  <c:v>600</c:v>
                </c:pt>
                <c:pt idx="134">
                  <c:v>600</c:v>
                </c:pt>
                <c:pt idx="135">
                  <c:v>600</c:v>
                </c:pt>
                <c:pt idx="136">
                  <c:v>600</c:v>
                </c:pt>
                <c:pt idx="137">
                  <c:v>600</c:v>
                </c:pt>
                <c:pt idx="138">
                  <c:v>600</c:v>
                </c:pt>
                <c:pt idx="139">
                  <c:v>600</c:v>
                </c:pt>
                <c:pt idx="140">
                  <c:v>600</c:v>
                </c:pt>
                <c:pt idx="141">
                  <c:v>600</c:v>
                </c:pt>
                <c:pt idx="142">
                  <c:v>600</c:v>
                </c:pt>
                <c:pt idx="143">
                  <c:v>600</c:v>
                </c:pt>
                <c:pt idx="144">
                  <c:v>600</c:v>
                </c:pt>
                <c:pt idx="145">
                  <c:v>600</c:v>
                </c:pt>
                <c:pt idx="146">
                  <c:v>600</c:v>
                </c:pt>
                <c:pt idx="147">
                  <c:v>600</c:v>
                </c:pt>
                <c:pt idx="148">
                  <c:v>600</c:v>
                </c:pt>
                <c:pt idx="149">
                  <c:v>575</c:v>
                </c:pt>
                <c:pt idx="150">
                  <c:v>575</c:v>
                </c:pt>
                <c:pt idx="151">
                  <c:v>575</c:v>
                </c:pt>
                <c:pt idx="152">
                  <c:v>570</c:v>
                </c:pt>
                <c:pt idx="153">
                  <c:v>570</c:v>
                </c:pt>
                <c:pt idx="154">
                  <c:v>570</c:v>
                </c:pt>
                <c:pt idx="155">
                  <c:v>570</c:v>
                </c:pt>
                <c:pt idx="156">
                  <c:v>570</c:v>
                </c:pt>
                <c:pt idx="157">
                  <c:v>570</c:v>
                </c:pt>
                <c:pt idx="158">
                  <c:v>570</c:v>
                </c:pt>
                <c:pt idx="159">
                  <c:v>570</c:v>
                </c:pt>
                <c:pt idx="160">
                  <c:v>570</c:v>
                </c:pt>
                <c:pt idx="161">
                  <c:v>570</c:v>
                </c:pt>
                <c:pt idx="162">
                  <c:v>570</c:v>
                </c:pt>
                <c:pt idx="163">
                  <c:v>570</c:v>
                </c:pt>
                <c:pt idx="164">
                  <c:v>570</c:v>
                </c:pt>
                <c:pt idx="165">
                  <c:v>570</c:v>
                </c:pt>
                <c:pt idx="166">
                  <c:v>570</c:v>
                </c:pt>
                <c:pt idx="167">
                  <c:v>570</c:v>
                </c:pt>
                <c:pt idx="168">
                  <c:v>570</c:v>
                </c:pt>
                <c:pt idx="169">
                  <c:v>580</c:v>
                </c:pt>
                <c:pt idx="170">
                  <c:v>580</c:v>
                </c:pt>
                <c:pt idx="171">
                  <c:v>580</c:v>
                </c:pt>
                <c:pt idx="172">
                  <c:v>580</c:v>
                </c:pt>
                <c:pt idx="173">
                  <c:v>580</c:v>
                </c:pt>
                <c:pt idx="174">
                  <c:v>580</c:v>
                </c:pt>
                <c:pt idx="175">
                  <c:v>580</c:v>
                </c:pt>
                <c:pt idx="176">
                  <c:v>580</c:v>
                </c:pt>
                <c:pt idx="177">
                  <c:v>580</c:v>
                </c:pt>
                <c:pt idx="178">
                  <c:v>580</c:v>
                </c:pt>
                <c:pt idx="179">
                  <c:v>580</c:v>
                </c:pt>
                <c:pt idx="180">
                  <c:v>580</c:v>
                </c:pt>
                <c:pt idx="181">
                  <c:v>580</c:v>
                </c:pt>
                <c:pt idx="182">
                  <c:v>580</c:v>
                </c:pt>
                <c:pt idx="183">
                  <c:v>580</c:v>
                </c:pt>
                <c:pt idx="184">
                  <c:v>580</c:v>
                </c:pt>
                <c:pt idx="185">
                  <c:v>580</c:v>
                </c:pt>
                <c:pt idx="186">
                  <c:v>580</c:v>
                </c:pt>
                <c:pt idx="187">
                  <c:v>580</c:v>
                </c:pt>
                <c:pt idx="188">
                  <c:v>580</c:v>
                </c:pt>
                <c:pt idx="189">
                  <c:v>580</c:v>
                </c:pt>
                <c:pt idx="190">
                  <c:v>580</c:v>
                </c:pt>
                <c:pt idx="191">
                  <c:v>580</c:v>
                </c:pt>
                <c:pt idx="192">
                  <c:v>580</c:v>
                </c:pt>
                <c:pt idx="193">
                  <c:v>580</c:v>
                </c:pt>
                <c:pt idx="194">
                  <c:v>580</c:v>
                </c:pt>
                <c:pt idx="195">
                  <c:v>580</c:v>
                </c:pt>
                <c:pt idx="196">
                  <c:v>580</c:v>
                </c:pt>
                <c:pt idx="197">
                  <c:v>580</c:v>
                </c:pt>
                <c:pt idx="198">
                  <c:v>580</c:v>
                </c:pt>
                <c:pt idx="199">
                  <c:v>580</c:v>
                </c:pt>
                <c:pt idx="200">
                  <c:v>580</c:v>
                </c:pt>
                <c:pt idx="201">
                  <c:v>580</c:v>
                </c:pt>
                <c:pt idx="202">
                  <c:v>580</c:v>
                </c:pt>
                <c:pt idx="203">
                  <c:v>580</c:v>
                </c:pt>
                <c:pt idx="204">
                  <c:v>580</c:v>
                </c:pt>
                <c:pt idx="205">
                  <c:v>580</c:v>
                </c:pt>
                <c:pt idx="206">
                  <c:v>580</c:v>
                </c:pt>
                <c:pt idx="207">
                  <c:v>580</c:v>
                </c:pt>
                <c:pt idx="208">
                  <c:v>580</c:v>
                </c:pt>
                <c:pt idx="209">
                  <c:v>580</c:v>
                </c:pt>
                <c:pt idx="210">
                  <c:v>580</c:v>
                </c:pt>
                <c:pt idx="211">
                  <c:v>580</c:v>
                </c:pt>
                <c:pt idx="212">
                  <c:v>580</c:v>
                </c:pt>
                <c:pt idx="213">
                  <c:v>580</c:v>
                </c:pt>
                <c:pt idx="214">
                  <c:v>580</c:v>
                </c:pt>
                <c:pt idx="215">
                  <c:v>580</c:v>
                </c:pt>
                <c:pt idx="216">
                  <c:v>580</c:v>
                </c:pt>
                <c:pt idx="217">
                  <c:v>580</c:v>
                </c:pt>
                <c:pt idx="218">
                  <c:v>580</c:v>
                </c:pt>
                <c:pt idx="219">
                  <c:v>580</c:v>
                </c:pt>
                <c:pt idx="220">
                  <c:v>580</c:v>
                </c:pt>
                <c:pt idx="221">
                  <c:v>580</c:v>
                </c:pt>
                <c:pt idx="222">
                  <c:v>580</c:v>
                </c:pt>
                <c:pt idx="223">
                  <c:v>580</c:v>
                </c:pt>
                <c:pt idx="224">
                  <c:v>580</c:v>
                </c:pt>
                <c:pt idx="225">
                  <c:v>580</c:v>
                </c:pt>
                <c:pt idx="226">
                  <c:v>580</c:v>
                </c:pt>
                <c:pt idx="227">
                  <c:v>580</c:v>
                </c:pt>
                <c:pt idx="228">
                  <c:v>580</c:v>
                </c:pt>
                <c:pt idx="229">
                  <c:v>580</c:v>
                </c:pt>
                <c:pt idx="230">
                  <c:v>580</c:v>
                </c:pt>
                <c:pt idx="231">
                  <c:v>580</c:v>
                </c:pt>
                <c:pt idx="232">
                  <c:v>580</c:v>
                </c:pt>
                <c:pt idx="233">
                  <c:v>580</c:v>
                </c:pt>
                <c:pt idx="234">
                  <c:v>580</c:v>
                </c:pt>
                <c:pt idx="235">
                  <c:v>580</c:v>
                </c:pt>
                <c:pt idx="236">
                  <c:v>580</c:v>
                </c:pt>
                <c:pt idx="237">
                  <c:v>580</c:v>
                </c:pt>
                <c:pt idx="238">
                  <c:v>580</c:v>
                </c:pt>
                <c:pt idx="239">
                  <c:v>580</c:v>
                </c:pt>
                <c:pt idx="240">
                  <c:v>580</c:v>
                </c:pt>
                <c:pt idx="241">
                  <c:v>580</c:v>
                </c:pt>
                <c:pt idx="242">
                  <c:v>580</c:v>
                </c:pt>
                <c:pt idx="243">
                  <c:v>580</c:v>
                </c:pt>
                <c:pt idx="244">
                  <c:v>580</c:v>
                </c:pt>
                <c:pt idx="245">
                  <c:v>580</c:v>
                </c:pt>
                <c:pt idx="246">
                  <c:v>580</c:v>
                </c:pt>
                <c:pt idx="247">
                  <c:v>580</c:v>
                </c:pt>
                <c:pt idx="248">
                  <c:v>580</c:v>
                </c:pt>
                <c:pt idx="249">
                  <c:v>590</c:v>
                </c:pt>
                <c:pt idx="250">
                  <c:v>590</c:v>
                </c:pt>
                <c:pt idx="251">
                  <c:v>590</c:v>
                </c:pt>
                <c:pt idx="252">
                  <c:v>590</c:v>
                </c:pt>
                <c:pt idx="253">
                  <c:v>590</c:v>
                </c:pt>
                <c:pt idx="254">
                  <c:v>590</c:v>
                </c:pt>
                <c:pt idx="255">
                  <c:v>590</c:v>
                </c:pt>
                <c:pt idx="256">
                  <c:v>590</c:v>
                </c:pt>
                <c:pt idx="257">
                  <c:v>590</c:v>
                </c:pt>
                <c:pt idx="258">
                  <c:v>590</c:v>
                </c:pt>
                <c:pt idx="259">
                  <c:v>590</c:v>
                </c:pt>
                <c:pt idx="260">
                  <c:v>590</c:v>
                </c:pt>
                <c:pt idx="261">
                  <c:v>590</c:v>
                </c:pt>
                <c:pt idx="262">
                  <c:v>590</c:v>
                </c:pt>
                <c:pt idx="263">
                  <c:v>590</c:v>
                </c:pt>
                <c:pt idx="264">
                  <c:v>590</c:v>
                </c:pt>
                <c:pt idx="265">
                  <c:v>590</c:v>
                </c:pt>
                <c:pt idx="266">
                  <c:v>590</c:v>
                </c:pt>
                <c:pt idx="267">
                  <c:v>590</c:v>
                </c:pt>
                <c:pt idx="268">
                  <c:v>590</c:v>
                </c:pt>
                <c:pt idx="269">
                  <c:v>590</c:v>
                </c:pt>
                <c:pt idx="270">
                  <c:v>610</c:v>
                </c:pt>
                <c:pt idx="271">
                  <c:v>610</c:v>
                </c:pt>
                <c:pt idx="272">
                  <c:v>610</c:v>
                </c:pt>
                <c:pt idx="273">
                  <c:v>610</c:v>
                </c:pt>
                <c:pt idx="274">
                  <c:v>610</c:v>
                </c:pt>
                <c:pt idx="275">
                  <c:v>610</c:v>
                </c:pt>
                <c:pt idx="276">
                  <c:v>610</c:v>
                </c:pt>
                <c:pt idx="277">
                  <c:v>610</c:v>
                </c:pt>
                <c:pt idx="278">
                  <c:v>610</c:v>
                </c:pt>
                <c:pt idx="279">
                  <c:v>610</c:v>
                </c:pt>
                <c:pt idx="280">
                  <c:v>610</c:v>
                </c:pt>
                <c:pt idx="281">
                  <c:v>610</c:v>
                </c:pt>
                <c:pt idx="282">
                  <c:v>610</c:v>
                </c:pt>
                <c:pt idx="283">
                  <c:v>610</c:v>
                </c:pt>
                <c:pt idx="284">
                  <c:v>610</c:v>
                </c:pt>
                <c:pt idx="285">
                  <c:v>610</c:v>
                </c:pt>
                <c:pt idx="286">
                  <c:v>610</c:v>
                </c:pt>
                <c:pt idx="287">
                  <c:v>610</c:v>
                </c:pt>
                <c:pt idx="288">
                  <c:v>610</c:v>
                </c:pt>
                <c:pt idx="289">
                  <c:v>610</c:v>
                </c:pt>
                <c:pt idx="290">
                  <c:v>610</c:v>
                </c:pt>
                <c:pt idx="291">
                  <c:v>610</c:v>
                </c:pt>
                <c:pt idx="292">
                  <c:v>610</c:v>
                </c:pt>
                <c:pt idx="293">
                  <c:v>610</c:v>
                </c:pt>
                <c:pt idx="294">
                  <c:v>640</c:v>
                </c:pt>
                <c:pt idx="295">
                  <c:v>640</c:v>
                </c:pt>
                <c:pt idx="296">
                  <c:v>640</c:v>
                </c:pt>
                <c:pt idx="297">
                  <c:v>640</c:v>
                </c:pt>
                <c:pt idx="298">
                  <c:v>640</c:v>
                </c:pt>
                <c:pt idx="299">
                  <c:v>640</c:v>
                </c:pt>
                <c:pt idx="300">
                  <c:v>640</c:v>
                </c:pt>
                <c:pt idx="301">
                  <c:v>640</c:v>
                </c:pt>
                <c:pt idx="302">
                  <c:v>640</c:v>
                </c:pt>
                <c:pt idx="303">
                  <c:v>640</c:v>
                </c:pt>
                <c:pt idx="304">
                  <c:v>640</c:v>
                </c:pt>
                <c:pt idx="305">
                  <c:v>640</c:v>
                </c:pt>
                <c:pt idx="306">
                  <c:v>640</c:v>
                </c:pt>
                <c:pt idx="307">
                  <c:v>640</c:v>
                </c:pt>
                <c:pt idx="308">
                  <c:v>640</c:v>
                </c:pt>
                <c:pt idx="309">
                  <c:v>640</c:v>
                </c:pt>
                <c:pt idx="310">
                  <c:v>640</c:v>
                </c:pt>
                <c:pt idx="311">
                  <c:v>640</c:v>
                </c:pt>
                <c:pt idx="312">
                  <c:v>640</c:v>
                </c:pt>
                <c:pt idx="313">
                  <c:v>640</c:v>
                </c:pt>
                <c:pt idx="314">
                  <c:v>640</c:v>
                </c:pt>
                <c:pt idx="315">
                  <c:v>660</c:v>
                </c:pt>
                <c:pt idx="316">
                  <c:v>660</c:v>
                </c:pt>
                <c:pt idx="317">
                  <c:v>660</c:v>
                </c:pt>
                <c:pt idx="318">
                  <c:v>660</c:v>
                </c:pt>
                <c:pt idx="319">
                  <c:v>660</c:v>
                </c:pt>
                <c:pt idx="320">
                  <c:v>660</c:v>
                </c:pt>
                <c:pt idx="321">
                  <c:v>660</c:v>
                </c:pt>
                <c:pt idx="322">
                  <c:v>660</c:v>
                </c:pt>
                <c:pt idx="323">
                  <c:v>660</c:v>
                </c:pt>
                <c:pt idx="324">
                  <c:v>660</c:v>
                </c:pt>
                <c:pt idx="325">
                  <c:v>660</c:v>
                </c:pt>
                <c:pt idx="326">
                  <c:v>660</c:v>
                </c:pt>
                <c:pt idx="327">
                  <c:v>660</c:v>
                </c:pt>
                <c:pt idx="328">
                  <c:v>660</c:v>
                </c:pt>
                <c:pt idx="329">
                  <c:v>660</c:v>
                </c:pt>
                <c:pt idx="330">
                  <c:v>660</c:v>
                </c:pt>
                <c:pt idx="331">
                  <c:v>660</c:v>
                </c:pt>
                <c:pt idx="332">
                  <c:v>660</c:v>
                </c:pt>
                <c:pt idx="333">
                  <c:v>660</c:v>
                </c:pt>
                <c:pt idx="334">
                  <c:v>660</c:v>
                </c:pt>
                <c:pt idx="335">
                  <c:v>660</c:v>
                </c:pt>
                <c:pt idx="336">
                  <c:v>660</c:v>
                </c:pt>
                <c:pt idx="337">
                  <c:v>660</c:v>
                </c:pt>
                <c:pt idx="338">
                  <c:v>660</c:v>
                </c:pt>
                <c:pt idx="339">
                  <c:v>670</c:v>
                </c:pt>
                <c:pt idx="340">
                  <c:v>670</c:v>
                </c:pt>
                <c:pt idx="341">
                  <c:v>670</c:v>
                </c:pt>
                <c:pt idx="342">
                  <c:v>670</c:v>
                </c:pt>
                <c:pt idx="343">
                  <c:v>670</c:v>
                </c:pt>
                <c:pt idx="344">
                  <c:v>670</c:v>
                </c:pt>
                <c:pt idx="345">
                  <c:v>670</c:v>
                </c:pt>
                <c:pt idx="346">
                  <c:v>670</c:v>
                </c:pt>
                <c:pt idx="347">
                  <c:v>670</c:v>
                </c:pt>
                <c:pt idx="348">
                  <c:v>670</c:v>
                </c:pt>
                <c:pt idx="349">
                  <c:v>670</c:v>
                </c:pt>
                <c:pt idx="350">
                  <c:v>660</c:v>
                </c:pt>
                <c:pt idx="351">
                  <c:v>660</c:v>
                </c:pt>
                <c:pt idx="352">
                  <c:v>660</c:v>
                </c:pt>
                <c:pt idx="353">
                  <c:v>660</c:v>
                </c:pt>
                <c:pt idx="354">
                  <c:v>660</c:v>
                </c:pt>
                <c:pt idx="355">
                  <c:v>660</c:v>
                </c:pt>
                <c:pt idx="356">
                  <c:v>660</c:v>
                </c:pt>
                <c:pt idx="357">
                  <c:v>660</c:v>
                </c:pt>
                <c:pt idx="358">
                  <c:v>660</c:v>
                </c:pt>
                <c:pt idx="359">
                  <c:v>660</c:v>
                </c:pt>
                <c:pt idx="360">
                  <c:v>660</c:v>
                </c:pt>
                <c:pt idx="361">
                  <c:v>660</c:v>
                </c:pt>
                <c:pt idx="362">
                  <c:v>660</c:v>
                </c:pt>
                <c:pt idx="363">
                  <c:v>660</c:v>
                </c:pt>
                <c:pt idx="364">
                  <c:v>660</c:v>
                </c:pt>
                <c:pt idx="365">
                  <c:v>660</c:v>
                </c:pt>
                <c:pt idx="366">
                  <c:v>660</c:v>
                </c:pt>
                <c:pt idx="367">
                  <c:v>660</c:v>
                </c:pt>
                <c:pt idx="368">
                  <c:v>660</c:v>
                </c:pt>
                <c:pt idx="369">
                  <c:v>660</c:v>
                </c:pt>
                <c:pt idx="370">
                  <c:v>660</c:v>
                </c:pt>
                <c:pt idx="371">
                  <c:v>660</c:v>
                </c:pt>
                <c:pt idx="372">
                  <c:v>660</c:v>
                </c:pt>
                <c:pt idx="373">
                  <c:v>645</c:v>
                </c:pt>
                <c:pt idx="374">
                  <c:v>645</c:v>
                </c:pt>
                <c:pt idx="375">
                  <c:v>645</c:v>
                </c:pt>
                <c:pt idx="376">
                  <c:v>645</c:v>
                </c:pt>
                <c:pt idx="377">
                  <c:v>645</c:v>
                </c:pt>
                <c:pt idx="378">
                  <c:v>645</c:v>
                </c:pt>
                <c:pt idx="379">
                  <c:v>645</c:v>
                </c:pt>
                <c:pt idx="380">
                  <c:v>645</c:v>
                </c:pt>
                <c:pt idx="381">
                  <c:v>645</c:v>
                </c:pt>
                <c:pt idx="382">
                  <c:v>645</c:v>
                </c:pt>
                <c:pt idx="383">
                  <c:v>645</c:v>
                </c:pt>
                <c:pt idx="384">
                  <c:v>645</c:v>
                </c:pt>
                <c:pt idx="385">
                  <c:v>645</c:v>
                </c:pt>
                <c:pt idx="386">
                  <c:v>645</c:v>
                </c:pt>
                <c:pt idx="387">
                  <c:v>645</c:v>
                </c:pt>
                <c:pt idx="388">
                  <c:v>645</c:v>
                </c:pt>
                <c:pt idx="389">
                  <c:v>645</c:v>
                </c:pt>
                <c:pt idx="390">
                  <c:v>645</c:v>
                </c:pt>
                <c:pt idx="391">
                  <c:v>645</c:v>
                </c:pt>
                <c:pt idx="392">
                  <c:v>645</c:v>
                </c:pt>
                <c:pt idx="393">
                  <c:v>645</c:v>
                </c:pt>
                <c:pt idx="394">
                  <c:v>645</c:v>
                </c:pt>
                <c:pt idx="395">
                  <c:v>645</c:v>
                </c:pt>
                <c:pt idx="396">
                  <c:v>645</c:v>
                </c:pt>
                <c:pt idx="397">
                  <c:v>645</c:v>
                </c:pt>
                <c:pt idx="398">
                  <c:v>645</c:v>
                </c:pt>
                <c:pt idx="399">
                  <c:v>645</c:v>
                </c:pt>
                <c:pt idx="400">
                  <c:v>645</c:v>
                </c:pt>
                <c:pt idx="401">
                  <c:v>645</c:v>
                </c:pt>
                <c:pt idx="402">
                  <c:v>627.5</c:v>
                </c:pt>
                <c:pt idx="403">
                  <c:v>627.5</c:v>
                </c:pt>
                <c:pt idx="404">
                  <c:v>640</c:v>
                </c:pt>
                <c:pt idx="405">
                  <c:v>640</c:v>
                </c:pt>
                <c:pt idx="406">
                  <c:v>640</c:v>
                </c:pt>
                <c:pt idx="407">
                  <c:v>640</c:v>
                </c:pt>
                <c:pt idx="408">
                  <c:v>640</c:v>
                </c:pt>
                <c:pt idx="409">
                  <c:v>640</c:v>
                </c:pt>
                <c:pt idx="410">
                  <c:v>640</c:v>
                </c:pt>
                <c:pt idx="411">
                  <c:v>640</c:v>
                </c:pt>
                <c:pt idx="412">
                  <c:v>640</c:v>
                </c:pt>
                <c:pt idx="413">
                  <c:v>640</c:v>
                </c:pt>
                <c:pt idx="414">
                  <c:v>640</c:v>
                </c:pt>
                <c:pt idx="415">
                  <c:v>640</c:v>
                </c:pt>
                <c:pt idx="416">
                  <c:v>640</c:v>
                </c:pt>
                <c:pt idx="417">
                  <c:v>640</c:v>
                </c:pt>
                <c:pt idx="418">
                  <c:v>640</c:v>
                </c:pt>
                <c:pt idx="419">
                  <c:v>640</c:v>
                </c:pt>
                <c:pt idx="420">
                  <c:v>640</c:v>
                </c:pt>
                <c:pt idx="421">
                  <c:v>670</c:v>
                </c:pt>
                <c:pt idx="422">
                  <c:v>670</c:v>
                </c:pt>
                <c:pt idx="423">
                  <c:v>670</c:v>
                </c:pt>
                <c:pt idx="424">
                  <c:v>670</c:v>
                </c:pt>
                <c:pt idx="425">
                  <c:v>670</c:v>
                </c:pt>
                <c:pt idx="426">
                  <c:v>670</c:v>
                </c:pt>
                <c:pt idx="427">
                  <c:v>670</c:v>
                </c:pt>
                <c:pt idx="428">
                  <c:v>670</c:v>
                </c:pt>
                <c:pt idx="429">
                  <c:v>670</c:v>
                </c:pt>
                <c:pt idx="430">
                  <c:v>670</c:v>
                </c:pt>
                <c:pt idx="431">
                  <c:v>670</c:v>
                </c:pt>
                <c:pt idx="432">
                  <c:v>670</c:v>
                </c:pt>
                <c:pt idx="433">
                  <c:v>670</c:v>
                </c:pt>
                <c:pt idx="434">
                  <c:v>670</c:v>
                </c:pt>
                <c:pt idx="435">
                  <c:v>670</c:v>
                </c:pt>
                <c:pt idx="436">
                  <c:v>670</c:v>
                </c:pt>
                <c:pt idx="437">
                  <c:v>670</c:v>
                </c:pt>
                <c:pt idx="438">
                  <c:v>670</c:v>
                </c:pt>
                <c:pt idx="439">
                  <c:v>670</c:v>
                </c:pt>
                <c:pt idx="440">
                  <c:v>670</c:v>
                </c:pt>
                <c:pt idx="441">
                  <c:v>670</c:v>
                </c:pt>
                <c:pt idx="442">
                  <c:v>670</c:v>
                </c:pt>
                <c:pt idx="443">
                  <c:v>670</c:v>
                </c:pt>
                <c:pt idx="444">
                  <c:v>670</c:v>
                </c:pt>
                <c:pt idx="445">
                  <c:v>670</c:v>
                </c:pt>
                <c:pt idx="446">
                  <c:v>750</c:v>
                </c:pt>
                <c:pt idx="447">
                  <c:v>750</c:v>
                </c:pt>
                <c:pt idx="448">
                  <c:v>750</c:v>
                </c:pt>
                <c:pt idx="449">
                  <c:v>750</c:v>
                </c:pt>
                <c:pt idx="450">
                  <c:v>750</c:v>
                </c:pt>
                <c:pt idx="451">
                  <c:v>750</c:v>
                </c:pt>
                <c:pt idx="452">
                  <c:v>750</c:v>
                </c:pt>
                <c:pt idx="453">
                  <c:v>750</c:v>
                </c:pt>
                <c:pt idx="454">
                  <c:v>750</c:v>
                </c:pt>
                <c:pt idx="455">
                  <c:v>750</c:v>
                </c:pt>
                <c:pt idx="456">
                  <c:v>750</c:v>
                </c:pt>
                <c:pt idx="457">
                  <c:v>750</c:v>
                </c:pt>
                <c:pt idx="458">
                  <c:v>750</c:v>
                </c:pt>
                <c:pt idx="459">
                  <c:v>750</c:v>
                </c:pt>
                <c:pt idx="460">
                  <c:v>750</c:v>
                </c:pt>
                <c:pt idx="461">
                  <c:v>750</c:v>
                </c:pt>
                <c:pt idx="462">
                  <c:v>750</c:v>
                </c:pt>
                <c:pt idx="463">
                  <c:v>750</c:v>
                </c:pt>
                <c:pt idx="464">
                  <c:v>750</c:v>
                </c:pt>
                <c:pt idx="465">
                  <c:v>750</c:v>
                </c:pt>
                <c:pt idx="466">
                  <c:v>750</c:v>
                </c:pt>
                <c:pt idx="467">
                  <c:v>750</c:v>
                </c:pt>
                <c:pt idx="468">
                  <c:v>750</c:v>
                </c:pt>
                <c:pt idx="469">
                  <c:v>750</c:v>
                </c:pt>
                <c:pt idx="470">
                  <c:v>810</c:v>
                </c:pt>
                <c:pt idx="471">
                  <c:v>810</c:v>
                </c:pt>
                <c:pt idx="472">
                  <c:v>810</c:v>
                </c:pt>
                <c:pt idx="473">
                  <c:v>810</c:v>
                </c:pt>
                <c:pt idx="474">
                  <c:v>810</c:v>
                </c:pt>
                <c:pt idx="475">
                  <c:v>810</c:v>
                </c:pt>
                <c:pt idx="476">
                  <c:v>810</c:v>
                </c:pt>
                <c:pt idx="477">
                  <c:v>810</c:v>
                </c:pt>
                <c:pt idx="478">
                  <c:v>810</c:v>
                </c:pt>
                <c:pt idx="479">
                  <c:v>810</c:v>
                </c:pt>
                <c:pt idx="480">
                  <c:v>810</c:v>
                </c:pt>
                <c:pt idx="481">
                  <c:v>810</c:v>
                </c:pt>
                <c:pt idx="482">
                  <c:v>810</c:v>
                </c:pt>
                <c:pt idx="483">
                  <c:v>810</c:v>
                </c:pt>
                <c:pt idx="484">
                  <c:v>810</c:v>
                </c:pt>
                <c:pt idx="485">
                  <c:v>810</c:v>
                </c:pt>
                <c:pt idx="486">
                  <c:v>810</c:v>
                </c:pt>
                <c:pt idx="487">
                  <c:v>810</c:v>
                </c:pt>
                <c:pt idx="488">
                  <c:v>810</c:v>
                </c:pt>
                <c:pt idx="489">
                  <c:v>810</c:v>
                </c:pt>
                <c:pt idx="490">
                  <c:v>810</c:v>
                </c:pt>
                <c:pt idx="491">
                  <c:v>860</c:v>
                </c:pt>
                <c:pt idx="492">
                  <c:v>860</c:v>
                </c:pt>
                <c:pt idx="493">
                  <c:v>860</c:v>
                </c:pt>
                <c:pt idx="494">
                  <c:v>860</c:v>
                </c:pt>
                <c:pt idx="495">
                  <c:v>860</c:v>
                </c:pt>
                <c:pt idx="496">
                  <c:v>860</c:v>
                </c:pt>
                <c:pt idx="497">
                  <c:v>860</c:v>
                </c:pt>
                <c:pt idx="498">
                  <c:v>860</c:v>
                </c:pt>
                <c:pt idx="499">
                  <c:v>860</c:v>
                </c:pt>
                <c:pt idx="500">
                  <c:v>860</c:v>
                </c:pt>
                <c:pt idx="501">
                  <c:v>860</c:v>
                </c:pt>
                <c:pt idx="502">
                  <c:v>860</c:v>
                </c:pt>
                <c:pt idx="503">
                  <c:v>860</c:v>
                </c:pt>
                <c:pt idx="504">
                  <c:v>860</c:v>
                </c:pt>
                <c:pt idx="505">
                  <c:v>860</c:v>
                </c:pt>
                <c:pt idx="506">
                  <c:v>860</c:v>
                </c:pt>
                <c:pt idx="507">
                  <c:v>860</c:v>
                </c:pt>
                <c:pt idx="508">
                  <c:v>860</c:v>
                </c:pt>
                <c:pt idx="509">
                  <c:v>860</c:v>
                </c:pt>
                <c:pt idx="510">
                  <c:v>860</c:v>
                </c:pt>
                <c:pt idx="511">
                  <c:v>860</c:v>
                </c:pt>
                <c:pt idx="512">
                  <c:v>860</c:v>
                </c:pt>
                <c:pt idx="513">
                  <c:v>890</c:v>
                </c:pt>
                <c:pt idx="514">
                  <c:v>890</c:v>
                </c:pt>
                <c:pt idx="515">
                  <c:v>890</c:v>
                </c:pt>
                <c:pt idx="516">
                  <c:v>890</c:v>
                </c:pt>
                <c:pt idx="517">
                  <c:v>890</c:v>
                </c:pt>
                <c:pt idx="518">
                  <c:v>890</c:v>
                </c:pt>
                <c:pt idx="519">
                  <c:v>890</c:v>
                </c:pt>
                <c:pt idx="520">
                  <c:v>890</c:v>
                </c:pt>
                <c:pt idx="521">
                  <c:v>890</c:v>
                </c:pt>
                <c:pt idx="522">
                  <c:v>890</c:v>
                </c:pt>
                <c:pt idx="523">
                  <c:v>890</c:v>
                </c:pt>
                <c:pt idx="524">
                  <c:v>890</c:v>
                </c:pt>
                <c:pt idx="525">
                  <c:v>890</c:v>
                </c:pt>
                <c:pt idx="526">
                  <c:v>890</c:v>
                </c:pt>
                <c:pt idx="527">
                  <c:v>890</c:v>
                </c:pt>
                <c:pt idx="528">
                  <c:v>890</c:v>
                </c:pt>
                <c:pt idx="529">
                  <c:v>890</c:v>
                </c:pt>
                <c:pt idx="530">
                  <c:v>890</c:v>
                </c:pt>
                <c:pt idx="531">
                  <c:v>890</c:v>
                </c:pt>
                <c:pt idx="532">
                  <c:v>890</c:v>
                </c:pt>
                <c:pt idx="533">
                  <c:v>890</c:v>
                </c:pt>
                <c:pt idx="534">
                  <c:v>890</c:v>
                </c:pt>
                <c:pt idx="535">
                  <c:v>890</c:v>
                </c:pt>
                <c:pt idx="536">
                  <c:v>890</c:v>
                </c:pt>
                <c:pt idx="537">
                  <c:v>890</c:v>
                </c:pt>
                <c:pt idx="538">
                  <c:v>890</c:v>
                </c:pt>
                <c:pt idx="539">
                  <c:v>890</c:v>
                </c:pt>
                <c:pt idx="540">
                  <c:v>890</c:v>
                </c:pt>
                <c:pt idx="541">
                  <c:v>890</c:v>
                </c:pt>
                <c:pt idx="542">
                  <c:v>890</c:v>
                </c:pt>
                <c:pt idx="543">
                  <c:v>890</c:v>
                </c:pt>
                <c:pt idx="544">
                  <c:v>890</c:v>
                </c:pt>
                <c:pt idx="545">
                  <c:v>890</c:v>
                </c:pt>
                <c:pt idx="546">
                  <c:v>890</c:v>
                </c:pt>
                <c:pt idx="547">
                  <c:v>890</c:v>
                </c:pt>
                <c:pt idx="548">
                  <c:v>890</c:v>
                </c:pt>
                <c:pt idx="549">
                  <c:v>890</c:v>
                </c:pt>
                <c:pt idx="550">
                  <c:v>890</c:v>
                </c:pt>
                <c:pt idx="551">
                  <c:v>890</c:v>
                </c:pt>
                <c:pt idx="552">
                  <c:v>890</c:v>
                </c:pt>
                <c:pt idx="553">
                  <c:v>890</c:v>
                </c:pt>
                <c:pt idx="554">
                  <c:v>890</c:v>
                </c:pt>
                <c:pt idx="555">
                  <c:v>890</c:v>
                </c:pt>
                <c:pt idx="556">
                  <c:v>890</c:v>
                </c:pt>
                <c:pt idx="557">
                  <c:v>890</c:v>
                </c:pt>
                <c:pt idx="558">
                  <c:v>890</c:v>
                </c:pt>
                <c:pt idx="559">
                  <c:v>890</c:v>
                </c:pt>
                <c:pt idx="560">
                  <c:v>890</c:v>
                </c:pt>
                <c:pt idx="561">
                  <c:v>890</c:v>
                </c:pt>
                <c:pt idx="562">
                  <c:v>890</c:v>
                </c:pt>
                <c:pt idx="563">
                  <c:v>890</c:v>
                </c:pt>
                <c:pt idx="564">
                  <c:v>890</c:v>
                </c:pt>
                <c:pt idx="565">
                  <c:v>890</c:v>
                </c:pt>
                <c:pt idx="566">
                  <c:v>890</c:v>
                </c:pt>
                <c:pt idx="567">
                  <c:v>890</c:v>
                </c:pt>
                <c:pt idx="568">
                  <c:v>890</c:v>
                </c:pt>
                <c:pt idx="569">
                  <c:v>890</c:v>
                </c:pt>
                <c:pt idx="570">
                  <c:v>890</c:v>
                </c:pt>
                <c:pt idx="571">
                  <c:v>890</c:v>
                </c:pt>
                <c:pt idx="572">
                  <c:v>890</c:v>
                </c:pt>
                <c:pt idx="573">
                  <c:v>890</c:v>
                </c:pt>
                <c:pt idx="574">
                  <c:v>890</c:v>
                </c:pt>
                <c:pt idx="575">
                  <c:v>890</c:v>
                </c:pt>
                <c:pt idx="576">
                  <c:v>890</c:v>
                </c:pt>
                <c:pt idx="577">
                  <c:v>890</c:v>
                </c:pt>
                <c:pt idx="578">
                  <c:v>890</c:v>
                </c:pt>
                <c:pt idx="579">
                  <c:v>890</c:v>
                </c:pt>
                <c:pt idx="580">
                  <c:v>890</c:v>
                </c:pt>
                <c:pt idx="581">
                  <c:v>890</c:v>
                </c:pt>
                <c:pt idx="582">
                  <c:v>890</c:v>
                </c:pt>
                <c:pt idx="583">
                  <c:v>890</c:v>
                </c:pt>
                <c:pt idx="584">
                  <c:v>890</c:v>
                </c:pt>
                <c:pt idx="585">
                  <c:v>890</c:v>
                </c:pt>
                <c:pt idx="586">
                  <c:v>890</c:v>
                </c:pt>
                <c:pt idx="587">
                  <c:v>890</c:v>
                </c:pt>
                <c:pt idx="588">
                  <c:v>890</c:v>
                </c:pt>
                <c:pt idx="589">
                  <c:v>890</c:v>
                </c:pt>
                <c:pt idx="590">
                  <c:v>890</c:v>
                </c:pt>
                <c:pt idx="591">
                  <c:v>890</c:v>
                </c:pt>
                <c:pt idx="592">
                  <c:v>890</c:v>
                </c:pt>
                <c:pt idx="593">
                  <c:v>890</c:v>
                </c:pt>
                <c:pt idx="594">
                  <c:v>890</c:v>
                </c:pt>
                <c:pt idx="595">
                  <c:v>890</c:v>
                </c:pt>
                <c:pt idx="596">
                  <c:v>890</c:v>
                </c:pt>
                <c:pt idx="597">
                  <c:v>890</c:v>
                </c:pt>
                <c:pt idx="598">
                  <c:v>890</c:v>
                </c:pt>
                <c:pt idx="599">
                  <c:v>890</c:v>
                </c:pt>
                <c:pt idx="600">
                  <c:v>890</c:v>
                </c:pt>
                <c:pt idx="601">
                  <c:v>890</c:v>
                </c:pt>
                <c:pt idx="602">
                  <c:v>890</c:v>
                </c:pt>
                <c:pt idx="603">
                  <c:v>890</c:v>
                </c:pt>
                <c:pt idx="604">
                  <c:v>890</c:v>
                </c:pt>
                <c:pt idx="605">
                  <c:v>890</c:v>
                </c:pt>
                <c:pt idx="606">
                  <c:v>890</c:v>
                </c:pt>
                <c:pt idx="607">
                  <c:v>890</c:v>
                </c:pt>
                <c:pt idx="608">
                  <c:v>890</c:v>
                </c:pt>
                <c:pt idx="609">
                  <c:v>890</c:v>
                </c:pt>
                <c:pt idx="610">
                  <c:v>890</c:v>
                </c:pt>
                <c:pt idx="611">
                  <c:v>890</c:v>
                </c:pt>
                <c:pt idx="612">
                  <c:v>890</c:v>
                </c:pt>
                <c:pt idx="613">
                  <c:v>890</c:v>
                </c:pt>
                <c:pt idx="614">
                  <c:v>890</c:v>
                </c:pt>
                <c:pt idx="615">
                  <c:v>890</c:v>
                </c:pt>
                <c:pt idx="616">
                  <c:v>890</c:v>
                </c:pt>
                <c:pt idx="617">
                  <c:v>890</c:v>
                </c:pt>
                <c:pt idx="618">
                  <c:v>890</c:v>
                </c:pt>
                <c:pt idx="619">
                  <c:v>890</c:v>
                </c:pt>
                <c:pt idx="620">
                  <c:v>890</c:v>
                </c:pt>
                <c:pt idx="621">
                  <c:v>890</c:v>
                </c:pt>
                <c:pt idx="622">
                  <c:v>890</c:v>
                </c:pt>
                <c:pt idx="623">
                  <c:v>890</c:v>
                </c:pt>
                <c:pt idx="624">
                  <c:v>890</c:v>
                </c:pt>
                <c:pt idx="625">
                  <c:v>890</c:v>
                </c:pt>
                <c:pt idx="626">
                  <c:v>890</c:v>
                </c:pt>
                <c:pt idx="627">
                  <c:v>890</c:v>
                </c:pt>
                <c:pt idx="628">
                  <c:v>890</c:v>
                </c:pt>
                <c:pt idx="629">
                  <c:v>890</c:v>
                </c:pt>
                <c:pt idx="630">
                  <c:v>890</c:v>
                </c:pt>
                <c:pt idx="631">
                  <c:v>890</c:v>
                </c:pt>
                <c:pt idx="632">
                  <c:v>890</c:v>
                </c:pt>
                <c:pt idx="633">
                  <c:v>890</c:v>
                </c:pt>
                <c:pt idx="634">
                  <c:v>890</c:v>
                </c:pt>
                <c:pt idx="635">
                  <c:v>890</c:v>
                </c:pt>
                <c:pt idx="636">
                  <c:v>890</c:v>
                </c:pt>
                <c:pt idx="637">
                  <c:v>890</c:v>
                </c:pt>
                <c:pt idx="638">
                  <c:v>890</c:v>
                </c:pt>
                <c:pt idx="639">
                  <c:v>890</c:v>
                </c:pt>
                <c:pt idx="640">
                  <c:v>890</c:v>
                </c:pt>
                <c:pt idx="641">
                  <c:v>890</c:v>
                </c:pt>
                <c:pt idx="642">
                  <c:v>890</c:v>
                </c:pt>
                <c:pt idx="643">
                  <c:v>890</c:v>
                </c:pt>
                <c:pt idx="644">
                  <c:v>890</c:v>
                </c:pt>
                <c:pt idx="645">
                  <c:v>890</c:v>
                </c:pt>
                <c:pt idx="646">
                  <c:v>890</c:v>
                </c:pt>
                <c:pt idx="647">
                  <c:v>890</c:v>
                </c:pt>
                <c:pt idx="648">
                  <c:v>890</c:v>
                </c:pt>
                <c:pt idx="649">
                  <c:v>890</c:v>
                </c:pt>
                <c:pt idx="650">
                  <c:v>890</c:v>
                </c:pt>
                <c:pt idx="651">
                  <c:v>890</c:v>
                </c:pt>
                <c:pt idx="652">
                  <c:v>890</c:v>
                </c:pt>
                <c:pt idx="653">
                  <c:v>890</c:v>
                </c:pt>
                <c:pt idx="654">
                  <c:v>890</c:v>
                </c:pt>
                <c:pt idx="655">
                  <c:v>890</c:v>
                </c:pt>
                <c:pt idx="656">
                  <c:v>890</c:v>
                </c:pt>
                <c:pt idx="657">
                  <c:v>890</c:v>
                </c:pt>
                <c:pt idx="658">
                  <c:v>890</c:v>
                </c:pt>
                <c:pt idx="659">
                  <c:v>890</c:v>
                </c:pt>
                <c:pt idx="660">
                  <c:v>890</c:v>
                </c:pt>
                <c:pt idx="661">
                  <c:v>890</c:v>
                </c:pt>
                <c:pt idx="662">
                  <c:v>890</c:v>
                </c:pt>
                <c:pt idx="663">
                  <c:v>890</c:v>
                </c:pt>
                <c:pt idx="664">
                  <c:v>890</c:v>
                </c:pt>
                <c:pt idx="665">
                  <c:v>890</c:v>
                </c:pt>
                <c:pt idx="666">
                  <c:v>890</c:v>
                </c:pt>
                <c:pt idx="667">
                  <c:v>890</c:v>
                </c:pt>
                <c:pt idx="668">
                  <c:v>890</c:v>
                </c:pt>
                <c:pt idx="669">
                  <c:v>890</c:v>
                </c:pt>
                <c:pt idx="670">
                  <c:v>890</c:v>
                </c:pt>
                <c:pt idx="671">
                  <c:v>890</c:v>
                </c:pt>
                <c:pt idx="672">
                  <c:v>890</c:v>
                </c:pt>
                <c:pt idx="673">
                  <c:v>890</c:v>
                </c:pt>
                <c:pt idx="674">
                  <c:v>890</c:v>
                </c:pt>
                <c:pt idx="675">
                  <c:v>890</c:v>
                </c:pt>
                <c:pt idx="676">
                  <c:v>860</c:v>
                </c:pt>
                <c:pt idx="677">
                  <c:v>860</c:v>
                </c:pt>
                <c:pt idx="678">
                  <c:v>860</c:v>
                </c:pt>
                <c:pt idx="679">
                  <c:v>860</c:v>
                </c:pt>
                <c:pt idx="680">
                  <c:v>860</c:v>
                </c:pt>
                <c:pt idx="681">
                  <c:v>860</c:v>
                </c:pt>
                <c:pt idx="682">
                  <c:v>860</c:v>
                </c:pt>
                <c:pt idx="683">
                  <c:v>860</c:v>
                </c:pt>
                <c:pt idx="684">
                  <c:v>860</c:v>
                </c:pt>
                <c:pt idx="685">
                  <c:v>860</c:v>
                </c:pt>
                <c:pt idx="686">
                  <c:v>880</c:v>
                </c:pt>
                <c:pt idx="687">
                  <c:v>880</c:v>
                </c:pt>
                <c:pt idx="688">
                  <c:v>880</c:v>
                </c:pt>
                <c:pt idx="689">
                  <c:v>880</c:v>
                </c:pt>
                <c:pt idx="690">
                  <c:v>880</c:v>
                </c:pt>
                <c:pt idx="691">
                  <c:v>880</c:v>
                </c:pt>
                <c:pt idx="692">
                  <c:v>880</c:v>
                </c:pt>
                <c:pt idx="693">
                  <c:v>880</c:v>
                </c:pt>
                <c:pt idx="694">
                  <c:v>880</c:v>
                </c:pt>
                <c:pt idx="695">
                  <c:v>880</c:v>
                </c:pt>
                <c:pt idx="696">
                  <c:v>880</c:v>
                </c:pt>
                <c:pt idx="697">
                  <c:v>880</c:v>
                </c:pt>
                <c:pt idx="698">
                  <c:v>880</c:v>
                </c:pt>
                <c:pt idx="699">
                  <c:v>880</c:v>
                </c:pt>
                <c:pt idx="700">
                  <c:v>880</c:v>
                </c:pt>
                <c:pt idx="701">
                  <c:v>880</c:v>
                </c:pt>
                <c:pt idx="702">
                  <c:v>880</c:v>
                </c:pt>
                <c:pt idx="703">
                  <c:v>880</c:v>
                </c:pt>
                <c:pt idx="704">
                  <c:v>880</c:v>
                </c:pt>
                <c:pt idx="705">
                  <c:v>880</c:v>
                </c:pt>
                <c:pt idx="706">
                  <c:v>880</c:v>
                </c:pt>
                <c:pt idx="707">
                  <c:v>880</c:v>
                </c:pt>
                <c:pt idx="708">
                  <c:v>880</c:v>
                </c:pt>
                <c:pt idx="709">
                  <c:v>880</c:v>
                </c:pt>
                <c:pt idx="710">
                  <c:v>880</c:v>
                </c:pt>
                <c:pt idx="711">
                  <c:v>880</c:v>
                </c:pt>
                <c:pt idx="712">
                  <c:v>880</c:v>
                </c:pt>
                <c:pt idx="713">
                  <c:v>880</c:v>
                </c:pt>
                <c:pt idx="714">
                  <c:v>880</c:v>
                </c:pt>
                <c:pt idx="715">
                  <c:v>880</c:v>
                </c:pt>
                <c:pt idx="716">
                  <c:v>880</c:v>
                </c:pt>
                <c:pt idx="717">
                  <c:v>880</c:v>
                </c:pt>
                <c:pt idx="718">
                  <c:v>880</c:v>
                </c:pt>
                <c:pt idx="719">
                  <c:v>880</c:v>
                </c:pt>
                <c:pt idx="720">
                  <c:v>880</c:v>
                </c:pt>
                <c:pt idx="721">
                  <c:v>880</c:v>
                </c:pt>
                <c:pt idx="722">
                  <c:v>880</c:v>
                </c:pt>
                <c:pt idx="723">
                  <c:v>880</c:v>
                </c:pt>
                <c:pt idx="724">
                  <c:v>880</c:v>
                </c:pt>
                <c:pt idx="725">
                  <c:v>880</c:v>
                </c:pt>
                <c:pt idx="726">
                  <c:v>880</c:v>
                </c:pt>
                <c:pt idx="727">
                  <c:v>880</c:v>
                </c:pt>
                <c:pt idx="728">
                  <c:v>880</c:v>
                </c:pt>
                <c:pt idx="729">
                  <c:v>880</c:v>
                </c:pt>
                <c:pt idx="730">
                  <c:v>880</c:v>
                </c:pt>
                <c:pt idx="731">
                  <c:v>880</c:v>
                </c:pt>
                <c:pt idx="732">
                  <c:v>880</c:v>
                </c:pt>
                <c:pt idx="733">
                  <c:v>880</c:v>
                </c:pt>
                <c:pt idx="734">
                  <c:v>880</c:v>
                </c:pt>
                <c:pt idx="735">
                  <c:v>880</c:v>
                </c:pt>
                <c:pt idx="736">
                  <c:v>880</c:v>
                </c:pt>
                <c:pt idx="737">
                  <c:v>840</c:v>
                </c:pt>
                <c:pt idx="738">
                  <c:v>840</c:v>
                </c:pt>
                <c:pt idx="739">
                  <c:v>840</c:v>
                </c:pt>
                <c:pt idx="740">
                  <c:v>840</c:v>
                </c:pt>
                <c:pt idx="741">
                  <c:v>840</c:v>
                </c:pt>
                <c:pt idx="742">
                  <c:v>840</c:v>
                </c:pt>
                <c:pt idx="743">
                  <c:v>840</c:v>
                </c:pt>
                <c:pt idx="744">
                  <c:v>840</c:v>
                </c:pt>
                <c:pt idx="745">
                  <c:v>820</c:v>
                </c:pt>
                <c:pt idx="746">
                  <c:v>820</c:v>
                </c:pt>
                <c:pt idx="747">
                  <c:v>820</c:v>
                </c:pt>
                <c:pt idx="748">
                  <c:v>820</c:v>
                </c:pt>
                <c:pt idx="749">
                  <c:v>820</c:v>
                </c:pt>
                <c:pt idx="750">
                  <c:v>820</c:v>
                </c:pt>
                <c:pt idx="751">
                  <c:v>820</c:v>
                </c:pt>
                <c:pt idx="752">
                  <c:v>820</c:v>
                </c:pt>
                <c:pt idx="753">
                  <c:v>820</c:v>
                </c:pt>
                <c:pt idx="754">
                  <c:v>820</c:v>
                </c:pt>
                <c:pt idx="755">
                  <c:v>820</c:v>
                </c:pt>
                <c:pt idx="756">
                  <c:v>820</c:v>
                </c:pt>
                <c:pt idx="757">
                  <c:v>820</c:v>
                </c:pt>
                <c:pt idx="758">
                  <c:v>820</c:v>
                </c:pt>
                <c:pt idx="759">
                  <c:v>780</c:v>
                </c:pt>
                <c:pt idx="760">
                  <c:v>780</c:v>
                </c:pt>
                <c:pt idx="761">
                  <c:v>780</c:v>
                </c:pt>
                <c:pt idx="762">
                  <c:v>780</c:v>
                </c:pt>
                <c:pt idx="763">
                  <c:v>780</c:v>
                </c:pt>
                <c:pt idx="764">
                  <c:v>760</c:v>
                </c:pt>
                <c:pt idx="765">
                  <c:v>760</c:v>
                </c:pt>
                <c:pt idx="766">
                  <c:v>760</c:v>
                </c:pt>
                <c:pt idx="767">
                  <c:v>760</c:v>
                </c:pt>
                <c:pt idx="768">
                  <c:v>760</c:v>
                </c:pt>
                <c:pt idx="769">
                  <c:v>760</c:v>
                </c:pt>
                <c:pt idx="770">
                  <c:v>760</c:v>
                </c:pt>
                <c:pt idx="771">
                  <c:v>760</c:v>
                </c:pt>
                <c:pt idx="772">
                  <c:v>760</c:v>
                </c:pt>
                <c:pt idx="773">
                  <c:v>760</c:v>
                </c:pt>
                <c:pt idx="774">
                  <c:v>760</c:v>
                </c:pt>
                <c:pt idx="775">
                  <c:v>760</c:v>
                </c:pt>
                <c:pt idx="776">
                  <c:v>760</c:v>
                </c:pt>
                <c:pt idx="777">
                  <c:v>760</c:v>
                </c:pt>
                <c:pt idx="778">
                  <c:v>760</c:v>
                </c:pt>
                <c:pt idx="779">
                  <c:v>760</c:v>
                </c:pt>
                <c:pt idx="780">
                  <c:v>760</c:v>
                </c:pt>
                <c:pt idx="781">
                  <c:v>760</c:v>
                </c:pt>
                <c:pt idx="782">
                  <c:v>760</c:v>
                </c:pt>
                <c:pt idx="783">
                  <c:v>750</c:v>
                </c:pt>
                <c:pt idx="784">
                  <c:v>680</c:v>
                </c:pt>
                <c:pt idx="785">
                  <c:v>680</c:v>
                </c:pt>
                <c:pt idx="786">
                  <c:v>680</c:v>
                </c:pt>
                <c:pt idx="787">
                  <c:v>680</c:v>
                </c:pt>
                <c:pt idx="788">
                  <c:v>680</c:v>
                </c:pt>
                <c:pt idx="789">
                  <c:v>680</c:v>
                </c:pt>
                <c:pt idx="790">
                  <c:v>680</c:v>
                </c:pt>
                <c:pt idx="791">
                  <c:v>680</c:v>
                </c:pt>
                <c:pt idx="792">
                  <c:v>680</c:v>
                </c:pt>
                <c:pt idx="793">
                  <c:v>680</c:v>
                </c:pt>
                <c:pt idx="794">
                  <c:v>680</c:v>
                </c:pt>
                <c:pt idx="795">
                  <c:v>680</c:v>
                </c:pt>
                <c:pt idx="796">
                  <c:v>680</c:v>
                </c:pt>
                <c:pt idx="797">
                  <c:v>680</c:v>
                </c:pt>
                <c:pt idx="798">
                  <c:v>680</c:v>
                </c:pt>
                <c:pt idx="799">
                  <c:v>680</c:v>
                </c:pt>
                <c:pt idx="800">
                  <c:v>680</c:v>
                </c:pt>
                <c:pt idx="801">
                  <c:v>680</c:v>
                </c:pt>
                <c:pt idx="802">
                  <c:v>680</c:v>
                </c:pt>
                <c:pt idx="803">
                  <c:v>680</c:v>
                </c:pt>
                <c:pt idx="804">
                  <c:v>680</c:v>
                </c:pt>
                <c:pt idx="805">
                  <c:v>680</c:v>
                </c:pt>
                <c:pt idx="806">
                  <c:v>680</c:v>
                </c:pt>
                <c:pt idx="807">
                  <c:v>680</c:v>
                </c:pt>
                <c:pt idx="808">
                  <c:v>680</c:v>
                </c:pt>
                <c:pt idx="809">
                  <c:v>680</c:v>
                </c:pt>
                <c:pt idx="810">
                  <c:v>680</c:v>
                </c:pt>
                <c:pt idx="811">
                  <c:v>680</c:v>
                </c:pt>
                <c:pt idx="812">
                  <c:v>680</c:v>
                </c:pt>
                <c:pt idx="813">
                  <c:v>680</c:v>
                </c:pt>
                <c:pt idx="814">
                  <c:v>680</c:v>
                </c:pt>
                <c:pt idx="815">
                  <c:v>680</c:v>
                </c:pt>
                <c:pt idx="816">
                  <c:v>680</c:v>
                </c:pt>
                <c:pt idx="817">
                  <c:v>710</c:v>
                </c:pt>
                <c:pt idx="818">
                  <c:v>710</c:v>
                </c:pt>
                <c:pt idx="819">
                  <c:v>710</c:v>
                </c:pt>
                <c:pt idx="820">
                  <c:v>710</c:v>
                </c:pt>
                <c:pt idx="821">
                  <c:v>710</c:v>
                </c:pt>
                <c:pt idx="822">
                  <c:v>710</c:v>
                </c:pt>
                <c:pt idx="823">
                  <c:v>710</c:v>
                </c:pt>
                <c:pt idx="824">
                  <c:v>710</c:v>
                </c:pt>
                <c:pt idx="825">
                  <c:v>710</c:v>
                </c:pt>
                <c:pt idx="826">
                  <c:v>710</c:v>
                </c:pt>
                <c:pt idx="827">
                  <c:v>710</c:v>
                </c:pt>
                <c:pt idx="828">
                  <c:v>710</c:v>
                </c:pt>
                <c:pt idx="829">
                  <c:v>710</c:v>
                </c:pt>
                <c:pt idx="830">
                  <c:v>710</c:v>
                </c:pt>
                <c:pt idx="831">
                  <c:v>710</c:v>
                </c:pt>
                <c:pt idx="832">
                  <c:v>710</c:v>
                </c:pt>
                <c:pt idx="833">
                  <c:v>710</c:v>
                </c:pt>
                <c:pt idx="834">
                  <c:v>710</c:v>
                </c:pt>
                <c:pt idx="835">
                  <c:v>730</c:v>
                </c:pt>
                <c:pt idx="836">
                  <c:v>730</c:v>
                </c:pt>
                <c:pt idx="837">
                  <c:v>730</c:v>
                </c:pt>
                <c:pt idx="838">
                  <c:v>730</c:v>
                </c:pt>
                <c:pt idx="839">
                  <c:v>730</c:v>
                </c:pt>
                <c:pt idx="840">
                  <c:v>730</c:v>
                </c:pt>
                <c:pt idx="841">
                  <c:v>730</c:v>
                </c:pt>
                <c:pt idx="842">
                  <c:v>730</c:v>
                </c:pt>
                <c:pt idx="843">
                  <c:v>730</c:v>
                </c:pt>
                <c:pt idx="844">
                  <c:v>730</c:v>
                </c:pt>
                <c:pt idx="845">
                  <c:v>730</c:v>
                </c:pt>
                <c:pt idx="846">
                  <c:v>730</c:v>
                </c:pt>
                <c:pt idx="847">
                  <c:v>730</c:v>
                </c:pt>
                <c:pt idx="848">
                  <c:v>730</c:v>
                </c:pt>
                <c:pt idx="849">
                  <c:v>730</c:v>
                </c:pt>
                <c:pt idx="850">
                  <c:v>730</c:v>
                </c:pt>
                <c:pt idx="851">
                  <c:v>730</c:v>
                </c:pt>
                <c:pt idx="852">
                  <c:v>730</c:v>
                </c:pt>
                <c:pt idx="853">
                  <c:v>730</c:v>
                </c:pt>
                <c:pt idx="854">
                  <c:v>730</c:v>
                </c:pt>
                <c:pt idx="855">
                  <c:v>730</c:v>
                </c:pt>
                <c:pt idx="856">
                  <c:v>730</c:v>
                </c:pt>
                <c:pt idx="857">
                  <c:v>730</c:v>
                </c:pt>
                <c:pt idx="858">
                  <c:v>730</c:v>
                </c:pt>
                <c:pt idx="859">
                  <c:v>730</c:v>
                </c:pt>
                <c:pt idx="860">
                  <c:v>730</c:v>
                </c:pt>
                <c:pt idx="861">
                  <c:v>730</c:v>
                </c:pt>
                <c:pt idx="862">
                  <c:v>730</c:v>
                </c:pt>
                <c:pt idx="863">
                  <c:v>730</c:v>
                </c:pt>
                <c:pt idx="864">
                  <c:v>730</c:v>
                </c:pt>
                <c:pt idx="865">
                  <c:v>730</c:v>
                </c:pt>
                <c:pt idx="866">
                  <c:v>720</c:v>
                </c:pt>
                <c:pt idx="867">
                  <c:v>720</c:v>
                </c:pt>
                <c:pt idx="868">
                  <c:v>720</c:v>
                </c:pt>
                <c:pt idx="869">
                  <c:v>720</c:v>
                </c:pt>
                <c:pt idx="870">
                  <c:v>720</c:v>
                </c:pt>
                <c:pt idx="871">
                  <c:v>720</c:v>
                </c:pt>
                <c:pt idx="872">
                  <c:v>710</c:v>
                </c:pt>
                <c:pt idx="873">
                  <c:v>710</c:v>
                </c:pt>
                <c:pt idx="874">
                  <c:v>710</c:v>
                </c:pt>
                <c:pt idx="875">
                  <c:v>710</c:v>
                </c:pt>
                <c:pt idx="876">
                  <c:v>710</c:v>
                </c:pt>
                <c:pt idx="877">
                  <c:v>710</c:v>
                </c:pt>
                <c:pt idx="878">
                  <c:v>710</c:v>
                </c:pt>
                <c:pt idx="879">
                  <c:v>710</c:v>
                </c:pt>
                <c:pt idx="880">
                  <c:v>710</c:v>
                </c:pt>
                <c:pt idx="881">
                  <c:v>710</c:v>
                </c:pt>
                <c:pt idx="882">
                  <c:v>650</c:v>
                </c:pt>
                <c:pt idx="883">
                  <c:v>650</c:v>
                </c:pt>
                <c:pt idx="884">
                  <c:v>650</c:v>
                </c:pt>
                <c:pt idx="885">
                  <c:v>650</c:v>
                </c:pt>
                <c:pt idx="886">
                  <c:v>650</c:v>
                </c:pt>
                <c:pt idx="887">
                  <c:v>650</c:v>
                </c:pt>
                <c:pt idx="888">
                  <c:v>650</c:v>
                </c:pt>
                <c:pt idx="889">
                  <c:v>650</c:v>
                </c:pt>
                <c:pt idx="890">
                  <c:v>650</c:v>
                </c:pt>
                <c:pt idx="891">
                  <c:v>650</c:v>
                </c:pt>
                <c:pt idx="892">
                  <c:v>620</c:v>
                </c:pt>
                <c:pt idx="893">
                  <c:v>620</c:v>
                </c:pt>
                <c:pt idx="894">
                  <c:v>620</c:v>
                </c:pt>
                <c:pt idx="895">
                  <c:v>620</c:v>
                </c:pt>
                <c:pt idx="896">
                  <c:v>620</c:v>
                </c:pt>
                <c:pt idx="897">
                  <c:v>620</c:v>
                </c:pt>
                <c:pt idx="898">
                  <c:v>620</c:v>
                </c:pt>
                <c:pt idx="899">
                  <c:v>620</c:v>
                </c:pt>
                <c:pt idx="900">
                  <c:v>620</c:v>
                </c:pt>
                <c:pt idx="901">
                  <c:v>620</c:v>
                </c:pt>
                <c:pt idx="902">
                  <c:v>620</c:v>
                </c:pt>
                <c:pt idx="903">
                  <c:v>620</c:v>
                </c:pt>
                <c:pt idx="904">
                  <c:v>620</c:v>
                </c:pt>
                <c:pt idx="905">
                  <c:v>620</c:v>
                </c:pt>
                <c:pt idx="906">
                  <c:v>620</c:v>
                </c:pt>
                <c:pt idx="907">
                  <c:v>620</c:v>
                </c:pt>
                <c:pt idx="908">
                  <c:v>620</c:v>
                </c:pt>
                <c:pt idx="909">
                  <c:v>620</c:v>
                </c:pt>
                <c:pt idx="910">
                  <c:v>620</c:v>
                </c:pt>
                <c:pt idx="911">
                  <c:v>580</c:v>
                </c:pt>
                <c:pt idx="912">
                  <c:v>580</c:v>
                </c:pt>
                <c:pt idx="913">
                  <c:v>580</c:v>
                </c:pt>
                <c:pt idx="914">
                  <c:v>580</c:v>
                </c:pt>
                <c:pt idx="915">
                  <c:v>580</c:v>
                </c:pt>
                <c:pt idx="916">
                  <c:v>580</c:v>
                </c:pt>
                <c:pt idx="917">
                  <c:v>580</c:v>
                </c:pt>
                <c:pt idx="918">
                  <c:v>580</c:v>
                </c:pt>
                <c:pt idx="919">
                  <c:v>580</c:v>
                </c:pt>
                <c:pt idx="920">
                  <c:v>580</c:v>
                </c:pt>
                <c:pt idx="921">
                  <c:v>580</c:v>
                </c:pt>
                <c:pt idx="922">
                  <c:v>580</c:v>
                </c:pt>
                <c:pt idx="923">
                  <c:v>580</c:v>
                </c:pt>
                <c:pt idx="924">
                  <c:v>580</c:v>
                </c:pt>
                <c:pt idx="925">
                  <c:v>580</c:v>
                </c:pt>
                <c:pt idx="926">
                  <c:v>580</c:v>
                </c:pt>
                <c:pt idx="927">
                  <c:v>580</c:v>
                </c:pt>
                <c:pt idx="928">
                  <c:v>580</c:v>
                </c:pt>
                <c:pt idx="929">
                  <c:v>590</c:v>
                </c:pt>
                <c:pt idx="930">
                  <c:v>590</c:v>
                </c:pt>
                <c:pt idx="931">
                  <c:v>590</c:v>
                </c:pt>
                <c:pt idx="932">
                  <c:v>590</c:v>
                </c:pt>
                <c:pt idx="933">
                  <c:v>590</c:v>
                </c:pt>
                <c:pt idx="934">
                  <c:v>590</c:v>
                </c:pt>
                <c:pt idx="935">
                  <c:v>590</c:v>
                </c:pt>
                <c:pt idx="936">
                  <c:v>590</c:v>
                </c:pt>
                <c:pt idx="937">
                  <c:v>590</c:v>
                </c:pt>
                <c:pt idx="938">
                  <c:v>590</c:v>
                </c:pt>
                <c:pt idx="939">
                  <c:v>590</c:v>
                </c:pt>
                <c:pt idx="940">
                  <c:v>590</c:v>
                </c:pt>
                <c:pt idx="941">
                  <c:v>590</c:v>
                </c:pt>
                <c:pt idx="942">
                  <c:v>590</c:v>
                </c:pt>
                <c:pt idx="943">
                  <c:v>590</c:v>
                </c:pt>
                <c:pt idx="944">
                  <c:v>590</c:v>
                </c:pt>
                <c:pt idx="945">
                  <c:v>590</c:v>
                </c:pt>
                <c:pt idx="946">
                  <c:v>590</c:v>
                </c:pt>
                <c:pt idx="947">
                  <c:v>590</c:v>
                </c:pt>
                <c:pt idx="948">
                  <c:v>590</c:v>
                </c:pt>
                <c:pt idx="949">
                  <c:v>590</c:v>
                </c:pt>
                <c:pt idx="950">
                  <c:v>590</c:v>
                </c:pt>
                <c:pt idx="951">
                  <c:v>590</c:v>
                </c:pt>
                <c:pt idx="952">
                  <c:v>590</c:v>
                </c:pt>
                <c:pt idx="953">
                  <c:v>590</c:v>
                </c:pt>
                <c:pt idx="954">
                  <c:v>590</c:v>
                </c:pt>
                <c:pt idx="955">
                  <c:v>590</c:v>
                </c:pt>
                <c:pt idx="956">
                  <c:v>590</c:v>
                </c:pt>
                <c:pt idx="957">
                  <c:v>590</c:v>
                </c:pt>
                <c:pt idx="958">
                  <c:v>590</c:v>
                </c:pt>
                <c:pt idx="959">
                  <c:v>590</c:v>
                </c:pt>
                <c:pt idx="960">
                  <c:v>590</c:v>
                </c:pt>
                <c:pt idx="961">
                  <c:v>590</c:v>
                </c:pt>
                <c:pt idx="962">
                  <c:v>590</c:v>
                </c:pt>
                <c:pt idx="963">
                  <c:v>590</c:v>
                </c:pt>
                <c:pt idx="964">
                  <c:v>590</c:v>
                </c:pt>
                <c:pt idx="965">
                  <c:v>590</c:v>
                </c:pt>
                <c:pt idx="966">
                  <c:v>590</c:v>
                </c:pt>
                <c:pt idx="967">
                  <c:v>590</c:v>
                </c:pt>
                <c:pt idx="968">
                  <c:v>590</c:v>
                </c:pt>
                <c:pt idx="969">
                  <c:v>590</c:v>
                </c:pt>
                <c:pt idx="970">
                  <c:v>590</c:v>
                </c:pt>
                <c:pt idx="971">
                  <c:v>590</c:v>
                </c:pt>
                <c:pt idx="972">
                  <c:v>600</c:v>
                </c:pt>
                <c:pt idx="973">
                  <c:v>600</c:v>
                </c:pt>
                <c:pt idx="974">
                  <c:v>600</c:v>
                </c:pt>
                <c:pt idx="975">
                  <c:v>600</c:v>
                </c:pt>
                <c:pt idx="976">
                  <c:v>600</c:v>
                </c:pt>
                <c:pt idx="977">
                  <c:v>600</c:v>
                </c:pt>
                <c:pt idx="978">
                  <c:v>600</c:v>
                </c:pt>
                <c:pt idx="979">
                  <c:v>590</c:v>
                </c:pt>
                <c:pt idx="980">
                  <c:v>590</c:v>
                </c:pt>
                <c:pt idx="981">
                  <c:v>590</c:v>
                </c:pt>
                <c:pt idx="982">
                  <c:v>590</c:v>
                </c:pt>
                <c:pt idx="983">
                  <c:v>590</c:v>
                </c:pt>
                <c:pt idx="984">
                  <c:v>590</c:v>
                </c:pt>
                <c:pt idx="985">
                  <c:v>590</c:v>
                </c:pt>
                <c:pt idx="986">
                  <c:v>590</c:v>
                </c:pt>
                <c:pt idx="987">
                  <c:v>590</c:v>
                </c:pt>
                <c:pt idx="988">
                  <c:v>590</c:v>
                </c:pt>
                <c:pt idx="989">
                  <c:v>590</c:v>
                </c:pt>
                <c:pt idx="990">
                  <c:v>590</c:v>
                </c:pt>
                <c:pt idx="991">
                  <c:v>590</c:v>
                </c:pt>
                <c:pt idx="992">
                  <c:v>590</c:v>
                </c:pt>
                <c:pt idx="993">
                  <c:v>590</c:v>
                </c:pt>
                <c:pt idx="994">
                  <c:v>590</c:v>
                </c:pt>
                <c:pt idx="995">
                  <c:v>590</c:v>
                </c:pt>
                <c:pt idx="996">
                  <c:v>590</c:v>
                </c:pt>
                <c:pt idx="997">
                  <c:v>590</c:v>
                </c:pt>
                <c:pt idx="998">
                  <c:v>590</c:v>
                </c:pt>
                <c:pt idx="999">
                  <c:v>590</c:v>
                </c:pt>
                <c:pt idx="1000">
                  <c:v>590</c:v>
                </c:pt>
                <c:pt idx="1001">
                  <c:v>590</c:v>
                </c:pt>
                <c:pt idx="1002">
                  <c:v>590</c:v>
                </c:pt>
                <c:pt idx="1003">
                  <c:v>590</c:v>
                </c:pt>
                <c:pt idx="1004">
                  <c:v>590</c:v>
                </c:pt>
                <c:pt idx="1005">
                  <c:v>590</c:v>
                </c:pt>
                <c:pt idx="1006">
                  <c:v>590</c:v>
                </c:pt>
                <c:pt idx="1007">
                  <c:v>590</c:v>
                </c:pt>
                <c:pt idx="1008">
                  <c:v>590</c:v>
                </c:pt>
                <c:pt idx="1009">
                  <c:v>590</c:v>
                </c:pt>
                <c:pt idx="1010">
                  <c:v>590</c:v>
                </c:pt>
                <c:pt idx="1011">
                  <c:v>590</c:v>
                </c:pt>
                <c:pt idx="1012">
                  <c:v>590</c:v>
                </c:pt>
                <c:pt idx="1013">
                  <c:v>590</c:v>
                </c:pt>
                <c:pt idx="1014">
                  <c:v>590</c:v>
                </c:pt>
                <c:pt idx="1015">
                  <c:v>590</c:v>
                </c:pt>
                <c:pt idx="1016">
                  <c:v>590</c:v>
                </c:pt>
                <c:pt idx="1017">
                  <c:v>590</c:v>
                </c:pt>
                <c:pt idx="1018">
                  <c:v>590</c:v>
                </c:pt>
                <c:pt idx="1019">
                  <c:v>590</c:v>
                </c:pt>
                <c:pt idx="1020">
                  <c:v>590</c:v>
                </c:pt>
                <c:pt idx="1021">
                  <c:v>590</c:v>
                </c:pt>
                <c:pt idx="1022">
                  <c:v>590</c:v>
                </c:pt>
                <c:pt idx="1023">
                  <c:v>590</c:v>
                </c:pt>
                <c:pt idx="1024">
                  <c:v>590</c:v>
                </c:pt>
                <c:pt idx="1025">
                  <c:v>590</c:v>
                </c:pt>
                <c:pt idx="1026">
                  <c:v>590</c:v>
                </c:pt>
                <c:pt idx="1027">
                  <c:v>570</c:v>
                </c:pt>
                <c:pt idx="1028">
                  <c:v>570</c:v>
                </c:pt>
                <c:pt idx="1029">
                  <c:v>570</c:v>
                </c:pt>
                <c:pt idx="1030">
                  <c:v>570</c:v>
                </c:pt>
                <c:pt idx="1031">
                  <c:v>570</c:v>
                </c:pt>
                <c:pt idx="1032">
                  <c:v>570</c:v>
                </c:pt>
                <c:pt idx="1033">
                  <c:v>570</c:v>
                </c:pt>
                <c:pt idx="1034">
                  <c:v>570</c:v>
                </c:pt>
                <c:pt idx="1035">
                  <c:v>570</c:v>
                </c:pt>
                <c:pt idx="1036">
                  <c:v>570</c:v>
                </c:pt>
                <c:pt idx="1037">
                  <c:v>570</c:v>
                </c:pt>
                <c:pt idx="1038">
                  <c:v>570</c:v>
                </c:pt>
                <c:pt idx="1039">
                  <c:v>570</c:v>
                </c:pt>
                <c:pt idx="1040">
                  <c:v>570</c:v>
                </c:pt>
                <c:pt idx="1041">
                  <c:v>570</c:v>
                </c:pt>
                <c:pt idx="1042">
                  <c:v>570</c:v>
                </c:pt>
                <c:pt idx="1043">
                  <c:v>570</c:v>
                </c:pt>
                <c:pt idx="1044">
                  <c:v>570</c:v>
                </c:pt>
                <c:pt idx="1045">
                  <c:v>570</c:v>
                </c:pt>
                <c:pt idx="1046">
                  <c:v>570</c:v>
                </c:pt>
                <c:pt idx="1047">
                  <c:v>570</c:v>
                </c:pt>
                <c:pt idx="1048">
                  <c:v>570</c:v>
                </c:pt>
                <c:pt idx="1049">
                  <c:v>570</c:v>
                </c:pt>
                <c:pt idx="1050">
                  <c:v>570</c:v>
                </c:pt>
                <c:pt idx="1051">
                  <c:v>570</c:v>
                </c:pt>
                <c:pt idx="1052">
                  <c:v>570</c:v>
                </c:pt>
                <c:pt idx="1053">
                  <c:v>590</c:v>
                </c:pt>
                <c:pt idx="1054">
                  <c:v>590</c:v>
                </c:pt>
                <c:pt idx="1055">
                  <c:v>590</c:v>
                </c:pt>
                <c:pt idx="1056">
                  <c:v>590</c:v>
                </c:pt>
                <c:pt idx="1057">
                  <c:v>590</c:v>
                </c:pt>
                <c:pt idx="1058">
                  <c:v>590</c:v>
                </c:pt>
                <c:pt idx="1059">
                  <c:v>590</c:v>
                </c:pt>
                <c:pt idx="1060">
                  <c:v>590</c:v>
                </c:pt>
                <c:pt idx="1061">
                  <c:v>590</c:v>
                </c:pt>
                <c:pt idx="1062">
                  <c:v>590</c:v>
                </c:pt>
                <c:pt idx="1063">
                  <c:v>590</c:v>
                </c:pt>
                <c:pt idx="1064">
                  <c:v>590</c:v>
                </c:pt>
                <c:pt idx="1065">
                  <c:v>590</c:v>
                </c:pt>
                <c:pt idx="1066">
                  <c:v>590</c:v>
                </c:pt>
                <c:pt idx="1067">
                  <c:v>590</c:v>
                </c:pt>
                <c:pt idx="1068">
                  <c:v>590</c:v>
                </c:pt>
                <c:pt idx="1069">
                  <c:v>590</c:v>
                </c:pt>
                <c:pt idx="1070">
                  <c:v>590</c:v>
                </c:pt>
                <c:pt idx="1071">
                  <c:v>590</c:v>
                </c:pt>
                <c:pt idx="1072">
                  <c:v>590</c:v>
                </c:pt>
                <c:pt idx="1073">
                  <c:v>590</c:v>
                </c:pt>
                <c:pt idx="1074">
                  <c:v>590</c:v>
                </c:pt>
                <c:pt idx="1075">
                  <c:v>590</c:v>
                </c:pt>
                <c:pt idx="1076">
                  <c:v>590</c:v>
                </c:pt>
                <c:pt idx="1077">
                  <c:v>590</c:v>
                </c:pt>
                <c:pt idx="1078">
                  <c:v>590</c:v>
                </c:pt>
                <c:pt idx="1079">
                  <c:v>590</c:v>
                </c:pt>
                <c:pt idx="1080">
                  <c:v>590</c:v>
                </c:pt>
                <c:pt idx="1081">
                  <c:v>590</c:v>
                </c:pt>
                <c:pt idx="1082">
                  <c:v>590</c:v>
                </c:pt>
                <c:pt idx="1083">
                  <c:v>590</c:v>
                </c:pt>
                <c:pt idx="1084">
                  <c:v>590</c:v>
                </c:pt>
                <c:pt idx="1085">
                  <c:v>590</c:v>
                </c:pt>
                <c:pt idx="1086">
                  <c:v>590</c:v>
                </c:pt>
                <c:pt idx="1087">
                  <c:v>590</c:v>
                </c:pt>
                <c:pt idx="1088">
                  <c:v>590</c:v>
                </c:pt>
                <c:pt idx="1089">
                  <c:v>590</c:v>
                </c:pt>
                <c:pt idx="1090">
                  <c:v>590</c:v>
                </c:pt>
                <c:pt idx="1091">
                  <c:v>590</c:v>
                </c:pt>
                <c:pt idx="1092">
                  <c:v>590</c:v>
                </c:pt>
                <c:pt idx="1093">
                  <c:v>590</c:v>
                </c:pt>
                <c:pt idx="1094">
                  <c:v>590</c:v>
                </c:pt>
                <c:pt idx="1095">
                  <c:v>590</c:v>
                </c:pt>
                <c:pt idx="1096">
                  <c:v>590</c:v>
                </c:pt>
                <c:pt idx="1097">
                  <c:v>590</c:v>
                </c:pt>
                <c:pt idx="1098">
                  <c:v>590</c:v>
                </c:pt>
                <c:pt idx="1099">
                  <c:v>590</c:v>
                </c:pt>
                <c:pt idx="1100">
                  <c:v>590</c:v>
                </c:pt>
                <c:pt idx="1101">
                  <c:v>590</c:v>
                </c:pt>
                <c:pt idx="1102">
                  <c:v>590</c:v>
                </c:pt>
                <c:pt idx="1103">
                  <c:v>590</c:v>
                </c:pt>
                <c:pt idx="1104">
                  <c:v>590</c:v>
                </c:pt>
                <c:pt idx="1105">
                  <c:v>590</c:v>
                </c:pt>
                <c:pt idx="1106">
                  <c:v>590</c:v>
                </c:pt>
                <c:pt idx="1107">
                  <c:v>590</c:v>
                </c:pt>
                <c:pt idx="1108">
                  <c:v>610</c:v>
                </c:pt>
                <c:pt idx="1109">
                  <c:v>610</c:v>
                </c:pt>
                <c:pt idx="1110">
                  <c:v>610</c:v>
                </c:pt>
                <c:pt idx="1111">
                  <c:v>610</c:v>
                </c:pt>
                <c:pt idx="1112">
                  <c:v>610</c:v>
                </c:pt>
                <c:pt idx="1113">
                  <c:v>610</c:v>
                </c:pt>
                <c:pt idx="1114">
                  <c:v>600</c:v>
                </c:pt>
                <c:pt idx="1115">
                  <c:v>600</c:v>
                </c:pt>
                <c:pt idx="1116">
                  <c:v>600</c:v>
                </c:pt>
                <c:pt idx="1117">
                  <c:v>600</c:v>
                </c:pt>
                <c:pt idx="1118">
                  <c:v>600</c:v>
                </c:pt>
                <c:pt idx="1119">
                  <c:v>600</c:v>
                </c:pt>
                <c:pt idx="1120">
                  <c:v>600</c:v>
                </c:pt>
                <c:pt idx="1121">
                  <c:v>600</c:v>
                </c:pt>
                <c:pt idx="1122">
                  <c:v>600</c:v>
                </c:pt>
                <c:pt idx="1123">
                  <c:v>600</c:v>
                </c:pt>
                <c:pt idx="1124">
                  <c:v>600</c:v>
                </c:pt>
                <c:pt idx="1125">
                  <c:v>600</c:v>
                </c:pt>
                <c:pt idx="1126">
                  <c:v>600</c:v>
                </c:pt>
                <c:pt idx="1127">
                  <c:v>600</c:v>
                </c:pt>
                <c:pt idx="1128">
                  <c:v>600</c:v>
                </c:pt>
                <c:pt idx="1129">
                  <c:v>600</c:v>
                </c:pt>
                <c:pt idx="1130">
                  <c:v>610</c:v>
                </c:pt>
                <c:pt idx="1131">
                  <c:v>610</c:v>
                </c:pt>
                <c:pt idx="1132">
                  <c:v>610</c:v>
                </c:pt>
                <c:pt idx="1133">
                  <c:v>610</c:v>
                </c:pt>
                <c:pt idx="1134">
                  <c:v>610</c:v>
                </c:pt>
                <c:pt idx="1135">
                  <c:v>610</c:v>
                </c:pt>
                <c:pt idx="1136">
                  <c:v>610</c:v>
                </c:pt>
                <c:pt idx="1137">
                  <c:v>610</c:v>
                </c:pt>
                <c:pt idx="1138">
                  <c:v>610</c:v>
                </c:pt>
                <c:pt idx="1139">
                  <c:v>610</c:v>
                </c:pt>
                <c:pt idx="1140">
                  <c:v>600</c:v>
                </c:pt>
                <c:pt idx="1141">
                  <c:v>600</c:v>
                </c:pt>
                <c:pt idx="1142">
                  <c:v>600</c:v>
                </c:pt>
                <c:pt idx="1143">
                  <c:v>600</c:v>
                </c:pt>
                <c:pt idx="1144">
                  <c:v>600</c:v>
                </c:pt>
                <c:pt idx="1145">
                  <c:v>600</c:v>
                </c:pt>
                <c:pt idx="1146">
                  <c:v>600</c:v>
                </c:pt>
                <c:pt idx="1147">
                  <c:v>600</c:v>
                </c:pt>
                <c:pt idx="1148">
                  <c:v>600</c:v>
                </c:pt>
                <c:pt idx="1149">
                  <c:v>600</c:v>
                </c:pt>
                <c:pt idx="1150">
                  <c:v>600</c:v>
                </c:pt>
                <c:pt idx="1151">
                  <c:v>570</c:v>
                </c:pt>
                <c:pt idx="1152">
                  <c:v>570</c:v>
                </c:pt>
                <c:pt idx="1153">
                  <c:v>570</c:v>
                </c:pt>
                <c:pt idx="1154">
                  <c:v>570</c:v>
                </c:pt>
                <c:pt idx="1155">
                  <c:v>570</c:v>
                </c:pt>
                <c:pt idx="1156">
                  <c:v>570</c:v>
                </c:pt>
                <c:pt idx="1157">
                  <c:v>570</c:v>
                </c:pt>
                <c:pt idx="1158">
                  <c:v>570</c:v>
                </c:pt>
                <c:pt idx="1159">
                  <c:v>570</c:v>
                </c:pt>
                <c:pt idx="1160">
                  <c:v>570</c:v>
                </c:pt>
                <c:pt idx="1161">
                  <c:v>570</c:v>
                </c:pt>
                <c:pt idx="1162">
                  <c:v>570</c:v>
                </c:pt>
                <c:pt idx="1163">
                  <c:v>570</c:v>
                </c:pt>
                <c:pt idx="1164">
                  <c:v>570</c:v>
                </c:pt>
                <c:pt idx="1165">
                  <c:v>570</c:v>
                </c:pt>
                <c:pt idx="1166">
                  <c:v>570</c:v>
                </c:pt>
                <c:pt idx="1167">
                  <c:v>570</c:v>
                </c:pt>
                <c:pt idx="1168">
                  <c:v>570</c:v>
                </c:pt>
                <c:pt idx="1169">
                  <c:v>570</c:v>
                </c:pt>
                <c:pt idx="1170">
                  <c:v>570</c:v>
                </c:pt>
                <c:pt idx="1171">
                  <c:v>570</c:v>
                </c:pt>
                <c:pt idx="1172">
                  <c:v>570</c:v>
                </c:pt>
                <c:pt idx="1173">
                  <c:v>570</c:v>
                </c:pt>
                <c:pt idx="1174">
                  <c:v>570</c:v>
                </c:pt>
                <c:pt idx="1175">
                  <c:v>570</c:v>
                </c:pt>
                <c:pt idx="1176">
                  <c:v>570</c:v>
                </c:pt>
                <c:pt idx="1177">
                  <c:v>570</c:v>
                </c:pt>
                <c:pt idx="1178">
                  <c:v>570</c:v>
                </c:pt>
                <c:pt idx="1179">
                  <c:v>570</c:v>
                </c:pt>
                <c:pt idx="1180">
                  <c:v>570</c:v>
                </c:pt>
                <c:pt idx="1181">
                  <c:v>570</c:v>
                </c:pt>
                <c:pt idx="1182">
                  <c:v>570</c:v>
                </c:pt>
                <c:pt idx="1183">
                  <c:v>570</c:v>
                </c:pt>
                <c:pt idx="1184">
                  <c:v>570</c:v>
                </c:pt>
                <c:pt idx="1185">
                  <c:v>570</c:v>
                </c:pt>
                <c:pt idx="1186">
                  <c:v>570</c:v>
                </c:pt>
                <c:pt idx="1187">
                  <c:v>570</c:v>
                </c:pt>
                <c:pt idx="1188">
                  <c:v>570</c:v>
                </c:pt>
                <c:pt idx="1189">
                  <c:v>570</c:v>
                </c:pt>
                <c:pt idx="1190">
                  <c:v>565</c:v>
                </c:pt>
                <c:pt idx="1191">
                  <c:v>565</c:v>
                </c:pt>
                <c:pt idx="1192">
                  <c:v>565</c:v>
                </c:pt>
                <c:pt idx="1193">
                  <c:v>565</c:v>
                </c:pt>
                <c:pt idx="1194">
                  <c:v>565</c:v>
                </c:pt>
                <c:pt idx="1195">
                  <c:v>565</c:v>
                </c:pt>
                <c:pt idx="1196">
                  <c:v>565</c:v>
                </c:pt>
                <c:pt idx="1197">
                  <c:v>565</c:v>
                </c:pt>
                <c:pt idx="1198">
                  <c:v>565</c:v>
                </c:pt>
                <c:pt idx="1199">
                  <c:v>565</c:v>
                </c:pt>
                <c:pt idx="1200">
                  <c:v>565</c:v>
                </c:pt>
                <c:pt idx="1201">
                  <c:v>565</c:v>
                </c:pt>
                <c:pt idx="1202">
                  <c:v>565</c:v>
                </c:pt>
                <c:pt idx="1203">
                  <c:v>565</c:v>
                </c:pt>
                <c:pt idx="1204">
                  <c:v>565</c:v>
                </c:pt>
                <c:pt idx="1205">
                  <c:v>565</c:v>
                </c:pt>
                <c:pt idx="1206">
                  <c:v>565</c:v>
                </c:pt>
                <c:pt idx="1207">
                  <c:v>565</c:v>
                </c:pt>
                <c:pt idx="1208">
                  <c:v>565</c:v>
                </c:pt>
                <c:pt idx="1209">
                  <c:v>565</c:v>
                </c:pt>
                <c:pt idx="1210">
                  <c:v>565</c:v>
                </c:pt>
                <c:pt idx="1211">
                  <c:v>565</c:v>
                </c:pt>
                <c:pt idx="1212">
                  <c:v>565</c:v>
                </c:pt>
                <c:pt idx="1213">
                  <c:v>565</c:v>
                </c:pt>
                <c:pt idx="1214">
                  <c:v>580</c:v>
                </c:pt>
                <c:pt idx="1215">
                  <c:v>580</c:v>
                </c:pt>
                <c:pt idx="1216">
                  <c:v>580</c:v>
                </c:pt>
                <c:pt idx="1217">
                  <c:v>580</c:v>
                </c:pt>
                <c:pt idx="1218">
                  <c:v>580</c:v>
                </c:pt>
                <c:pt idx="1219">
                  <c:v>580</c:v>
                </c:pt>
                <c:pt idx="1220">
                  <c:v>580</c:v>
                </c:pt>
                <c:pt idx="1221">
                  <c:v>580</c:v>
                </c:pt>
                <c:pt idx="1222">
                  <c:v>580</c:v>
                </c:pt>
                <c:pt idx="1223">
                  <c:v>580</c:v>
                </c:pt>
                <c:pt idx="1224">
                  <c:v>580</c:v>
                </c:pt>
                <c:pt idx="1225">
                  <c:v>580</c:v>
                </c:pt>
                <c:pt idx="1226">
                  <c:v>580</c:v>
                </c:pt>
                <c:pt idx="1227">
                  <c:v>580</c:v>
                </c:pt>
                <c:pt idx="1228">
                  <c:v>580</c:v>
                </c:pt>
                <c:pt idx="1229">
                  <c:v>580</c:v>
                </c:pt>
                <c:pt idx="1230">
                  <c:v>620</c:v>
                </c:pt>
                <c:pt idx="1231">
                  <c:v>620</c:v>
                </c:pt>
                <c:pt idx="1232">
                  <c:v>620</c:v>
                </c:pt>
                <c:pt idx="1233">
                  <c:v>620</c:v>
                </c:pt>
                <c:pt idx="1234">
                  <c:v>620</c:v>
                </c:pt>
                <c:pt idx="1235">
                  <c:v>620</c:v>
                </c:pt>
                <c:pt idx="1236">
                  <c:v>620</c:v>
                </c:pt>
                <c:pt idx="1237">
                  <c:v>620</c:v>
                </c:pt>
                <c:pt idx="1238">
                  <c:v>620</c:v>
                </c:pt>
                <c:pt idx="1239">
                  <c:v>620</c:v>
                </c:pt>
                <c:pt idx="1240">
                  <c:v>620</c:v>
                </c:pt>
                <c:pt idx="1241">
                  <c:v>620</c:v>
                </c:pt>
                <c:pt idx="1242">
                  <c:v>620</c:v>
                </c:pt>
                <c:pt idx="1243">
                  <c:v>620</c:v>
                </c:pt>
                <c:pt idx="1244">
                  <c:v>620</c:v>
                </c:pt>
                <c:pt idx="1245">
                  <c:v>620</c:v>
                </c:pt>
                <c:pt idx="1246">
                  <c:v>620</c:v>
                </c:pt>
                <c:pt idx="1247">
                  <c:v>620</c:v>
                </c:pt>
                <c:pt idx="1248">
                  <c:v>620</c:v>
                </c:pt>
                <c:pt idx="1249">
                  <c:v>620</c:v>
                </c:pt>
                <c:pt idx="1250">
                  <c:v>620</c:v>
                </c:pt>
                <c:pt idx="1251">
                  <c:v>620</c:v>
                </c:pt>
                <c:pt idx="1252">
                  <c:v>620</c:v>
                </c:pt>
                <c:pt idx="1253">
                  <c:v>620</c:v>
                </c:pt>
                <c:pt idx="1254">
                  <c:v>620</c:v>
                </c:pt>
                <c:pt idx="1255">
                  <c:v>620</c:v>
                </c:pt>
                <c:pt idx="1256">
                  <c:v>620</c:v>
                </c:pt>
                <c:pt idx="1257">
                  <c:v>630</c:v>
                </c:pt>
                <c:pt idx="1258">
                  <c:v>630</c:v>
                </c:pt>
                <c:pt idx="1259">
                  <c:v>630</c:v>
                </c:pt>
                <c:pt idx="1260">
                  <c:v>630</c:v>
                </c:pt>
                <c:pt idx="1261">
                  <c:v>630</c:v>
                </c:pt>
                <c:pt idx="1262">
                  <c:v>630</c:v>
                </c:pt>
                <c:pt idx="1263">
                  <c:v>630</c:v>
                </c:pt>
                <c:pt idx="1264">
                  <c:v>630</c:v>
                </c:pt>
                <c:pt idx="1265">
                  <c:v>630</c:v>
                </c:pt>
                <c:pt idx="1266">
                  <c:v>630</c:v>
                </c:pt>
                <c:pt idx="1267">
                  <c:v>630</c:v>
                </c:pt>
                <c:pt idx="1268">
                  <c:v>630</c:v>
                </c:pt>
                <c:pt idx="1269">
                  <c:v>630</c:v>
                </c:pt>
                <c:pt idx="1270">
                  <c:v>630</c:v>
                </c:pt>
                <c:pt idx="1271">
                  <c:v>630</c:v>
                </c:pt>
                <c:pt idx="1272">
                  <c:v>630</c:v>
                </c:pt>
                <c:pt idx="1273">
                  <c:v>630</c:v>
                </c:pt>
                <c:pt idx="1274">
                  <c:v>630</c:v>
                </c:pt>
                <c:pt idx="1275">
                  <c:v>630</c:v>
                </c:pt>
                <c:pt idx="1276">
                  <c:v>630</c:v>
                </c:pt>
                <c:pt idx="1277">
                  <c:v>630</c:v>
                </c:pt>
                <c:pt idx="1278">
                  <c:v>640</c:v>
                </c:pt>
                <c:pt idx="1279">
                  <c:v>640</c:v>
                </c:pt>
                <c:pt idx="1280">
                  <c:v>640</c:v>
                </c:pt>
                <c:pt idx="1281">
                  <c:v>640</c:v>
                </c:pt>
                <c:pt idx="1282">
                  <c:v>640</c:v>
                </c:pt>
                <c:pt idx="1283">
                  <c:v>640</c:v>
                </c:pt>
                <c:pt idx="1284">
                  <c:v>640</c:v>
                </c:pt>
                <c:pt idx="1285">
                  <c:v>640</c:v>
                </c:pt>
                <c:pt idx="1286">
                  <c:v>640</c:v>
                </c:pt>
                <c:pt idx="1287">
                  <c:v>640</c:v>
                </c:pt>
                <c:pt idx="1288">
                  <c:v>640</c:v>
                </c:pt>
                <c:pt idx="1289">
                  <c:v>640</c:v>
                </c:pt>
                <c:pt idx="1290">
                  <c:v>640</c:v>
                </c:pt>
                <c:pt idx="1291">
                  <c:v>640</c:v>
                </c:pt>
                <c:pt idx="1292">
                  <c:v>640</c:v>
                </c:pt>
                <c:pt idx="1293">
                  <c:v>640</c:v>
                </c:pt>
                <c:pt idx="1294">
                  <c:v>640</c:v>
                </c:pt>
                <c:pt idx="1295">
                  <c:v>640</c:v>
                </c:pt>
                <c:pt idx="1296">
                  <c:v>640</c:v>
                </c:pt>
                <c:pt idx="1297">
                  <c:v>690</c:v>
                </c:pt>
                <c:pt idx="1298">
                  <c:v>690</c:v>
                </c:pt>
                <c:pt idx="1299">
                  <c:v>690</c:v>
                </c:pt>
                <c:pt idx="1300">
                  <c:v>690</c:v>
                </c:pt>
                <c:pt idx="1301">
                  <c:v>690</c:v>
                </c:pt>
                <c:pt idx="1302">
                  <c:v>690</c:v>
                </c:pt>
                <c:pt idx="1303">
                  <c:v>690</c:v>
                </c:pt>
                <c:pt idx="1304">
                  <c:v>690</c:v>
                </c:pt>
                <c:pt idx="1305">
                  <c:v>690</c:v>
                </c:pt>
                <c:pt idx="1306">
                  <c:v>690</c:v>
                </c:pt>
                <c:pt idx="1307">
                  <c:v>690</c:v>
                </c:pt>
                <c:pt idx="1308">
                  <c:v>690</c:v>
                </c:pt>
                <c:pt idx="1309">
                  <c:v>690</c:v>
                </c:pt>
                <c:pt idx="1310">
                  <c:v>690</c:v>
                </c:pt>
                <c:pt idx="1311">
                  <c:v>690</c:v>
                </c:pt>
                <c:pt idx="1312">
                  <c:v>690</c:v>
                </c:pt>
                <c:pt idx="1313">
                  <c:v>690</c:v>
                </c:pt>
                <c:pt idx="1314">
                  <c:v>690</c:v>
                </c:pt>
                <c:pt idx="1315">
                  <c:v>690</c:v>
                </c:pt>
                <c:pt idx="1316">
                  <c:v>690</c:v>
                </c:pt>
                <c:pt idx="1317">
                  <c:v>810</c:v>
                </c:pt>
                <c:pt idx="1318">
                  <c:v>810</c:v>
                </c:pt>
                <c:pt idx="1319">
                  <c:v>810</c:v>
                </c:pt>
                <c:pt idx="1320">
                  <c:v>810</c:v>
                </c:pt>
                <c:pt idx="1321">
                  <c:v>810</c:v>
                </c:pt>
                <c:pt idx="1322">
                  <c:v>810</c:v>
                </c:pt>
                <c:pt idx="1323">
                  <c:v>810</c:v>
                </c:pt>
                <c:pt idx="1324">
                  <c:v>810</c:v>
                </c:pt>
                <c:pt idx="1325">
                  <c:v>810</c:v>
                </c:pt>
                <c:pt idx="1326">
                  <c:v>810</c:v>
                </c:pt>
                <c:pt idx="1327">
                  <c:v>810</c:v>
                </c:pt>
                <c:pt idx="1328">
                  <c:v>810</c:v>
                </c:pt>
                <c:pt idx="1329">
                  <c:v>810</c:v>
                </c:pt>
                <c:pt idx="1330">
                  <c:v>810</c:v>
                </c:pt>
                <c:pt idx="1331">
                  <c:v>810</c:v>
                </c:pt>
                <c:pt idx="1332">
                  <c:v>810</c:v>
                </c:pt>
                <c:pt idx="1333">
                  <c:v>810</c:v>
                </c:pt>
                <c:pt idx="1334">
                  <c:v>810</c:v>
                </c:pt>
                <c:pt idx="1335">
                  <c:v>810</c:v>
                </c:pt>
                <c:pt idx="1336">
                  <c:v>810</c:v>
                </c:pt>
                <c:pt idx="1337">
                  <c:v>810</c:v>
                </c:pt>
                <c:pt idx="1338">
                  <c:v>810</c:v>
                </c:pt>
                <c:pt idx="1339">
                  <c:v>810</c:v>
                </c:pt>
                <c:pt idx="1340">
                  <c:v>810</c:v>
                </c:pt>
                <c:pt idx="1341">
                  <c:v>810</c:v>
                </c:pt>
                <c:pt idx="1342">
                  <c:v>810</c:v>
                </c:pt>
                <c:pt idx="1343">
                  <c:v>810</c:v>
                </c:pt>
                <c:pt idx="1344">
                  <c:v>810</c:v>
                </c:pt>
                <c:pt idx="1345">
                  <c:v>810</c:v>
                </c:pt>
                <c:pt idx="1346">
                  <c:v>810</c:v>
                </c:pt>
                <c:pt idx="1347">
                  <c:v>900</c:v>
                </c:pt>
                <c:pt idx="1348">
                  <c:v>900</c:v>
                </c:pt>
                <c:pt idx="1349">
                  <c:v>900</c:v>
                </c:pt>
                <c:pt idx="1350">
                  <c:v>900</c:v>
                </c:pt>
                <c:pt idx="1351">
                  <c:v>900</c:v>
                </c:pt>
                <c:pt idx="1352">
                  <c:v>900</c:v>
                </c:pt>
                <c:pt idx="1353">
                  <c:v>900</c:v>
                </c:pt>
                <c:pt idx="1354">
                  <c:v>900</c:v>
                </c:pt>
                <c:pt idx="1355">
                  <c:v>900</c:v>
                </c:pt>
                <c:pt idx="1356">
                  <c:v>900</c:v>
                </c:pt>
                <c:pt idx="1357">
                  <c:v>900</c:v>
                </c:pt>
                <c:pt idx="1358">
                  <c:v>900</c:v>
                </c:pt>
                <c:pt idx="1359">
                  <c:v>900</c:v>
                </c:pt>
                <c:pt idx="1360">
                  <c:v>900</c:v>
                </c:pt>
                <c:pt idx="1361">
                  <c:v>900</c:v>
                </c:pt>
                <c:pt idx="1362">
                  <c:v>900</c:v>
                </c:pt>
                <c:pt idx="1363">
                  <c:v>900</c:v>
                </c:pt>
                <c:pt idx="1364">
                  <c:v>900</c:v>
                </c:pt>
                <c:pt idx="1365">
                  <c:v>900</c:v>
                </c:pt>
                <c:pt idx="1366">
                  <c:v>900</c:v>
                </c:pt>
                <c:pt idx="1367">
                  <c:v>900</c:v>
                </c:pt>
                <c:pt idx="1368">
                  <c:v>900</c:v>
                </c:pt>
                <c:pt idx="1369">
                  <c:v>900</c:v>
                </c:pt>
                <c:pt idx="1370">
                  <c:v>900</c:v>
                </c:pt>
                <c:pt idx="1371">
                  <c:v>900</c:v>
                </c:pt>
                <c:pt idx="1372">
                  <c:v>900</c:v>
                </c:pt>
                <c:pt idx="1373">
                  <c:v>900</c:v>
                </c:pt>
                <c:pt idx="1374">
                  <c:v>900</c:v>
                </c:pt>
                <c:pt idx="1375">
                  <c:v>900</c:v>
                </c:pt>
                <c:pt idx="1376">
                  <c:v>900</c:v>
                </c:pt>
                <c:pt idx="1377">
                  <c:v>900</c:v>
                </c:pt>
                <c:pt idx="1378">
                  <c:v>900</c:v>
                </c:pt>
                <c:pt idx="1379">
                  <c:v>900</c:v>
                </c:pt>
                <c:pt idx="1380">
                  <c:v>900</c:v>
                </c:pt>
                <c:pt idx="1381">
                  <c:v>980</c:v>
                </c:pt>
                <c:pt idx="1382">
                  <c:v>980</c:v>
                </c:pt>
                <c:pt idx="1383">
                  <c:v>980</c:v>
                </c:pt>
                <c:pt idx="1384">
                  <c:v>980</c:v>
                </c:pt>
                <c:pt idx="1385">
                  <c:v>980</c:v>
                </c:pt>
                <c:pt idx="1386">
                  <c:v>980</c:v>
                </c:pt>
                <c:pt idx="1387">
                  <c:v>980</c:v>
                </c:pt>
                <c:pt idx="1388">
                  <c:v>980</c:v>
                </c:pt>
                <c:pt idx="1389">
                  <c:v>980</c:v>
                </c:pt>
                <c:pt idx="1390">
                  <c:v>980</c:v>
                </c:pt>
                <c:pt idx="1391">
                  <c:v>980</c:v>
                </c:pt>
                <c:pt idx="1392">
                  <c:v>980</c:v>
                </c:pt>
                <c:pt idx="1393">
                  <c:v>980</c:v>
                </c:pt>
                <c:pt idx="1394">
                  <c:v>980</c:v>
                </c:pt>
                <c:pt idx="1395">
                  <c:v>980</c:v>
                </c:pt>
              </c:numCache>
            </c:numRef>
          </c:val>
          <c:smooth val="0"/>
        </c:ser>
        <c:ser>
          <c:idx val="4"/>
          <c:order val="4"/>
          <c:tx>
            <c:strRef>
              <c:f>针叶报价及进口盈利!$G$1</c:f>
              <c:strCache>
                <c:ptCount val="1"/>
                <c:pt idx="0">
                  <c:v>虹鱼</c:v>
                </c:pt>
              </c:strCache>
            </c:strRef>
          </c:tx>
          <c:spPr>
            <a:ln w="19050" cap="rnd" cmpd="sng" algn="ctr">
              <a:solidFill>
                <a:schemeClr val="accent5"/>
              </a:solidFill>
              <a:prstDash val="solid"/>
              <a:round/>
            </a:ln>
            <a:effectLst/>
          </c:spPr>
          <c:marker>
            <c:symbol val="none"/>
          </c:marker>
          <c:cat>
            <c:strRef>
              <c:f>针叶报价及进口盈利!$A$2:$A$1397</c:f>
              <c:strCache>
                <c:ptCount val="1396"/>
                <c:pt idx="0">
                  <c:v>2016-01-01</c:v>
                </c:pt>
                <c:pt idx="1">
                  <c:v>2016-01-04</c:v>
                </c:pt>
                <c:pt idx="2">
                  <c:v>2016-01-05</c:v>
                </c:pt>
                <c:pt idx="3">
                  <c:v>2016-01-06</c:v>
                </c:pt>
                <c:pt idx="4">
                  <c:v>2016-01-07</c:v>
                </c:pt>
                <c:pt idx="5">
                  <c:v>2016-01-08</c:v>
                </c:pt>
                <c:pt idx="6">
                  <c:v>2016-01-11</c:v>
                </c:pt>
                <c:pt idx="7">
                  <c:v>2016-01-12</c:v>
                </c:pt>
                <c:pt idx="8">
                  <c:v>2016-01-13</c:v>
                </c:pt>
                <c:pt idx="9">
                  <c:v>2016-01-14</c:v>
                </c:pt>
                <c:pt idx="10">
                  <c:v>2016-01-15</c:v>
                </c:pt>
                <c:pt idx="11">
                  <c:v>2016-01-18</c:v>
                </c:pt>
                <c:pt idx="12">
                  <c:v>2016-01-19</c:v>
                </c:pt>
                <c:pt idx="13">
                  <c:v>2016-01-20</c:v>
                </c:pt>
                <c:pt idx="14">
                  <c:v>2016-01-21</c:v>
                </c:pt>
                <c:pt idx="15">
                  <c:v>2016-01-22</c:v>
                </c:pt>
                <c:pt idx="16">
                  <c:v>2016-01-25</c:v>
                </c:pt>
                <c:pt idx="17">
                  <c:v>2016-01-26</c:v>
                </c:pt>
                <c:pt idx="18">
                  <c:v>2016-01-27</c:v>
                </c:pt>
                <c:pt idx="19">
                  <c:v>2016-01-28</c:v>
                </c:pt>
                <c:pt idx="20">
                  <c:v>2016-01-29</c:v>
                </c:pt>
                <c:pt idx="21">
                  <c:v>2016-02-01</c:v>
                </c:pt>
                <c:pt idx="22">
                  <c:v>2016-02-02</c:v>
                </c:pt>
                <c:pt idx="23">
                  <c:v>2016-02-03</c:v>
                </c:pt>
                <c:pt idx="24">
                  <c:v>2016-02-04</c:v>
                </c:pt>
                <c:pt idx="25">
                  <c:v>2016-02-05</c:v>
                </c:pt>
                <c:pt idx="26">
                  <c:v>2016-02-08</c:v>
                </c:pt>
                <c:pt idx="27">
                  <c:v>2016-02-09</c:v>
                </c:pt>
                <c:pt idx="28">
                  <c:v>2016-02-10</c:v>
                </c:pt>
                <c:pt idx="29">
                  <c:v>2016-02-11</c:v>
                </c:pt>
                <c:pt idx="30">
                  <c:v>2016-02-12</c:v>
                </c:pt>
                <c:pt idx="31">
                  <c:v>2016-02-15</c:v>
                </c:pt>
                <c:pt idx="32">
                  <c:v>2016-02-16</c:v>
                </c:pt>
                <c:pt idx="33">
                  <c:v>2016-02-17</c:v>
                </c:pt>
                <c:pt idx="34">
                  <c:v>2016-02-18</c:v>
                </c:pt>
                <c:pt idx="35">
                  <c:v>2016-02-19</c:v>
                </c:pt>
                <c:pt idx="36">
                  <c:v>2016-02-22</c:v>
                </c:pt>
                <c:pt idx="37">
                  <c:v>2016-02-23</c:v>
                </c:pt>
                <c:pt idx="38">
                  <c:v>2016-02-24</c:v>
                </c:pt>
                <c:pt idx="39">
                  <c:v>2016-02-25</c:v>
                </c:pt>
                <c:pt idx="40">
                  <c:v>2016-02-26</c:v>
                </c:pt>
                <c:pt idx="41">
                  <c:v>2016-02-29</c:v>
                </c:pt>
                <c:pt idx="42">
                  <c:v>2016-03-01</c:v>
                </c:pt>
                <c:pt idx="43">
                  <c:v>2016-03-02</c:v>
                </c:pt>
                <c:pt idx="44">
                  <c:v>2016-03-03</c:v>
                </c:pt>
                <c:pt idx="45">
                  <c:v>2016-03-04</c:v>
                </c:pt>
                <c:pt idx="46">
                  <c:v>2016-03-07</c:v>
                </c:pt>
                <c:pt idx="47">
                  <c:v>2016-03-08</c:v>
                </c:pt>
                <c:pt idx="48">
                  <c:v>2016-03-09</c:v>
                </c:pt>
                <c:pt idx="49">
                  <c:v>2016-03-10</c:v>
                </c:pt>
                <c:pt idx="50">
                  <c:v>2016-03-11</c:v>
                </c:pt>
                <c:pt idx="51">
                  <c:v>2016-03-14</c:v>
                </c:pt>
                <c:pt idx="52">
                  <c:v>2016-03-15</c:v>
                </c:pt>
                <c:pt idx="53">
                  <c:v>2016-03-16</c:v>
                </c:pt>
                <c:pt idx="54">
                  <c:v>2016-03-17</c:v>
                </c:pt>
                <c:pt idx="55">
                  <c:v>2016-03-18</c:v>
                </c:pt>
                <c:pt idx="56">
                  <c:v>2016-03-21</c:v>
                </c:pt>
                <c:pt idx="57">
                  <c:v>2016-03-22</c:v>
                </c:pt>
                <c:pt idx="58">
                  <c:v>2016-03-23</c:v>
                </c:pt>
                <c:pt idx="59">
                  <c:v>2016-03-24</c:v>
                </c:pt>
                <c:pt idx="60">
                  <c:v>2016-03-25</c:v>
                </c:pt>
                <c:pt idx="61">
                  <c:v>2016-03-28</c:v>
                </c:pt>
                <c:pt idx="62">
                  <c:v>2016-03-29</c:v>
                </c:pt>
                <c:pt idx="63">
                  <c:v>2016-03-30</c:v>
                </c:pt>
                <c:pt idx="64">
                  <c:v>2016-03-31</c:v>
                </c:pt>
                <c:pt idx="65">
                  <c:v>2016-04-01</c:v>
                </c:pt>
                <c:pt idx="66">
                  <c:v>2016-04-04</c:v>
                </c:pt>
                <c:pt idx="67">
                  <c:v>2016-04-05</c:v>
                </c:pt>
                <c:pt idx="68">
                  <c:v>2016-04-06</c:v>
                </c:pt>
                <c:pt idx="69">
                  <c:v>2016-04-07</c:v>
                </c:pt>
                <c:pt idx="70">
                  <c:v>2016-04-08</c:v>
                </c:pt>
                <c:pt idx="71">
                  <c:v>2016-04-11</c:v>
                </c:pt>
                <c:pt idx="72">
                  <c:v>2016-04-12</c:v>
                </c:pt>
                <c:pt idx="73">
                  <c:v>2016-04-13</c:v>
                </c:pt>
                <c:pt idx="74">
                  <c:v>2016-04-14</c:v>
                </c:pt>
                <c:pt idx="75">
                  <c:v>2016-04-15</c:v>
                </c:pt>
                <c:pt idx="76">
                  <c:v>2016-04-18</c:v>
                </c:pt>
                <c:pt idx="77">
                  <c:v>2016-04-19</c:v>
                </c:pt>
                <c:pt idx="78">
                  <c:v>2016-04-20</c:v>
                </c:pt>
                <c:pt idx="79">
                  <c:v>2016-04-21</c:v>
                </c:pt>
                <c:pt idx="80">
                  <c:v>2016-04-22</c:v>
                </c:pt>
                <c:pt idx="81">
                  <c:v>2016-04-25</c:v>
                </c:pt>
                <c:pt idx="82">
                  <c:v>2016-04-26</c:v>
                </c:pt>
                <c:pt idx="83">
                  <c:v>2016-04-27</c:v>
                </c:pt>
                <c:pt idx="84">
                  <c:v>2016-04-28</c:v>
                </c:pt>
                <c:pt idx="85">
                  <c:v>2016-04-29</c:v>
                </c:pt>
                <c:pt idx="86">
                  <c:v>2016-05-01</c:v>
                </c:pt>
                <c:pt idx="87">
                  <c:v>2016-05-02</c:v>
                </c:pt>
                <c:pt idx="88">
                  <c:v>2016-05-03</c:v>
                </c:pt>
                <c:pt idx="89">
                  <c:v>2016-05-04</c:v>
                </c:pt>
                <c:pt idx="90">
                  <c:v>2016-05-05</c:v>
                </c:pt>
                <c:pt idx="91">
                  <c:v>2016-05-06</c:v>
                </c:pt>
                <c:pt idx="92">
                  <c:v>2016-05-09</c:v>
                </c:pt>
                <c:pt idx="93">
                  <c:v>2016-05-10</c:v>
                </c:pt>
                <c:pt idx="94">
                  <c:v>2016-05-11</c:v>
                </c:pt>
                <c:pt idx="95">
                  <c:v>2016-05-12</c:v>
                </c:pt>
                <c:pt idx="96">
                  <c:v>2016-05-13</c:v>
                </c:pt>
                <c:pt idx="97">
                  <c:v>2016-05-16</c:v>
                </c:pt>
                <c:pt idx="98">
                  <c:v>2016-05-17</c:v>
                </c:pt>
                <c:pt idx="99">
                  <c:v>2016-05-18</c:v>
                </c:pt>
                <c:pt idx="100">
                  <c:v>2016-05-19</c:v>
                </c:pt>
                <c:pt idx="101">
                  <c:v>2016-05-20</c:v>
                </c:pt>
                <c:pt idx="102">
                  <c:v>2016-05-23</c:v>
                </c:pt>
                <c:pt idx="103">
                  <c:v>2016-05-24</c:v>
                </c:pt>
                <c:pt idx="104">
                  <c:v>2016-05-25</c:v>
                </c:pt>
                <c:pt idx="105">
                  <c:v>2016-05-26</c:v>
                </c:pt>
                <c:pt idx="106">
                  <c:v>2016-05-27</c:v>
                </c:pt>
                <c:pt idx="107">
                  <c:v>2016-05-30</c:v>
                </c:pt>
                <c:pt idx="108">
                  <c:v>2016-05-31</c:v>
                </c:pt>
                <c:pt idx="109">
                  <c:v>2016-06-01</c:v>
                </c:pt>
                <c:pt idx="110">
                  <c:v>2016-06-02</c:v>
                </c:pt>
                <c:pt idx="111">
                  <c:v>2016-06-03</c:v>
                </c:pt>
                <c:pt idx="112">
                  <c:v>2016-06-06</c:v>
                </c:pt>
                <c:pt idx="113">
                  <c:v>2016-06-07</c:v>
                </c:pt>
                <c:pt idx="114">
                  <c:v>2016-06-08</c:v>
                </c:pt>
                <c:pt idx="115">
                  <c:v>2016-06-09</c:v>
                </c:pt>
                <c:pt idx="116">
                  <c:v>2016-06-10</c:v>
                </c:pt>
                <c:pt idx="117">
                  <c:v>2016-06-13</c:v>
                </c:pt>
                <c:pt idx="118">
                  <c:v>2016-06-14</c:v>
                </c:pt>
                <c:pt idx="119">
                  <c:v>2016-06-15</c:v>
                </c:pt>
                <c:pt idx="120">
                  <c:v>2016-06-16</c:v>
                </c:pt>
                <c:pt idx="121">
                  <c:v>2016-06-17</c:v>
                </c:pt>
                <c:pt idx="122">
                  <c:v>2016-06-20</c:v>
                </c:pt>
                <c:pt idx="123">
                  <c:v>2016-06-21</c:v>
                </c:pt>
                <c:pt idx="124">
                  <c:v>2016-06-22</c:v>
                </c:pt>
                <c:pt idx="125">
                  <c:v>2016-06-23</c:v>
                </c:pt>
                <c:pt idx="126">
                  <c:v>2016-06-24</c:v>
                </c:pt>
                <c:pt idx="127">
                  <c:v>2016-06-27</c:v>
                </c:pt>
                <c:pt idx="128">
                  <c:v>2016-06-28</c:v>
                </c:pt>
                <c:pt idx="129">
                  <c:v>2016-06-29</c:v>
                </c:pt>
                <c:pt idx="130">
                  <c:v>2016-06-30</c:v>
                </c:pt>
                <c:pt idx="131">
                  <c:v>2016-07-01</c:v>
                </c:pt>
                <c:pt idx="132">
                  <c:v>2016-07-04</c:v>
                </c:pt>
                <c:pt idx="133">
                  <c:v>2016-07-05</c:v>
                </c:pt>
                <c:pt idx="134">
                  <c:v>2016-07-06</c:v>
                </c:pt>
                <c:pt idx="135">
                  <c:v>2016-07-07</c:v>
                </c:pt>
                <c:pt idx="136">
                  <c:v>2016-07-08</c:v>
                </c:pt>
                <c:pt idx="137">
                  <c:v>2016-07-11</c:v>
                </c:pt>
                <c:pt idx="138">
                  <c:v>2016-07-12</c:v>
                </c:pt>
                <c:pt idx="139">
                  <c:v>2016-07-13</c:v>
                </c:pt>
                <c:pt idx="140">
                  <c:v>2016-07-14</c:v>
                </c:pt>
                <c:pt idx="141">
                  <c:v>2016-07-15</c:v>
                </c:pt>
                <c:pt idx="142">
                  <c:v>2016-07-18</c:v>
                </c:pt>
                <c:pt idx="143">
                  <c:v>2016-07-19</c:v>
                </c:pt>
                <c:pt idx="144">
                  <c:v>2016-07-20</c:v>
                </c:pt>
                <c:pt idx="145">
                  <c:v>2016-07-21</c:v>
                </c:pt>
                <c:pt idx="146">
                  <c:v>2016-07-22</c:v>
                </c:pt>
                <c:pt idx="147">
                  <c:v>2016-07-25</c:v>
                </c:pt>
                <c:pt idx="148">
                  <c:v>2016-07-26</c:v>
                </c:pt>
                <c:pt idx="149">
                  <c:v>2016-07-27</c:v>
                </c:pt>
                <c:pt idx="150">
                  <c:v>2016-07-28</c:v>
                </c:pt>
                <c:pt idx="151">
                  <c:v>2016-07-29</c:v>
                </c:pt>
                <c:pt idx="152">
                  <c:v>2016-08-01</c:v>
                </c:pt>
                <c:pt idx="153">
                  <c:v>2016-08-02</c:v>
                </c:pt>
                <c:pt idx="154">
                  <c:v>2016-08-03</c:v>
                </c:pt>
                <c:pt idx="155">
                  <c:v>2016-08-04</c:v>
                </c:pt>
                <c:pt idx="156">
                  <c:v>2016-08-05</c:v>
                </c:pt>
                <c:pt idx="157">
                  <c:v>2016-08-08</c:v>
                </c:pt>
                <c:pt idx="158">
                  <c:v>2016-08-09</c:v>
                </c:pt>
                <c:pt idx="159">
                  <c:v>2016-08-10</c:v>
                </c:pt>
                <c:pt idx="160">
                  <c:v>2016-08-11</c:v>
                </c:pt>
                <c:pt idx="161">
                  <c:v>2016-08-12</c:v>
                </c:pt>
                <c:pt idx="162">
                  <c:v>2016-08-15</c:v>
                </c:pt>
                <c:pt idx="163">
                  <c:v>2016-08-16</c:v>
                </c:pt>
                <c:pt idx="164">
                  <c:v>2016-08-17</c:v>
                </c:pt>
                <c:pt idx="165">
                  <c:v>2016-08-18</c:v>
                </c:pt>
                <c:pt idx="166">
                  <c:v>2016-08-19</c:v>
                </c:pt>
                <c:pt idx="167">
                  <c:v>2016-08-22</c:v>
                </c:pt>
                <c:pt idx="168">
                  <c:v>2016-08-23</c:v>
                </c:pt>
                <c:pt idx="169">
                  <c:v>2016-08-24</c:v>
                </c:pt>
                <c:pt idx="170">
                  <c:v>2016-08-25</c:v>
                </c:pt>
                <c:pt idx="171">
                  <c:v>2016-08-26</c:v>
                </c:pt>
                <c:pt idx="172">
                  <c:v>2016-08-29</c:v>
                </c:pt>
                <c:pt idx="173">
                  <c:v>2016-08-30</c:v>
                </c:pt>
                <c:pt idx="174">
                  <c:v>2016-08-31</c:v>
                </c:pt>
                <c:pt idx="175">
                  <c:v>2016-09-01</c:v>
                </c:pt>
                <c:pt idx="176">
                  <c:v>2016-09-02</c:v>
                </c:pt>
                <c:pt idx="177">
                  <c:v>2016-09-05</c:v>
                </c:pt>
                <c:pt idx="178">
                  <c:v>2016-09-06</c:v>
                </c:pt>
                <c:pt idx="179">
                  <c:v>2016-09-07</c:v>
                </c:pt>
                <c:pt idx="180">
                  <c:v>2016-09-08</c:v>
                </c:pt>
                <c:pt idx="181">
                  <c:v>2016-09-09</c:v>
                </c:pt>
                <c:pt idx="182">
                  <c:v>2016-09-12</c:v>
                </c:pt>
                <c:pt idx="183">
                  <c:v>2016-09-13</c:v>
                </c:pt>
                <c:pt idx="184">
                  <c:v>2016-09-14</c:v>
                </c:pt>
                <c:pt idx="185">
                  <c:v>2016-09-15</c:v>
                </c:pt>
                <c:pt idx="186">
                  <c:v>2016-09-16</c:v>
                </c:pt>
                <c:pt idx="187">
                  <c:v>2016-09-19</c:v>
                </c:pt>
                <c:pt idx="188">
                  <c:v>2016-09-20</c:v>
                </c:pt>
                <c:pt idx="189">
                  <c:v>2016-09-21</c:v>
                </c:pt>
                <c:pt idx="190">
                  <c:v>2016-09-22</c:v>
                </c:pt>
                <c:pt idx="191">
                  <c:v>2016-09-23</c:v>
                </c:pt>
                <c:pt idx="192">
                  <c:v>2016-09-26</c:v>
                </c:pt>
                <c:pt idx="193">
                  <c:v>2016-09-27</c:v>
                </c:pt>
                <c:pt idx="194">
                  <c:v>2016-09-28</c:v>
                </c:pt>
                <c:pt idx="195">
                  <c:v>2016-09-29</c:v>
                </c:pt>
                <c:pt idx="196">
                  <c:v>2016-09-30</c:v>
                </c:pt>
                <c:pt idx="197">
                  <c:v>2016-10-03</c:v>
                </c:pt>
                <c:pt idx="198">
                  <c:v>2016-10-04</c:v>
                </c:pt>
                <c:pt idx="199">
                  <c:v>2016-10-05</c:v>
                </c:pt>
                <c:pt idx="200">
                  <c:v>2016-10-06</c:v>
                </c:pt>
                <c:pt idx="201">
                  <c:v>2016-10-07</c:v>
                </c:pt>
                <c:pt idx="202">
                  <c:v>2016-10-10</c:v>
                </c:pt>
                <c:pt idx="203">
                  <c:v>2016-10-11</c:v>
                </c:pt>
                <c:pt idx="204">
                  <c:v>2016-10-12</c:v>
                </c:pt>
                <c:pt idx="205">
                  <c:v>2016-10-13</c:v>
                </c:pt>
                <c:pt idx="206">
                  <c:v>2016-10-14</c:v>
                </c:pt>
                <c:pt idx="207">
                  <c:v>2016-10-17</c:v>
                </c:pt>
                <c:pt idx="208">
                  <c:v>2016-10-18</c:v>
                </c:pt>
                <c:pt idx="209">
                  <c:v>2016-10-19</c:v>
                </c:pt>
                <c:pt idx="210">
                  <c:v>2016-10-20</c:v>
                </c:pt>
                <c:pt idx="211">
                  <c:v>2016-10-21</c:v>
                </c:pt>
                <c:pt idx="212">
                  <c:v>2016-10-24</c:v>
                </c:pt>
                <c:pt idx="213">
                  <c:v>2016-10-25</c:v>
                </c:pt>
                <c:pt idx="214">
                  <c:v>2016-10-26</c:v>
                </c:pt>
                <c:pt idx="215">
                  <c:v>2016-10-27</c:v>
                </c:pt>
                <c:pt idx="216">
                  <c:v>2016-10-28</c:v>
                </c:pt>
                <c:pt idx="217">
                  <c:v>2016-10-31</c:v>
                </c:pt>
                <c:pt idx="218">
                  <c:v>2016-11-01</c:v>
                </c:pt>
                <c:pt idx="219">
                  <c:v>2016-11-02</c:v>
                </c:pt>
                <c:pt idx="220">
                  <c:v>2016-11-03</c:v>
                </c:pt>
                <c:pt idx="221">
                  <c:v>2016-11-04</c:v>
                </c:pt>
                <c:pt idx="222">
                  <c:v>2016-11-07</c:v>
                </c:pt>
                <c:pt idx="223">
                  <c:v>2016-11-08</c:v>
                </c:pt>
                <c:pt idx="224">
                  <c:v>2016-11-09</c:v>
                </c:pt>
                <c:pt idx="225">
                  <c:v>2016-11-10</c:v>
                </c:pt>
                <c:pt idx="226">
                  <c:v>2016-11-11</c:v>
                </c:pt>
                <c:pt idx="227">
                  <c:v>2016-11-14</c:v>
                </c:pt>
                <c:pt idx="228">
                  <c:v>2016-11-15</c:v>
                </c:pt>
                <c:pt idx="229">
                  <c:v>2016-11-16</c:v>
                </c:pt>
                <c:pt idx="230">
                  <c:v>2016-11-17</c:v>
                </c:pt>
                <c:pt idx="231">
                  <c:v>2016-11-18</c:v>
                </c:pt>
                <c:pt idx="232">
                  <c:v>2016-11-21</c:v>
                </c:pt>
                <c:pt idx="233">
                  <c:v>2016-11-22</c:v>
                </c:pt>
                <c:pt idx="234">
                  <c:v>2016-11-23</c:v>
                </c:pt>
                <c:pt idx="235">
                  <c:v>2016-11-24</c:v>
                </c:pt>
                <c:pt idx="236">
                  <c:v>2016-11-25</c:v>
                </c:pt>
                <c:pt idx="237">
                  <c:v>2016-11-28</c:v>
                </c:pt>
                <c:pt idx="238">
                  <c:v>2016-11-29</c:v>
                </c:pt>
                <c:pt idx="239">
                  <c:v>2016-11-30</c:v>
                </c:pt>
                <c:pt idx="240">
                  <c:v>2016-12-01</c:v>
                </c:pt>
                <c:pt idx="241">
                  <c:v>2016-12-02</c:v>
                </c:pt>
                <c:pt idx="242">
                  <c:v>2016-12-05</c:v>
                </c:pt>
                <c:pt idx="243">
                  <c:v>2016-12-06</c:v>
                </c:pt>
                <c:pt idx="244">
                  <c:v>2016-12-07</c:v>
                </c:pt>
                <c:pt idx="245">
                  <c:v>2016-12-08</c:v>
                </c:pt>
                <c:pt idx="246">
                  <c:v>2016-12-09</c:v>
                </c:pt>
                <c:pt idx="247">
                  <c:v>2016-12-12</c:v>
                </c:pt>
                <c:pt idx="248">
                  <c:v>2016-12-13</c:v>
                </c:pt>
                <c:pt idx="249">
                  <c:v>2016-12-14</c:v>
                </c:pt>
                <c:pt idx="250">
                  <c:v>2016-12-15</c:v>
                </c:pt>
                <c:pt idx="251">
                  <c:v>2016-12-16</c:v>
                </c:pt>
                <c:pt idx="252">
                  <c:v>2016-12-19</c:v>
                </c:pt>
                <c:pt idx="253">
                  <c:v>2016-12-20</c:v>
                </c:pt>
                <c:pt idx="254">
                  <c:v>2016-12-21</c:v>
                </c:pt>
                <c:pt idx="255">
                  <c:v>2016-12-22</c:v>
                </c:pt>
                <c:pt idx="256">
                  <c:v>2016-12-23</c:v>
                </c:pt>
                <c:pt idx="257">
                  <c:v>2016-12-26</c:v>
                </c:pt>
                <c:pt idx="258">
                  <c:v>2016-12-27</c:v>
                </c:pt>
                <c:pt idx="259">
                  <c:v>2016-12-28</c:v>
                </c:pt>
                <c:pt idx="260">
                  <c:v>2016-12-29</c:v>
                </c:pt>
                <c:pt idx="261">
                  <c:v>2016-12-30</c:v>
                </c:pt>
                <c:pt idx="262">
                  <c:v>2017-01-02</c:v>
                </c:pt>
                <c:pt idx="263">
                  <c:v>2017-01-03</c:v>
                </c:pt>
                <c:pt idx="264">
                  <c:v>2017-01-04</c:v>
                </c:pt>
                <c:pt idx="265">
                  <c:v>2017-01-05</c:v>
                </c:pt>
                <c:pt idx="266">
                  <c:v>2017-01-06</c:v>
                </c:pt>
                <c:pt idx="267">
                  <c:v>2017-01-09</c:v>
                </c:pt>
                <c:pt idx="268">
                  <c:v>2017-01-10</c:v>
                </c:pt>
                <c:pt idx="269">
                  <c:v>2017-01-11</c:v>
                </c:pt>
                <c:pt idx="270">
                  <c:v>2017-01-12</c:v>
                </c:pt>
                <c:pt idx="271">
                  <c:v>2017-01-13</c:v>
                </c:pt>
                <c:pt idx="272">
                  <c:v>2017-01-16</c:v>
                </c:pt>
                <c:pt idx="273">
                  <c:v>2017-01-17</c:v>
                </c:pt>
                <c:pt idx="274">
                  <c:v>2017-01-18</c:v>
                </c:pt>
                <c:pt idx="275">
                  <c:v>2017-01-19</c:v>
                </c:pt>
                <c:pt idx="276">
                  <c:v>2017-01-20</c:v>
                </c:pt>
                <c:pt idx="277">
                  <c:v>2017-01-23</c:v>
                </c:pt>
                <c:pt idx="278">
                  <c:v>2017-01-24</c:v>
                </c:pt>
                <c:pt idx="279">
                  <c:v>2017-01-25</c:v>
                </c:pt>
                <c:pt idx="280">
                  <c:v>2017-01-26</c:v>
                </c:pt>
                <c:pt idx="281">
                  <c:v>2017-01-27</c:v>
                </c:pt>
                <c:pt idx="282">
                  <c:v>2017-01-30</c:v>
                </c:pt>
                <c:pt idx="283">
                  <c:v>2017-01-31</c:v>
                </c:pt>
                <c:pt idx="284">
                  <c:v>2017-02-01</c:v>
                </c:pt>
                <c:pt idx="285">
                  <c:v>2017-02-02</c:v>
                </c:pt>
                <c:pt idx="286">
                  <c:v>2017-02-03</c:v>
                </c:pt>
                <c:pt idx="287">
                  <c:v>2017-02-06</c:v>
                </c:pt>
                <c:pt idx="288">
                  <c:v>2017-02-07</c:v>
                </c:pt>
                <c:pt idx="289">
                  <c:v>2017-02-08</c:v>
                </c:pt>
                <c:pt idx="290">
                  <c:v>2017-02-09</c:v>
                </c:pt>
                <c:pt idx="291">
                  <c:v>2017-02-10</c:v>
                </c:pt>
                <c:pt idx="292">
                  <c:v>2017-02-13</c:v>
                </c:pt>
                <c:pt idx="293">
                  <c:v>2017-02-14</c:v>
                </c:pt>
                <c:pt idx="294">
                  <c:v>2017-02-15</c:v>
                </c:pt>
                <c:pt idx="295">
                  <c:v>2017-02-16</c:v>
                </c:pt>
                <c:pt idx="296">
                  <c:v>2017-02-17</c:v>
                </c:pt>
                <c:pt idx="297">
                  <c:v>2017-02-20</c:v>
                </c:pt>
                <c:pt idx="298">
                  <c:v>2017-02-21</c:v>
                </c:pt>
                <c:pt idx="299">
                  <c:v>2017-02-22</c:v>
                </c:pt>
                <c:pt idx="300">
                  <c:v>2017-02-23</c:v>
                </c:pt>
                <c:pt idx="301">
                  <c:v>2017-02-24</c:v>
                </c:pt>
                <c:pt idx="302">
                  <c:v>2017-02-27</c:v>
                </c:pt>
                <c:pt idx="303">
                  <c:v>2017-02-28</c:v>
                </c:pt>
                <c:pt idx="304">
                  <c:v>2017-03-01</c:v>
                </c:pt>
                <c:pt idx="305">
                  <c:v>2017-03-02</c:v>
                </c:pt>
                <c:pt idx="306">
                  <c:v>2017-03-03</c:v>
                </c:pt>
                <c:pt idx="307">
                  <c:v>2017-03-06</c:v>
                </c:pt>
                <c:pt idx="308">
                  <c:v>2017-03-07</c:v>
                </c:pt>
                <c:pt idx="309">
                  <c:v>2017-03-08</c:v>
                </c:pt>
                <c:pt idx="310">
                  <c:v>2017-03-09</c:v>
                </c:pt>
                <c:pt idx="311">
                  <c:v>2017-03-10</c:v>
                </c:pt>
                <c:pt idx="312">
                  <c:v>2017-03-13</c:v>
                </c:pt>
                <c:pt idx="313">
                  <c:v>2017-03-14</c:v>
                </c:pt>
                <c:pt idx="314">
                  <c:v>2017-03-15</c:v>
                </c:pt>
                <c:pt idx="315">
                  <c:v>2017-03-16</c:v>
                </c:pt>
                <c:pt idx="316">
                  <c:v>2017-03-17</c:v>
                </c:pt>
                <c:pt idx="317">
                  <c:v>2017-03-20</c:v>
                </c:pt>
                <c:pt idx="318">
                  <c:v>2017-03-21</c:v>
                </c:pt>
                <c:pt idx="319">
                  <c:v>2017-03-22</c:v>
                </c:pt>
                <c:pt idx="320">
                  <c:v>2017-03-23</c:v>
                </c:pt>
                <c:pt idx="321">
                  <c:v>2017-03-24</c:v>
                </c:pt>
                <c:pt idx="322">
                  <c:v>2017-03-27</c:v>
                </c:pt>
                <c:pt idx="323">
                  <c:v>2017-03-28</c:v>
                </c:pt>
                <c:pt idx="324">
                  <c:v>2017-03-29</c:v>
                </c:pt>
                <c:pt idx="325">
                  <c:v>2017-03-30</c:v>
                </c:pt>
                <c:pt idx="326">
                  <c:v>2017-03-31</c:v>
                </c:pt>
                <c:pt idx="327">
                  <c:v>2017-04-03</c:v>
                </c:pt>
                <c:pt idx="328">
                  <c:v>2017-04-04</c:v>
                </c:pt>
                <c:pt idx="329">
                  <c:v>2017-04-05</c:v>
                </c:pt>
                <c:pt idx="330">
                  <c:v>2017-04-06</c:v>
                </c:pt>
                <c:pt idx="331">
                  <c:v>2017-04-07</c:v>
                </c:pt>
                <c:pt idx="332">
                  <c:v>2017-04-10</c:v>
                </c:pt>
                <c:pt idx="333">
                  <c:v>2017-04-11</c:v>
                </c:pt>
                <c:pt idx="334">
                  <c:v>2017-04-12</c:v>
                </c:pt>
                <c:pt idx="335">
                  <c:v>2017-04-13</c:v>
                </c:pt>
                <c:pt idx="336">
                  <c:v>2017-04-14</c:v>
                </c:pt>
                <c:pt idx="337">
                  <c:v>2017-04-17</c:v>
                </c:pt>
                <c:pt idx="338">
                  <c:v>2017-04-18</c:v>
                </c:pt>
                <c:pt idx="339">
                  <c:v>2017-04-19</c:v>
                </c:pt>
                <c:pt idx="340">
                  <c:v>2017-04-20</c:v>
                </c:pt>
                <c:pt idx="341">
                  <c:v>2017-04-21</c:v>
                </c:pt>
                <c:pt idx="342">
                  <c:v>2017-04-24</c:v>
                </c:pt>
                <c:pt idx="343">
                  <c:v>2017-04-25</c:v>
                </c:pt>
                <c:pt idx="344">
                  <c:v>2017-04-26</c:v>
                </c:pt>
                <c:pt idx="345">
                  <c:v>2017-04-27</c:v>
                </c:pt>
                <c:pt idx="346">
                  <c:v>2017-04-28</c:v>
                </c:pt>
                <c:pt idx="347">
                  <c:v>2017-05-01</c:v>
                </c:pt>
                <c:pt idx="348">
                  <c:v>2017-05-02</c:v>
                </c:pt>
                <c:pt idx="349">
                  <c:v>2017-05-03</c:v>
                </c:pt>
                <c:pt idx="350">
                  <c:v>2017-05-04</c:v>
                </c:pt>
                <c:pt idx="351">
                  <c:v>2017-05-05</c:v>
                </c:pt>
                <c:pt idx="352">
                  <c:v>2017-05-08</c:v>
                </c:pt>
                <c:pt idx="353">
                  <c:v>2017-05-09</c:v>
                </c:pt>
                <c:pt idx="354">
                  <c:v>2017-05-10</c:v>
                </c:pt>
                <c:pt idx="355">
                  <c:v>2017-05-11</c:v>
                </c:pt>
                <c:pt idx="356">
                  <c:v>2017-05-12</c:v>
                </c:pt>
                <c:pt idx="357">
                  <c:v>2017-05-15</c:v>
                </c:pt>
                <c:pt idx="358">
                  <c:v>2017-05-16</c:v>
                </c:pt>
                <c:pt idx="359">
                  <c:v>2017-05-17</c:v>
                </c:pt>
                <c:pt idx="360">
                  <c:v>2017-05-18</c:v>
                </c:pt>
                <c:pt idx="361">
                  <c:v>2017-05-19</c:v>
                </c:pt>
                <c:pt idx="362">
                  <c:v>2017-05-22</c:v>
                </c:pt>
                <c:pt idx="363">
                  <c:v>2017-05-23</c:v>
                </c:pt>
                <c:pt idx="364">
                  <c:v>2017-05-24</c:v>
                </c:pt>
                <c:pt idx="365">
                  <c:v>2017-05-25</c:v>
                </c:pt>
                <c:pt idx="366">
                  <c:v>2017-05-26</c:v>
                </c:pt>
                <c:pt idx="367">
                  <c:v>2017-05-29</c:v>
                </c:pt>
                <c:pt idx="368">
                  <c:v>2017-05-30</c:v>
                </c:pt>
                <c:pt idx="369">
                  <c:v>2017-05-31</c:v>
                </c:pt>
                <c:pt idx="370">
                  <c:v>2017-06-01</c:v>
                </c:pt>
                <c:pt idx="371">
                  <c:v>2017-06-02</c:v>
                </c:pt>
                <c:pt idx="372">
                  <c:v>2017-06-05</c:v>
                </c:pt>
                <c:pt idx="373">
                  <c:v>2017-06-06</c:v>
                </c:pt>
                <c:pt idx="374">
                  <c:v>2017-06-07</c:v>
                </c:pt>
                <c:pt idx="375">
                  <c:v>2017-06-08</c:v>
                </c:pt>
                <c:pt idx="376">
                  <c:v>2017-06-09</c:v>
                </c:pt>
                <c:pt idx="377">
                  <c:v>2017-06-12</c:v>
                </c:pt>
                <c:pt idx="378">
                  <c:v>2017-06-13</c:v>
                </c:pt>
                <c:pt idx="379">
                  <c:v>2017-06-14</c:v>
                </c:pt>
                <c:pt idx="380">
                  <c:v>2017-06-15</c:v>
                </c:pt>
                <c:pt idx="381">
                  <c:v>2017-06-16</c:v>
                </c:pt>
                <c:pt idx="382">
                  <c:v>2017-06-19</c:v>
                </c:pt>
                <c:pt idx="383">
                  <c:v>2017-06-20</c:v>
                </c:pt>
                <c:pt idx="384">
                  <c:v>2017-06-21</c:v>
                </c:pt>
                <c:pt idx="385">
                  <c:v>2017-06-22</c:v>
                </c:pt>
                <c:pt idx="386">
                  <c:v>2017-06-23</c:v>
                </c:pt>
                <c:pt idx="387">
                  <c:v>2017-06-26</c:v>
                </c:pt>
                <c:pt idx="388">
                  <c:v>2017-06-27</c:v>
                </c:pt>
                <c:pt idx="389">
                  <c:v>2017-06-28</c:v>
                </c:pt>
                <c:pt idx="390">
                  <c:v>2017-06-29</c:v>
                </c:pt>
                <c:pt idx="391">
                  <c:v>2017-06-30</c:v>
                </c:pt>
                <c:pt idx="392">
                  <c:v>2017-07-03</c:v>
                </c:pt>
                <c:pt idx="393">
                  <c:v>2017-07-04</c:v>
                </c:pt>
                <c:pt idx="394">
                  <c:v>2017-07-05</c:v>
                </c:pt>
                <c:pt idx="395">
                  <c:v>2017-07-06</c:v>
                </c:pt>
                <c:pt idx="396">
                  <c:v>2017-07-07</c:v>
                </c:pt>
                <c:pt idx="397">
                  <c:v>2017-07-10</c:v>
                </c:pt>
                <c:pt idx="398">
                  <c:v>2017-07-11</c:v>
                </c:pt>
                <c:pt idx="399">
                  <c:v>2017-07-12</c:v>
                </c:pt>
                <c:pt idx="400">
                  <c:v>2017-07-13</c:v>
                </c:pt>
                <c:pt idx="401">
                  <c:v>2017-07-14</c:v>
                </c:pt>
                <c:pt idx="402">
                  <c:v>2017-07-17</c:v>
                </c:pt>
                <c:pt idx="403">
                  <c:v>2017-07-18</c:v>
                </c:pt>
                <c:pt idx="404">
                  <c:v>2017-07-19</c:v>
                </c:pt>
                <c:pt idx="405">
                  <c:v>2017-07-20</c:v>
                </c:pt>
                <c:pt idx="406">
                  <c:v>2017-07-21</c:v>
                </c:pt>
                <c:pt idx="407">
                  <c:v>2017-07-24</c:v>
                </c:pt>
                <c:pt idx="408">
                  <c:v>2017-07-25</c:v>
                </c:pt>
                <c:pt idx="409">
                  <c:v>2017-07-26</c:v>
                </c:pt>
                <c:pt idx="410">
                  <c:v>2017-07-27</c:v>
                </c:pt>
                <c:pt idx="411">
                  <c:v>2017-07-28</c:v>
                </c:pt>
                <c:pt idx="412">
                  <c:v>2017-07-31</c:v>
                </c:pt>
                <c:pt idx="413">
                  <c:v>2017-08-01</c:v>
                </c:pt>
                <c:pt idx="414">
                  <c:v>2017-08-02</c:v>
                </c:pt>
                <c:pt idx="415">
                  <c:v>2017-08-03</c:v>
                </c:pt>
                <c:pt idx="416">
                  <c:v>2017-08-04</c:v>
                </c:pt>
                <c:pt idx="417">
                  <c:v>2017-08-07</c:v>
                </c:pt>
                <c:pt idx="418">
                  <c:v>2017-08-08</c:v>
                </c:pt>
                <c:pt idx="419">
                  <c:v>2017-08-09</c:v>
                </c:pt>
                <c:pt idx="420">
                  <c:v>2017-08-10</c:v>
                </c:pt>
                <c:pt idx="421">
                  <c:v>2017-08-11</c:v>
                </c:pt>
                <c:pt idx="422">
                  <c:v>2017-08-14</c:v>
                </c:pt>
                <c:pt idx="423">
                  <c:v>2017-08-15</c:v>
                </c:pt>
                <c:pt idx="424">
                  <c:v>2017-08-16</c:v>
                </c:pt>
                <c:pt idx="425">
                  <c:v>2017-08-17</c:v>
                </c:pt>
                <c:pt idx="426">
                  <c:v>2017-08-18</c:v>
                </c:pt>
                <c:pt idx="427">
                  <c:v>2017-08-21</c:v>
                </c:pt>
                <c:pt idx="428">
                  <c:v>2017-08-22</c:v>
                </c:pt>
                <c:pt idx="429">
                  <c:v>2017-08-23</c:v>
                </c:pt>
                <c:pt idx="430">
                  <c:v>2017-08-24</c:v>
                </c:pt>
                <c:pt idx="431">
                  <c:v>2017-08-25</c:v>
                </c:pt>
                <c:pt idx="432">
                  <c:v>2017-08-28</c:v>
                </c:pt>
                <c:pt idx="433">
                  <c:v>2017-08-29</c:v>
                </c:pt>
                <c:pt idx="434">
                  <c:v>2017-08-30</c:v>
                </c:pt>
                <c:pt idx="435">
                  <c:v>2017-08-31</c:v>
                </c:pt>
                <c:pt idx="436">
                  <c:v>2017-09-01</c:v>
                </c:pt>
                <c:pt idx="437">
                  <c:v>2017-09-04</c:v>
                </c:pt>
                <c:pt idx="438">
                  <c:v>2017-09-05</c:v>
                </c:pt>
                <c:pt idx="439">
                  <c:v>2017-09-06</c:v>
                </c:pt>
                <c:pt idx="440">
                  <c:v>2017-09-07</c:v>
                </c:pt>
                <c:pt idx="441">
                  <c:v>2017-09-08</c:v>
                </c:pt>
                <c:pt idx="442">
                  <c:v>2017-09-11</c:v>
                </c:pt>
                <c:pt idx="443">
                  <c:v>2017-09-12</c:v>
                </c:pt>
                <c:pt idx="444">
                  <c:v>2017-09-13</c:v>
                </c:pt>
                <c:pt idx="445">
                  <c:v>2017-09-14</c:v>
                </c:pt>
                <c:pt idx="446">
                  <c:v>2017-09-15</c:v>
                </c:pt>
                <c:pt idx="447">
                  <c:v>2017-09-18</c:v>
                </c:pt>
                <c:pt idx="448">
                  <c:v>2017-09-19</c:v>
                </c:pt>
                <c:pt idx="449">
                  <c:v>2017-09-20</c:v>
                </c:pt>
                <c:pt idx="450">
                  <c:v>2017-09-21</c:v>
                </c:pt>
                <c:pt idx="451">
                  <c:v>2017-09-22</c:v>
                </c:pt>
                <c:pt idx="452">
                  <c:v>2017-09-25</c:v>
                </c:pt>
                <c:pt idx="453">
                  <c:v>2017-09-26</c:v>
                </c:pt>
                <c:pt idx="454">
                  <c:v>2017-09-27</c:v>
                </c:pt>
                <c:pt idx="455">
                  <c:v>2017-09-28</c:v>
                </c:pt>
                <c:pt idx="456">
                  <c:v>2017-09-29</c:v>
                </c:pt>
                <c:pt idx="457">
                  <c:v>2017-10-02</c:v>
                </c:pt>
                <c:pt idx="458">
                  <c:v>2017-10-03</c:v>
                </c:pt>
                <c:pt idx="459">
                  <c:v>2017-10-04</c:v>
                </c:pt>
                <c:pt idx="460">
                  <c:v>2017-10-05</c:v>
                </c:pt>
                <c:pt idx="461">
                  <c:v>2017-10-06</c:v>
                </c:pt>
                <c:pt idx="462">
                  <c:v>2017-10-09</c:v>
                </c:pt>
                <c:pt idx="463">
                  <c:v>2017-10-10</c:v>
                </c:pt>
                <c:pt idx="464">
                  <c:v>2017-10-11</c:v>
                </c:pt>
                <c:pt idx="465">
                  <c:v>2017-10-12</c:v>
                </c:pt>
                <c:pt idx="466">
                  <c:v>2017-10-13</c:v>
                </c:pt>
                <c:pt idx="467">
                  <c:v>2017-10-16</c:v>
                </c:pt>
                <c:pt idx="468">
                  <c:v>2017-10-17</c:v>
                </c:pt>
                <c:pt idx="469">
                  <c:v>2017-10-18</c:v>
                </c:pt>
                <c:pt idx="470">
                  <c:v>2017-10-19</c:v>
                </c:pt>
                <c:pt idx="471">
                  <c:v>2017-10-20</c:v>
                </c:pt>
                <c:pt idx="472">
                  <c:v>2017-10-23</c:v>
                </c:pt>
                <c:pt idx="473">
                  <c:v>2017-10-24</c:v>
                </c:pt>
                <c:pt idx="474">
                  <c:v>2017-10-25</c:v>
                </c:pt>
                <c:pt idx="475">
                  <c:v>2017-10-26</c:v>
                </c:pt>
                <c:pt idx="476">
                  <c:v>2017-10-27</c:v>
                </c:pt>
                <c:pt idx="477">
                  <c:v>2017-10-30</c:v>
                </c:pt>
                <c:pt idx="478">
                  <c:v>2017-10-31</c:v>
                </c:pt>
                <c:pt idx="479">
                  <c:v>2017-11-01</c:v>
                </c:pt>
                <c:pt idx="480">
                  <c:v>2017-11-02</c:v>
                </c:pt>
                <c:pt idx="481">
                  <c:v>2017-11-03</c:v>
                </c:pt>
                <c:pt idx="482">
                  <c:v>2017-11-06</c:v>
                </c:pt>
                <c:pt idx="483">
                  <c:v>2017-11-07</c:v>
                </c:pt>
                <c:pt idx="484">
                  <c:v>2017-11-08</c:v>
                </c:pt>
                <c:pt idx="485">
                  <c:v>2017-11-09</c:v>
                </c:pt>
                <c:pt idx="486">
                  <c:v>2017-11-10</c:v>
                </c:pt>
                <c:pt idx="487">
                  <c:v>2017-11-13</c:v>
                </c:pt>
                <c:pt idx="488">
                  <c:v>2017-11-14</c:v>
                </c:pt>
                <c:pt idx="489">
                  <c:v>2017-11-15</c:v>
                </c:pt>
                <c:pt idx="490">
                  <c:v>2017-11-16</c:v>
                </c:pt>
                <c:pt idx="491">
                  <c:v>2017-11-17</c:v>
                </c:pt>
                <c:pt idx="492">
                  <c:v>2017-11-20</c:v>
                </c:pt>
                <c:pt idx="493">
                  <c:v>2017-11-21</c:v>
                </c:pt>
                <c:pt idx="494">
                  <c:v>2017-11-22</c:v>
                </c:pt>
                <c:pt idx="495">
                  <c:v>2017-11-23</c:v>
                </c:pt>
                <c:pt idx="496">
                  <c:v>2017-11-24</c:v>
                </c:pt>
                <c:pt idx="497">
                  <c:v>2017-11-27</c:v>
                </c:pt>
                <c:pt idx="498">
                  <c:v>2017-11-28</c:v>
                </c:pt>
                <c:pt idx="499">
                  <c:v>2017-11-29</c:v>
                </c:pt>
                <c:pt idx="500">
                  <c:v>2017-11-30</c:v>
                </c:pt>
                <c:pt idx="501">
                  <c:v>2017-12-01</c:v>
                </c:pt>
                <c:pt idx="502">
                  <c:v>2017-12-04</c:v>
                </c:pt>
                <c:pt idx="503">
                  <c:v>2017-12-05</c:v>
                </c:pt>
                <c:pt idx="504">
                  <c:v>2017-12-06</c:v>
                </c:pt>
                <c:pt idx="505">
                  <c:v>2017-12-07</c:v>
                </c:pt>
                <c:pt idx="506">
                  <c:v>2017-12-08</c:v>
                </c:pt>
                <c:pt idx="507">
                  <c:v>2017-12-11</c:v>
                </c:pt>
                <c:pt idx="508">
                  <c:v>2017-12-12</c:v>
                </c:pt>
                <c:pt idx="509">
                  <c:v>2017-12-13</c:v>
                </c:pt>
                <c:pt idx="510">
                  <c:v>2017-12-14</c:v>
                </c:pt>
                <c:pt idx="511">
                  <c:v>2017-12-15</c:v>
                </c:pt>
                <c:pt idx="512">
                  <c:v>2017-12-18</c:v>
                </c:pt>
                <c:pt idx="513">
                  <c:v>2017-12-19</c:v>
                </c:pt>
                <c:pt idx="514">
                  <c:v>2017-12-20</c:v>
                </c:pt>
                <c:pt idx="515">
                  <c:v>2017-12-21</c:v>
                </c:pt>
                <c:pt idx="516">
                  <c:v>2017-12-22</c:v>
                </c:pt>
                <c:pt idx="517">
                  <c:v>2017-12-25</c:v>
                </c:pt>
                <c:pt idx="518">
                  <c:v>2017-12-26</c:v>
                </c:pt>
                <c:pt idx="519">
                  <c:v>2017-12-27</c:v>
                </c:pt>
                <c:pt idx="520">
                  <c:v>2017-12-28</c:v>
                </c:pt>
                <c:pt idx="521">
                  <c:v>2017-12-29</c:v>
                </c:pt>
                <c:pt idx="522">
                  <c:v>2018-01-01</c:v>
                </c:pt>
                <c:pt idx="523">
                  <c:v>2018-01-02</c:v>
                </c:pt>
                <c:pt idx="524">
                  <c:v>2018-01-03</c:v>
                </c:pt>
                <c:pt idx="525">
                  <c:v>2018-01-04</c:v>
                </c:pt>
                <c:pt idx="526">
                  <c:v>2018-01-05</c:v>
                </c:pt>
                <c:pt idx="527">
                  <c:v>2018-01-08</c:v>
                </c:pt>
                <c:pt idx="528">
                  <c:v>2018-01-09</c:v>
                </c:pt>
                <c:pt idx="529">
                  <c:v>2018-01-10</c:v>
                </c:pt>
                <c:pt idx="530">
                  <c:v>2018-01-11</c:v>
                </c:pt>
                <c:pt idx="531">
                  <c:v>2018-01-12</c:v>
                </c:pt>
                <c:pt idx="532">
                  <c:v>2018-01-15</c:v>
                </c:pt>
                <c:pt idx="533">
                  <c:v>2018-01-16</c:v>
                </c:pt>
                <c:pt idx="534">
                  <c:v>2018-01-17</c:v>
                </c:pt>
                <c:pt idx="535">
                  <c:v>2018-01-18</c:v>
                </c:pt>
                <c:pt idx="536">
                  <c:v>2018-01-19</c:v>
                </c:pt>
                <c:pt idx="537">
                  <c:v>2018-01-22</c:v>
                </c:pt>
                <c:pt idx="538">
                  <c:v>2018-01-23</c:v>
                </c:pt>
                <c:pt idx="539">
                  <c:v>2018-01-24</c:v>
                </c:pt>
                <c:pt idx="540">
                  <c:v>2018-01-25</c:v>
                </c:pt>
                <c:pt idx="541">
                  <c:v>2018-01-26</c:v>
                </c:pt>
                <c:pt idx="542">
                  <c:v>2018-01-29</c:v>
                </c:pt>
                <c:pt idx="543">
                  <c:v>2018-01-30</c:v>
                </c:pt>
                <c:pt idx="544">
                  <c:v>2018-01-31</c:v>
                </c:pt>
                <c:pt idx="545">
                  <c:v>2018-02-01</c:v>
                </c:pt>
                <c:pt idx="546">
                  <c:v>2018-02-02</c:v>
                </c:pt>
                <c:pt idx="547">
                  <c:v>2018-02-05</c:v>
                </c:pt>
                <c:pt idx="548">
                  <c:v>2018-02-06</c:v>
                </c:pt>
                <c:pt idx="549">
                  <c:v>2018-02-07</c:v>
                </c:pt>
                <c:pt idx="550">
                  <c:v>2018-02-08</c:v>
                </c:pt>
                <c:pt idx="551">
                  <c:v>2018-02-09</c:v>
                </c:pt>
                <c:pt idx="552">
                  <c:v>2018-02-12</c:v>
                </c:pt>
                <c:pt idx="553">
                  <c:v>2018-02-13</c:v>
                </c:pt>
                <c:pt idx="554">
                  <c:v>2018-02-14</c:v>
                </c:pt>
                <c:pt idx="555">
                  <c:v>2018-02-15</c:v>
                </c:pt>
                <c:pt idx="556">
                  <c:v>2018-02-16</c:v>
                </c:pt>
                <c:pt idx="557">
                  <c:v>2018-02-19</c:v>
                </c:pt>
                <c:pt idx="558">
                  <c:v>2018-02-20</c:v>
                </c:pt>
                <c:pt idx="559">
                  <c:v>2018-02-21</c:v>
                </c:pt>
                <c:pt idx="560">
                  <c:v>2018-02-22</c:v>
                </c:pt>
                <c:pt idx="561">
                  <c:v>2018-02-23</c:v>
                </c:pt>
                <c:pt idx="562">
                  <c:v>2018-02-26</c:v>
                </c:pt>
                <c:pt idx="563">
                  <c:v>2018-02-27</c:v>
                </c:pt>
                <c:pt idx="564">
                  <c:v>2018-02-28</c:v>
                </c:pt>
                <c:pt idx="565">
                  <c:v>2018-03-01</c:v>
                </c:pt>
                <c:pt idx="566">
                  <c:v>2018-03-02</c:v>
                </c:pt>
                <c:pt idx="567">
                  <c:v>2018-03-05</c:v>
                </c:pt>
                <c:pt idx="568">
                  <c:v>2018-03-06</c:v>
                </c:pt>
                <c:pt idx="569">
                  <c:v>2018-03-07</c:v>
                </c:pt>
                <c:pt idx="570">
                  <c:v>2018-03-08</c:v>
                </c:pt>
                <c:pt idx="571">
                  <c:v>2018-03-09</c:v>
                </c:pt>
                <c:pt idx="572">
                  <c:v>2018-03-12</c:v>
                </c:pt>
                <c:pt idx="573">
                  <c:v>2018-03-13</c:v>
                </c:pt>
                <c:pt idx="574">
                  <c:v>2018-03-14</c:v>
                </c:pt>
                <c:pt idx="575">
                  <c:v>2018-03-15</c:v>
                </c:pt>
                <c:pt idx="576">
                  <c:v>2018-03-16</c:v>
                </c:pt>
                <c:pt idx="577">
                  <c:v>2018-03-19</c:v>
                </c:pt>
                <c:pt idx="578">
                  <c:v>2018-03-20</c:v>
                </c:pt>
                <c:pt idx="579">
                  <c:v>2018-03-21</c:v>
                </c:pt>
                <c:pt idx="580">
                  <c:v>2018-03-22</c:v>
                </c:pt>
                <c:pt idx="581">
                  <c:v>2018-03-23</c:v>
                </c:pt>
                <c:pt idx="582">
                  <c:v>2018-03-26</c:v>
                </c:pt>
                <c:pt idx="583">
                  <c:v>2018-03-27</c:v>
                </c:pt>
                <c:pt idx="584">
                  <c:v>2018-03-28</c:v>
                </c:pt>
                <c:pt idx="585">
                  <c:v>2018-03-29</c:v>
                </c:pt>
                <c:pt idx="586">
                  <c:v>2018-03-30</c:v>
                </c:pt>
                <c:pt idx="587">
                  <c:v>2018-04-02</c:v>
                </c:pt>
                <c:pt idx="588">
                  <c:v>2018-04-03</c:v>
                </c:pt>
                <c:pt idx="589">
                  <c:v>2018-04-04</c:v>
                </c:pt>
                <c:pt idx="590">
                  <c:v>2018-04-05</c:v>
                </c:pt>
                <c:pt idx="591">
                  <c:v>2018-04-06</c:v>
                </c:pt>
                <c:pt idx="592">
                  <c:v>2018-04-09</c:v>
                </c:pt>
                <c:pt idx="593">
                  <c:v>2018-04-10</c:v>
                </c:pt>
                <c:pt idx="594">
                  <c:v>2018-04-11</c:v>
                </c:pt>
                <c:pt idx="595">
                  <c:v>2018-04-12</c:v>
                </c:pt>
                <c:pt idx="596">
                  <c:v>2018-04-13</c:v>
                </c:pt>
                <c:pt idx="597">
                  <c:v>2018-04-16</c:v>
                </c:pt>
                <c:pt idx="598">
                  <c:v>2018-04-17</c:v>
                </c:pt>
                <c:pt idx="599">
                  <c:v>2018-04-18</c:v>
                </c:pt>
                <c:pt idx="600">
                  <c:v>2018-04-19</c:v>
                </c:pt>
                <c:pt idx="601">
                  <c:v>2018-04-20</c:v>
                </c:pt>
                <c:pt idx="602">
                  <c:v>2018-04-23</c:v>
                </c:pt>
                <c:pt idx="603">
                  <c:v>2018-04-24</c:v>
                </c:pt>
                <c:pt idx="604">
                  <c:v>2018-04-25</c:v>
                </c:pt>
                <c:pt idx="605">
                  <c:v>2018-04-26</c:v>
                </c:pt>
                <c:pt idx="606">
                  <c:v>2018-04-27</c:v>
                </c:pt>
                <c:pt idx="607">
                  <c:v>2018-04-30</c:v>
                </c:pt>
                <c:pt idx="608">
                  <c:v>2018-05-01</c:v>
                </c:pt>
                <c:pt idx="609">
                  <c:v>2018-05-02</c:v>
                </c:pt>
                <c:pt idx="610">
                  <c:v>2018-05-03</c:v>
                </c:pt>
                <c:pt idx="611">
                  <c:v>2018-05-04</c:v>
                </c:pt>
                <c:pt idx="612">
                  <c:v>2018-05-07</c:v>
                </c:pt>
                <c:pt idx="613">
                  <c:v>2018-05-08</c:v>
                </c:pt>
                <c:pt idx="614">
                  <c:v>2018-05-09</c:v>
                </c:pt>
                <c:pt idx="615">
                  <c:v>2018-05-10</c:v>
                </c:pt>
                <c:pt idx="616">
                  <c:v>2018-05-11</c:v>
                </c:pt>
                <c:pt idx="617">
                  <c:v>2018-05-14</c:v>
                </c:pt>
                <c:pt idx="618">
                  <c:v>2018-05-15</c:v>
                </c:pt>
                <c:pt idx="619">
                  <c:v>2018-05-16</c:v>
                </c:pt>
                <c:pt idx="620">
                  <c:v>2018-05-17</c:v>
                </c:pt>
                <c:pt idx="621">
                  <c:v>2018-05-18</c:v>
                </c:pt>
                <c:pt idx="622">
                  <c:v>2018-05-21</c:v>
                </c:pt>
                <c:pt idx="623">
                  <c:v>2018-05-22</c:v>
                </c:pt>
                <c:pt idx="624">
                  <c:v>2018-05-23</c:v>
                </c:pt>
                <c:pt idx="625">
                  <c:v>2018-05-24</c:v>
                </c:pt>
                <c:pt idx="626">
                  <c:v>2018-05-25</c:v>
                </c:pt>
                <c:pt idx="627">
                  <c:v>2018-05-28</c:v>
                </c:pt>
                <c:pt idx="628">
                  <c:v>2018-05-29</c:v>
                </c:pt>
                <c:pt idx="629">
                  <c:v>2018-05-30</c:v>
                </c:pt>
                <c:pt idx="630">
                  <c:v>2018-05-31</c:v>
                </c:pt>
                <c:pt idx="631">
                  <c:v>2018-06-01</c:v>
                </c:pt>
                <c:pt idx="632">
                  <c:v>2018-06-04</c:v>
                </c:pt>
                <c:pt idx="633">
                  <c:v>2018-06-05</c:v>
                </c:pt>
                <c:pt idx="634">
                  <c:v>2018-06-06</c:v>
                </c:pt>
                <c:pt idx="635">
                  <c:v>2018-06-07</c:v>
                </c:pt>
                <c:pt idx="636">
                  <c:v>2018-06-08</c:v>
                </c:pt>
                <c:pt idx="637">
                  <c:v>2018-06-11</c:v>
                </c:pt>
                <c:pt idx="638">
                  <c:v>2018-06-12</c:v>
                </c:pt>
                <c:pt idx="639">
                  <c:v>2018-06-13</c:v>
                </c:pt>
                <c:pt idx="640">
                  <c:v>2018-06-14</c:v>
                </c:pt>
                <c:pt idx="641">
                  <c:v>2018-06-15</c:v>
                </c:pt>
                <c:pt idx="642">
                  <c:v>2018-06-18</c:v>
                </c:pt>
                <c:pt idx="643">
                  <c:v>2018-06-19</c:v>
                </c:pt>
                <c:pt idx="644">
                  <c:v>2018-06-20</c:v>
                </c:pt>
                <c:pt idx="645">
                  <c:v>2018-06-21</c:v>
                </c:pt>
                <c:pt idx="646">
                  <c:v>2018-06-22</c:v>
                </c:pt>
                <c:pt idx="647">
                  <c:v>2018-06-25</c:v>
                </c:pt>
                <c:pt idx="648">
                  <c:v>2018-06-26</c:v>
                </c:pt>
                <c:pt idx="649">
                  <c:v>2018-06-27</c:v>
                </c:pt>
                <c:pt idx="650">
                  <c:v>2018-06-28</c:v>
                </c:pt>
                <c:pt idx="651">
                  <c:v>2018-06-29</c:v>
                </c:pt>
                <c:pt idx="652">
                  <c:v>2018-07-02</c:v>
                </c:pt>
                <c:pt idx="653">
                  <c:v>2018-07-03</c:v>
                </c:pt>
                <c:pt idx="654">
                  <c:v>2018-07-04</c:v>
                </c:pt>
                <c:pt idx="655">
                  <c:v>2018-07-05</c:v>
                </c:pt>
                <c:pt idx="656">
                  <c:v>2018-07-06</c:v>
                </c:pt>
                <c:pt idx="657">
                  <c:v>2018-07-09</c:v>
                </c:pt>
                <c:pt idx="658">
                  <c:v>2018-07-10</c:v>
                </c:pt>
                <c:pt idx="659">
                  <c:v>2018-07-11</c:v>
                </c:pt>
                <c:pt idx="660">
                  <c:v>2018-07-12</c:v>
                </c:pt>
                <c:pt idx="661">
                  <c:v>2018-07-13</c:v>
                </c:pt>
                <c:pt idx="662">
                  <c:v>2018-07-16</c:v>
                </c:pt>
                <c:pt idx="663">
                  <c:v>2018-07-17</c:v>
                </c:pt>
                <c:pt idx="664">
                  <c:v>2018-07-18</c:v>
                </c:pt>
                <c:pt idx="665">
                  <c:v>2018-07-19</c:v>
                </c:pt>
                <c:pt idx="666">
                  <c:v>2018-07-20</c:v>
                </c:pt>
                <c:pt idx="667">
                  <c:v>2018-07-23</c:v>
                </c:pt>
                <c:pt idx="668">
                  <c:v>2018-07-24</c:v>
                </c:pt>
                <c:pt idx="669">
                  <c:v>2018-07-25</c:v>
                </c:pt>
                <c:pt idx="670">
                  <c:v>2018-07-26</c:v>
                </c:pt>
                <c:pt idx="671">
                  <c:v>2018-07-27</c:v>
                </c:pt>
                <c:pt idx="672">
                  <c:v>2018-07-30</c:v>
                </c:pt>
                <c:pt idx="673">
                  <c:v>2018-07-31</c:v>
                </c:pt>
                <c:pt idx="674">
                  <c:v>2018-08-01</c:v>
                </c:pt>
                <c:pt idx="675">
                  <c:v>2018-08-02</c:v>
                </c:pt>
                <c:pt idx="676">
                  <c:v>2018-08-03</c:v>
                </c:pt>
                <c:pt idx="677">
                  <c:v>2018-08-06</c:v>
                </c:pt>
                <c:pt idx="678">
                  <c:v>2018-08-07</c:v>
                </c:pt>
                <c:pt idx="679">
                  <c:v>2018-08-08</c:v>
                </c:pt>
                <c:pt idx="680">
                  <c:v>2018-08-09</c:v>
                </c:pt>
                <c:pt idx="681">
                  <c:v>2018-08-10</c:v>
                </c:pt>
                <c:pt idx="682">
                  <c:v>2018-08-13</c:v>
                </c:pt>
                <c:pt idx="683">
                  <c:v>2018-08-14</c:v>
                </c:pt>
                <c:pt idx="684">
                  <c:v>2018-08-15</c:v>
                </c:pt>
                <c:pt idx="685">
                  <c:v>2018-08-16</c:v>
                </c:pt>
                <c:pt idx="686">
                  <c:v>2018-08-17</c:v>
                </c:pt>
                <c:pt idx="687">
                  <c:v>2018-08-20</c:v>
                </c:pt>
                <c:pt idx="688">
                  <c:v>2018-08-21</c:v>
                </c:pt>
                <c:pt idx="689">
                  <c:v>2018-08-22</c:v>
                </c:pt>
                <c:pt idx="690">
                  <c:v>2018-08-23</c:v>
                </c:pt>
                <c:pt idx="691">
                  <c:v>2018-08-24</c:v>
                </c:pt>
                <c:pt idx="692">
                  <c:v>2018-08-27</c:v>
                </c:pt>
                <c:pt idx="693">
                  <c:v>2018-08-28</c:v>
                </c:pt>
                <c:pt idx="694">
                  <c:v>2018-08-29</c:v>
                </c:pt>
                <c:pt idx="695">
                  <c:v>2018-08-30</c:v>
                </c:pt>
                <c:pt idx="696">
                  <c:v>2018-08-31</c:v>
                </c:pt>
                <c:pt idx="697">
                  <c:v>2018-09-03</c:v>
                </c:pt>
                <c:pt idx="698">
                  <c:v>2018-09-04</c:v>
                </c:pt>
                <c:pt idx="699">
                  <c:v>2018-09-05</c:v>
                </c:pt>
                <c:pt idx="700">
                  <c:v>2018-09-06</c:v>
                </c:pt>
                <c:pt idx="701">
                  <c:v>2018-09-07</c:v>
                </c:pt>
                <c:pt idx="702">
                  <c:v>2018-09-10</c:v>
                </c:pt>
                <c:pt idx="703">
                  <c:v>2018-09-11</c:v>
                </c:pt>
                <c:pt idx="704">
                  <c:v>2018-09-12</c:v>
                </c:pt>
                <c:pt idx="705">
                  <c:v>2018-09-13</c:v>
                </c:pt>
                <c:pt idx="706">
                  <c:v>2018-09-14</c:v>
                </c:pt>
                <c:pt idx="707">
                  <c:v>2018-09-17</c:v>
                </c:pt>
                <c:pt idx="708">
                  <c:v>2018-09-18</c:v>
                </c:pt>
                <c:pt idx="709">
                  <c:v>2018-09-19</c:v>
                </c:pt>
                <c:pt idx="710">
                  <c:v>2018-09-20</c:v>
                </c:pt>
                <c:pt idx="711">
                  <c:v>2018-09-21</c:v>
                </c:pt>
                <c:pt idx="712">
                  <c:v>2018-09-24</c:v>
                </c:pt>
                <c:pt idx="713">
                  <c:v>2018-09-25</c:v>
                </c:pt>
                <c:pt idx="714">
                  <c:v>2018-09-26</c:v>
                </c:pt>
                <c:pt idx="715">
                  <c:v>2018-09-27</c:v>
                </c:pt>
                <c:pt idx="716">
                  <c:v>2018-09-28</c:v>
                </c:pt>
                <c:pt idx="717">
                  <c:v>2018-10-01</c:v>
                </c:pt>
                <c:pt idx="718">
                  <c:v>2018-10-02</c:v>
                </c:pt>
                <c:pt idx="719">
                  <c:v>2018-10-03</c:v>
                </c:pt>
                <c:pt idx="720">
                  <c:v>2018-10-04</c:v>
                </c:pt>
                <c:pt idx="721">
                  <c:v>2018-10-05</c:v>
                </c:pt>
                <c:pt idx="722">
                  <c:v>2018-10-08</c:v>
                </c:pt>
                <c:pt idx="723">
                  <c:v>2018-10-09</c:v>
                </c:pt>
                <c:pt idx="724">
                  <c:v>2018-10-10</c:v>
                </c:pt>
                <c:pt idx="725">
                  <c:v>2018-10-11</c:v>
                </c:pt>
                <c:pt idx="726">
                  <c:v>2018-10-12</c:v>
                </c:pt>
                <c:pt idx="727">
                  <c:v>2018-10-15</c:v>
                </c:pt>
                <c:pt idx="728">
                  <c:v>2018-10-16</c:v>
                </c:pt>
                <c:pt idx="729">
                  <c:v>2018-10-17</c:v>
                </c:pt>
                <c:pt idx="730">
                  <c:v>2018-10-18</c:v>
                </c:pt>
                <c:pt idx="731">
                  <c:v>2018-10-19</c:v>
                </c:pt>
                <c:pt idx="732">
                  <c:v>2018-10-22</c:v>
                </c:pt>
                <c:pt idx="733">
                  <c:v>2018-10-23</c:v>
                </c:pt>
                <c:pt idx="734">
                  <c:v>2018-10-24</c:v>
                </c:pt>
                <c:pt idx="735">
                  <c:v>2018-10-25</c:v>
                </c:pt>
                <c:pt idx="736">
                  <c:v>2018-10-26</c:v>
                </c:pt>
                <c:pt idx="737">
                  <c:v>2018-10-29</c:v>
                </c:pt>
                <c:pt idx="738">
                  <c:v>2018-10-30</c:v>
                </c:pt>
                <c:pt idx="739">
                  <c:v>2018-10-31</c:v>
                </c:pt>
                <c:pt idx="740">
                  <c:v>2018-11-01</c:v>
                </c:pt>
                <c:pt idx="741">
                  <c:v>2018-11-02</c:v>
                </c:pt>
                <c:pt idx="742">
                  <c:v>2018-11-05</c:v>
                </c:pt>
                <c:pt idx="743">
                  <c:v>2018-11-06</c:v>
                </c:pt>
                <c:pt idx="744">
                  <c:v>2018-11-07</c:v>
                </c:pt>
                <c:pt idx="745">
                  <c:v>2018-11-08</c:v>
                </c:pt>
                <c:pt idx="746">
                  <c:v>2018-11-09</c:v>
                </c:pt>
                <c:pt idx="747">
                  <c:v>2018-11-12</c:v>
                </c:pt>
                <c:pt idx="748">
                  <c:v>2018-11-13</c:v>
                </c:pt>
                <c:pt idx="749">
                  <c:v>2018-11-14</c:v>
                </c:pt>
                <c:pt idx="750">
                  <c:v>2018-11-15</c:v>
                </c:pt>
                <c:pt idx="751">
                  <c:v>2018-11-16</c:v>
                </c:pt>
                <c:pt idx="752">
                  <c:v>2018-11-19</c:v>
                </c:pt>
                <c:pt idx="753">
                  <c:v>2018-11-20</c:v>
                </c:pt>
                <c:pt idx="754">
                  <c:v>2018-11-21</c:v>
                </c:pt>
                <c:pt idx="755">
                  <c:v>2018-11-22</c:v>
                </c:pt>
                <c:pt idx="756">
                  <c:v>2018-11-23</c:v>
                </c:pt>
                <c:pt idx="757">
                  <c:v>2018-11-26</c:v>
                </c:pt>
                <c:pt idx="758">
                  <c:v>2018-11-27</c:v>
                </c:pt>
                <c:pt idx="759">
                  <c:v>2018-11-28</c:v>
                </c:pt>
                <c:pt idx="760">
                  <c:v>2018-11-29</c:v>
                </c:pt>
                <c:pt idx="761">
                  <c:v>2018-11-30</c:v>
                </c:pt>
                <c:pt idx="762">
                  <c:v>2018-12-03</c:v>
                </c:pt>
                <c:pt idx="763">
                  <c:v>2018-12-04</c:v>
                </c:pt>
                <c:pt idx="764">
                  <c:v>2018-12-05</c:v>
                </c:pt>
                <c:pt idx="765">
                  <c:v>2018-12-06</c:v>
                </c:pt>
                <c:pt idx="766">
                  <c:v>2018-12-07</c:v>
                </c:pt>
                <c:pt idx="767">
                  <c:v>2018-12-10</c:v>
                </c:pt>
                <c:pt idx="768">
                  <c:v>2018-12-11</c:v>
                </c:pt>
                <c:pt idx="769">
                  <c:v>2018-12-12</c:v>
                </c:pt>
                <c:pt idx="770">
                  <c:v>2018-12-13</c:v>
                </c:pt>
                <c:pt idx="771">
                  <c:v>2018-12-14</c:v>
                </c:pt>
                <c:pt idx="772">
                  <c:v>2018-12-17</c:v>
                </c:pt>
                <c:pt idx="773">
                  <c:v>2018-12-18</c:v>
                </c:pt>
                <c:pt idx="774">
                  <c:v>2018-12-19</c:v>
                </c:pt>
                <c:pt idx="775">
                  <c:v>2018-12-20</c:v>
                </c:pt>
                <c:pt idx="776">
                  <c:v>2018-12-21</c:v>
                </c:pt>
                <c:pt idx="777">
                  <c:v>2018-12-24</c:v>
                </c:pt>
                <c:pt idx="778">
                  <c:v>2018-12-25</c:v>
                </c:pt>
                <c:pt idx="779">
                  <c:v>2018-12-26</c:v>
                </c:pt>
                <c:pt idx="780">
                  <c:v>2018-12-27</c:v>
                </c:pt>
                <c:pt idx="781">
                  <c:v>2018-12-28</c:v>
                </c:pt>
                <c:pt idx="782">
                  <c:v>2018-12-31</c:v>
                </c:pt>
                <c:pt idx="783">
                  <c:v>2019-01-01</c:v>
                </c:pt>
                <c:pt idx="784">
                  <c:v>2019-01-02</c:v>
                </c:pt>
                <c:pt idx="785">
                  <c:v>2019-01-03</c:v>
                </c:pt>
                <c:pt idx="786">
                  <c:v>2019-01-04</c:v>
                </c:pt>
                <c:pt idx="787">
                  <c:v>2019-01-07</c:v>
                </c:pt>
                <c:pt idx="788">
                  <c:v>2019-01-08</c:v>
                </c:pt>
                <c:pt idx="789">
                  <c:v>2019-01-09</c:v>
                </c:pt>
                <c:pt idx="790">
                  <c:v>2019-01-10</c:v>
                </c:pt>
                <c:pt idx="791">
                  <c:v>2019-01-11</c:v>
                </c:pt>
                <c:pt idx="792">
                  <c:v>2019-01-14</c:v>
                </c:pt>
                <c:pt idx="793">
                  <c:v>2019-01-15</c:v>
                </c:pt>
                <c:pt idx="794">
                  <c:v>2019-01-16</c:v>
                </c:pt>
                <c:pt idx="795">
                  <c:v>2019-01-17</c:v>
                </c:pt>
                <c:pt idx="796">
                  <c:v>2019-01-18</c:v>
                </c:pt>
                <c:pt idx="797">
                  <c:v>2019-01-21</c:v>
                </c:pt>
                <c:pt idx="798">
                  <c:v>2019-01-22</c:v>
                </c:pt>
                <c:pt idx="799">
                  <c:v>2019-01-23</c:v>
                </c:pt>
                <c:pt idx="800">
                  <c:v>2019-01-24</c:v>
                </c:pt>
                <c:pt idx="801">
                  <c:v>2019-01-25</c:v>
                </c:pt>
                <c:pt idx="802">
                  <c:v>2019-01-28</c:v>
                </c:pt>
                <c:pt idx="803">
                  <c:v>2019-01-29</c:v>
                </c:pt>
                <c:pt idx="804">
                  <c:v>2019-01-30</c:v>
                </c:pt>
                <c:pt idx="805">
                  <c:v>2019-01-31</c:v>
                </c:pt>
                <c:pt idx="806">
                  <c:v>2019-02-01</c:v>
                </c:pt>
                <c:pt idx="807">
                  <c:v>2019-02-04</c:v>
                </c:pt>
                <c:pt idx="808">
                  <c:v>2019-02-05</c:v>
                </c:pt>
                <c:pt idx="809">
                  <c:v>2019-02-06</c:v>
                </c:pt>
                <c:pt idx="810">
                  <c:v>2019-02-07</c:v>
                </c:pt>
                <c:pt idx="811">
                  <c:v>2019-02-08</c:v>
                </c:pt>
                <c:pt idx="812">
                  <c:v>2019-02-11</c:v>
                </c:pt>
                <c:pt idx="813">
                  <c:v>2019-02-12</c:v>
                </c:pt>
                <c:pt idx="814">
                  <c:v>2019-02-13</c:v>
                </c:pt>
                <c:pt idx="815">
                  <c:v>2019-02-14</c:v>
                </c:pt>
                <c:pt idx="816">
                  <c:v>2019-02-15</c:v>
                </c:pt>
                <c:pt idx="817">
                  <c:v>2019-02-18</c:v>
                </c:pt>
                <c:pt idx="818">
                  <c:v>2019-02-19</c:v>
                </c:pt>
                <c:pt idx="819">
                  <c:v>2019-02-20</c:v>
                </c:pt>
                <c:pt idx="820">
                  <c:v>2019-02-21</c:v>
                </c:pt>
                <c:pt idx="821">
                  <c:v>2019-02-22</c:v>
                </c:pt>
                <c:pt idx="822">
                  <c:v>2019-02-25</c:v>
                </c:pt>
                <c:pt idx="823">
                  <c:v>2019-02-26</c:v>
                </c:pt>
                <c:pt idx="824">
                  <c:v>2019-02-27</c:v>
                </c:pt>
                <c:pt idx="825">
                  <c:v>2019-02-28</c:v>
                </c:pt>
                <c:pt idx="826">
                  <c:v>2019-03-01</c:v>
                </c:pt>
                <c:pt idx="827">
                  <c:v>2019-03-04</c:v>
                </c:pt>
                <c:pt idx="828">
                  <c:v>2019-03-05</c:v>
                </c:pt>
                <c:pt idx="829">
                  <c:v>2019-03-06</c:v>
                </c:pt>
                <c:pt idx="830">
                  <c:v>2019-03-07</c:v>
                </c:pt>
                <c:pt idx="831">
                  <c:v>2019-03-08</c:v>
                </c:pt>
                <c:pt idx="832">
                  <c:v>2019-03-11</c:v>
                </c:pt>
                <c:pt idx="833">
                  <c:v>2019-03-12</c:v>
                </c:pt>
                <c:pt idx="834">
                  <c:v>2019-03-13</c:v>
                </c:pt>
                <c:pt idx="835">
                  <c:v>2019-03-14</c:v>
                </c:pt>
                <c:pt idx="836">
                  <c:v>2019-03-15</c:v>
                </c:pt>
                <c:pt idx="837">
                  <c:v>2019-03-18</c:v>
                </c:pt>
                <c:pt idx="838">
                  <c:v>2019-03-19</c:v>
                </c:pt>
                <c:pt idx="839">
                  <c:v>2019-03-20</c:v>
                </c:pt>
                <c:pt idx="840">
                  <c:v>2019-03-21</c:v>
                </c:pt>
                <c:pt idx="841">
                  <c:v>2019-03-22</c:v>
                </c:pt>
                <c:pt idx="842">
                  <c:v>2019-03-25</c:v>
                </c:pt>
                <c:pt idx="843">
                  <c:v>2019-03-26</c:v>
                </c:pt>
                <c:pt idx="844">
                  <c:v>2019-03-27</c:v>
                </c:pt>
                <c:pt idx="845">
                  <c:v>2019-03-28</c:v>
                </c:pt>
                <c:pt idx="846">
                  <c:v>2019-03-29</c:v>
                </c:pt>
                <c:pt idx="847">
                  <c:v>2019-04-01</c:v>
                </c:pt>
                <c:pt idx="848">
                  <c:v>2019-04-02</c:v>
                </c:pt>
                <c:pt idx="849">
                  <c:v>2019-04-03</c:v>
                </c:pt>
                <c:pt idx="850">
                  <c:v>2019-04-04</c:v>
                </c:pt>
                <c:pt idx="851">
                  <c:v>2019-04-05</c:v>
                </c:pt>
                <c:pt idx="852">
                  <c:v>2019-04-08</c:v>
                </c:pt>
                <c:pt idx="853">
                  <c:v>2019-04-09</c:v>
                </c:pt>
                <c:pt idx="854">
                  <c:v>2019-04-10</c:v>
                </c:pt>
                <c:pt idx="855">
                  <c:v>2019-04-11</c:v>
                </c:pt>
                <c:pt idx="856">
                  <c:v>2019-04-12</c:v>
                </c:pt>
                <c:pt idx="857">
                  <c:v>2019-04-15</c:v>
                </c:pt>
                <c:pt idx="858">
                  <c:v>2019-04-16</c:v>
                </c:pt>
                <c:pt idx="859">
                  <c:v>2019-04-17</c:v>
                </c:pt>
                <c:pt idx="860">
                  <c:v>2019-04-18</c:v>
                </c:pt>
                <c:pt idx="861">
                  <c:v>2019-04-19</c:v>
                </c:pt>
                <c:pt idx="862">
                  <c:v>2019-04-22</c:v>
                </c:pt>
                <c:pt idx="863">
                  <c:v>2019-04-23</c:v>
                </c:pt>
                <c:pt idx="864">
                  <c:v>2019-04-24</c:v>
                </c:pt>
                <c:pt idx="865">
                  <c:v>2019-04-25</c:v>
                </c:pt>
                <c:pt idx="866">
                  <c:v>2019-04-26</c:v>
                </c:pt>
                <c:pt idx="867">
                  <c:v>2019-04-29</c:v>
                </c:pt>
                <c:pt idx="868">
                  <c:v>2019-04-30</c:v>
                </c:pt>
                <c:pt idx="869">
                  <c:v>2019-05-01</c:v>
                </c:pt>
                <c:pt idx="870">
                  <c:v>2019-05-02</c:v>
                </c:pt>
                <c:pt idx="871">
                  <c:v>2019-05-03</c:v>
                </c:pt>
                <c:pt idx="872">
                  <c:v>2019-05-06</c:v>
                </c:pt>
                <c:pt idx="873">
                  <c:v>2019-05-07</c:v>
                </c:pt>
                <c:pt idx="874">
                  <c:v>2019-05-08</c:v>
                </c:pt>
                <c:pt idx="875">
                  <c:v>2019-05-09</c:v>
                </c:pt>
                <c:pt idx="876">
                  <c:v>2019-05-10</c:v>
                </c:pt>
                <c:pt idx="877">
                  <c:v>2019-05-13</c:v>
                </c:pt>
                <c:pt idx="878">
                  <c:v>2019-05-14</c:v>
                </c:pt>
                <c:pt idx="879">
                  <c:v>2019-05-15</c:v>
                </c:pt>
                <c:pt idx="880">
                  <c:v>2019-05-16</c:v>
                </c:pt>
                <c:pt idx="881">
                  <c:v>2019-05-17</c:v>
                </c:pt>
                <c:pt idx="882">
                  <c:v>2019-05-20</c:v>
                </c:pt>
                <c:pt idx="883">
                  <c:v>2019-05-21</c:v>
                </c:pt>
                <c:pt idx="884">
                  <c:v>2019-05-22</c:v>
                </c:pt>
                <c:pt idx="885">
                  <c:v>2019-05-23</c:v>
                </c:pt>
                <c:pt idx="886">
                  <c:v>2019-05-24</c:v>
                </c:pt>
                <c:pt idx="887">
                  <c:v>2019-05-27</c:v>
                </c:pt>
                <c:pt idx="888">
                  <c:v>2019-05-28</c:v>
                </c:pt>
                <c:pt idx="889">
                  <c:v>2019-05-29</c:v>
                </c:pt>
                <c:pt idx="890">
                  <c:v>2019-05-30</c:v>
                </c:pt>
                <c:pt idx="891">
                  <c:v>2019-05-31</c:v>
                </c:pt>
                <c:pt idx="892">
                  <c:v>2019-06-03</c:v>
                </c:pt>
                <c:pt idx="893">
                  <c:v>2019-06-04</c:v>
                </c:pt>
                <c:pt idx="894">
                  <c:v>2019-06-05</c:v>
                </c:pt>
                <c:pt idx="895">
                  <c:v>2019-06-06</c:v>
                </c:pt>
                <c:pt idx="896">
                  <c:v>2019-06-07</c:v>
                </c:pt>
                <c:pt idx="897">
                  <c:v>2019-06-10</c:v>
                </c:pt>
                <c:pt idx="898">
                  <c:v>2019-06-11</c:v>
                </c:pt>
                <c:pt idx="899">
                  <c:v>2019-06-12</c:v>
                </c:pt>
                <c:pt idx="900">
                  <c:v>2019-06-13</c:v>
                </c:pt>
                <c:pt idx="901">
                  <c:v>2019-06-14</c:v>
                </c:pt>
                <c:pt idx="902">
                  <c:v>2019-06-17</c:v>
                </c:pt>
                <c:pt idx="903">
                  <c:v>2019-06-18</c:v>
                </c:pt>
                <c:pt idx="904">
                  <c:v>2019-06-19</c:v>
                </c:pt>
                <c:pt idx="905">
                  <c:v>2019-06-20</c:v>
                </c:pt>
                <c:pt idx="906">
                  <c:v>2019-06-21</c:v>
                </c:pt>
                <c:pt idx="907">
                  <c:v>2019-06-24</c:v>
                </c:pt>
                <c:pt idx="908">
                  <c:v>2019-06-25</c:v>
                </c:pt>
                <c:pt idx="909">
                  <c:v>2019-06-26</c:v>
                </c:pt>
                <c:pt idx="910">
                  <c:v>2019-06-27</c:v>
                </c:pt>
                <c:pt idx="911">
                  <c:v>2019-06-28</c:v>
                </c:pt>
                <c:pt idx="912">
                  <c:v>2019-07-01</c:v>
                </c:pt>
                <c:pt idx="913">
                  <c:v>2019-07-02</c:v>
                </c:pt>
                <c:pt idx="914">
                  <c:v>2019-07-03</c:v>
                </c:pt>
                <c:pt idx="915">
                  <c:v>2019-07-04</c:v>
                </c:pt>
                <c:pt idx="916">
                  <c:v>2019-07-05</c:v>
                </c:pt>
                <c:pt idx="917">
                  <c:v>2019-07-08</c:v>
                </c:pt>
                <c:pt idx="918">
                  <c:v>2019-07-09</c:v>
                </c:pt>
                <c:pt idx="919">
                  <c:v>2019-07-10</c:v>
                </c:pt>
                <c:pt idx="920">
                  <c:v>2019-07-11</c:v>
                </c:pt>
                <c:pt idx="921">
                  <c:v>2019-07-12</c:v>
                </c:pt>
                <c:pt idx="922">
                  <c:v>2019/7/15</c:v>
                </c:pt>
                <c:pt idx="923">
                  <c:v>2019/7/16</c:v>
                </c:pt>
                <c:pt idx="924">
                  <c:v>2019/7/17</c:v>
                </c:pt>
                <c:pt idx="925">
                  <c:v>2019/7/18</c:v>
                </c:pt>
                <c:pt idx="926">
                  <c:v>2019/7/19</c:v>
                </c:pt>
                <c:pt idx="927">
                  <c:v>2019/7/22</c:v>
                </c:pt>
                <c:pt idx="928">
                  <c:v>2019/7/23</c:v>
                </c:pt>
                <c:pt idx="929">
                  <c:v>2019/7/24</c:v>
                </c:pt>
                <c:pt idx="930">
                  <c:v>2019/7/25</c:v>
                </c:pt>
                <c:pt idx="931">
                  <c:v>2019/7/26</c:v>
                </c:pt>
                <c:pt idx="932">
                  <c:v>2019/7/29</c:v>
                </c:pt>
                <c:pt idx="933">
                  <c:v>2019/7/30</c:v>
                </c:pt>
                <c:pt idx="934">
                  <c:v>2019/7/31</c:v>
                </c:pt>
                <c:pt idx="935">
                  <c:v>2019/8/1</c:v>
                </c:pt>
                <c:pt idx="936">
                  <c:v>2019/8/2</c:v>
                </c:pt>
                <c:pt idx="937">
                  <c:v>2019/8/5</c:v>
                </c:pt>
                <c:pt idx="938">
                  <c:v>2019/8/6</c:v>
                </c:pt>
                <c:pt idx="939">
                  <c:v>2019/8/7</c:v>
                </c:pt>
                <c:pt idx="940">
                  <c:v>2019/8/8</c:v>
                </c:pt>
                <c:pt idx="941">
                  <c:v>2019/8/9</c:v>
                </c:pt>
                <c:pt idx="942">
                  <c:v>2019/8/12</c:v>
                </c:pt>
                <c:pt idx="943">
                  <c:v>2019/8/13</c:v>
                </c:pt>
                <c:pt idx="944">
                  <c:v>2019/8/14</c:v>
                </c:pt>
                <c:pt idx="945">
                  <c:v>2019/8/15</c:v>
                </c:pt>
                <c:pt idx="946">
                  <c:v>2019/8/16</c:v>
                </c:pt>
                <c:pt idx="947">
                  <c:v>2019/8/19</c:v>
                </c:pt>
                <c:pt idx="948">
                  <c:v>2019/8/20</c:v>
                </c:pt>
                <c:pt idx="949">
                  <c:v>2019/8/21</c:v>
                </c:pt>
                <c:pt idx="950">
                  <c:v>2019/8/22</c:v>
                </c:pt>
                <c:pt idx="951">
                  <c:v>2019/8/23</c:v>
                </c:pt>
                <c:pt idx="952">
                  <c:v>2019/8/26</c:v>
                </c:pt>
                <c:pt idx="953">
                  <c:v>2019/8/27</c:v>
                </c:pt>
                <c:pt idx="954">
                  <c:v>2019/8/28</c:v>
                </c:pt>
                <c:pt idx="955">
                  <c:v>2019/8/29</c:v>
                </c:pt>
                <c:pt idx="956">
                  <c:v>2019/8/30</c:v>
                </c:pt>
                <c:pt idx="957">
                  <c:v>2019/9/2</c:v>
                </c:pt>
                <c:pt idx="958">
                  <c:v>2019/9/3</c:v>
                </c:pt>
                <c:pt idx="959">
                  <c:v>2019/9/4</c:v>
                </c:pt>
                <c:pt idx="960">
                  <c:v>2019/9/5</c:v>
                </c:pt>
                <c:pt idx="961">
                  <c:v>2019/9/6</c:v>
                </c:pt>
                <c:pt idx="962">
                  <c:v>2019/9/9</c:v>
                </c:pt>
                <c:pt idx="963">
                  <c:v>2019/9/10</c:v>
                </c:pt>
                <c:pt idx="964">
                  <c:v>2019/9/11</c:v>
                </c:pt>
                <c:pt idx="965">
                  <c:v>2019/9/12</c:v>
                </c:pt>
                <c:pt idx="966">
                  <c:v>2019/9/13</c:v>
                </c:pt>
                <c:pt idx="967">
                  <c:v>2019/9/16</c:v>
                </c:pt>
                <c:pt idx="968">
                  <c:v>2019/9/17</c:v>
                </c:pt>
                <c:pt idx="969">
                  <c:v>2019/9/18</c:v>
                </c:pt>
                <c:pt idx="970">
                  <c:v>2019/9/19</c:v>
                </c:pt>
                <c:pt idx="971">
                  <c:v>2019/9/20</c:v>
                </c:pt>
                <c:pt idx="972">
                  <c:v>2019/9/23</c:v>
                </c:pt>
                <c:pt idx="973">
                  <c:v>2019/9/24</c:v>
                </c:pt>
                <c:pt idx="974">
                  <c:v>2019/9/25</c:v>
                </c:pt>
                <c:pt idx="975">
                  <c:v>2019/9/26</c:v>
                </c:pt>
                <c:pt idx="976">
                  <c:v>2019/9/27</c:v>
                </c:pt>
                <c:pt idx="977">
                  <c:v>2019/9/29</c:v>
                </c:pt>
                <c:pt idx="978">
                  <c:v>2019/9/30</c:v>
                </c:pt>
                <c:pt idx="979">
                  <c:v>2019/10/1</c:v>
                </c:pt>
                <c:pt idx="980">
                  <c:v>2019/10/2</c:v>
                </c:pt>
                <c:pt idx="981">
                  <c:v>2019/10/3</c:v>
                </c:pt>
                <c:pt idx="982">
                  <c:v>2019/10/4</c:v>
                </c:pt>
                <c:pt idx="983">
                  <c:v>2019/10/7</c:v>
                </c:pt>
                <c:pt idx="984">
                  <c:v>2019/10/8</c:v>
                </c:pt>
                <c:pt idx="985">
                  <c:v>2019/10/9</c:v>
                </c:pt>
                <c:pt idx="986">
                  <c:v>2019/10/10</c:v>
                </c:pt>
                <c:pt idx="987">
                  <c:v>2019/10/11</c:v>
                </c:pt>
                <c:pt idx="988">
                  <c:v>2019/10/14</c:v>
                </c:pt>
                <c:pt idx="989">
                  <c:v>2019/10/15</c:v>
                </c:pt>
                <c:pt idx="990">
                  <c:v>2019/10/16</c:v>
                </c:pt>
                <c:pt idx="991">
                  <c:v>2019/10/17</c:v>
                </c:pt>
                <c:pt idx="992">
                  <c:v>2019/10/18</c:v>
                </c:pt>
                <c:pt idx="993">
                  <c:v>2019/10/21</c:v>
                </c:pt>
                <c:pt idx="994">
                  <c:v>2019/10/22</c:v>
                </c:pt>
                <c:pt idx="995">
                  <c:v>2019/10/23</c:v>
                </c:pt>
                <c:pt idx="996">
                  <c:v>2019/10/24</c:v>
                </c:pt>
                <c:pt idx="997">
                  <c:v>2019/10/25</c:v>
                </c:pt>
                <c:pt idx="998">
                  <c:v>2019/10/28</c:v>
                </c:pt>
                <c:pt idx="999">
                  <c:v>2019/10/29</c:v>
                </c:pt>
                <c:pt idx="1000">
                  <c:v>2019/10/30</c:v>
                </c:pt>
                <c:pt idx="1001">
                  <c:v>2019/10/31</c:v>
                </c:pt>
                <c:pt idx="1002">
                  <c:v>2019/11/1</c:v>
                </c:pt>
                <c:pt idx="1003">
                  <c:v>2019/11/4</c:v>
                </c:pt>
                <c:pt idx="1004">
                  <c:v>2019/11/5</c:v>
                </c:pt>
                <c:pt idx="1005">
                  <c:v>2019/11/6</c:v>
                </c:pt>
                <c:pt idx="1006">
                  <c:v>2019/11/7</c:v>
                </c:pt>
                <c:pt idx="1007">
                  <c:v>2019/11/8</c:v>
                </c:pt>
                <c:pt idx="1008">
                  <c:v>2019/11/11</c:v>
                </c:pt>
                <c:pt idx="1009">
                  <c:v>2019/11/12</c:v>
                </c:pt>
                <c:pt idx="1010">
                  <c:v>2019/11/13</c:v>
                </c:pt>
                <c:pt idx="1011">
                  <c:v>2019/11/14</c:v>
                </c:pt>
                <c:pt idx="1012">
                  <c:v>2019/11/15</c:v>
                </c:pt>
                <c:pt idx="1013">
                  <c:v>2019/11/18</c:v>
                </c:pt>
                <c:pt idx="1014">
                  <c:v>2019/11/19</c:v>
                </c:pt>
                <c:pt idx="1015">
                  <c:v>2019/11/20</c:v>
                </c:pt>
                <c:pt idx="1016">
                  <c:v>2019/11/21</c:v>
                </c:pt>
                <c:pt idx="1017">
                  <c:v>2019/11/22</c:v>
                </c:pt>
                <c:pt idx="1018">
                  <c:v>2019/11/25</c:v>
                </c:pt>
                <c:pt idx="1019">
                  <c:v>2019/11/26</c:v>
                </c:pt>
                <c:pt idx="1020">
                  <c:v>2019/11/27</c:v>
                </c:pt>
                <c:pt idx="1021">
                  <c:v>2019/11/28</c:v>
                </c:pt>
                <c:pt idx="1022">
                  <c:v>2019/11/29</c:v>
                </c:pt>
                <c:pt idx="1023">
                  <c:v>2019/12/2</c:v>
                </c:pt>
                <c:pt idx="1024">
                  <c:v>2019/12/3</c:v>
                </c:pt>
                <c:pt idx="1025">
                  <c:v>2019/12/4</c:v>
                </c:pt>
                <c:pt idx="1026">
                  <c:v>2019/12/5</c:v>
                </c:pt>
                <c:pt idx="1027">
                  <c:v>2019/12/6</c:v>
                </c:pt>
                <c:pt idx="1028">
                  <c:v>2019/12/9</c:v>
                </c:pt>
                <c:pt idx="1029">
                  <c:v>2019/12/10</c:v>
                </c:pt>
                <c:pt idx="1030">
                  <c:v>2019/12/11</c:v>
                </c:pt>
                <c:pt idx="1031">
                  <c:v>2019/12/12</c:v>
                </c:pt>
                <c:pt idx="1032">
                  <c:v>2019/12/13</c:v>
                </c:pt>
                <c:pt idx="1033">
                  <c:v>2019/12/16</c:v>
                </c:pt>
                <c:pt idx="1034">
                  <c:v>2019/12/17</c:v>
                </c:pt>
                <c:pt idx="1035">
                  <c:v>2019/12/18</c:v>
                </c:pt>
                <c:pt idx="1036">
                  <c:v>2019/12/19</c:v>
                </c:pt>
                <c:pt idx="1037">
                  <c:v>2019/12/20</c:v>
                </c:pt>
                <c:pt idx="1038">
                  <c:v>2019/12/23</c:v>
                </c:pt>
                <c:pt idx="1039">
                  <c:v>2019/12/24</c:v>
                </c:pt>
                <c:pt idx="1040">
                  <c:v>2019/12/25</c:v>
                </c:pt>
                <c:pt idx="1041">
                  <c:v>2019/12/26</c:v>
                </c:pt>
                <c:pt idx="1042">
                  <c:v>2019/12/27</c:v>
                </c:pt>
                <c:pt idx="1043">
                  <c:v>2019/12/30</c:v>
                </c:pt>
                <c:pt idx="1044">
                  <c:v>2019/12/31</c:v>
                </c:pt>
                <c:pt idx="1045">
                  <c:v>2020/1/1</c:v>
                </c:pt>
                <c:pt idx="1046">
                  <c:v>2020/1/2</c:v>
                </c:pt>
                <c:pt idx="1047">
                  <c:v>2020/1/3</c:v>
                </c:pt>
                <c:pt idx="1048">
                  <c:v>2020/1/6</c:v>
                </c:pt>
                <c:pt idx="1049">
                  <c:v>2020/1/7</c:v>
                </c:pt>
                <c:pt idx="1050">
                  <c:v>2020/1/8</c:v>
                </c:pt>
                <c:pt idx="1051">
                  <c:v>2020/1/9</c:v>
                </c:pt>
                <c:pt idx="1052">
                  <c:v>2020/1/10</c:v>
                </c:pt>
                <c:pt idx="1053">
                  <c:v>2020/1/13</c:v>
                </c:pt>
                <c:pt idx="1054">
                  <c:v>2020/1/14</c:v>
                </c:pt>
                <c:pt idx="1055">
                  <c:v>2020/1/15</c:v>
                </c:pt>
                <c:pt idx="1056">
                  <c:v>2020/1/16</c:v>
                </c:pt>
                <c:pt idx="1057">
                  <c:v>2020/1/17</c:v>
                </c:pt>
                <c:pt idx="1058">
                  <c:v>2020-01-19</c:v>
                </c:pt>
                <c:pt idx="1059">
                  <c:v>2020-01-20</c:v>
                </c:pt>
                <c:pt idx="1060">
                  <c:v>2020-01-21</c:v>
                </c:pt>
                <c:pt idx="1061">
                  <c:v>2020-01-22</c:v>
                </c:pt>
                <c:pt idx="1062">
                  <c:v>2020-01-23</c:v>
                </c:pt>
                <c:pt idx="1063">
                  <c:v>2020-01-24</c:v>
                </c:pt>
                <c:pt idx="1064">
                  <c:v>2020/1/27</c:v>
                </c:pt>
                <c:pt idx="1065">
                  <c:v>2020/1/28</c:v>
                </c:pt>
                <c:pt idx="1066">
                  <c:v>2020/1/29</c:v>
                </c:pt>
                <c:pt idx="1067">
                  <c:v>2020/1/30</c:v>
                </c:pt>
                <c:pt idx="1068">
                  <c:v>2020/1/31</c:v>
                </c:pt>
                <c:pt idx="1069">
                  <c:v>2020/2/3</c:v>
                </c:pt>
                <c:pt idx="1070">
                  <c:v>2020/2/4</c:v>
                </c:pt>
                <c:pt idx="1071">
                  <c:v>2020/2/5</c:v>
                </c:pt>
                <c:pt idx="1072">
                  <c:v>2020/2/6</c:v>
                </c:pt>
                <c:pt idx="1073">
                  <c:v>2020/2/7</c:v>
                </c:pt>
                <c:pt idx="1074">
                  <c:v>2020/2/10</c:v>
                </c:pt>
                <c:pt idx="1075">
                  <c:v>2020/2/11</c:v>
                </c:pt>
                <c:pt idx="1076">
                  <c:v>2020/2/12</c:v>
                </c:pt>
                <c:pt idx="1077">
                  <c:v>2020/2/13</c:v>
                </c:pt>
                <c:pt idx="1078">
                  <c:v>2020/2/14</c:v>
                </c:pt>
                <c:pt idx="1079">
                  <c:v>2020/2/17</c:v>
                </c:pt>
                <c:pt idx="1080">
                  <c:v>2020/2/18</c:v>
                </c:pt>
                <c:pt idx="1081">
                  <c:v>2020/2/19</c:v>
                </c:pt>
                <c:pt idx="1082">
                  <c:v>2020/2/20</c:v>
                </c:pt>
                <c:pt idx="1083">
                  <c:v>2020/2/21</c:v>
                </c:pt>
                <c:pt idx="1084">
                  <c:v>2020/2/24</c:v>
                </c:pt>
                <c:pt idx="1085">
                  <c:v>2020/2/25</c:v>
                </c:pt>
                <c:pt idx="1086">
                  <c:v>2020/2/26</c:v>
                </c:pt>
                <c:pt idx="1087">
                  <c:v>2020/2/27</c:v>
                </c:pt>
                <c:pt idx="1088">
                  <c:v>2020/2/28</c:v>
                </c:pt>
                <c:pt idx="1089">
                  <c:v>2020/3/2</c:v>
                </c:pt>
                <c:pt idx="1090">
                  <c:v>2020/3/3</c:v>
                </c:pt>
                <c:pt idx="1091">
                  <c:v>2020/3/4</c:v>
                </c:pt>
                <c:pt idx="1092">
                  <c:v>2020/3/5</c:v>
                </c:pt>
                <c:pt idx="1093">
                  <c:v>2020/3/6</c:v>
                </c:pt>
                <c:pt idx="1094">
                  <c:v>2020/3/9</c:v>
                </c:pt>
                <c:pt idx="1095">
                  <c:v>2020/3/10</c:v>
                </c:pt>
                <c:pt idx="1096">
                  <c:v>2020/3/11</c:v>
                </c:pt>
                <c:pt idx="1097">
                  <c:v>2020/3/12</c:v>
                </c:pt>
                <c:pt idx="1098">
                  <c:v>2020/3/13</c:v>
                </c:pt>
                <c:pt idx="1099">
                  <c:v>2020/3/16</c:v>
                </c:pt>
                <c:pt idx="1100">
                  <c:v>2020/3/17</c:v>
                </c:pt>
                <c:pt idx="1101">
                  <c:v>2020/3/18</c:v>
                </c:pt>
                <c:pt idx="1102">
                  <c:v>2020/3/19</c:v>
                </c:pt>
                <c:pt idx="1103">
                  <c:v>2020/3/20</c:v>
                </c:pt>
                <c:pt idx="1104">
                  <c:v>2020/3/21</c:v>
                </c:pt>
                <c:pt idx="1105">
                  <c:v>2020/3/22</c:v>
                </c:pt>
                <c:pt idx="1106">
                  <c:v>2020/3/23</c:v>
                </c:pt>
                <c:pt idx="1107">
                  <c:v>2020/3/24</c:v>
                </c:pt>
                <c:pt idx="1108">
                  <c:v>2020/3/25</c:v>
                </c:pt>
                <c:pt idx="1109">
                  <c:v>2020/3/26</c:v>
                </c:pt>
                <c:pt idx="1110">
                  <c:v>2020/3/27</c:v>
                </c:pt>
                <c:pt idx="1111">
                  <c:v>2020/3/30</c:v>
                </c:pt>
                <c:pt idx="1112">
                  <c:v>2020/3/31</c:v>
                </c:pt>
                <c:pt idx="1113">
                  <c:v>2020/4/1</c:v>
                </c:pt>
                <c:pt idx="1114">
                  <c:v>2020/4/2</c:v>
                </c:pt>
                <c:pt idx="1115">
                  <c:v>2020/4/3</c:v>
                </c:pt>
                <c:pt idx="1116">
                  <c:v>2020/4/6</c:v>
                </c:pt>
                <c:pt idx="1117">
                  <c:v>2020/4/7</c:v>
                </c:pt>
                <c:pt idx="1118">
                  <c:v>2020/4/8</c:v>
                </c:pt>
                <c:pt idx="1119">
                  <c:v>2020/4/9</c:v>
                </c:pt>
                <c:pt idx="1120">
                  <c:v>2020/4/10</c:v>
                </c:pt>
                <c:pt idx="1121">
                  <c:v>2020/4/13</c:v>
                </c:pt>
                <c:pt idx="1122">
                  <c:v>2020/4/14</c:v>
                </c:pt>
                <c:pt idx="1123">
                  <c:v>2020/4/15</c:v>
                </c:pt>
                <c:pt idx="1124">
                  <c:v>2020/4/16</c:v>
                </c:pt>
                <c:pt idx="1125">
                  <c:v>2020/4/17</c:v>
                </c:pt>
                <c:pt idx="1126">
                  <c:v>2020/4/20</c:v>
                </c:pt>
                <c:pt idx="1127">
                  <c:v>2020/4/21</c:v>
                </c:pt>
                <c:pt idx="1128">
                  <c:v>2020/4/22</c:v>
                </c:pt>
                <c:pt idx="1129">
                  <c:v>2020/4/23</c:v>
                </c:pt>
                <c:pt idx="1130">
                  <c:v>2020/4/24</c:v>
                </c:pt>
                <c:pt idx="1131">
                  <c:v>2020/4/27</c:v>
                </c:pt>
                <c:pt idx="1132">
                  <c:v>2020/4/28</c:v>
                </c:pt>
                <c:pt idx="1133">
                  <c:v>2020/4/29</c:v>
                </c:pt>
                <c:pt idx="1134">
                  <c:v>2020/4/30</c:v>
                </c:pt>
                <c:pt idx="1135">
                  <c:v>2020/5/1</c:v>
                </c:pt>
                <c:pt idx="1136">
                  <c:v>2020/5/4</c:v>
                </c:pt>
                <c:pt idx="1137">
                  <c:v>2020/5/5</c:v>
                </c:pt>
                <c:pt idx="1138">
                  <c:v>2020/5/6</c:v>
                </c:pt>
                <c:pt idx="1139">
                  <c:v>2020/5/7</c:v>
                </c:pt>
                <c:pt idx="1140">
                  <c:v>2020/5/8</c:v>
                </c:pt>
                <c:pt idx="1141">
                  <c:v>2020/5/11</c:v>
                </c:pt>
                <c:pt idx="1142">
                  <c:v>2020/5/12</c:v>
                </c:pt>
                <c:pt idx="1143">
                  <c:v>2020/5/13</c:v>
                </c:pt>
                <c:pt idx="1144">
                  <c:v>2020/5/14</c:v>
                </c:pt>
                <c:pt idx="1145">
                  <c:v>2020/5/15</c:v>
                </c:pt>
                <c:pt idx="1146">
                  <c:v>2020/5/18</c:v>
                </c:pt>
                <c:pt idx="1147">
                  <c:v>2020/5/19</c:v>
                </c:pt>
                <c:pt idx="1148">
                  <c:v>2020/5/20</c:v>
                </c:pt>
                <c:pt idx="1149">
                  <c:v>2020/5/21</c:v>
                </c:pt>
                <c:pt idx="1150">
                  <c:v>2020/5/22</c:v>
                </c:pt>
                <c:pt idx="1151">
                  <c:v>2020/5/25</c:v>
                </c:pt>
                <c:pt idx="1152">
                  <c:v>2020/5/26</c:v>
                </c:pt>
                <c:pt idx="1153">
                  <c:v>2020/5/27</c:v>
                </c:pt>
                <c:pt idx="1154">
                  <c:v>2020/5/28</c:v>
                </c:pt>
                <c:pt idx="1155">
                  <c:v>2020/5/29</c:v>
                </c:pt>
                <c:pt idx="1156">
                  <c:v>2020/6/1</c:v>
                </c:pt>
                <c:pt idx="1157">
                  <c:v>2020/6/2</c:v>
                </c:pt>
                <c:pt idx="1158">
                  <c:v>2020/6/3</c:v>
                </c:pt>
                <c:pt idx="1159">
                  <c:v>2020/6/4</c:v>
                </c:pt>
                <c:pt idx="1160">
                  <c:v>2020/6/5</c:v>
                </c:pt>
                <c:pt idx="1161">
                  <c:v>2020/6/8</c:v>
                </c:pt>
                <c:pt idx="1162">
                  <c:v>2020/6/9</c:v>
                </c:pt>
                <c:pt idx="1163">
                  <c:v>2020/6/10</c:v>
                </c:pt>
                <c:pt idx="1164">
                  <c:v>2020/6/11</c:v>
                </c:pt>
                <c:pt idx="1165">
                  <c:v>2020/6/12</c:v>
                </c:pt>
                <c:pt idx="1166">
                  <c:v>2020/6/15</c:v>
                </c:pt>
                <c:pt idx="1167">
                  <c:v>2020/6/16</c:v>
                </c:pt>
                <c:pt idx="1168">
                  <c:v>2020/6/17</c:v>
                </c:pt>
                <c:pt idx="1169">
                  <c:v>2020/6/18</c:v>
                </c:pt>
                <c:pt idx="1170">
                  <c:v>2020/6/19</c:v>
                </c:pt>
                <c:pt idx="1171">
                  <c:v>2020/6/22</c:v>
                </c:pt>
                <c:pt idx="1172">
                  <c:v>2020/6/23</c:v>
                </c:pt>
                <c:pt idx="1173">
                  <c:v>2020/6/24</c:v>
                </c:pt>
                <c:pt idx="1174">
                  <c:v>2020/6/25</c:v>
                </c:pt>
                <c:pt idx="1175">
                  <c:v>2020/6/26</c:v>
                </c:pt>
                <c:pt idx="1176">
                  <c:v>2020/6/29</c:v>
                </c:pt>
                <c:pt idx="1177">
                  <c:v>2020/6/30</c:v>
                </c:pt>
                <c:pt idx="1178">
                  <c:v>2020/7/1</c:v>
                </c:pt>
                <c:pt idx="1179">
                  <c:v>2020/7/2</c:v>
                </c:pt>
                <c:pt idx="1180">
                  <c:v>2020/7/3</c:v>
                </c:pt>
                <c:pt idx="1181">
                  <c:v>2020/7/6</c:v>
                </c:pt>
                <c:pt idx="1182">
                  <c:v>2020/7/7</c:v>
                </c:pt>
                <c:pt idx="1183">
                  <c:v>2020/7/8</c:v>
                </c:pt>
                <c:pt idx="1184">
                  <c:v>2020/7/9</c:v>
                </c:pt>
                <c:pt idx="1185">
                  <c:v>2020/7/10</c:v>
                </c:pt>
                <c:pt idx="1186">
                  <c:v>2020/7/13</c:v>
                </c:pt>
                <c:pt idx="1187">
                  <c:v>2020/7/14</c:v>
                </c:pt>
                <c:pt idx="1188">
                  <c:v>2020/7/15</c:v>
                </c:pt>
                <c:pt idx="1189">
                  <c:v>2020/7/16</c:v>
                </c:pt>
                <c:pt idx="1190">
                  <c:v>2020/7/17</c:v>
                </c:pt>
                <c:pt idx="1191">
                  <c:v>2020/7/20</c:v>
                </c:pt>
                <c:pt idx="1192">
                  <c:v>2020/7/21</c:v>
                </c:pt>
                <c:pt idx="1193">
                  <c:v>2020/7/22</c:v>
                </c:pt>
                <c:pt idx="1194">
                  <c:v>2020/7/23</c:v>
                </c:pt>
                <c:pt idx="1195">
                  <c:v>2020/7/24</c:v>
                </c:pt>
                <c:pt idx="1196">
                  <c:v>2020/7/27</c:v>
                </c:pt>
                <c:pt idx="1197">
                  <c:v>2020/7/28</c:v>
                </c:pt>
                <c:pt idx="1198">
                  <c:v>2020/7/29</c:v>
                </c:pt>
                <c:pt idx="1199">
                  <c:v>2020/7/30</c:v>
                </c:pt>
                <c:pt idx="1200">
                  <c:v>2020/7/31</c:v>
                </c:pt>
                <c:pt idx="1201">
                  <c:v>2020/8/3</c:v>
                </c:pt>
                <c:pt idx="1202">
                  <c:v>2020/8/4</c:v>
                </c:pt>
                <c:pt idx="1203">
                  <c:v>2020/8/5</c:v>
                </c:pt>
                <c:pt idx="1204">
                  <c:v>2020/8/6</c:v>
                </c:pt>
                <c:pt idx="1205">
                  <c:v>2020/8/7</c:v>
                </c:pt>
                <c:pt idx="1206">
                  <c:v>2020/8/10</c:v>
                </c:pt>
                <c:pt idx="1207">
                  <c:v>2020/8/11</c:v>
                </c:pt>
                <c:pt idx="1208">
                  <c:v>2020/8/12</c:v>
                </c:pt>
                <c:pt idx="1209">
                  <c:v>2020/8/13</c:v>
                </c:pt>
                <c:pt idx="1210">
                  <c:v>2020/8/14</c:v>
                </c:pt>
                <c:pt idx="1211">
                  <c:v>2020/8/17</c:v>
                </c:pt>
                <c:pt idx="1212">
                  <c:v>2020/8/18</c:v>
                </c:pt>
                <c:pt idx="1213">
                  <c:v>2020/8/19</c:v>
                </c:pt>
                <c:pt idx="1214">
                  <c:v>2020/8/20</c:v>
                </c:pt>
                <c:pt idx="1215">
                  <c:v>2020/8/21</c:v>
                </c:pt>
                <c:pt idx="1216">
                  <c:v>2020/8/24</c:v>
                </c:pt>
                <c:pt idx="1217">
                  <c:v>2020/8/25</c:v>
                </c:pt>
                <c:pt idx="1218">
                  <c:v>2020/8/26</c:v>
                </c:pt>
                <c:pt idx="1219">
                  <c:v>2020/8/27</c:v>
                </c:pt>
                <c:pt idx="1220">
                  <c:v>2020/8/28</c:v>
                </c:pt>
                <c:pt idx="1221">
                  <c:v>2020/8/31</c:v>
                </c:pt>
                <c:pt idx="1222">
                  <c:v>2020/9/1</c:v>
                </c:pt>
                <c:pt idx="1223">
                  <c:v>2020/9/2</c:v>
                </c:pt>
                <c:pt idx="1224">
                  <c:v>2020/9/3</c:v>
                </c:pt>
                <c:pt idx="1225">
                  <c:v>2020/9/4</c:v>
                </c:pt>
                <c:pt idx="1226">
                  <c:v>2020/9/7</c:v>
                </c:pt>
                <c:pt idx="1227">
                  <c:v>2020/9/8</c:v>
                </c:pt>
                <c:pt idx="1228">
                  <c:v>2020/9/9</c:v>
                </c:pt>
                <c:pt idx="1229">
                  <c:v>2020/9/10</c:v>
                </c:pt>
                <c:pt idx="1230">
                  <c:v>2020/9/11</c:v>
                </c:pt>
                <c:pt idx="1231">
                  <c:v>2020/9/14</c:v>
                </c:pt>
                <c:pt idx="1232">
                  <c:v>2020/9/15</c:v>
                </c:pt>
                <c:pt idx="1233">
                  <c:v>2020/9/16</c:v>
                </c:pt>
                <c:pt idx="1234">
                  <c:v>2020/9/17</c:v>
                </c:pt>
                <c:pt idx="1235">
                  <c:v>2020/9/18</c:v>
                </c:pt>
                <c:pt idx="1236">
                  <c:v>2020/9/21</c:v>
                </c:pt>
                <c:pt idx="1237">
                  <c:v>2020/9/22</c:v>
                </c:pt>
                <c:pt idx="1238">
                  <c:v>2020/9/23</c:v>
                </c:pt>
                <c:pt idx="1239">
                  <c:v>2020/9/24</c:v>
                </c:pt>
                <c:pt idx="1240">
                  <c:v>2020/9/25</c:v>
                </c:pt>
                <c:pt idx="1241">
                  <c:v>2020/9/28</c:v>
                </c:pt>
                <c:pt idx="1242">
                  <c:v>2020/9/29</c:v>
                </c:pt>
                <c:pt idx="1243">
                  <c:v>2020/9/30</c:v>
                </c:pt>
                <c:pt idx="1244">
                  <c:v>2020/10/1</c:v>
                </c:pt>
                <c:pt idx="1245">
                  <c:v>2020/10/2</c:v>
                </c:pt>
                <c:pt idx="1246">
                  <c:v>2020/10/5</c:v>
                </c:pt>
                <c:pt idx="1247">
                  <c:v>2020/10/6</c:v>
                </c:pt>
                <c:pt idx="1248">
                  <c:v>2020/10/7</c:v>
                </c:pt>
                <c:pt idx="1249">
                  <c:v>2020/10/8</c:v>
                </c:pt>
                <c:pt idx="1250">
                  <c:v>2020/10/9</c:v>
                </c:pt>
                <c:pt idx="1251">
                  <c:v>2020/10/12</c:v>
                </c:pt>
                <c:pt idx="1252">
                  <c:v>2020/10/13</c:v>
                </c:pt>
                <c:pt idx="1253">
                  <c:v>2020/10/14</c:v>
                </c:pt>
                <c:pt idx="1254">
                  <c:v>2020/10/15</c:v>
                </c:pt>
                <c:pt idx="1255">
                  <c:v>2020/10/16</c:v>
                </c:pt>
                <c:pt idx="1256">
                  <c:v>2020/10/19</c:v>
                </c:pt>
                <c:pt idx="1257">
                  <c:v>2020/10/20</c:v>
                </c:pt>
                <c:pt idx="1258">
                  <c:v>2020/10/21</c:v>
                </c:pt>
                <c:pt idx="1259">
                  <c:v>2020/10/22</c:v>
                </c:pt>
                <c:pt idx="1260">
                  <c:v>2020/10/23</c:v>
                </c:pt>
                <c:pt idx="1261">
                  <c:v>2020/10/26</c:v>
                </c:pt>
                <c:pt idx="1262">
                  <c:v>2020/10/27</c:v>
                </c:pt>
                <c:pt idx="1263">
                  <c:v>2020/10/28</c:v>
                </c:pt>
                <c:pt idx="1264">
                  <c:v>2020/10/29</c:v>
                </c:pt>
                <c:pt idx="1265">
                  <c:v>2020/10/30</c:v>
                </c:pt>
                <c:pt idx="1266">
                  <c:v>2020/11/2</c:v>
                </c:pt>
                <c:pt idx="1267">
                  <c:v>2020/11/3</c:v>
                </c:pt>
                <c:pt idx="1268">
                  <c:v>2020/11/4</c:v>
                </c:pt>
                <c:pt idx="1269">
                  <c:v>2020/11/5</c:v>
                </c:pt>
                <c:pt idx="1270">
                  <c:v>2020/11/6</c:v>
                </c:pt>
                <c:pt idx="1271">
                  <c:v>2020/11/9</c:v>
                </c:pt>
                <c:pt idx="1272">
                  <c:v>2020/11/10</c:v>
                </c:pt>
                <c:pt idx="1273">
                  <c:v>2020/11/11</c:v>
                </c:pt>
                <c:pt idx="1274">
                  <c:v>2020/11/12</c:v>
                </c:pt>
                <c:pt idx="1275">
                  <c:v>2020/11/13</c:v>
                </c:pt>
                <c:pt idx="1276">
                  <c:v>2020/11/16</c:v>
                </c:pt>
                <c:pt idx="1277">
                  <c:v>2020/11/17</c:v>
                </c:pt>
                <c:pt idx="1278">
                  <c:v>2020/11/18</c:v>
                </c:pt>
                <c:pt idx="1279">
                  <c:v>2020/11/19</c:v>
                </c:pt>
                <c:pt idx="1280">
                  <c:v>2020/11/20</c:v>
                </c:pt>
                <c:pt idx="1281">
                  <c:v>2020/11/23</c:v>
                </c:pt>
                <c:pt idx="1282">
                  <c:v>2020/11/24</c:v>
                </c:pt>
                <c:pt idx="1283">
                  <c:v>2020/11/25</c:v>
                </c:pt>
                <c:pt idx="1284">
                  <c:v>2020/11/26</c:v>
                </c:pt>
                <c:pt idx="1285">
                  <c:v>2020/11/27</c:v>
                </c:pt>
                <c:pt idx="1286">
                  <c:v>2020/11/30</c:v>
                </c:pt>
                <c:pt idx="1287">
                  <c:v>2020/12/1</c:v>
                </c:pt>
                <c:pt idx="1288">
                  <c:v>2020/12/2</c:v>
                </c:pt>
                <c:pt idx="1289">
                  <c:v>2020/12/3</c:v>
                </c:pt>
                <c:pt idx="1290">
                  <c:v>2020/12/4</c:v>
                </c:pt>
                <c:pt idx="1291">
                  <c:v>2020/12/7</c:v>
                </c:pt>
                <c:pt idx="1292">
                  <c:v>2020/12/8</c:v>
                </c:pt>
                <c:pt idx="1293">
                  <c:v>2020/12/9</c:v>
                </c:pt>
                <c:pt idx="1294">
                  <c:v>2020/12/10</c:v>
                </c:pt>
                <c:pt idx="1295">
                  <c:v>2020/12/11</c:v>
                </c:pt>
                <c:pt idx="1296">
                  <c:v>2020/12/14</c:v>
                </c:pt>
                <c:pt idx="1297">
                  <c:v>2020/12/15</c:v>
                </c:pt>
                <c:pt idx="1298">
                  <c:v>2020/12/16</c:v>
                </c:pt>
                <c:pt idx="1299">
                  <c:v>2020/12/17</c:v>
                </c:pt>
                <c:pt idx="1300">
                  <c:v>2020/12/18</c:v>
                </c:pt>
                <c:pt idx="1301">
                  <c:v>2020/12/21</c:v>
                </c:pt>
                <c:pt idx="1302">
                  <c:v>2020/12/22</c:v>
                </c:pt>
                <c:pt idx="1303">
                  <c:v>2020/12/23</c:v>
                </c:pt>
                <c:pt idx="1304">
                  <c:v>2020/12/24</c:v>
                </c:pt>
                <c:pt idx="1305">
                  <c:v>2020/12/25</c:v>
                </c:pt>
                <c:pt idx="1306">
                  <c:v>2020/12/28</c:v>
                </c:pt>
                <c:pt idx="1307">
                  <c:v>2020/12/29</c:v>
                </c:pt>
                <c:pt idx="1308">
                  <c:v>2020/12/30</c:v>
                </c:pt>
                <c:pt idx="1309">
                  <c:v>2020/12/31</c:v>
                </c:pt>
                <c:pt idx="1310">
                  <c:v>2021/1/1</c:v>
                </c:pt>
                <c:pt idx="1311">
                  <c:v>2021/1/4</c:v>
                </c:pt>
                <c:pt idx="1312">
                  <c:v>2021/1/5</c:v>
                </c:pt>
                <c:pt idx="1313">
                  <c:v>2021/1/6</c:v>
                </c:pt>
                <c:pt idx="1314">
                  <c:v>2021/1/7</c:v>
                </c:pt>
                <c:pt idx="1315">
                  <c:v>2021/1/8</c:v>
                </c:pt>
                <c:pt idx="1316">
                  <c:v>2021/1/11</c:v>
                </c:pt>
                <c:pt idx="1317">
                  <c:v>2021/1/12</c:v>
                </c:pt>
                <c:pt idx="1318">
                  <c:v>2021/1/13</c:v>
                </c:pt>
                <c:pt idx="1319">
                  <c:v>2021/1/14</c:v>
                </c:pt>
                <c:pt idx="1320">
                  <c:v>2021/1/15</c:v>
                </c:pt>
                <c:pt idx="1321">
                  <c:v>2021/1/18</c:v>
                </c:pt>
                <c:pt idx="1322">
                  <c:v>2021/1/19</c:v>
                </c:pt>
                <c:pt idx="1323">
                  <c:v>2021/1/20</c:v>
                </c:pt>
                <c:pt idx="1324">
                  <c:v>2021/1/21</c:v>
                </c:pt>
                <c:pt idx="1325">
                  <c:v>2021/1/22</c:v>
                </c:pt>
                <c:pt idx="1326">
                  <c:v>2021/1/25</c:v>
                </c:pt>
                <c:pt idx="1327">
                  <c:v>2021/1/26</c:v>
                </c:pt>
                <c:pt idx="1328">
                  <c:v>2021/1/27</c:v>
                </c:pt>
                <c:pt idx="1329">
                  <c:v>2021/1/28</c:v>
                </c:pt>
                <c:pt idx="1330">
                  <c:v>2021/1/29</c:v>
                </c:pt>
                <c:pt idx="1331">
                  <c:v>2021/2/1</c:v>
                </c:pt>
                <c:pt idx="1332">
                  <c:v>2021/2/2</c:v>
                </c:pt>
                <c:pt idx="1333">
                  <c:v>2021/2/3</c:v>
                </c:pt>
                <c:pt idx="1334">
                  <c:v>2021/2/4</c:v>
                </c:pt>
                <c:pt idx="1335">
                  <c:v>2021/2/5</c:v>
                </c:pt>
                <c:pt idx="1336">
                  <c:v>2021/2/8</c:v>
                </c:pt>
                <c:pt idx="1337">
                  <c:v>2021/2/9</c:v>
                </c:pt>
                <c:pt idx="1338">
                  <c:v>2021/2/10</c:v>
                </c:pt>
                <c:pt idx="1339">
                  <c:v>2021/2/11</c:v>
                </c:pt>
                <c:pt idx="1340">
                  <c:v>2021/2/12</c:v>
                </c:pt>
                <c:pt idx="1341">
                  <c:v>2021/2/15</c:v>
                </c:pt>
                <c:pt idx="1342">
                  <c:v>2021/2/16</c:v>
                </c:pt>
                <c:pt idx="1343">
                  <c:v>2021/2/17</c:v>
                </c:pt>
                <c:pt idx="1344">
                  <c:v>2021/2/18</c:v>
                </c:pt>
                <c:pt idx="1345">
                  <c:v>2021/2/19</c:v>
                </c:pt>
                <c:pt idx="1346">
                  <c:v>2021/2/22</c:v>
                </c:pt>
                <c:pt idx="1347">
                  <c:v>2021/2/23</c:v>
                </c:pt>
                <c:pt idx="1348">
                  <c:v>2021/2/24</c:v>
                </c:pt>
                <c:pt idx="1349">
                  <c:v>2021/2/25</c:v>
                </c:pt>
                <c:pt idx="1350">
                  <c:v>2021/2/26</c:v>
                </c:pt>
                <c:pt idx="1351">
                  <c:v>2021/3/1</c:v>
                </c:pt>
                <c:pt idx="1352">
                  <c:v>2021/3/2</c:v>
                </c:pt>
                <c:pt idx="1353">
                  <c:v>2021/3/3</c:v>
                </c:pt>
                <c:pt idx="1354">
                  <c:v>2021/3/4</c:v>
                </c:pt>
                <c:pt idx="1355">
                  <c:v>2021/3/5</c:v>
                </c:pt>
                <c:pt idx="1356">
                  <c:v>2021/3/8</c:v>
                </c:pt>
                <c:pt idx="1357">
                  <c:v>2021/3/9</c:v>
                </c:pt>
                <c:pt idx="1358">
                  <c:v>2021/3/10</c:v>
                </c:pt>
                <c:pt idx="1359">
                  <c:v>2021/3/11</c:v>
                </c:pt>
                <c:pt idx="1360">
                  <c:v>2021/3/12</c:v>
                </c:pt>
                <c:pt idx="1361">
                  <c:v>2021/3/15</c:v>
                </c:pt>
                <c:pt idx="1362">
                  <c:v>2021/3/16</c:v>
                </c:pt>
                <c:pt idx="1363">
                  <c:v>2021/3/17</c:v>
                </c:pt>
                <c:pt idx="1364">
                  <c:v>2021/3/18</c:v>
                </c:pt>
                <c:pt idx="1365">
                  <c:v>2021/3/19</c:v>
                </c:pt>
                <c:pt idx="1366">
                  <c:v>2021/3/22</c:v>
                </c:pt>
                <c:pt idx="1367">
                  <c:v>2021/3/23</c:v>
                </c:pt>
                <c:pt idx="1368">
                  <c:v>2021/3/24</c:v>
                </c:pt>
                <c:pt idx="1369">
                  <c:v>2021/3/25</c:v>
                </c:pt>
                <c:pt idx="1370">
                  <c:v>2021/3/26</c:v>
                </c:pt>
                <c:pt idx="1371">
                  <c:v>2021/3/29</c:v>
                </c:pt>
                <c:pt idx="1372">
                  <c:v>2021/3/30</c:v>
                </c:pt>
                <c:pt idx="1373">
                  <c:v>2021/3/31</c:v>
                </c:pt>
                <c:pt idx="1374">
                  <c:v>2021/4/1</c:v>
                </c:pt>
                <c:pt idx="1375">
                  <c:v>2021/4/2</c:v>
                </c:pt>
                <c:pt idx="1376">
                  <c:v>2021/4/5</c:v>
                </c:pt>
                <c:pt idx="1377">
                  <c:v>2021/4/6</c:v>
                </c:pt>
                <c:pt idx="1378">
                  <c:v>2021/4/7</c:v>
                </c:pt>
                <c:pt idx="1379">
                  <c:v>2021/4/8</c:v>
                </c:pt>
                <c:pt idx="1380">
                  <c:v>2021/4/9</c:v>
                </c:pt>
                <c:pt idx="1381">
                  <c:v>2021-04-12</c:v>
                </c:pt>
                <c:pt idx="1382">
                  <c:v>2021-04-13</c:v>
                </c:pt>
                <c:pt idx="1383">
                  <c:v>2021-04-14</c:v>
                </c:pt>
                <c:pt idx="1384">
                  <c:v>2021-04-15</c:v>
                </c:pt>
                <c:pt idx="1385">
                  <c:v>2021-04-16</c:v>
                </c:pt>
                <c:pt idx="1386">
                  <c:v>2021-04-19</c:v>
                </c:pt>
                <c:pt idx="1387">
                  <c:v>2021-04-20</c:v>
                </c:pt>
                <c:pt idx="1388">
                  <c:v>2021-04-21</c:v>
                </c:pt>
                <c:pt idx="1389">
                  <c:v>2021-04-22</c:v>
                </c:pt>
                <c:pt idx="1390">
                  <c:v>2021-04-23</c:v>
                </c:pt>
                <c:pt idx="1391">
                  <c:v>2021-04-26</c:v>
                </c:pt>
                <c:pt idx="1392">
                  <c:v>2021-04-27</c:v>
                </c:pt>
                <c:pt idx="1393">
                  <c:v>2021-04-28</c:v>
                </c:pt>
                <c:pt idx="1394">
                  <c:v>2021-04-29</c:v>
                </c:pt>
                <c:pt idx="1395">
                  <c:v>2021-04-30</c:v>
                </c:pt>
              </c:strCache>
            </c:strRef>
          </c:cat>
          <c:val>
            <c:numRef>
              <c:f>针叶报价及进口盈利!$G$2:$G$1397</c:f>
              <c:numCache>
                <c:formatCode>General</c:formatCode>
                <c:ptCount val="1396"/>
                <c:pt idx="0">
                  <c:v>610</c:v>
                </c:pt>
                <c:pt idx="1">
                  <c:v>610</c:v>
                </c:pt>
                <c:pt idx="2">
                  <c:v>610</c:v>
                </c:pt>
                <c:pt idx="3">
                  <c:v>610</c:v>
                </c:pt>
                <c:pt idx="4">
                  <c:v>610</c:v>
                </c:pt>
                <c:pt idx="5">
                  <c:v>610</c:v>
                </c:pt>
                <c:pt idx="6">
                  <c:v>610</c:v>
                </c:pt>
                <c:pt idx="7">
                  <c:v>610</c:v>
                </c:pt>
                <c:pt idx="8">
                  <c:v>610</c:v>
                </c:pt>
                <c:pt idx="9">
                  <c:v>610</c:v>
                </c:pt>
                <c:pt idx="10">
                  <c:v>610</c:v>
                </c:pt>
                <c:pt idx="11">
                  <c:v>610</c:v>
                </c:pt>
                <c:pt idx="12">
                  <c:v>610</c:v>
                </c:pt>
                <c:pt idx="13">
                  <c:v>610</c:v>
                </c:pt>
                <c:pt idx="14">
                  <c:v>610</c:v>
                </c:pt>
                <c:pt idx="15">
                  <c:v>610</c:v>
                </c:pt>
                <c:pt idx="16">
                  <c:v>610</c:v>
                </c:pt>
                <c:pt idx="17">
                  <c:v>610</c:v>
                </c:pt>
                <c:pt idx="18">
                  <c:v>610</c:v>
                </c:pt>
                <c:pt idx="19">
                  <c:v>610</c:v>
                </c:pt>
                <c:pt idx="20">
                  <c:v>610</c:v>
                </c:pt>
                <c:pt idx="21">
                  <c:v>610</c:v>
                </c:pt>
                <c:pt idx="22">
                  <c:v>610</c:v>
                </c:pt>
                <c:pt idx="23">
                  <c:v>610</c:v>
                </c:pt>
                <c:pt idx="24">
                  <c:v>610</c:v>
                </c:pt>
                <c:pt idx="25">
                  <c:v>610</c:v>
                </c:pt>
                <c:pt idx="26">
                  <c:v>610</c:v>
                </c:pt>
                <c:pt idx="27">
                  <c:v>610</c:v>
                </c:pt>
                <c:pt idx="28">
                  <c:v>610</c:v>
                </c:pt>
                <c:pt idx="29">
                  <c:v>610</c:v>
                </c:pt>
                <c:pt idx="30">
                  <c:v>610</c:v>
                </c:pt>
                <c:pt idx="31">
                  <c:v>610</c:v>
                </c:pt>
                <c:pt idx="32">
                  <c:v>610</c:v>
                </c:pt>
                <c:pt idx="33">
                  <c:v>610</c:v>
                </c:pt>
                <c:pt idx="34">
                  <c:v>610</c:v>
                </c:pt>
                <c:pt idx="35">
                  <c:v>610</c:v>
                </c:pt>
                <c:pt idx="36">
                  <c:v>610</c:v>
                </c:pt>
                <c:pt idx="37">
                  <c:v>610</c:v>
                </c:pt>
                <c:pt idx="38">
                  <c:v>610</c:v>
                </c:pt>
                <c:pt idx="39">
                  <c:v>610</c:v>
                </c:pt>
                <c:pt idx="40">
                  <c:v>610</c:v>
                </c:pt>
                <c:pt idx="41">
                  <c:v>610</c:v>
                </c:pt>
                <c:pt idx="42">
                  <c:v>610</c:v>
                </c:pt>
                <c:pt idx="43">
                  <c:v>610</c:v>
                </c:pt>
                <c:pt idx="44">
                  <c:v>610</c:v>
                </c:pt>
                <c:pt idx="45">
                  <c:v>610</c:v>
                </c:pt>
                <c:pt idx="46">
                  <c:v>610</c:v>
                </c:pt>
                <c:pt idx="47">
                  <c:v>610</c:v>
                </c:pt>
                <c:pt idx="48">
                  <c:v>610</c:v>
                </c:pt>
                <c:pt idx="49">
                  <c:v>610</c:v>
                </c:pt>
                <c:pt idx="50">
                  <c:v>610</c:v>
                </c:pt>
                <c:pt idx="51">
                  <c:v>610</c:v>
                </c:pt>
                <c:pt idx="52">
                  <c:v>610</c:v>
                </c:pt>
                <c:pt idx="53">
                  <c:v>610</c:v>
                </c:pt>
                <c:pt idx="54">
                  <c:v>610</c:v>
                </c:pt>
                <c:pt idx="55">
                  <c:v>610</c:v>
                </c:pt>
                <c:pt idx="56">
                  <c:v>610</c:v>
                </c:pt>
                <c:pt idx="57">
                  <c:v>610</c:v>
                </c:pt>
                <c:pt idx="58">
                  <c:v>610</c:v>
                </c:pt>
                <c:pt idx="59">
                  <c:v>610</c:v>
                </c:pt>
                <c:pt idx="60">
                  <c:v>610</c:v>
                </c:pt>
                <c:pt idx="61">
                  <c:v>610</c:v>
                </c:pt>
                <c:pt idx="62">
                  <c:v>610</c:v>
                </c:pt>
                <c:pt idx="63">
                  <c:v>610</c:v>
                </c:pt>
                <c:pt idx="64">
                  <c:v>610</c:v>
                </c:pt>
                <c:pt idx="65">
                  <c:v>610</c:v>
                </c:pt>
                <c:pt idx="66">
                  <c:v>610</c:v>
                </c:pt>
                <c:pt idx="67">
                  <c:v>610</c:v>
                </c:pt>
                <c:pt idx="68">
                  <c:v>610</c:v>
                </c:pt>
                <c:pt idx="69">
                  <c:v>610</c:v>
                </c:pt>
                <c:pt idx="70">
                  <c:v>610</c:v>
                </c:pt>
                <c:pt idx="71">
                  <c:v>610</c:v>
                </c:pt>
                <c:pt idx="72">
                  <c:v>610</c:v>
                </c:pt>
                <c:pt idx="73">
                  <c:v>610</c:v>
                </c:pt>
                <c:pt idx="74">
                  <c:v>610</c:v>
                </c:pt>
                <c:pt idx="75">
                  <c:v>610</c:v>
                </c:pt>
                <c:pt idx="76">
                  <c:v>610</c:v>
                </c:pt>
                <c:pt idx="77">
                  <c:v>610</c:v>
                </c:pt>
                <c:pt idx="78">
                  <c:v>610</c:v>
                </c:pt>
                <c:pt idx="79">
                  <c:v>610</c:v>
                </c:pt>
                <c:pt idx="80">
                  <c:v>610</c:v>
                </c:pt>
                <c:pt idx="81">
                  <c:v>615</c:v>
                </c:pt>
                <c:pt idx="82">
                  <c:v>615</c:v>
                </c:pt>
                <c:pt idx="83">
                  <c:v>615</c:v>
                </c:pt>
                <c:pt idx="84">
                  <c:v>615</c:v>
                </c:pt>
                <c:pt idx="85">
                  <c:v>615</c:v>
                </c:pt>
                <c:pt idx="86">
                  <c:v>615</c:v>
                </c:pt>
                <c:pt idx="87">
                  <c:v>615</c:v>
                </c:pt>
                <c:pt idx="88">
                  <c:v>615</c:v>
                </c:pt>
                <c:pt idx="89">
                  <c:v>615</c:v>
                </c:pt>
                <c:pt idx="90">
                  <c:v>615</c:v>
                </c:pt>
                <c:pt idx="91">
                  <c:v>615</c:v>
                </c:pt>
                <c:pt idx="92">
                  <c:v>615</c:v>
                </c:pt>
                <c:pt idx="93">
                  <c:v>615</c:v>
                </c:pt>
                <c:pt idx="94">
                  <c:v>615</c:v>
                </c:pt>
                <c:pt idx="95">
                  <c:v>615</c:v>
                </c:pt>
                <c:pt idx="96">
                  <c:v>615</c:v>
                </c:pt>
                <c:pt idx="97">
                  <c:v>615</c:v>
                </c:pt>
                <c:pt idx="98">
                  <c:v>615</c:v>
                </c:pt>
                <c:pt idx="99">
                  <c:v>615</c:v>
                </c:pt>
                <c:pt idx="100">
                  <c:v>615</c:v>
                </c:pt>
                <c:pt idx="101">
                  <c:v>615</c:v>
                </c:pt>
                <c:pt idx="102">
                  <c:v>630</c:v>
                </c:pt>
                <c:pt idx="103">
                  <c:v>630</c:v>
                </c:pt>
                <c:pt idx="104">
                  <c:v>630</c:v>
                </c:pt>
                <c:pt idx="105">
                  <c:v>630</c:v>
                </c:pt>
                <c:pt idx="106">
                  <c:v>630</c:v>
                </c:pt>
                <c:pt idx="107">
                  <c:v>630</c:v>
                </c:pt>
                <c:pt idx="108">
                  <c:v>630</c:v>
                </c:pt>
                <c:pt idx="109">
                  <c:v>630</c:v>
                </c:pt>
                <c:pt idx="110">
                  <c:v>630</c:v>
                </c:pt>
                <c:pt idx="111">
                  <c:v>630</c:v>
                </c:pt>
                <c:pt idx="112">
                  <c:v>630</c:v>
                </c:pt>
                <c:pt idx="113">
                  <c:v>630</c:v>
                </c:pt>
                <c:pt idx="114">
                  <c:v>630</c:v>
                </c:pt>
                <c:pt idx="115">
                  <c:v>630</c:v>
                </c:pt>
                <c:pt idx="116">
                  <c:v>630</c:v>
                </c:pt>
                <c:pt idx="117">
                  <c:v>630</c:v>
                </c:pt>
                <c:pt idx="118">
                  <c:v>630</c:v>
                </c:pt>
                <c:pt idx="119">
                  <c:v>630</c:v>
                </c:pt>
                <c:pt idx="120">
                  <c:v>630</c:v>
                </c:pt>
                <c:pt idx="121">
                  <c:v>630</c:v>
                </c:pt>
                <c:pt idx="122">
                  <c:v>630</c:v>
                </c:pt>
                <c:pt idx="123">
                  <c:v>630</c:v>
                </c:pt>
                <c:pt idx="124">
                  <c:v>630</c:v>
                </c:pt>
                <c:pt idx="125">
                  <c:v>630</c:v>
                </c:pt>
                <c:pt idx="126">
                  <c:v>630</c:v>
                </c:pt>
                <c:pt idx="127">
                  <c:v>630</c:v>
                </c:pt>
                <c:pt idx="128">
                  <c:v>635</c:v>
                </c:pt>
                <c:pt idx="129">
                  <c:v>635</c:v>
                </c:pt>
                <c:pt idx="130">
                  <c:v>635</c:v>
                </c:pt>
                <c:pt idx="131">
                  <c:v>635</c:v>
                </c:pt>
                <c:pt idx="132">
                  <c:v>635</c:v>
                </c:pt>
                <c:pt idx="133">
                  <c:v>635</c:v>
                </c:pt>
                <c:pt idx="134">
                  <c:v>635</c:v>
                </c:pt>
                <c:pt idx="135">
                  <c:v>635</c:v>
                </c:pt>
                <c:pt idx="136">
                  <c:v>635</c:v>
                </c:pt>
                <c:pt idx="137">
                  <c:v>635</c:v>
                </c:pt>
                <c:pt idx="138">
                  <c:v>635</c:v>
                </c:pt>
                <c:pt idx="139">
                  <c:v>635</c:v>
                </c:pt>
                <c:pt idx="140">
                  <c:v>635</c:v>
                </c:pt>
                <c:pt idx="141">
                  <c:v>635</c:v>
                </c:pt>
                <c:pt idx="142">
                  <c:v>635</c:v>
                </c:pt>
                <c:pt idx="143">
                  <c:v>635</c:v>
                </c:pt>
                <c:pt idx="144">
                  <c:v>635</c:v>
                </c:pt>
                <c:pt idx="145">
                  <c:v>635</c:v>
                </c:pt>
                <c:pt idx="146">
                  <c:v>635</c:v>
                </c:pt>
                <c:pt idx="147">
                  <c:v>635</c:v>
                </c:pt>
                <c:pt idx="148">
                  <c:v>635</c:v>
                </c:pt>
                <c:pt idx="149">
                  <c:v>635</c:v>
                </c:pt>
                <c:pt idx="150">
                  <c:v>635</c:v>
                </c:pt>
                <c:pt idx="151">
                  <c:v>635</c:v>
                </c:pt>
                <c:pt idx="152">
                  <c:v>635</c:v>
                </c:pt>
                <c:pt idx="153">
                  <c:v>635</c:v>
                </c:pt>
                <c:pt idx="154">
                  <c:v>635</c:v>
                </c:pt>
                <c:pt idx="155">
                  <c:v>635</c:v>
                </c:pt>
                <c:pt idx="156">
                  <c:v>635</c:v>
                </c:pt>
                <c:pt idx="157">
                  <c:v>635</c:v>
                </c:pt>
                <c:pt idx="158">
                  <c:v>635</c:v>
                </c:pt>
                <c:pt idx="159">
                  <c:v>635</c:v>
                </c:pt>
                <c:pt idx="160">
                  <c:v>615</c:v>
                </c:pt>
                <c:pt idx="161">
                  <c:v>615</c:v>
                </c:pt>
                <c:pt idx="162">
                  <c:v>615</c:v>
                </c:pt>
                <c:pt idx="163">
                  <c:v>615</c:v>
                </c:pt>
                <c:pt idx="164">
                  <c:v>615</c:v>
                </c:pt>
                <c:pt idx="165">
                  <c:v>615</c:v>
                </c:pt>
                <c:pt idx="166">
                  <c:v>615</c:v>
                </c:pt>
                <c:pt idx="167">
                  <c:v>615</c:v>
                </c:pt>
                <c:pt idx="168">
                  <c:v>615</c:v>
                </c:pt>
                <c:pt idx="169">
                  <c:v>615</c:v>
                </c:pt>
                <c:pt idx="170">
                  <c:v>615</c:v>
                </c:pt>
                <c:pt idx="171">
                  <c:v>615</c:v>
                </c:pt>
                <c:pt idx="172">
                  <c:v>615</c:v>
                </c:pt>
                <c:pt idx="173">
                  <c:v>615</c:v>
                </c:pt>
                <c:pt idx="174">
                  <c:v>610</c:v>
                </c:pt>
                <c:pt idx="175">
                  <c:v>610</c:v>
                </c:pt>
                <c:pt idx="176">
                  <c:v>610</c:v>
                </c:pt>
                <c:pt idx="177">
                  <c:v>610</c:v>
                </c:pt>
                <c:pt idx="178">
                  <c:v>610</c:v>
                </c:pt>
                <c:pt idx="179">
                  <c:v>610</c:v>
                </c:pt>
                <c:pt idx="180">
                  <c:v>610</c:v>
                </c:pt>
                <c:pt idx="181">
                  <c:v>610</c:v>
                </c:pt>
                <c:pt idx="182">
                  <c:v>610</c:v>
                </c:pt>
                <c:pt idx="183">
                  <c:v>610</c:v>
                </c:pt>
                <c:pt idx="184">
                  <c:v>610</c:v>
                </c:pt>
                <c:pt idx="185">
                  <c:v>610</c:v>
                </c:pt>
                <c:pt idx="186">
                  <c:v>610</c:v>
                </c:pt>
                <c:pt idx="187">
                  <c:v>610</c:v>
                </c:pt>
                <c:pt idx="188">
                  <c:v>610</c:v>
                </c:pt>
                <c:pt idx="189">
                  <c:v>610</c:v>
                </c:pt>
                <c:pt idx="190">
                  <c:v>610</c:v>
                </c:pt>
                <c:pt idx="191">
                  <c:v>610</c:v>
                </c:pt>
                <c:pt idx="192">
                  <c:v>610</c:v>
                </c:pt>
                <c:pt idx="193">
                  <c:v>610</c:v>
                </c:pt>
                <c:pt idx="194">
                  <c:v>610</c:v>
                </c:pt>
                <c:pt idx="195">
                  <c:v>610</c:v>
                </c:pt>
                <c:pt idx="196">
                  <c:v>610</c:v>
                </c:pt>
                <c:pt idx="197">
                  <c:v>610</c:v>
                </c:pt>
                <c:pt idx="198">
                  <c:v>610</c:v>
                </c:pt>
                <c:pt idx="199">
                  <c:v>610</c:v>
                </c:pt>
                <c:pt idx="200">
                  <c:v>610</c:v>
                </c:pt>
                <c:pt idx="201">
                  <c:v>610</c:v>
                </c:pt>
                <c:pt idx="202">
                  <c:v>610</c:v>
                </c:pt>
                <c:pt idx="203">
                  <c:v>610</c:v>
                </c:pt>
                <c:pt idx="204">
                  <c:v>610</c:v>
                </c:pt>
                <c:pt idx="205">
                  <c:v>610</c:v>
                </c:pt>
                <c:pt idx="206">
                  <c:v>610</c:v>
                </c:pt>
                <c:pt idx="207">
                  <c:v>610</c:v>
                </c:pt>
                <c:pt idx="208">
                  <c:v>610</c:v>
                </c:pt>
                <c:pt idx="209">
                  <c:v>610</c:v>
                </c:pt>
                <c:pt idx="210">
                  <c:v>610</c:v>
                </c:pt>
                <c:pt idx="211">
                  <c:v>610</c:v>
                </c:pt>
                <c:pt idx="212">
                  <c:v>610</c:v>
                </c:pt>
                <c:pt idx="213">
                  <c:v>610</c:v>
                </c:pt>
                <c:pt idx="214">
                  <c:v>610</c:v>
                </c:pt>
                <c:pt idx="215">
                  <c:v>610</c:v>
                </c:pt>
                <c:pt idx="216">
                  <c:v>610</c:v>
                </c:pt>
                <c:pt idx="217">
                  <c:v>610</c:v>
                </c:pt>
                <c:pt idx="218">
                  <c:v>610</c:v>
                </c:pt>
                <c:pt idx="219">
                  <c:v>610</c:v>
                </c:pt>
                <c:pt idx="220">
                  <c:v>610</c:v>
                </c:pt>
                <c:pt idx="221">
                  <c:v>610</c:v>
                </c:pt>
                <c:pt idx="222">
                  <c:v>610</c:v>
                </c:pt>
                <c:pt idx="223">
                  <c:v>610</c:v>
                </c:pt>
                <c:pt idx="224">
                  <c:v>610</c:v>
                </c:pt>
                <c:pt idx="225">
                  <c:v>610</c:v>
                </c:pt>
                <c:pt idx="226">
                  <c:v>610</c:v>
                </c:pt>
                <c:pt idx="227">
                  <c:v>610</c:v>
                </c:pt>
                <c:pt idx="228">
                  <c:v>610</c:v>
                </c:pt>
                <c:pt idx="229">
                  <c:v>610</c:v>
                </c:pt>
                <c:pt idx="230">
                  <c:v>610</c:v>
                </c:pt>
                <c:pt idx="231">
                  <c:v>610</c:v>
                </c:pt>
                <c:pt idx="232">
                  <c:v>610</c:v>
                </c:pt>
                <c:pt idx="233">
                  <c:v>610</c:v>
                </c:pt>
                <c:pt idx="234">
                  <c:v>610</c:v>
                </c:pt>
                <c:pt idx="235">
                  <c:v>610</c:v>
                </c:pt>
                <c:pt idx="236">
                  <c:v>610</c:v>
                </c:pt>
                <c:pt idx="237">
                  <c:v>610</c:v>
                </c:pt>
                <c:pt idx="238">
                  <c:v>610</c:v>
                </c:pt>
                <c:pt idx="239">
                  <c:v>610</c:v>
                </c:pt>
                <c:pt idx="240">
                  <c:v>610</c:v>
                </c:pt>
                <c:pt idx="241">
                  <c:v>610</c:v>
                </c:pt>
                <c:pt idx="242">
                  <c:v>610</c:v>
                </c:pt>
                <c:pt idx="243">
                  <c:v>610</c:v>
                </c:pt>
                <c:pt idx="244">
                  <c:v>610</c:v>
                </c:pt>
                <c:pt idx="245">
                  <c:v>610</c:v>
                </c:pt>
                <c:pt idx="246">
                  <c:v>610</c:v>
                </c:pt>
                <c:pt idx="247">
                  <c:v>610</c:v>
                </c:pt>
                <c:pt idx="248">
                  <c:v>610</c:v>
                </c:pt>
                <c:pt idx="249">
                  <c:v>610</c:v>
                </c:pt>
                <c:pt idx="250">
                  <c:v>610</c:v>
                </c:pt>
                <c:pt idx="251">
                  <c:v>610</c:v>
                </c:pt>
                <c:pt idx="252">
                  <c:v>610</c:v>
                </c:pt>
                <c:pt idx="253">
                  <c:v>610</c:v>
                </c:pt>
                <c:pt idx="254">
                  <c:v>610</c:v>
                </c:pt>
                <c:pt idx="255">
                  <c:v>610</c:v>
                </c:pt>
                <c:pt idx="256">
                  <c:v>610</c:v>
                </c:pt>
                <c:pt idx="257">
                  <c:v>610</c:v>
                </c:pt>
                <c:pt idx="258">
                  <c:v>610</c:v>
                </c:pt>
                <c:pt idx="259">
                  <c:v>610</c:v>
                </c:pt>
                <c:pt idx="260">
                  <c:v>610</c:v>
                </c:pt>
                <c:pt idx="261">
                  <c:v>610</c:v>
                </c:pt>
                <c:pt idx="262">
                  <c:v>610</c:v>
                </c:pt>
                <c:pt idx="263">
                  <c:v>610</c:v>
                </c:pt>
                <c:pt idx="264">
                  <c:v>610</c:v>
                </c:pt>
                <c:pt idx="265">
                  <c:v>630</c:v>
                </c:pt>
                <c:pt idx="266">
                  <c:v>630</c:v>
                </c:pt>
                <c:pt idx="267">
                  <c:v>630</c:v>
                </c:pt>
                <c:pt idx="268">
                  <c:v>630</c:v>
                </c:pt>
                <c:pt idx="269">
                  <c:v>630</c:v>
                </c:pt>
                <c:pt idx="270">
                  <c:v>630</c:v>
                </c:pt>
                <c:pt idx="271">
                  <c:v>630</c:v>
                </c:pt>
                <c:pt idx="272">
                  <c:v>630</c:v>
                </c:pt>
                <c:pt idx="273">
                  <c:v>630</c:v>
                </c:pt>
                <c:pt idx="274">
                  <c:v>630</c:v>
                </c:pt>
                <c:pt idx="275">
                  <c:v>630</c:v>
                </c:pt>
                <c:pt idx="276">
                  <c:v>630</c:v>
                </c:pt>
                <c:pt idx="277">
                  <c:v>630</c:v>
                </c:pt>
                <c:pt idx="278">
                  <c:v>630</c:v>
                </c:pt>
                <c:pt idx="279">
                  <c:v>630</c:v>
                </c:pt>
                <c:pt idx="280">
                  <c:v>630</c:v>
                </c:pt>
                <c:pt idx="281">
                  <c:v>630</c:v>
                </c:pt>
                <c:pt idx="282">
                  <c:v>630</c:v>
                </c:pt>
                <c:pt idx="283">
                  <c:v>630</c:v>
                </c:pt>
                <c:pt idx="284">
                  <c:v>630</c:v>
                </c:pt>
                <c:pt idx="285">
                  <c:v>630</c:v>
                </c:pt>
                <c:pt idx="286">
                  <c:v>630</c:v>
                </c:pt>
                <c:pt idx="287">
                  <c:v>630</c:v>
                </c:pt>
                <c:pt idx="288">
                  <c:v>650</c:v>
                </c:pt>
                <c:pt idx="289">
                  <c:v>650</c:v>
                </c:pt>
                <c:pt idx="290">
                  <c:v>650</c:v>
                </c:pt>
                <c:pt idx="291">
                  <c:v>650</c:v>
                </c:pt>
                <c:pt idx="292">
                  <c:v>650</c:v>
                </c:pt>
                <c:pt idx="293">
                  <c:v>650</c:v>
                </c:pt>
                <c:pt idx="294">
                  <c:v>650</c:v>
                </c:pt>
                <c:pt idx="295">
                  <c:v>650</c:v>
                </c:pt>
                <c:pt idx="296">
                  <c:v>650</c:v>
                </c:pt>
                <c:pt idx="297">
                  <c:v>650</c:v>
                </c:pt>
                <c:pt idx="298">
                  <c:v>650</c:v>
                </c:pt>
                <c:pt idx="299">
                  <c:v>650</c:v>
                </c:pt>
                <c:pt idx="300">
                  <c:v>650</c:v>
                </c:pt>
                <c:pt idx="301">
                  <c:v>650</c:v>
                </c:pt>
                <c:pt idx="302">
                  <c:v>670</c:v>
                </c:pt>
                <c:pt idx="303">
                  <c:v>670</c:v>
                </c:pt>
                <c:pt idx="304">
                  <c:v>670</c:v>
                </c:pt>
                <c:pt idx="305">
                  <c:v>670</c:v>
                </c:pt>
                <c:pt idx="306">
                  <c:v>670</c:v>
                </c:pt>
                <c:pt idx="307">
                  <c:v>670</c:v>
                </c:pt>
                <c:pt idx="308">
                  <c:v>670</c:v>
                </c:pt>
                <c:pt idx="309">
                  <c:v>670</c:v>
                </c:pt>
                <c:pt idx="310">
                  <c:v>670</c:v>
                </c:pt>
                <c:pt idx="311">
                  <c:v>670</c:v>
                </c:pt>
                <c:pt idx="312">
                  <c:v>670</c:v>
                </c:pt>
                <c:pt idx="313">
                  <c:v>670</c:v>
                </c:pt>
                <c:pt idx="314">
                  <c:v>670</c:v>
                </c:pt>
                <c:pt idx="315">
                  <c:v>670</c:v>
                </c:pt>
                <c:pt idx="316">
                  <c:v>670</c:v>
                </c:pt>
                <c:pt idx="317">
                  <c:v>670</c:v>
                </c:pt>
                <c:pt idx="318">
                  <c:v>670</c:v>
                </c:pt>
                <c:pt idx="319">
                  <c:v>670</c:v>
                </c:pt>
                <c:pt idx="320">
                  <c:v>670</c:v>
                </c:pt>
                <c:pt idx="321">
                  <c:v>670</c:v>
                </c:pt>
                <c:pt idx="322">
                  <c:v>670</c:v>
                </c:pt>
                <c:pt idx="323">
                  <c:v>670</c:v>
                </c:pt>
                <c:pt idx="324">
                  <c:v>670</c:v>
                </c:pt>
                <c:pt idx="325">
                  <c:v>690</c:v>
                </c:pt>
                <c:pt idx="326">
                  <c:v>690</c:v>
                </c:pt>
                <c:pt idx="327">
                  <c:v>690</c:v>
                </c:pt>
                <c:pt idx="328">
                  <c:v>690</c:v>
                </c:pt>
                <c:pt idx="329">
                  <c:v>690</c:v>
                </c:pt>
                <c:pt idx="330">
                  <c:v>690</c:v>
                </c:pt>
                <c:pt idx="331">
                  <c:v>690</c:v>
                </c:pt>
                <c:pt idx="332">
                  <c:v>690</c:v>
                </c:pt>
                <c:pt idx="333">
                  <c:v>690</c:v>
                </c:pt>
                <c:pt idx="334">
                  <c:v>690</c:v>
                </c:pt>
                <c:pt idx="335">
                  <c:v>690</c:v>
                </c:pt>
                <c:pt idx="336">
                  <c:v>690</c:v>
                </c:pt>
                <c:pt idx="337">
                  <c:v>690</c:v>
                </c:pt>
                <c:pt idx="338">
                  <c:v>690</c:v>
                </c:pt>
                <c:pt idx="339">
                  <c:v>690</c:v>
                </c:pt>
                <c:pt idx="340">
                  <c:v>690</c:v>
                </c:pt>
                <c:pt idx="341">
                  <c:v>690</c:v>
                </c:pt>
                <c:pt idx="342">
                  <c:v>690</c:v>
                </c:pt>
                <c:pt idx="343">
                  <c:v>690</c:v>
                </c:pt>
                <c:pt idx="344">
                  <c:v>690</c:v>
                </c:pt>
                <c:pt idx="345">
                  <c:v>690</c:v>
                </c:pt>
                <c:pt idx="346">
                  <c:v>690</c:v>
                </c:pt>
                <c:pt idx="347">
                  <c:v>690</c:v>
                </c:pt>
                <c:pt idx="348">
                  <c:v>690</c:v>
                </c:pt>
                <c:pt idx="349">
                  <c:v>690</c:v>
                </c:pt>
                <c:pt idx="350">
                  <c:v>690</c:v>
                </c:pt>
                <c:pt idx="351">
                  <c:v>690</c:v>
                </c:pt>
                <c:pt idx="352">
                  <c:v>690</c:v>
                </c:pt>
                <c:pt idx="353">
                  <c:v>690</c:v>
                </c:pt>
                <c:pt idx="354">
                  <c:v>690</c:v>
                </c:pt>
                <c:pt idx="355">
                  <c:v>690</c:v>
                </c:pt>
                <c:pt idx="356">
                  <c:v>690</c:v>
                </c:pt>
                <c:pt idx="357">
                  <c:v>690</c:v>
                </c:pt>
                <c:pt idx="358">
                  <c:v>690</c:v>
                </c:pt>
                <c:pt idx="359">
                  <c:v>690</c:v>
                </c:pt>
                <c:pt idx="360">
                  <c:v>690</c:v>
                </c:pt>
                <c:pt idx="361">
                  <c:v>690</c:v>
                </c:pt>
                <c:pt idx="362">
                  <c:v>690</c:v>
                </c:pt>
                <c:pt idx="363">
                  <c:v>690</c:v>
                </c:pt>
                <c:pt idx="364">
                  <c:v>690</c:v>
                </c:pt>
                <c:pt idx="365">
                  <c:v>690</c:v>
                </c:pt>
                <c:pt idx="366">
                  <c:v>690</c:v>
                </c:pt>
                <c:pt idx="367">
                  <c:v>690</c:v>
                </c:pt>
                <c:pt idx="368">
                  <c:v>690</c:v>
                </c:pt>
                <c:pt idx="369">
                  <c:v>690</c:v>
                </c:pt>
                <c:pt idx="370">
                  <c:v>690</c:v>
                </c:pt>
                <c:pt idx="371">
                  <c:v>690</c:v>
                </c:pt>
                <c:pt idx="372">
                  <c:v>690</c:v>
                </c:pt>
                <c:pt idx="373">
                  <c:v>690</c:v>
                </c:pt>
                <c:pt idx="374">
                  <c:v>690</c:v>
                </c:pt>
                <c:pt idx="375">
                  <c:v>680</c:v>
                </c:pt>
                <c:pt idx="376">
                  <c:v>680</c:v>
                </c:pt>
                <c:pt idx="377">
                  <c:v>680</c:v>
                </c:pt>
                <c:pt idx="378">
                  <c:v>680</c:v>
                </c:pt>
                <c:pt idx="379">
                  <c:v>680</c:v>
                </c:pt>
                <c:pt idx="380">
                  <c:v>680</c:v>
                </c:pt>
                <c:pt idx="381">
                  <c:v>680</c:v>
                </c:pt>
                <c:pt idx="382">
                  <c:v>680</c:v>
                </c:pt>
                <c:pt idx="383">
                  <c:v>680</c:v>
                </c:pt>
                <c:pt idx="384">
                  <c:v>680</c:v>
                </c:pt>
                <c:pt idx="385">
                  <c:v>680</c:v>
                </c:pt>
                <c:pt idx="386">
                  <c:v>680</c:v>
                </c:pt>
                <c:pt idx="387">
                  <c:v>680</c:v>
                </c:pt>
                <c:pt idx="388">
                  <c:v>680</c:v>
                </c:pt>
                <c:pt idx="389">
                  <c:v>680</c:v>
                </c:pt>
                <c:pt idx="390">
                  <c:v>680</c:v>
                </c:pt>
                <c:pt idx="391">
                  <c:v>680</c:v>
                </c:pt>
                <c:pt idx="392">
                  <c:v>680</c:v>
                </c:pt>
                <c:pt idx="393">
                  <c:v>680</c:v>
                </c:pt>
                <c:pt idx="394">
                  <c:v>680</c:v>
                </c:pt>
                <c:pt idx="395">
                  <c:v>680</c:v>
                </c:pt>
                <c:pt idx="396">
                  <c:v>680</c:v>
                </c:pt>
                <c:pt idx="397">
                  <c:v>680</c:v>
                </c:pt>
                <c:pt idx="398">
                  <c:v>680</c:v>
                </c:pt>
                <c:pt idx="399">
                  <c:v>680</c:v>
                </c:pt>
                <c:pt idx="400">
                  <c:v>680</c:v>
                </c:pt>
                <c:pt idx="401">
                  <c:v>680</c:v>
                </c:pt>
                <c:pt idx="402">
                  <c:v>680</c:v>
                </c:pt>
                <c:pt idx="403">
                  <c:v>680</c:v>
                </c:pt>
                <c:pt idx="404">
                  <c:v>660</c:v>
                </c:pt>
                <c:pt idx="405">
                  <c:v>660</c:v>
                </c:pt>
                <c:pt idx="406">
                  <c:v>660</c:v>
                </c:pt>
                <c:pt idx="407">
                  <c:v>660</c:v>
                </c:pt>
                <c:pt idx="408">
                  <c:v>660</c:v>
                </c:pt>
                <c:pt idx="409">
                  <c:v>660</c:v>
                </c:pt>
                <c:pt idx="410">
                  <c:v>660</c:v>
                </c:pt>
                <c:pt idx="411">
                  <c:v>660</c:v>
                </c:pt>
                <c:pt idx="412">
                  <c:v>660</c:v>
                </c:pt>
                <c:pt idx="413">
                  <c:v>660</c:v>
                </c:pt>
                <c:pt idx="414">
                  <c:v>660</c:v>
                </c:pt>
                <c:pt idx="415">
                  <c:v>660</c:v>
                </c:pt>
                <c:pt idx="416">
                  <c:v>660</c:v>
                </c:pt>
                <c:pt idx="417">
                  <c:v>660</c:v>
                </c:pt>
                <c:pt idx="418">
                  <c:v>660</c:v>
                </c:pt>
                <c:pt idx="419">
                  <c:v>660</c:v>
                </c:pt>
                <c:pt idx="420">
                  <c:v>670</c:v>
                </c:pt>
                <c:pt idx="421">
                  <c:v>670</c:v>
                </c:pt>
                <c:pt idx="422">
                  <c:v>670</c:v>
                </c:pt>
                <c:pt idx="423">
                  <c:v>670</c:v>
                </c:pt>
                <c:pt idx="424">
                  <c:v>670</c:v>
                </c:pt>
                <c:pt idx="425">
                  <c:v>670</c:v>
                </c:pt>
                <c:pt idx="426">
                  <c:v>670</c:v>
                </c:pt>
                <c:pt idx="427">
                  <c:v>670</c:v>
                </c:pt>
                <c:pt idx="428">
                  <c:v>670</c:v>
                </c:pt>
                <c:pt idx="429">
                  <c:v>670</c:v>
                </c:pt>
                <c:pt idx="430">
                  <c:v>670</c:v>
                </c:pt>
                <c:pt idx="431">
                  <c:v>670</c:v>
                </c:pt>
                <c:pt idx="432">
                  <c:v>670</c:v>
                </c:pt>
                <c:pt idx="433">
                  <c:v>730</c:v>
                </c:pt>
                <c:pt idx="434">
                  <c:v>730</c:v>
                </c:pt>
                <c:pt idx="435">
                  <c:v>730</c:v>
                </c:pt>
                <c:pt idx="436">
                  <c:v>730</c:v>
                </c:pt>
                <c:pt idx="437">
                  <c:v>730</c:v>
                </c:pt>
                <c:pt idx="438">
                  <c:v>730</c:v>
                </c:pt>
                <c:pt idx="439">
                  <c:v>730</c:v>
                </c:pt>
                <c:pt idx="440">
                  <c:v>730</c:v>
                </c:pt>
                <c:pt idx="441">
                  <c:v>730</c:v>
                </c:pt>
                <c:pt idx="442">
                  <c:v>730</c:v>
                </c:pt>
                <c:pt idx="443">
                  <c:v>730</c:v>
                </c:pt>
                <c:pt idx="444">
                  <c:v>730</c:v>
                </c:pt>
                <c:pt idx="445">
                  <c:v>730</c:v>
                </c:pt>
                <c:pt idx="446">
                  <c:v>730</c:v>
                </c:pt>
                <c:pt idx="447">
                  <c:v>730</c:v>
                </c:pt>
                <c:pt idx="448">
                  <c:v>730</c:v>
                </c:pt>
                <c:pt idx="449">
                  <c:v>730</c:v>
                </c:pt>
                <c:pt idx="450">
                  <c:v>730</c:v>
                </c:pt>
                <c:pt idx="451">
                  <c:v>830</c:v>
                </c:pt>
                <c:pt idx="452">
                  <c:v>830</c:v>
                </c:pt>
                <c:pt idx="453">
                  <c:v>830</c:v>
                </c:pt>
                <c:pt idx="454">
                  <c:v>830</c:v>
                </c:pt>
                <c:pt idx="455">
                  <c:v>830</c:v>
                </c:pt>
                <c:pt idx="456">
                  <c:v>830</c:v>
                </c:pt>
                <c:pt idx="457">
                  <c:v>830</c:v>
                </c:pt>
                <c:pt idx="458">
                  <c:v>830</c:v>
                </c:pt>
                <c:pt idx="459">
                  <c:v>830</c:v>
                </c:pt>
                <c:pt idx="460">
                  <c:v>830</c:v>
                </c:pt>
                <c:pt idx="461">
                  <c:v>830</c:v>
                </c:pt>
                <c:pt idx="462">
                  <c:v>830</c:v>
                </c:pt>
                <c:pt idx="463">
                  <c:v>830</c:v>
                </c:pt>
                <c:pt idx="464">
                  <c:v>830</c:v>
                </c:pt>
                <c:pt idx="465">
                  <c:v>830</c:v>
                </c:pt>
                <c:pt idx="466">
                  <c:v>830</c:v>
                </c:pt>
                <c:pt idx="467">
                  <c:v>830</c:v>
                </c:pt>
                <c:pt idx="468">
                  <c:v>830</c:v>
                </c:pt>
                <c:pt idx="469">
                  <c:v>830</c:v>
                </c:pt>
                <c:pt idx="470">
                  <c:v>830</c:v>
                </c:pt>
                <c:pt idx="471">
                  <c:v>830</c:v>
                </c:pt>
                <c:pt idx="472">
                  <c:v>830</c:v>
                </c:pt>
                <c:pt idx="473">
                  <c:v>830</c:v>
                </c:pt>
                <c:pt idx="474">
                  <c:v>830</c:v>
                </c:pt>
                <c:pt idx="475">
                  <c:v>830</c:v>
                </c:pt>
                <c:pt idx="476">
                  <c:v>830</c:v>
                </c:pt>
                <c:pt idx="477">
                  <c:v>910</c:v>
                </c:pt>
                <c:pt idx="478">
                  <c:v>910</c:v>
                </c:pt>
                <c:pt idx="479">
                  <c:v>910</c:v>
                </c:pt>
                <c:pt idx="480">
                  <c:v>910</c:v>
                </c:pt>
                <c:pt idx="481">
                  <c:v>910</c:v>
                </c:pt>
                <c:pt idx="482">
                  <c:v>910</c:v>
                </c:pt>
                <c:pt idx="483">
                  <c:v>910</c:v>
                </c:pt>
                <c:pt idx="484">
                  <c:v>910</c:v>
                </c:pt>
                <c:pt idx="485">
                  <c:v>910</c:v>
                </c:pt>
                <c:pt idx="486">
                  <c:v>910</c:v>
                </c:pt>
                <c:pt idx="487">
                  <c:v>910</c:v>
                </c:pt>
                <c:pt idx="488">
                  <c:v>910</c:v>
                </c:pt>
                <c:pt idx="489">
                  <c:v>910</c:v>
                </c:pt>
                <c:pt idx="490">
                  <c:v>910</c:v>
                </c:pt>
                <c:pt idx="491">
                  <c:v>910</c:v>
                </c:pt>
                <c:pt idx="492">
                  <c:v>910</c:v>
                </c:pt>
                <c:pt idx="493">
                  <c:v>910</c:v>
                </c:pt>
                <c:pt idx="494">
                  <c:v>910</c:v>
                </c:pt>
                <c:pt idx="495">
                  <c:v>910</c:v>
                </c:pt>
                <c:pt idx="496">
                  <c:v>910</c:v>
                </c:pt>
                <c:pt idx="497">
                  <c:v>910</c:v>
                </c:pt>
                <c:pt idx="498">
                  <c:v>910</c:v>
                </c:pt>
                <c:pt idx="499">
                  <c:v>910</c:v>
                </c:pt>
                <c:pt idx="500">
                  <c:v>910</c:v>
                </c:pt>
                <c:pt idx="501">
                  <c:v>920</c:v>
                </c:pt>
                <c:pt idx="502">
                  <c:v>920</c:v>
                </c:pt>
                <c:pt idx="503">
                  <c:v>920</c:v>
                </c:pt>
                <c:pt idx="504">
                  <c:v>920</c:v>
                </c:pt>
                <c:pt idx="505">
                  <c:v>920</c:v>
                </c:pt>
                <c:pt idx="506">
                  <c:v>920</c:v>
                </c:pt>
                <c:pt idx="507">
                  <c:v>920</c:v>
                </c:pt>
                <c:pt idx="508">
                  <c:v>920</c:v>
                </c:pt>
                <c:pt idx="509">
                  <c:v>920</c:v>
                </c:pt>
                <c:pt idx="510">
                  <c:v>920</c:v>
                </c:pt>
                <c:pt idx="511">
                  <c:v>920</c:v>
                </c:pt>
                <c:pt idx="512">
                  <c:v>920</c:v>
                </c:pt>
                <c:pt idx="513">
                  <c:v>920</c:v>
                </c:pt>
                <c:pt idx="514">
                  <c:v>920</c:v>
                </c:pt>
                <c:pt idx="515">
                  <c:v>920</c:v>
                </c:pt>
                <c:pt idx="516">
                  <c:v>920</c:v>
                </c:pt>
                <c:pt idx="517">
                  <c:v>920</c:v>
                </c:pt>
                <c:pt idx="518">
                  <c:v>920</c:v>
                </c:pt>
                <c:pt idx="519">
                  <c:v>920</c:v>
                </c:pt>
                <c:pt idx="520">
                  <c:v>920</c:v>
                </c:pt>
                <c:pt idx="521">
                  <c:v>920</c:v>
                </c:pt>
                <c:pt idx="522">
                  <c:v>920</c:v>
                </c:pt>
                <c:pt idx="523">
                  <c:v>920</c:v>
                </c:pt>
                <c:pt idx="524">
                  <c:v>920</c:v>
                </c:pt>
                <c:pt idx="525">
                  <c:v>920</c:v>
                </c:pt>
                <c:pt idx="526">
                  <c:v>920</c:v>
                </c:pt>
                <c:pt idx="527">
                  <c:v>920</c:v>
                </c:pt>
                <c:pt idx="528">
                  <c:v>920</c:v>
                </c:pt>
                <c:pt idx="529">
                  <c:v>920</c:v>
                </c:pt>
                <c:pt idx="530">
                  <c:v>920</c:v>
                </c:pt>
                <c:pt idx="531">
                  <c:v>920</c:v>
                </c:pt>
                <c:pt idx="532">
                  <c:v>920</c:v>
                </c:pt>
                <c:pt idx="533">
                  <c:v>920</c:v>
                </c:pt>
                <c:pt idx="534">
                  <c:v>920</c:v>
                </c:pt>
                <c:pt idx="535">
                  <c:v>920</c:v>
                </c:pt>
                <c:pt idx="536">
                  <c:v>920</c:v>
                </c:pt>
                <c:pt idx="537">
                  <c:v>920</c:v>
                </c:pt>
                <c:pt idx="538">
                  <c:v>920</c:v>
                </c:pt>
                <c:pt idx="539">
                  <c:v>920</c:v>
                </c:pt>
                <c:pt idx="540">
                  <c:v>920</c:v>
                </c:pt>
                <c:pt idx="541">
                  <c:v>920</c:v>
                </c:pt>
                <c:pt idx="542">
                  <c:v>920</c:v>
                </c:pt>
                <c:pt idx="543">
                  <c:v>920</c:v>
                </c:pt>
                <c:pt idx="544">
                  <c:v>920</c:v>
                </c:pt>
                <c:pt idx="545">
                  <c:v>920</c:v>
                </c:pt>
                <c:pt idx="546">
                  <c:v>920</c:v>
                </c:pt>
                <c:pt idx="547">
                  <c:v>920</c:v>
                </c:pt>
                <c:pt idx="548">
                  <c:v>920</c:v>
                </c:pt>
                <c:pt idx="549">
                  <c:v>920</c:v>
                </c:pt>
                <c:pt idx="550">
                  <c:v>920</c:v>
                </c:pt>
                <c:pt idx="551">
                  <c:v>920</c:v>
                </c:pt>
                <c:pt idx="552">
                  <c:v>920</c:v>
                </c:pt>
                <c:pt idx="553">
                  <c:v>920</c:v>
                </c:pt>
                <c:pt idx="554">
                  <c:v>920</c:v>
                </c:pt>
                <c:pt idx="555">
                  <c:v>920</c:v>
                </c:pt>
                <c:pt idx="556">
                  <c:v>920</c:v>
                </c:pt>
                <c:pt idx="557">
                  <c:v>920</c:v>
                </c:pt>
                <c:pt idx="558">
                  <c:v>920</c:v>
                </c:pt>
                <c:pt idx="559">
                  <c:v>920</c:v>
                </c:pt>
                <c:pt idx="560">
                  <c:v>920</c:v>
                </c:pt>
                <c:pt idx="561">
                  <c:v>920</c:v>
                </c:pt>
                <c:pt idx="562">
                  <c:v>920</c:v>
                </c:pt>
                <c:pt idx="563">
                  <c:v>920</c:v>
                </c:pt>
                <c:pt idx="564">
                  <c:v>920</c:v>
                </c:pt>
                <c:pt idx="565">
                  <c:v>920</c:v>
                </c:pt>
                <c:pt idx="566">
                  <c:v>920</c:v>
                </c:pt>
                <c:pt idx="567">
                  <c:v>920</c:v>
                </c:pt>
                <c:pt idx="568">
                  <c:v>920</c:v>
                </c:pt>
                <c:pt idx="569">
                  <c:v>920</c:v>
                </c:pt>
                <c:pt idx="570">
                  <c:v>920</c:v>
                </c:pt>
                <c:pt idx="571">
                  <c:v>920</c:v>
                </c:pt>
                <c:pt idx="572">
                  <c:v>920</c:v>
                </c:pt>
                <c:pt idx="573">
                  <c:v>920</c:v>
                </c:pt>
                <c:pt idx="574">
                  <c:v>920</c:v>
                </c:pt>
                <c:pt idx="575">
                  <c:v>920</c:v>
                </c:pt>
                <c:pt idx="576">
                  <c:v>920</c:v>
                </c:pt>
                <c:pt idx="577">
                  <c:v>920</c:v>
                </c:pt>
                <c:pt idx="578">
                  <c:v>920</c:v>
                </c:pt>
                <c:pt idx="579">
                  <c:v>920</c:v>
                </c:pt>
                <c:pt idx="580">
                  <c:v>920</c:v>
                </c:pt>
                <c:pt idx="581">
                  <c:v>920</c:v>
                </c:pt>
                <c:pt idx="582">
                  <c:v>920</c:v>
                </c:pt>
                <c:pt idx="583">
                  <c:v>920</c:v>
                </c:pt>
                <c:pt idx="584">
                  <c:v>920</c:v>
                </c:pt>
                <c:pt idx="585">
                  <c:v>920</c:v>
                </c:pt>
                <c:pt idx="586">
                  <c:v>920</c:v>
                </c:pt>
                <c:pt idx="587">
                  <c:v>920</c:v>
                </c:pt>
                <c:pt idx="588">
                  <c:v>920</c:v>
                </c:pt>
                <c:pt idx="589">
                  <c:v>920</c:v>
                </c:pt>
                <c:pt idx="590">
                  <c:v>920</c:v>
                </c:pt>
                <c:pt idx="591">
                  <c:v>920</c:v>
                </c:pt>
                <c:pt idx="592">
                  <c:v>920</c:v>
                </c:pt>
                <c:pt idx="593">
                  <c:v>920</c:v>
                </c:pt>
                <c:pt idx="594">
                  <c:v>920</c:v>
                </c:pt>
                <c:pt idx="595">
                  <c:v>920</c:v>
                </c:pt>
                <c:pt idx="596">
                  <c:v>920</c:v>
                </c:pt>
                <c:pt idx="597">
                  <c:v>920</c:v>
                </c:pt>
                <c:pt idx="598">
                  <c:v>920</c:v>
                </c:pt>
                <c:pt idx="599">
                  <c:v>920</c:v>
                </c:pt>
                <c:pt idx="600">
                  <c:v>920</c:v>
                </c:pt>
                <c:pt idx="601">
                  <c:v>920</c:v>
                </c:pt>
                <c:pt idx="602">
                  <c:v>920</c:v>
                </c:pt>
                <c:pt idx="603">
                  <c:v>920</c:v>
                </c:pt>
                <c:pt idx="604">
                  <c:v>920</c:v>
                </c:pt>
                <c:pt idx="605">
                  <c:v>920</c:v>
                </c:pt>
                <c:pt idx="606">
                  <c:v>920</c:v>
                </c:pt>
                <c:pt idx="607">
                  <c:v>920</c:v>
                </c:pt>
                <c:pt idx="608">
                  <c:v>920</c:v>
                </c:pt>
                <c:pt idx="609">
                  <c:v>920</c:v>
                </c:pt>
                <c:pt idx="610">
                  <c:v>920</c:v>
                </c:pt>
                <c:pt idx="611">
                  <c:v>920</c:v>
                </c:pt>
                <c:pt idx="612">
                  <c:v>920</c:v>
                </c:pt>
                <c:pt idx="613">
                  <c:v>920</c:v>
                </c:pt>
                <c:pt idx="614">
                  <c:v>920</c:v>
                </c:pt>
                <c:pt idx="615">
                  <c:v>920</c:v>
                </c:pt>
                <c:pt idx="616">
                  <c:v>920</c:v>
                </c:pt>
                <c:pt idx="617">
                  <c:v>920</c:v>
                </c:pt>
                <c:pt idx="618">
                  <c:v>920</c:v>
                </c:pt>
                <c:pt idx="619">
                  <c:v>920</c:v>
                </c:pt>
                <c:pt idx="620">
                  <c:v>920</c:v>
                </c:pt>
                <c:pt idx="621">
                  <c:v>920</c:v>
                </c:pt>
                <c:pt idx="622">
                  <c:v>920</c:v>
                </c:pt>
                <c:pt idx="623">
                  <c:v>920</c:v>
                </c:pt>
                <c:pt idx="624">
                  <c:v>920</c:v>
                </c:pt>
                <c:pt idx="625">
                  <c:v>920</c:v>
                </c:pt>
                <c:pt idx="626">
                  <c:v>920</c:v>
                </c:pt>
                <c:pt idx="627">
                  <c:v>920</c:v>
                </c:pt>
                <c:pt idx="628">
                  <c:v>920</c:v>
                </c:pt>
                <c:pt idx="629">
                  <c:v>920</c:v>
                </c:pt>
                <c:pt idx="630">
                  <c:v>920</c:v>
                </c:pt>
                <c:pt idx="631">
                  <c:v>920</c:v>
                </c:pt>
                <c:pt idx="632">
                  <c:v>920</c:v>
                </c:pt>
                <c:pt idx="633">
                  <c:v>920</c:v>
                </c:pt>
                <c:pt idx="634">
                  <c:v>920</c:v>
                </c:pt>
                <c:pt idx="635">
                  <c:v>920</c:v>
                </c:pt>
                <c:pt idx="636">
                  <c:v>920</c:v>
                </c:pt>
                <c:pt idx="637">
                  <c:v>920</c:v>
                </c:pt>
                <c:pt idx="638">
                  <c:v>920</c:v>
                </c:pt>
                <c:pt idx="639">
                  <c:v>920</c:v>
                </c:pt>
                <c:pt idx="640">
                  <c:v>920</c:v>
                </c:pt>
                <c:pt idx="641">
                  <c:v>920</c:v>
                </c:pt>
                <c:pt idx="642">
                  <c:v>920</c:v>
                </c:pt>
                <c:pt idx="643">
                  <c:v>920</c:v>
                </c:pt>
                <c:pt idx="644">
                  <c:v>920</c:v>
                </c:pt>
                <c:pt idx="645">
                  <c:v>920</c:v>
                </c:pt>
                <c:pt idx="646">
                  <c:v>920</c:v>
                </c:pt>
                <c:pt idx="647">
                  <c:v>920</c:v>
                </c:pt>
                <c:pt idx="648">
                  <c:v>920</c:v>
                </c:pt>
                <c:pt idx="649">
                  <c:v>920</c:v>
                </c:pt>
                <c:pt idx="650">
                  <c:v>920</c:v>
                </c:pt>
                <c:pt idx="651">
                  <c:v>920</c:v>
                </c:pt>
                <c:pt idx="652">
                  <c:v>920</c:v>
                </c:pt>
                <c:pt idx="653">
                  <c:v>920</c:v>
                </c:pt>
                <c:pt idx="654">
                  <c:v>920</c:v>
                </c:pt>
                <c:pt idx="655">
                  <c:v>920</c:v>
                </c:pt>
                <c:pt idx="656">
                  <c:v>920</c:v>
                </c:pt>
                <c:pt idx="657">
                  <c:v>920</c:v>
                </c:pt>
                <c:pt idx="658">
                  <c:v>920</c:v>
                </c:pt>
                <c:pt idx="659">
                  <c:v>920</c:v>
                </c:pt>
                <c:pt idx="660">
                  <c:v>920</c:v>
                </c:pt>
                <c:pt idx="661">
                  <c:v>920</c:v>
                </c:pt>
                <c:pt idx="662">
                  <c:v>920</c:v>
                </c:pt>
                <c:pt idx="663">
                  <c:v>920</c:v>
                </c:pt>
                <c:pt idx="664">
                  <c:v>920</c:v>
                </c:pt>
                <c:pt idx="665">
                  <c:v>920</c:v>
                </c:pt>
                <c:pt idx="666">
                  <c:v>920</c:v>
                </c:pt>
                <c:pt idx="667">
                  <c:v>920</c:v>
                </c:pt>
                <c:pt idx="668">
                  <c:v>920</c:v>
                </c:pt>
                <c:pt idx="669">
                  <c:v>920</c:v>
                </c:pt>
                <c:pt idx="670">
                  <c:v>920</c:v>
                </c:pt>
                <c:pt idx="671">
                  <c:v>920</c:v>
                </c:pt>
                <c:pt idx="672">
                  <c:v>920</c:v>
                </c:pt>
                <c:pt idx="673">
                  <c:v>920</c:v>
                </c:pt>
                <c:pt idx="674">
                  <c:v>920</c:v>
                </c:pt>
                <c:pt idx="675">
                  <c:v>920</c:v>
                </c:pt>
                <c:pt idx="676">
                  <c:v>920</c:v>
                </c:pt>
                <c:pt idx="677">
                  <c:v>920</c:v>
                </c:pt>
                <c:pt idx="678">
                  <c:v>920</c:v>
                </c:pt>
                <c:pt idx="679">
                  <c:v>920</c:v>
                </c:pt>
                <c:pt idx="680">
                  <c:v>920</c:v>
                </c:pt>
                <c:pt idx="681">
                  <c:v>920</c:v>
                </c:pt>
                <c:pt idx="682">
                  <c:v>920</c:v>
                </c:pt>
                <c:pt idx="683">
                  <c:v>920</c:v>
                </c:pt>
                <c:pt idx="684">
                  <c:v>920</c:v>
                </c:pt>
                <c:pt idx="685">
                  <c:v>920</c:v>
                </c:pt>
                <c:pt idx="686">
                  <c:v>920</c:v>
                </c:pt>
                <c:pt idx="687">
                  <c:v>920</c:v>
                </c:pt>
                <c:pt idx="688">
                  <c:v>920</c:v>
                </c:pt>
                <c:pt idx="689">
                  <c:v>920</c:v>
                </c:pt>
                <c:pt idx="690">
                  <c:v>920</c:v>
                </c:pt>
                <c:pt idx="691">
                  <c:v>920</c:v>
                </c:pt>
                <c:pt idx="692">
                  <c:v>920</c:v>
                </c:pt>
                <c:pt idx="693">
                  <c:v>900</c:v>
                </c:pt>
                <c:pt idx="694">
                  <c:v>900</c:v>
                </c:pt>
                <c:pt idx="695">
                  <c:v>900</c:v>
                </c:pt>
                <c:pt idx="696">
                  <c:v>900</c:v>
                </c:pt>
                <c:pt idx="697">
                  <c:v>910</c:v>
                </c:pt>
                <c:pt idx="698">
                  <c:v>910</c:v>
                </c:pt>
                <c:pt idx="699">
                  <c:v>910</c:v>
                </c:pt>
                <c:pt idx="700">
                  <c:v>910</c:v>
                </c:pt>
                <c:pt idx="701">
                  <c:v>910</c:v>
                </c:pt>
                <c:pt idx="702">
                  <c:v>910</c:v>
                </c:pt>
                <c:pt idx="703">
                  <c:v>910</c:v>
                </c:pt>
                <c:pt idx="704">
                  <c:v>910</c:v>
                </c:pt>
                <c:pt idx="705">
                  <c:v>910</c:v>
                </c:pt>
                <c:pt idx="706">
                  <c:v>910</c:v>
                </c:pt>
                <c:pt idx="707">
                  <c:v>910</c:v>
                </c:pt>
                <c:pt idx="708">
                  <c:v>910</c:v>
                </c:pt>
                <c:pt idx="709">
                  <c:v>910</c:v>
                </c:pt>
                <c:pt idx="710">
                  <c:v>910</c:v>
                </c:pt>
                <c:pt idx="711">
                  <c:v>910</c:v>
                </c:pt>
                <c:pt idx="712">
                  <c:v>910</c:v>
                </c:pt>
                <c:pt idx="713">
                  <c:v>910</c:v>
                </c:pt>
                <c:pt idx="714">
                  <c:v>910</c:v>
                </c:pt>
                <c:pt idx="715">
                  <c:v>910</c:v>
                </c:pt>
                <c:pt idx="716">
                  <c:v>910</c:v>
                </c:pt>
                <c:pt idx="717">
                  <c:v>910</c:v>
                </c:pt>
                <c:pt idx="718">
                  <c:v>910</c:v>
                </c:pt>
                <c:pt idx="719">
                  <c:v>910</c:v>
                </c:pt>
                <c:pt idx="720">
                  <c:v>910</c:v>
                </c:pt>
                <c:pt idx="721">
                  <c:v>910</c:v>
                </c:pt>
                <c:pt idx="722">
                  <c:v>910</c:v>
                </c:pt>
                <c:pt idx="723">
                  <c:v>910</c:v>
                </c:pt>
                <c:pt idx="724">
                  <c:v>910</c:v>
                </c:pt>
                <c:pt idx="725">
                  <c:v>910</c:v>
                </c:pt>
                <c:pt idx="726">
                  <c:v>910</c:v>
                </c:pt>
                <c:pt idx="727">
                  <c:v>910</c:v>
                </c:pt>
                <c:pt idx="728">
                  <c:v>910</c:v>
                </c:pt>
                <c:pt idx="729">
                  <c:v>910</c:v>
                </c:pt>
                <c:pt idx="730">
                  <c:v>910</c:v>
                </c:pt>
                <c:pt idx="731">
                  <c:v>910</c:v>
                </c:pt>
                <c:pt idx="732">
                  <c:v>910</c:v>
                </c:pt>
                <c:pt idx="733">
                  <c:v>910</c:v>
                </c:pt>
                <c:pt idx="734">
                  <c:v>910</c:v>
                </c:pt>
                <c:pt idx="735">
                  <c:v>910</c:v>
                </c:pt>
                <c:pt idx="736">
                  <c:v>910</c:v>
                </c:pt>
                <c:pt idx="737">
                  <c:v>910</c:v>
                </c:pt>
                <c:pt idx="738">
                  <c:v>910</c:v>
                </c:pt>
                <c:pt idx="739">
                  <c:v>910</c:v>
                </c:pt>
                <c:pt idx="740">
                  <c:v>910</c:v>
                </c:pt>
                <c:pt idx="741">
                  <c:v>910</c:v>
                </c:pt>
                <c:pt idx="742">
                  <c:v>910</c:v>
                </c:pt>
                <c:pt idx="743">
                  <c:v>910</c:v>
                </c:pt>
                <c:pt idx="744">
                  <c:v>910</c:v>
                </c:pt>
                <c:pt idx="745">
                  <c:v>910</c:v>
                </c:pt>
                <c:pt idx="746">
                  <c:v>910</c:v>
                </c:pt>
                <c:pt idx="747">
                  <c:v>910</c:v>
                </c:pt>
                <c:pt idx="748">
                  <c:v>910</c:v>
                </c:pt>
                <c:pt idx="749">
                  <c:v>910</c:v>
                </c:pt>
                <c:pt idx="750">
                  <c:v>910</c:v>
                </c:pt>
                <c:pt idx="751">
                  <c:v>910</c:v>
                </c:pt>
                <c:pt idx="752">
                  <c:v>910</c:v>
                </c:pt>
                <c:pt idx="753">
                  <c:v>910</c:v>
                </c:pt>
                <c:pt idx="754">
                  <c:v>910</c:v>
                </c:pt>
                <c:pt idx="755">
                  <c:v>910</c:v>
                </c:pt>
                <c:pt idx="756">
                  <c:v>910</c:v>
                </c:pt>
                <c:pt idx="757">
                  <c:v>910</c:v>
                </c:pt>
                <c:pt idx="758">
                  <c:v>910</c:v>
                </c:pt>
                <c:pt idx="759">
                  <c:v>910</c:v>
                </c:pt>
                <c:pt idx="760">
                  <c:v>910</c:v>
                </c:pt>
                <c:pt idx="761">
                  <c:v>910</c:v>
                </c:pt>
                <c:pt idx="762">
                  <c:v>910</c:v>
                </c:pt>
                <c:pt idx="763">
                  <c:v>910</c:v>
                </c:pt>
                <c:pt idx="764">
                  <c:v>910</c:v>
                </c:pt>
                <c:pt idx="765">
                  <c:v>910</c:v>
                </c:pt>
                <c:pt idx="766">
                  <c:v>910</c:v>
                </c:pt>
                <c:pt idx="767">
                  <c:v>910</c:v>
                </c:pt>
                <c:pt idx="768">
                  <c:v>910</c:v>
                </c:pt>
                <c:pt idx="769">
                  <c:v>910</c:v>
                </c:pt>
                <c:pt idx="770">
                  <c:v>910</c:v>
                </c:pt>
                <c:pt idx="771">
                  <c:v>910</c:v>
                </c:pt>
                <c:pt idx="772">
                  <c:v>910</c:v>
                </c:pt>
                <c:pt idx="773">
                  <c:v>910</c:v>
                </c:pt>
                <c:pt idx="774">
                  <c:v>910</c:v>
                </c:pt>
                <c:pt idx="775">
                  <c:v>910</c:v>
                </c:pt>
                <c:pt idx="776">
                  <c:v>910</c:v>
                </c:pt>
                <c:pt idx="777">
                  <c:v>910</c:v>
                </c:pt>
                <c:pt idx="778">
                  <c:v>910</c:v>
                </c:pt>
                <c:pt idx="779">
                  <c:v>910</c:v>
                </c:pt>
                <c:pt idx="780">
                  <c:v>910</c:v>
                </c:pt>
                <c:pt idx="781">
                  <c:v>910</c:v>
                </c:pt>
                <c:pt idx="782">
                  <c:v>910</c:v>
                </c:pt>
                <c:pt idx="783">
                  <c:v>910</c:v>
                </c:pt>
                <c:pt idx="784">
                  <c:v>800</c:v>
                </c:pt>
                <c:pt idx="785">
                  <c:v>730</c:v>
                </c:pt>
                <c:pt idx="786">
                  <c:v>730</c:v>
                </c:pt>
                <c:pt idx="787">
                  <c:v>730</c:v>
                </c:pt>
                <c:pt idx="788">
                  <c:v>730</c:v>
                </c:pt>
                <c:pt idx="789">
                  <c:v>730</c:v>
                </c:pt>
                <c:pt idx="790">
                  <c:v>730</c:v>
                </c:pt>
                <c:pt idx="791">
                  <c:v>730</c:v>
                </c:pt>
                <c:pt idx="792">
                  <c:v>730</c:v>
                </c:pt>
                <c:pt idx="793">
                  <c:v>730</c:v>
                </c:pt>
                <c:pt idx="794">
                  <c:v>730</c:v>
                </c:pt>
                <c:pt idx="795">
                  <c:v>730</c:v>
                </c:pt>
                <c:pt idx="796">
                  <c:v>730</c:v>
                </c:pt>
                <c:pt idx="797">
                  <c:v>730</c:v>
                </c:pt>
                <c:pt idx="798">
                  <c:v>730</c:v>
                </c:pt>
                <c:pt idx="799">
                  <c:v>730</c:v>
                </c:pt>
                <c:pt idx="800">
                  <c:v>730</c:v>
                </c:pt>
                <c:pt idx="801">
                  <c:v>730</c:v>
                </c:pt>
                <c:pt idx="802">
                  <c:v>730</c:v>
                </c:pt>
                <c:pt idx="803">
                  <c:v>730</c:v>
                </c:pt>
                <c:pt idx="804">
                  <c:v>730</c:v>
                </c:pt>
                <c:pt idx="805">
                  <c:v>730</c:v>
                </c:pt>
                <c:pt idx="806">
                  <c:v>730</c:v>
                </c:pt>
                <c:pt idx="807">
                  <c:v>730</c:v>
                </c:pt>
                <c:pt idx="808">
                  <c:v>730</c:v>
                </c:pt>
                <c:pt idx="809">
                  <c:v>730</c:v>
                </c:pt>
                <c:pt idx="810">
                  <c:v>730</c:v>
                </c:pt>
                <c:pt idx="811">
                  <c:v>730</c:v>
                </c:pt>
                <c:pt idx="812">
                  <c:v>730</c:v>
                </c:pt>
                <c:pt idx="813">
                  <c:v>730</c:v>
                </c:pt>
                <c:pt idx="814">
                  <c:v>730</c:v>
                </c:pt>
                <c:pt idx="815">
                  <c:v>730</c:v>
                </c:pt>
                <c:pt idx="816">
                  <c:v>730</c:v>
                </c:pt>
                <c:pt idx="817">
                  <c:v>730</c:v>
                </c:pt>
                <c:pt idx="818">
                  <c:v>730</c:v>
                </c:pt>
                <c:pt idx="819">
                  <c:v>730</c:v>
                </c:pt>
                <c:pt idx="820">
                  <c:v>730</c:v>
                </c:pt>
                <c:pt idx="821">
                  <c:v>730</c:v>
                </c:pt>
                <c:pt idx="822">
                  <c:v>730</c:v>
                </c:pt>
                <c:pt idx="823">
                  <c:v>730</c:v>
                </c:pt>
                <c:pt idx="824">
                  <c:v>750</c:v>
                </c:pt>
                <c:pt idx="825">
                  <c:v>750</c:v>
                </c:pt>
                <c:pt idx="826">
                  <c:v>750</c:v>
                </c:pt>
                <c:pt idx="827">
                  <c:v>750</c:v>
                </c:pt>
                <c:pt idx="828">
                  <c:v>750</c:v>
                </c:pt>
                <c:pt idx="829">
                  <c:v>750</c:v>
                </c:pt>
                <c:pt idx="830">
                  <c:v>750</c:v>
                </c:pt>
                <c:pt idx="831">
                  <c:v>750</c:v>
                </c:pt>
                <c:pt idx="832">
                  <c:v>750</c:v>
                </c:pt>
                <c:pt idx="833">
                  <c:v>750</c:v>
                </c:pt>
                <c:pt idx="834">
                  <c:v>750</c:v>
                </c:pt>
                <c:pt idx="835">
                  <c:v>750</c:v>
                </c:pt>
                <c:pt idx="836">
                  <c:v>750</c:v>
                </c:pt>
                <c:pt idx="837">
                  <c:v>750</c:v>
                </c:pt>
                <c:pt idx="838">
                  <c:v>750</c:v>
                </c:pt>
                <c:pt idx="839">
                  <c:v>750</c:v>
                </c:pt>
                <c:pt idx="840">
                  <c:v>750</c:v>
                </c:pt>
                <c:pt idx="841">
                  <c:v>750</c:v>
                </c:pt>
                <c:pt idx="842">
                  <c:v>750</c:v>
                </c:pt>
                <c:pt idx="843">
                  <c:v>750</c:v>
                </c:pt>
                <c:pt idx="844">
                  <c:v>750</c:v>
                </c:pt>
                <c:pt idx="845">
                  <c:v>750</c:v>
                </c:pt>
                <c:pt idx="846">
                  <c:v>750</c:v>
                </c:pt>
                <c:pt idx="847">
                  <c:v>750</c:v>
                </c:pt>
                <c:pt idx="848">
                  <c:v>750</c:v>
                </c:pt>
                <c:pt idx="849">
                  <c:v>750</c:v>
                </c:pt>
                <c:pt idx="850">
                  <c:v>750</c:v>
                </c:pt>
                <c:pt idx="851">
                  <c:v>750</c:v>
                </c:pt>
                <c:pt idx="852">
                  <c:v>750</c:v>
                </c:pt>
                <c:pt idx="853">
                  <c:v>750</c:v>
                </c:pt>
                <c:pt idx="854">
                  <c:v>750</c:v>
                </c:pt>
                <c:pt idx="855">
                  <c:v>750</c:v>
                </c:pt>
                <c:pt idx="856">
                  <c:v>750</c:v>
                </c:pt>
                <c:pt idx="857">
                  <c:v>750</c:v>
                </c:pt>
                <c:pt idx="858">
                  <c:v>750</c:v>
                </c:pt>
                <c:pt idx="859">
                  <c:v>750</c:v>
                </c:pt>
                <c:pt idx="860">
                  <c:v>750</c:v>
                </c:pt>
                <c:pt idx="861">
                  <c:v>750</c:v>
                </c:pt>
                <c:pt idx="862">
                  <c:v>750</c:v>
                </c:pt>
                <c:pt idx="863">
                  <c:v>750</c:v>
                </c:pt>
                <c:pt idx="864">
                  <c:v>750</c:v>
                </c:pt>
                <c:pt idx="865">
                  <c:v>750</c:v>
                </c:pt>
                <c:pt idx="866">
                  <c:v>750</c:v>
                </c:pt>
                <c:pt idx="867">
                  <c:v>730</c:v>
                </c:pt>
                <c:pt idx="868">
                  <c:v>730</c:v>
                </c:pt>
                <c:pt idx="869">
                  <c:v>730</c:v>
                </c:pt>
                <c:pt idx="870">
                  <c:v>730</c:v>
                </c:pt>
                <c:pt idx="871">
                  <c:v>730</c:v>
                </c:pt>
                <c:pt idx="872">
                  <c:v>730</c:v>
                </c:pt>
                <c:pt idx="873">
                  <c:v>730</c:v>
                </c:pt>
                <c:pt idx="874">
                  <c:v>730</c:v>
                </c:pt>
                <c:pt idx="875">
                  <c:v>730</c:v>
                </c:pt>
                <c:pt idx="876">
                  <c:v>730</c:v>
                </c:pt>
                <c:pt idx="877">
                  <c:v>730</c:v>
                </c:pt>
                <c:pt idx="878">
                  <c:v>730</c:v>
                </c:pt>
                <c:pt idx="879">
                  <c:v>730</c:v>
                </c:pt>
                <c:pt idx="880">
                  <c:v>730</c:v>
                </c:pt>
                <c:pt idx="881">
                  <c:v>730</c:v>
                </c:pt>
                <c:pt idx="882">
                  <c:v>730</c:v>
                </c:pt>
                <c:pt idx="883">
                  <c:v>730</c:v>
                </c:pt>
                <c:pt idx="884">
                  <c:v>730</c:v>
                </c:pt>
                <c:pt idx="885">
                  <c:v>730</c:v>
                </c:pt>
                <c:pt idx="886">
                  <c:v>730</c:v>
                </c:pt>
                <c:pt idx="887">
                  <c:v>730</c:v>
                </c:pt>
                <c:pt idx="888">
                  <c:v>730</c:v>
                </c:pt>
                <c:pt idx="889">
                  <c:v>650</c:v>
                </c:pt>
                <c:pt idx="890">
                  <c:v>650</c:v>
                </c:pt>
                <c:pt idx="891">
                  <c:v>650</c:v>
                </c:pt>
                <c:pt idx="892">
                  <c:v>650</c:v>
                </c:pt>
                <c:pt idx="893">
                  <c:v>650</c:v>
                </c:pt>
                <c:pt idx="894">
                  <c:v>650</c:v>
                </c:pt>
                <c:pt idx="895">
                  <c:v>650</c:v>
                </c:pt>
                <c:pt idx="896">
                  <c:v>650</c:v>
                </c:pt>
                <c:pt idx="897">
                  <c:v>650</c:v>
                </c:pt>
                <c:pt idx="898">
                  <c:v>650</c:v>
                </c:pt>
                <c:pt idx="899">
                  <c:v>650</c:v>
                </c:pt>
                <c:pt idx="900">
                  <c:v>650</c:v>
                </c:pt>
                <c:pt idx="901">
                  <c:v>650</c:v>
                </c:pt>
                <c:pt idx="902">
                  <c:v>650</c:v>
                </c:pt>
                <c:pt idx="903">
                  <c:v>650</c:v>
                </c:pt>
                <c:pt idx="904">
                  <c:v>650</c:v>
                </c:pt>
                <c:pt idx="905">
                  <c:v>650</c:v>
                </c:pt>
                <c:pt idx="906">
                  <c:v>650</c:v>
                </c:pt>
                <c:pt idx="907">
                  <c:v>650</c:v>
                </c:pt>
                <c:pt idx="908">
                  <c:v>650</c:v>
                </c:pt>
                <c:pt idx="909">
                  <c:v>650</c:v>
                </c:pt>
                <c:pt idx="910">
                  <c:v>650</c:v>
                </c:pt>
                <c:pt idx="911">
                  <c:v>650</c:v>
                </c:pt>
                <c:pt idx="912">
                  <c:v>650</c:v>
                </c:pt>
                <c:pt idx="913">
                  <c:v>650</c:v>
                </c:pt>
                <c:pt idx="914">
                  <c:v>650</c:v>
                </c:pt>
                <c:pt idx="915">
                  <c:v>650</c:v>
                </c:pt>
                <c:pt idx="916">
                  <c:v>650</c:v>
                </c:pt>
                <c:pt idx="917">
                  <c:v>650</c:v>
                </c:pt>
                <c:pt idx="918">
                  <c:v>650</c:v>
                </c:pt>
                <c:pt idx="919">
                  <c:v>650</c:v>
                </c:pt>
                <c:pt idx="920">
                  <c:v>650</c:v>
                </c:pt>
                <c:pt idx="921">
                  <c:v>650</c:v>
                </c:pt>
                <c:pt idx="922">
                  <c:v>650</c:v>
                </c:pt>
                <c:pt idx="923">
                  <c:v>650</c:v>
                </c:pt>
                <c:pt idx="924">
                  <c:v>650</c:v>
                </c:pt>
                <c:pt idx="925">
                  <c:v>650</c:v>
                </c:pt>
                <c:pt idx="926">
                  <c:v>650</c:v>
                </c:pt>
                <c:pt idx="927">
                  <c:v>650</c:v>
                </c:pt>
                <c:pt idx="928">
                  <c:v>650</c:v>
                </c:pt>
                <c:pt idx="929">
                  <c:v>650</c:v>
                </c:pt>
                <c:pt idx="930">
                  <c:v>650</c:v>
                </c:pt>
                <c:pt idx="931">
                  <c:v>650</c:v>
                </c:pt>
                <c:pt idx="932">
                  <c:v>650</c:v>
                </c:pt>
                <c:pt idx="933">
                  <c:v>650</c:v>
                </c:pt>
                <c:pt idx="934">
                  <c:v>650</c:v>
                </c:pt>
                <c:pt idx="935">
                  <c:v>650</c:v>
                </c:pt>
                <c:pt idx="936">
                  <c:v>650</c:v>
                </c:pt>
                <c:pt idx="937">
                  <c:v>650</c:v>
                </c:pt>
                <c:pt idx="938">
                  <c:v>650</c:v>
                </c:pt>
                <c:pt idx="939">
                  <c:v>650</c:v>
                </c:pt>
                <c:pt idx="940">
                  <c:v>650</c:v>
                </c:pt>
                <c:pt idx="941">
                  <c:v>650</c:v>
                </c:pt>
                <c:pt idx="942">
                  <c:v>650</c:v>
                </c:pt>
                <c:pt idx="943">
                  <c:v>650</c:v>
                </c:pt>
                <c:pt idx="944">
                  <c:v>650</c:v>
                </c:pt>
                <c:pt idx="945">
                  <c:v>650</c:v>
                </c:pt>
                <c:pt idx="946">
                  <c:v>650</c:v>
                </c:pt>
                <c:pt idx="947">
                  <c:v>650</c:v>
                </c:pt>
                <c:pt idx="948">
                  <c:v>650</c:v>
                </c:pt>
                <c:pt idx="949">
                  <c:v>650</c:v>
                </c:pt>
                <c:pt idx="950">
                  <c:v>650</c:v>
                </c:pt>
                <c:pt idx="951">
                  <c:v>650</c:v>
                </c:pt>
                <c:pt idx="952">
                  <c:v>650</c:v>
                </c:pt>
                <c:pt idx="953">
                  <c:v>650</c:v>
                </c:pt>
                <c:pt idx="954">
                  <c:v>610</c:v>
                </c:pt>
                <c:pt idx="955">
                  <c:v>610</c:v>
                </c:pt>
                <c:pt idx="956">
                  <c:v>610</c:v>
                </c:pt>
                <c:pt idx="957">
                  <c:v>610</c:v>
                </c:pt>
                <c:pt idx="958">
                  <c:v>610</c:v>
                </c:pt>
                <c:pt idx="959">
                  <c:v>610</c:v>
                </c:pt>
                <c:pt idx="960">
                  <c:v>610</c:v>
                </c:pt>
                <c:pt idx="961">
                  <c:v>610</c:v>
                </c:pt>
                <c:pt idx="962">
                  <c:v>610</c:v>
                </c:pt>
                <c:pt idx="963">
                  <c:v>610</c:v>
                </c:pt>
                <c:pt idx="964">
                  <c:v>610</c:v>
                </c:pt>
                <c:pt idx="965">
                  <c:v>610</c:v>
                </c:pt>
                <c:pt idx="966">
                  <c:v>610</c:v>
                </c:pt>
                <c:pt idx="967">
                  <c:v>610</c:v>
                </c:pt>
                <c:pt idx="968">
                  <c:v>610</c:v>
                </c:pt>
                <c:pt idx="969">
                  <c:v>610</c:v>
                </c:pt>
                <c:pt idx="970">
                  <c:v>610</c:v>
                </c:pt>
                <c:pt idx="971">
                  <c:v>610</c:v>
                </c:pt>
                <c:pt idx="972">
                  <c:v>610</c:v>
                </c:pt>
                <c:pt idx="973">
                  <c:v>610</c:v>
                </c:pt>
                <c:pt idx="974">
                  <c:v>610</c:v>
                </c:pt>
                <c:pt idx="975">
                  <c:v>610</c:v>
                </c:pt>
                <c:pt idx="976">
                  <c:v>610</c:v>
                </c:pt>
                <c:pt idx="977">
                  <c:v>610</c:v>
                </c:pt>
                <c:pt idx="978">
                  <c:v>610</c:v>
                </c:pt>
                <c:pt idx="979">
                  <c:v>610</c:v>
                </c:pt>
                <c:pt idx="980">
                  <c:v>610</c:v>
                </c:pt>
                <c:pt idx="981">
                  <c:v>610</c:v>
                </c:pt>
                <c:pt idx="982">
                  <c:v>610</c:v>
                </c:pt>
                <c:pt idx="983">
                  <c:v>610</c:v>
                </c:pt>
                <c:pt idx="984">
                  <c:v>610</c:v>
                </c:pt>
                <c:pt idx="985">
                  <c:v>610</c:v>
                </c:pt>
                <c:pt idx="986">
                  <c:v>610</c:v>
                </c:pt>
                <c:pt idx="987">
                  <c:v>610</c:v>
                </c:pt>
                <c:pt idx="988">
                  <c:v>610</c:v>
                </c:pt>
                <c:pt idx="989">
                  <c:v>610</c:v>
                </c:pt>
                <c:pt idx="990">
                  <c:v>610</c:v>
                </c:pt>
                <c:pt idx="991">
                  <c:v>610</c:v>
                </c:pt>
                <c:pt idx="992">
                  <c:v>610</c:v>
                </c:pt>
                <c:pt idx="993">
                  <c:v>610</c:v>
                </c:pt>
                <c:pt idx="994">
                  <c:v>610</c:v>
                </c:pt>
                <c:pt idx="995">
                  <c:v>610</c:v>
                </c:pt>
                <c:pt idx="996">
                  <c:v>610</c:v>
                </c:pt>
                <c:pt idx="997">
                  <c:v>610</c:v>
                </c:pt>
                <c:pt idx="998">
                  <c:v>610</c:v>
                </c:pt>
                <c:pt idx="999">
                  <c:v>610</c:v>
                </c:pt>
                <c:pt idx="1000">
                  <c:v>610</c:v>
                </c:pt>
                <c:pt idx="1001">
                  <c:v>610</c:v>
                </c:pt>
                <c:pt idx="1002">
                  <c:v>610</c:v>
                </c:pt>
                <c:pt idx="1003">
                  <c:v>610</c:v>
                </c:pt>
                <c:pt idx="1004">
                  <c:v>600</c:v>
                </c:pt>
                <c:pt idx="1005">
                  <c:v>610</c:v>
                </c:pt>
                <c:pt idx="1006">
                  <c:v>610</c:v>
                </c:pt>
                <c:pt idx="1007">
                  <c:v>610</c:v>
                </c:pt>
                <c:pt idx="1008">
                  <c:v>610</c:v>
                </c:pt>
                <c:pt idx="1009">
                  <c:v>610</c:v>
                </c:pt>
                <c:pt idx="1010">
                  <c:v>610</c:v>
                </c:pt>
                <c:pt idx="1011">
                  <c:v>610</c:v>
                </c:pt>
                <c:pt idx="1012">
                  <c:v>610</c:v>
                </c:pt>
                <c:pt idx="1013">
                  <c:v>610</c:v>
                </c:pt>
                <c:pt idx="1014">
                  <c:v>610</c:v>
                </c:pt>
                <c:pt idx="1015">
                  <c:v>610</c:v>
                </c:pt>
                <c:pt idx="1016">
                  <c:v>610</c:v>
                </c:pt>
                <c:pt idx="1017">
                  <c:v>610</c:v>
                </c:pt>
                <c:pt idx="1018">
                  <c:v>610</c:v>
                </c:pt>
                <c:pt idx="1019">
                  <c:v>610</c:v>
                </c:pt>
                <c:pt idx="1020">
                  <c:v>610</c:v>
                </c:pt>
                <c:pt idx="1021">
                  <c:v>610</c:v>
                </c:pt>
                <c:pt idx="1022">
                  <c:v>610</c:v>
                </c:pt>
                <c:pt idx="1023">
                  <c:v>610</c:v>
                </c:pt>
                <c:pt idx="1024">
                  <c:v>610</c:v>
                </c:pt>
                <c:pt idx="1025">
                  <c:v>610</c:v>
                </c:pt>
                <c:pt idx="1026">
                  <c:v>610</c:v>
                </c:pt>
                <c:pt idx="1027">
                  <c:v>610</c:v>
                </c:pt>
                <c:pt idx="1028">
                  <c:v>610</c:v>
                </c:pt>
                <c:pt idx="1029">
                  <c:v>610</c:v>
                </c:pt>
                <c:pt idx="1030">
                  <c:v>610</c:v>
                </c:pt>
                <c:pt idx="1031">
                  <c:v>610</c:v>
                </c:pt>
                <c:pt idx="1032">
                  <c:v>610</c:v>
                </c:pt>
                <c:pt idx="1033">
                  <c:v>610</c:v>
                </c:pt>
                <c:pt idx="1034">
                  <c:v>610</c:v>
                </c:pt>
                <c:pt idx="1035">
                  <c:v>610</c:v>
                </c:pt>
                <c:pt idx="1036">
                  <c:v>610</c:v>
                </c:pt>
                <c:pt idx="1037">
                  <c:v>610</c:v>
                </c:pt>
                <c:pt idx="1038">
                  <c:v>610</c:v>
                </c:pt>
                <c:pt idx="1039">
                  <c:v>610</c:v>
                </c:pt>
                <c:pt idx="1040">
                  <c:v>610</c:v>
                </c:pt>
                <c:pt idx="1041">
                  <c:v>610</c:v>
                </c:pt>
                <c:pt idx="1042">
                  <c:v>610</c:v>
                </c:pt>
                <c:pt idx="1043">
                  <c:v>610</c:v>
                </c:pt>
                <c:pt idx="1044">
                  <c:v>610</c:v>
                </c:pt>
                <c:pt idx="1045">
                  <c:v>610</c:v>
                </c:pt>
                <c:pt idx="1046">
                  <c:v>610</c:v>
                </c:pt>
                <c:pt idx="1047">
                  <c:v>610</c:v>
                </c:pt>
                <c:pt idx="1048">
                  <c:v>610</c:v>
                </c:pt>
                <c:pt idx="1049">
                  <c:v>610</c:v>
                </c:pt>
                <c:pt idx="1050">
                  <c:v>610</c:v>
                </c:pt>
                <c:pt idx="1051">
                  <c:v>610</c:v>
                </c:pt>
                <c:pt idx="1052">
                  <c:v>610</c:v>
                </c:pt>
                <c:pt idx="1053">
                  <c:v>610</c:v>
                </c:pt>
                <c:pt idx="1054">
                  <c:v>610</c:v>
                </c:pt>
                <c:pt idx="1055">
                  <c:v>610</c:v>
                </c:pt>
                <c:pt idx="1056">
                  <c:v>610</c:v>
                </c:pt>
                <c:pt idx="1057">
                  <c:v>610</c:v>
                </c:pt>
                <c:pt idx="1058">
                  <c:v>610</c:v>
                </c:pt>
                <c:pt idx="1059">
                  <c:v>610</c:v>
                </c:pt>
                <c:pt idx="1060">
                  <c:v>610</c:v>
                </c:pt>
                <c:pt idx="1061">
                  <c:v>610</c:v>
                </c:pt>
                <c:pt idx="1062">
                  <c:v>610</c:v>
                </c:pt>
                <c:pt idx="1063">
                  <c:v>610</c:v>
                </c:pt>
                <c:pt idx="1064">
                  <c:v>610</c:v>
                </c:pt>
                <c:pt idx="1065">
                  <c:v>610</c:v>
                </c:pt>
                <c:pt idx="1066">
                  <c:v>610</c:v>
                </c:pt>
                <c:pt idx="1067">
                  <c:v>610</c:v>
                </c:pt>
                <c:pt idx="1068">
                  <c:v>610</c:v>
                </c:pt>
                <c:pt idx="1069">
                  <c:v>610</c:v>
                </c:pt>
                <c:pt idx="1070">
                  <c:v>610</c:v>
                </c:pt>
                <c:pt idx="1071">
                  <c:v>610</c:v>
                </c:pt>
                <c:pt idx="1072">
                  <c:v>610</c:v>
                </c:pt>
                <c:pt idx="1073">
                  <c:v>610</c:v>
                </c:pt>
                <c:pt idx="1074">
                  <c:v>610</c:v>
                </c:pt>
                <c:pt idx="1075">
                  <c:v>610</c:v>
                </c:pt>
                <c:pt idx="1076">
                  <c:v>610</c:v>
                </c:pt>
                <c:pt idx="1077">
                  <c:v>610</c:v>
                </c:pt>
                <c:pt idx="1078">
                  <c:v>610</c:v>
                </c:pt>
                <c:pt idx="1079">
                  <c:v>610</c:v>
                </c:pt>
                <c:pt idx="1080">
                  <c:v>610</c:v>
                </c:pt>
                <c:pt idx="1081">
                  <c:v>610</c:v>
                </c:pt>
                <c:pt idx="1082">
                  <c:v>610</c:v>
                </c:pt>
                <c:pt idx="1083">
                  <c:v>610</c:v>
                </c:pt>
                <c:pt idx="1084">
                  <c:v>610</c:v>
                </c:pt>
                <c:pt idx="1085">
                  <c:v>610</c:v>
                </c:pt>
                <c:pt idx="1086">
                  <c:v>610</c:v>
                </c:pt>
                <c:pt idx="1087">
                  <c:v>610</c:v>
                </c:pt>
                <c:pt idx="1088">
                  <c:v>610</c:v>
                </c:pt>
                <c:pt idx="1089">
                  <c:v>610</c:v>
                </c:pt>
                <c:pt idx="1090">
                  <c:v>610</c:v>
                </c:pt>
                <c:pt idx="1091">
                  <c:v>610</c:v>
                </c:pt>
                <c:pt idx="1092">
                  <c:v>610</c:v>
                </c:pt>
                <c:pt idx="1093">
                  <c:v>610</c:v>
                </c:pt>
                <c:pt idx="1094">
                  <c:v>610</c:v>
                </c:pt>
                <c:pt idx="1095">
                  <c:v>610</c:v>
                </c:pt>
                <c:pt idx="1096">
                  <c:v>610</c:v>
                </c:pt>
                <c:pt idx="1097">
                  <c:v>610</c:v>
                </c:pt>
                <c:pt idx="1098">
                  <c:v>610</c:v>
                </c:pt>
                <c:pt idx="1099">
                  <c:v>610</c:v>
                </c:pt>
                <c:pt idx="1100">
                  <c:v>610</c:v>
                </c:pt>
                <c:pt idx="1101">
                  <c:v>610</c:v>
                </c:pt>
                <c:pt idx="1102">
                  <c:v>610</c:v>
                </c:pt>
                <c:pt idx="1103">
                  <c:v>610</c:v>
                </c:pt>
                <c:pt idx="1104">
                  <c:v>610</c:v>
                </c:pt>
                <c:pt idx="1105">
                  <c:v>610</c:v>
                </c:pt>
                <c:pt idx="1106">
                  <c:v>610</c:v>
                </c:pt>
                <c:pt idx="1107">
                  <c:v>610</c:v>
                </c:pt>
                <c:pt idx="1108">
                  <c:v>610</c:v>
                </c:pt>
                <c:pt idx="1109">
                  <c:v>610</c:v>
                </c:pt>
                <c:pt idx="1110">
                  <c:v>610</c:v>
                </c:pt>
                <c:pt idx="1111">
                  <c:v>610</c:v>
                </c:pt>
                <c:pt idx="1112">
                  <c:v>610</c:v>
                </c:pt>
                <c:pt idx="1113">
                  <c:v>610</c:v>
                </c:pt>
                <c:pt idx="1114">
                  <c:v>610</c:v>
                </c:pt>
                <c:pt idx="1115">
                  <c:v>610</c:v>
                </c:pt>
                <c:pt idx="1116">
                  <c:v>610</c:v>
                </c:pt>
                <c:pt idx="1117">
                  <c:v>610</c:v>
                </c:pt>
                <c:pt idx="1118">
                  <c:v>610</c:v>
                </c:pt>
                <c:pt idx="1119">
                  <c:v>610</c:v>
                </c:pt>
                <c:pt idx="1120">
                  <c:v>610</c:v>
                </c:pt>
                <c:pt idx="1121">
                  <c:v>610</c:v>
                </c:pt>
                <c:pt idx="1122">
                  <c:v>630</c:v>
                </c:pt>
                <c:pt idx="1123">
                  <c:v>630</c:v>
                </c:pt>
                <c:pt idx="1124">
                  <c:v>630</c:v>
                </c:pt>
                <c:pt idx="1125">
                  <c:v>630</c:v>
                </c:pt>
                <c:pt idx="1126">
                  <c:v>630</c:v>
                </c:pt>
                <c:pt idx="1127">
                  <c:v>630</c:v>
                </c:pt>
                <c:pt idx="1128">
                  <c:v>630</c:v>
                </c:pt>
                <c:pt idx="1129">
                  <c:v>630</c:v>
                </c:pt>
                <c:pt idx="1130">
                  <c:v>630</c:v>
                </c:pt>
                <c:pt idx="1131">
                  <c:v>630</c:v>
                </c:pt>
                <c:pt idx="1132">
                  <c:v>630</c:v>
                </c:pt>
                <c:pt idx="1133">
                  <c:v>630</c:v>
                </c:pt>
                <c:pt idx="1134">
                  <c:v>630</c:v>
                </c:pt>
                <c:pt idx="1135">
                  <c:v>630</c:v>
                </c:pt>
                <c:pt idx="1136">
                  <c:v>630</c:v>
                </c:pt>
                <c:pt idx="1137">
                  <c:v>630</c:v>
                </c:pt>
                <c:pt idx="1138">
                  <c:v>630</c:v>
                </c:pt>
                <c:pt idx="1139">
                  <c:v>630</c:v>
                </c:pt>
                <c:pt idx="1140">
                  <c:v>630</c:v>
                </c:pt>
                <c:pt idx="1141">
                  <c:v>630</c:v>
                </c:pt>
                <c:pt idx="1142">
                  <c:v>630</c:v>
                </c:pt>
                <c:pt idx="1143">
                  <c:v>630</c:v>
                </c:pt>
                <c:pt idx="1144">
                  <c:v>630</c:v>
                </c:pt>
                <c:pt idx="1145">
                  <c:v>630</c:v>
                </c:pt>
                <c:pt idx="1146">
                  <c:v>630</c:v>
                </c:pt>
                <c:pt idx="1147">
                  <c:v>630</c:v>
                </c:pt>
                <c:pt idx="1148">
                  <c:v>630</c:v>
                </c:pt>
                <c:pt idx="1149">
                  <c:v>630</c:v>
                </c:pt>
                <c:pt idx="1150">
                  <c:v>630</c:v>
                </c:pt>
                <c:pt idx="1151">
                  <c:v>630</c:v>
                </c:pt>
                <c:pt idx="1152">
                  <c:v>630</c:v>
                </c:pt>
                <c:pt idx="1153">
                  <c:v>630</c:v>
                </c:pt>
                <c:pt idx="1154">
                  <c:v>630</c:v>
                </c:pt>
                <c:pt idx="1155">
                  <c:v>630</c:v>
                </c:pt>
                <c:pt idx="1156">
                  <c:v>630</c:v>
                </c:pt>
                <c:pt idx="1157">
                  <c:v>630</c:v>
                </c:pt>
                <c:pt idx="1158">
                  <c:v>630</c:v>
                </c:pt>
                <c:pt idx="1159">
                  <c:v>630</c:v>
                </c:pt>
                <c:pt idx="1160">
                  <c:v>630</c:v>
                </c:pt>
                <c:pt idx="1161">
                  <c:v>630</c:v>
                </c:pt>
                <c:pt idx="1162">
                  <c:v>630</c:v>
                </c:pt>
                <c:pt idx="1163">
                  <c:v>630</c:v>
                </c:pt>
                <c:pt idx="1164">
                  <c:v>630</c:v>
                </c:pt>
                <c:pt idx="1165">
                  <c:v>630</c:v>
                </c:pt>
                <c:pt idx="1166">
                  <c:v>630</c:v>
                </c:pt>
                <c:pt idx="1167">
                  <c:v>630</c:v>
                </c:pt>
                <c:pt idx="1168">
                  <c:v>630</c:v>
                </c:pt>
                <c:pt idx="1169">
                  <c:v>620</c:v>
                </c:pt>
                <c:pt idx="1170">
                  <c:v>620</c:v>
                </c:pt>
                <c:pt idx="1171">
                  <c:v>620</c:v>
                </c:pt>
                <c:pt idx="1172">
                  <c:v>620</c:v>
                </c:pt>
                <c:pt idx="1173">
                  <c:v>620</c:v>
                </c:pt>
                <c:pt idx="1174">
                  <c:v>620</c:v>
                </c:pt>
                <c:pt idx="1175">
                  <c:v>620</c:v>
                </c:pt>
                <c:pt idx="1176">
                  <c:v>620</c:v>
                </c:pt>
                <c:pt idx="1177">
                  <c:v>620</c:v>
                </c:pt>
                <c:pt idx="1178">
                  <c:v>620</c:v>
                </c:pt>
                <c:pt idx="1179">
                  <c:v>620</c:v>
                </c:pt>
                <c:pt idx="1180">
                  <c:v>620</c:v>
                </c:pt>
                <c:pt idx="1181">
                  <c:v>620</c:v>
                </c:pt>
                <c:pt idx="1182">
                  <c:v>590</c:v>
                </c:pt>
                <c:pt idx="1183">
                  <c:v>590</c:v>
                </c:pt>
                <c:pt idx="1184">
                  <c:v>590</c:v>
                </c:pt>
                <c:pt idx="1185">
                  <c:v>590</c:v>
                </c:pt>
                <c:pt idx="1186">
                  <c:v>590</c:v>
                </c:pt>
                <c:pt idx="1187">
                  <c:v>590</c:v>
                </c:pt>
                <c:pt idx="1188">
                  <c:v>590</c:v>
                </c:pt>
                <c:pt idx="1189">
                  <c:v>590</c:v>
                </c:pt>
                <c:pt idx="1190">
                  <c:v>590</c:v>
                </c:pt>
                <c:pt idx="1191">
                  <c:v>590</c:v>
                </c:pt>
                <c:pt idx="1192">
                  <c:v>590</c:v>
                </c:pt>
                <c:pt idx="1193">
                  <c:v>590</c:v>
                </c:pt>
                <c:pt idx="1194">
                  <c:v>590</c:v>
                </c:pt>
                <c:pt idx="1195">
                  <c:v>590</c:v>
                </c:pt>
                <c:pt idx="1196">
                  <c:v>590</c:v>
                </c:pt>
                <c:pt idx="1197">
                  <c:v>590</c:v>
                </c:pt>
                <c:pt idx="1198">
                  <c:v>590</c:v>
                </c:pt>
                <c:pt idx="1199">
                  <c:v>590</c:v>
                </c:pt>
                <c:pt idx="1200">
                  <c:v>590</c:v>
                </c:pt>
                <c:pt idx="1201">
                  <c:v>590</c:v>
                </c:pt>
                <c:pt idx="1202">
                  <c:v>590</c:v>
                </c:pt>
                <c:pt idx="1203">
                  <c:v>590</c:v>
                </c:pt>
                <c:pt idx="1204">
                  <c:v>590</c:v>
                </c:pt>
                <c:pt idx="1205">
                  <c:v>590</c:v>
                </c:pt>
                <c:pt idx="1206">
                  <c:v>590</c:v>
                </c:pt>
                <c:pt idx="1207">
                  <c:v>590</c:v>
                </c:pt>
                <c:pt idx="1208">
                  <c:v>590</c:v>
                </c:pt>
                <c:pt idx="1209">
                  <c:v>590</c:v>
                </c:pt>
                <c:pt idx="1210">
                  <c:v>590</c:v>
                </c:pt>
                <c:pt idx="1211">
                  <c:v>590</c:v>
                </c:pt>
                <c:pt idx="1212">
                  <c:v>590</c:v>
                </c:pt>
                <c:pt idx="1213">
                  <c:v>590</c:v>
                </c:pt>
                <c:pt idx="1214">
                  <c:v>590</c:v>
                </c:pt>
                <c:pt idx="1215">
                  <c:v>590</c:v>
                </c:pt>
                <c:pt idx="1216">
                  <c:v>590</c:v>
                </c:pt>
                <c:pt idx="1217">
                  <c:v>590</c:v>
                </c:pt>
                <c:pt idx="1218">
                  <c:v>590</c:v>
                </c:pt>
                <c:pt idx="1219">
                  <c:v>590</c:v>
                </c:pt>
                <c:pt idx="1220">
                  <c:v>590</c:v>
                </c:pt>
                <c:pt idx="1221">
                  <c:v>590</c:v>
                </c:pt>
                <c:pt idx="1222">
                  <c:v>590</c:v>
                </c:pt>
                <c:pt idx="1223">
                  <c:v>590</c:v>
                </c:pt>
                <c:pt idx="1224">
                  <c:v>590</c:v>
                </c:pt>
                <c:pt idx="1225">
                  <c:v>590</c:v>
                </c:pt>
                <c:pt idx="1226">
                  <c:v>590</c:v>
                </c:pt>
                <c:pt idx="1227">
                  <c:v>590</c:v>
                </c:pt>
                <c:pt idx="1228">
                  <c:v>590</c:v>
                </c:pt>
                <c:pt idx="1229">
                  <c:v>590</c:v>
                </c:pt>
                <c:pt idx="1230">
                  <c:v>590</c:v>
                </c:pt>
                <c:pt idx="1231">
                  <c:v>590</c:v>
                </c:pt>
                <c:pt idx="1232">
                  <c:v>610</c:v>
                </c:pt>
                <c:pt idx="1233">
                  <c:v>610</c:v>
                </c:pt>
                <c:pt idx="1234">
                  <c:v>610</c:v>
                </c:pt>
                <c:pt idx="1235">
                  <c:v>610</c:v>
                </c:pt>
                <c:pt idx="1236">
                  <c:v>610</c:v>
                </c:pt>
                <c:pt idx="1237">
                  <c:v>610</c:v>
                </c:pt>
                <c:pt idx="1238">
                  <c:v>610</c:v>
                </c:pt>
                <c:pt idx="1239">
                  <c:v>610</c:v>
                </c:pt>
                <c:pt idx="1240">
                  <c:v>610</c:v>
                </c:pt>
                <c:pt idx="1241">
                  <c:v>610</c:v>
                </c:pt>
                <c:pt idx="1242">
                  <c:v>610</c:v>
                </c:pt>
                <c:pt idx="1243">
                  <c:v>610</c:v>
                </c:pt>
                <c:pt idx="1244">
                  <c:v>610</c:v>
                </c:pt>
                <c:pt idx="1245">
                  <c:v>610</c:v>
                </c:pt>
                <c:pt idx="1246">
                  <c:v>610</c:v>
                </c:pt>
                <c:pt idx="1247">
                  <c:v>610</c:v>
                </c:pt>
                <c:pt idx="1248">
                  <c:v>610</c:v>
                </c:pt>
                <c:pt idx="1249">
                  <c:v>610</c:v>
                </c:pt>
                <c:pt idx="1250">
                  <c:v>610</c:v>
                </c:pt>
                <c:pt idx="1251">
                  <c:v>610</c:v>
                </c:pt>
                <c:pt idx="1252">
                  <c:v>610</c:v>
                </c:pt>
                <c:pt idx="1253">
                  <c:v>610</c:v>
                </c:pt>
                <c:pt idx="1254">
                  <c:v>610</c:v>
                </c:pt>
                <c:pt idx="1255">
                  <c:v>610</c:v>
                </c:pt>
                <c:pt idx="1256">
                  <c:v>610</c:v>
                </c:pt>
                <c:pt idx="1257">
                  <c:v>610</c:v>
                </c:pt>
                <c:pt idx="1258">
                  <c:v>610</c:v>
                </c:pt>
                <c:pt idx="1259">
                  <c:v>610</c:v>
                </c:pt>
                <c:pt idx="1260">
                  <c:v>610</c:v>
                </c:pt>
                <c:pt idx="1261">
                  <c:v>610</c:v>
                </c:pt>
                <c:pt idx="1262">
                  <c:v>610</c:v>
                </c:pt>
                <c:pt idx="1263">
                  <c:v>610</c:v>
                </c:pt>
                <c:pt idx="1264">
                  <c:v>610</c:v>
                </c:pt>
                <c:pt idx="1265">
                  <c:v>610</c:v>
                </c:pt>
                <c:pt idx="1266">
                  <c:v>610</c:v>
                </c:pt>
                <c:pt idx="1267">
                  <c:v>610</c:v>
                </c:pt>
                <c:pt idx="1268">
                  <c:v>650</c:v>
                </c:pt>
                <c:pt idx="1269">
                  <c:v>650</c:v>
                </c:pt>
                <c:pt idx="1270">
                  <c:v>650</c:v>
                </c:pt>
                <c:pt idx="1271">
                  <c:v>650</c:v>
                </c:pt>
                <c:pt idx="1272">
                  <c:v>650</c:v>
                </c:pt>
                <c:pt idx="1273">
                  <c:v>650</c:v>
                </c:pt>
                <c:pt idx="1274">
                  <c:v>650</c:v>
                </c:pt>
                <c:pt idx="1275">
                  <c:v>650</c:v>
                </c:pt>
                <c:pt idx="1276">
                  <c:v>650</c:v>
                </c:pt>
                <c:pt idx="1277">
                  <c:v>650</c:v>
                </c:pt>
                <c:pt idx="1278">
                  <c:v>650</c:v>
                </c:pt>
                <c:pt idx="1279">
                  <c:v>650</c:v>
                </c:pt>
                <c:pt idx="1280">
                  <c:v>650</c:v>
                </c:pt>
                <c:pt idx="1281">
                  <c:v>650</c:v>
                </c:pt>
                <c:pt idx="1282">
                  <c:v>650</c:v>
                </c:pt>
                <c:pt idx="1283">
                  <c:v>650</c:v>
                </c:pt>
                <c:pt idx="1284">
                  <c:v>650</c:v>
                </c:pt>
                <c:pt idx="1285">
                  <c:v>650</c:v>
                </c:pt>
                <c:pt idx="1286">
                  <c:v>650</c:v>
                </c:pt>
                <c:pt idx="1287">
                  <c:v>650</c:v>
                </c:pt>
                <c:pt idx="1288">
                  <c:v>650</c:v>
                </c:pt>
                <c:pt idx="1289">
                  <c:v>650</c:v>
                </c:pt>
                <c:pt idx="1290">
                  <c:v>650</c:v>
                </c:pt>
                <c:pt idx="1291">
                  <c:v>650</c:v>
                </c:pt>
                <c:pt idx="1292">
                  <c:v>650</c:v>
                </c:pt>
                <c:pt idx="1293">
                  <c:v>650</c:v>
                </c:pt>
                <c:pt idx="1294">
                  <c:v>650</c:v>
                </c:pt>
                <c:pt idx="1295">
                  <c:v>650</c:v>
                </c:pt>
                <c:pt idx="1296">
                  <c:v>650</c:v>
                </c:pt>
                <c:pt idx="1297">
                  <c:v>650</c:v>
                </c:pt>
                <c:pt idx="1298">
                  <c:v>650</c:v>
                </c:pt>
                <c:pt idx="1299">
                  <c:v>650</c:v>
                </c:pt>
                <c:pt idx="1300">
                  <c:v>650</c:v>
                </c:pt>
                <c:pt idx="1301">
                  <c:v>650</c:v>
                </c:pt>
                <c:pt idx="1302">
                  <c:v>650</c:v>
                </c:pt>
                <c:pt idx="1303">
                  <c:v>650</c:v>
                </c:pt>
                <c:pt idx="1304">
                  <c:v>650</c:v>
                </c:pt>
                <c:pt idx="1305">
                  <c:v>650</c:v>
                </c:pt>
                <c:pt idx="1306">
                  <c:v>650</c:v>
                </c:pt>
                <c:pt idx="1307">
                  <c:v>650</c:v>
                </c:pt>
                <c:pt idx="1308">
                  <c:v>650</c:v>
                </c:pt>
                <c:pt idx="1309">
                  <c:v>650</c:v>
                </c:pt>
                <c:pt idx="1310">
                  <c:v>650</c:v>
                </c:pt>
                <c:pt idx="1311">
                  <c:v>650</c:v>
                </c:pt>
                <c:pt idx="1312">
                  <c:v>650</c:v>
                </c:pt>
                <c:pt idx="1313">
                  <c:v>650</c:v>
                </c:pt>
                <c:pt idx="1314">
                  <c:v>650</c:v>
                </c:pt>
                <c:pt idx="1315">
                  <c:v>650</c:v>
                </c:pt>
                <c:pt idx="1316">
                  <c:v>650</c:v>
                </c:pt>
                <c:pt idx="1317">
                  <c:v>650</c:v>
                </c:pt>
                <c:pt idx="1318">
                  <c:v>650</c:v>
                </c:pt>
                <c:pt idx="1319">
                  <c:v>650</c:v>
                </c:pt>
                <c:pt idx="1320">
                  <c:v>650</c:v>
                </c:pt>
                <c:pt idx="1321">
                  <c:v>650</c:v>
                </c:pt>
                <c:pt idx="1322">
                  <c:v>650</c:v>
                </c:pt>
                <c:pt idx="1323">
                  <c:v>650</c:v>
                </c:pt>
                <c:pt idx="1324">
                  <c:v>650</c:v>
                </c:pt>
                <c:pt idx="1325">
                  <c:v>650</c:v>
                </c:pt>
                <c:pt idx="1326">
                  <c:v>840</c:v>
                </c:pt>
                <c:pt idx="1327">
                  <c:v>840</c:v>
                </c:pt>
                <c:pt idx="1328">
                  <c:v>840</c:v>
                </c:pt>
                <c:pt idx="1329">
                  <c:v>840</c:v>
                </c:pt>
                <c:pt idx="1330">
                  <c:v>840</c:v>
                </c:pt>
                <c:pt idx="1331">
                  <c:v>840</c:v>
                </c:pt>
                <c:pt idx="1332">
                  <c:v>840</c:v>
                </c:pt>
                <c:pt idx="1333">
                  <c:v>840</c:v>
                </c:pt>
                <c:pt idx="1334">
                  <c:v>840</c:v>
                </c:pt>
                <c:pt idx="1335">
                  <c:v>840</c:v>
                </c:pt>
                <c:pt idx="1336">
                  <c:v>840</c:v>
                </c:pt>
                <c:pt idx="1337">
                  <c:v>840</c:v>
                </c:pt>
                <c:pt idx="1338">
                  <c:v>840</c:v>
                </c:pt>
                <c:pt idx="1339">
                  <c:v>840</c:v>
                </c:pt>
                <c:pt idx="1340">
                  <c:v>840</c:v>
                </c:pt>
                <c:pt idx="1341">
                  <c:v>840</c:v>
                </c:pt>
                <c:pt idx="1342">
                  <c:v>840</c:v>
                </c:pt>
                <c:pt idx="1343">
                  <c:v>840</c:v>
                </c:pt>
                <c:pt idx="1344">
                  <c:v>840</c:v>
                </c:pt>
                <c:pt idx="1345">
                  <c:v>840</c:v>
                </c:pt>
                <c:pt idx="1346">
                  <c:v>840</c:v>
                </c:pt>
                <c:pt idx="1347">
                  <c:v>840</c:v>
                </c:pt>
                <c:pt idx="1348">
                  <c:v>840</c:v>
                </c:pt>
                <c:pt idx="1349">
                  <c:v>840</c:v>
                </c:pt>
                <c:pt idx="1350">
                  <c:v>840</c:v>
                </c:pt>
                <c:pt idx="1351">
                  <c:v>980</c:v>
                </c:pt>
                <c:pt idx="1352">
                  <c:v>980</c:v>
                </c:pt>
                <c:pt idx="1353">
                  <c:v>980</c:v>
                </c:pt>
                <c:pt idx="1354">
                  <c:v>980</c:v>
                </c:pt>
                <c:pt idx="1355">
                  <c:v>980</c:v>
                </c:pt>
                <c:pt idx="1356">
                  <c:v>980</c:v>
                </c:pt>
                <c:pt idx="1357">
                  <c:v>980</c:v>
                </c:pt>
                <c:pt idx="1358">
                  <c:v>980</c:v>
                </c:pt>
                <c:pt idx="1359">
                  <c:v>980</c:v>
                </c:pt>
                <c:pt idx="1360">
                  <c:v>980</c:v>
                </c:pt>
                <c:pt idx="1361">
                  <c:v>980</c:v>
                </c:pt>
                <c:pt idx="1362">
                  <c:v>980</c:v>
                </c:pt>
                <c:pt idx="1363">
                  <c:v>980</c:v>
                </c:pt>
                <c:pt idx="1364">
                  <c:v>980</c:v>
                </c:pt>
                <c:pt idx="1365">
                  <c:v>980</c:v>
                </c:pt>
                <c:pt idx="1366">
                  <c:v>980</c:v>
                </c:pt>
                <c:pt idx="1367">
                  <c:v>1010</c:v>
                </c:pt>
                <c:pt idx="1368">
                  <c:v>1010</c:v>
                </c:pt>
                <c:pt idx="1369">
                  <c:v>1010</c:v>
                </c:pt>
                <c:pt idx="1370">
                  <c:v>1010</c:v>
                </c:pt>
                <c:pt idx="1371">
                  <c:v>1010</c:v>
                </c:pt>
                <c:pt idx="1372">
                  <c:v>1010</c:v>
                </c:pt>
                <c:pt idx="1373">
                  <c:v>1010</c:v>
                </c:pt>
                <c:pt idx="1374">
                  <c:v>1010</c:v>
                </c:pt>
                <c:pt idx="1375">
                  <c:v>1010</c:v>
                </c:pt>
                <c:pt idx="1376">
                  <c:v>1010</c:v>
                </c:pt>
                <c:pt idx="1377">
                  <c:v>1010</c:v>
                </c:pt>
                <c:pt idx="1378">
                  <c:v>1010</c:v>
                </c:pt>
                <c:pt idx="1379">
                  <c:v>1010</c:v>
                </c:pt>
                <c:pt idx="1380">
                  <c:v>1010</c:v>
                </c:pt>
                <c:pt idx="1381">
                  <c:v>1010</c:v>
                </c:pt>
                <c:pt idx="1382">
                  <c:v>1010</c:v>
                </c:pt>
                <c:pt idx="1383">
                  <c:v>1010</c:v>
                </c:pt>
                <c:pt idx="1384">
                  <c:v>1010</c:v>
                </c:pt>
                <c:pt idx="1385">
                  <c:v>1010</c:v>
                </c:pt>
                <c:pt idx="1386">
                  <c:v>1010</c:v>
                </c:pt>
                <c:pt idx="1387">
                  <c:v>1010</c:v>
                </c:pt>
                <c:pt idx="1388">
                  <c:v>1010</c:v>
                </c:pt>
                <c:pt idx="1389">
                  <c:v>1010</c:v>
                </c:pt>
                <c:pt idx="1390">
                  <c:v>1010</c:v>
                </c:pt>
                <c:pt idx="1391">
                  <c:v>1010</c:v>
                </c:pt>
                <c:pt idx="1392">
                  <c:v>1010</c:v>
                </c:pt>
                <c:pt idx="1393">
                  <c:v>1010</c:v>
                </c:pt>
                <c:pt idx="1394">
                  <c:v>1010</c:v>
                </c:pt>
                <c:pt idx="1395">
                  <c:v>1010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442358192"/>
        <c:axId val="442358752"/>
      </c:lineChart>
      <c:catAx>
        <c:axId val="44235819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prstDash val="solid"/>
            <a:round/>
          </a:ln>
          <a:effectLst/>
        </c:spPr>
        <c:txPr>
          <a:bodyPr rot="-5400000" vert="horz"/>
          <a:lstStyle/>
          <a:p>
            <a:pPr>
              <a:defRPr sz="900" b="0" i="0" u="none" strike="noStrike" baseline="0">
                <a:solidFill>
                  <a:srgbClr val="333333"/>
                </a:solidFill>
                <a:latin typeface="宋体"/>
                <a:ea typeface="宋体"/>
                <a:cs typeface="宋体"/>
              </a:defRPr>
            </a:pPr>
            <a:endParaRPr lang="zh-CN"/>
          </a:p>
        </c:txPr>
        <c:crossAx val="442358752"/>
        <c:crosses val="autoZero"/>
        <c:auto val="1"/>
        <c:lblAlgn val="ctr"/>
        <c:lblOffset val="100"/>
        <c:noMultiLvlLbl val="0"/>
      </c:catAx>
      <c:valAx>
        <c:axId val="442358752"/>
        <c:scaling>
          <c:orientation val="minMax"/>
          <c:min val="500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ln w="3175" cap="flat" cmpd="sng" algn="ctr">
            <a:noFill/>
            <a:prstDash val="solid"/>
            <a:round/>
          </a:ln>
        </c:spPr>
        <c:txPr>
          <a:bodyPr rot="0" vert="horz"/>
          <a:lstStyle/>
          <a:p>
            <a:pPr>
              <a:defRPr sz="900" b="0" i="0" u="none" strike="noStrike" baseline="0">
                <a:solidFill>
                  <a:srgbClr val="333333"/>
                </a:solidFill>
                <a:latin typeface="宋体"/>
                <a:ea typeface="宋体"/>
                <a:cs typeface="宋体"/>
              </a:defRPr>
            </a:pPr>
            <a:endParaRPr lang="zh-CN"/>
          </a:p>
        </c:txPr>
        <c:crossAx val="442358192"/>
        <c:crosses val="autoZero"/>
        <c:crossBetween val="between"/>
      </c:valAx>
      <c:spPr>
        <a:noFill/>
        <a:ln w="25400">
          <a:noFill/>
        </a:ln>
      </c:spPr>
    </c:plotArea>
    <c:legend>
      <c:legendPos val="t"/>
      <c:legendEntry>
        <c:idx val="0"/>
        <c:txPr>
          <a:bodyPr/>
          <a:lstStyle/>
          <a:p>
            <a:pPr>
              <a:defRPr sz="900" b="0" i="0" u="none" strike="noStrike" baseline="0">
                <a:solidFill>
                  <a:srgbClr val="333333"/>
                </a:solidFill>
                <a:latin typeface="宋体"/>
                <a:ea typeface="宋体"/>
                <a:cs typeface="宋体"/>
              </a:defRPr>
            </a:pPr>
            <a:endParaRPr lang="zh-CN"/>
          </a:p>
        </c:txPr>
      </c:legendEntry>
      <c:legendEntry>
        <c:idx val="1"/>
        <c:txPr>
          <a:bodyPr/>
          <a:lstStyle/>
          <a:p>
            <a:pPr>
              <a:defRPr sz="900" b="0" i="0" u="none" strike="noStrike" baseline="0">
                <a:solidFill>
                  <a:srgbClr val="333333"/>
                </a:solidFill>
                <a:latin typeface="宋体"/>
                <a:ea typeface="宋体"/>
                <a:cs typeface="宋体"/>
              </a:defRPr>
            </a:pPr>
            <a:endParaRPr lang="zh-CN"/>
          </a:p>
        </c:txPr>
      </c:legendEntry>
      <c:legendEntry>
        <c:idx val="2"/>
        <c:txPr>
          <a:bodyPr/>
          <a:lstStyle/>
          <a:p>
            <a:pPr>
              <a:defRPr sz="900" b="0" i="0" u="none" strike="noStrike" baseline="0">
                <a:solidFill>
                  <a:srgbClr val="333333"/>
                </a:solidFill>
                <a:latin typeface="宋体"/>
                <a:ea typeface="宋体"/>
                <a:cs typeface="宋体"/>
              </a:defRPr>
            </a:pPr>
            <a:endParaRPr lang="zh-CN"/>
          </a:p>
        </c:txPr>
      </c:legendEntry>
      <c:legendEntry>
        <c:idx val="3"/>
        <c:txPr>
          <a:bodyPr/>
          <a:lstStyle/>
          <a:p>
            <a:pPr>
              <a:defRPr sz="900" b="0" i="0" u="none" strike="noStrike" baseline="0">
                <a:solidFill>
                  <a:srgbClr val="333333"/>
                </a:solidFill>
                <a:latin typeface="宋体"/>
                <a:ea typeface="宋体"/>
                <a:cs typeface="宋体"/>
              </a:defRPr>
            </a:pPr>
            <a:endParaRPr lang="zh-CN"/>
          </a:p>
        </c:txPr>
      </c:legendEntry>
      <c:legendEntry>
        <c:idx val="4"/>
        <c:txPr>
          <a:bodyPr/>
          <a:lstStyle/>
          <a:p>
            <a:pPr>
              <a:defRPr sz="900" b="0" i="0" u="none" strike="noStrike" baseline="0">
                <a:solidFill>
                  <a:srgbClr val="333333"/>
                </a:solidFill>
                <a:latin typeface="宋体"/>
                <a:ea typeface="宋体"/>
                <a:cs typeface="宋体"/>
              </a:defRPr>
            </a:pPr>
            <a:endParaRPr lang="zh-CN"/>
          </a:p>
        </c:txPr>
      </c:legendEntry>
      <c:layout/>
      <c:overlay val="0"/>
      <c:spPr>
        <a:noFill/>
        <a:ln w="3175">
          <a:noFill/>
        </a:ln>
      </c:spPr>
      <c:txPr>
        <a:bodyPr/>
        <a:lstStyle/>
        <a:p>
          <a:pPr>
            <a:defRPr sz="900" b="0" i="0" u="none" strike="noStrike" baseline="0">
              <a:solidFill>
                <a:srgbClr val="333333"/>
              </a:solidFill>
              <a:latin typeface="宋体"/>
              <a:ea typeface="宋体"/>
              <a:cs typeface="宋体"/>
            </a:defRPr>
          </a:pPr>
          <a:endParaRPr lang="zh-CN"/>
        </a:p>
      </c:txPr>
    </c:legend>
    <c:plotVisOnly val="1"/>
    <c:dispBlanksAs val="gap"/>
    <c:showDLblsOverMax val="0"/>
  </c:chart>
  <c:spPr>
    <a:solidFill>
      <a:schemeClr val="bg1">
        <a:alpha val="94000"/>
      </a:schemeClr>
    </a:solidFill>
    <a:ln w="9525" cap="flat" cmpd="sng" algn="ctr">
      <a:noFill/>
      <a:prstDash val="solid"/>
      <a:round/>
    </a:ln>
    <a:effectLst/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宋体"/>
          <a:ea typeface="宋体"/>
          <a:cs typeface="宋体"/>
        </a:defRPr>
      </a:pPr>
      <a:endParaRPr lang="zh-CN"/>
    </a:p>
  </c:txPr>
  <c:externalData r:id="rId2">
    <c:autoUpdate val="0"/>
  </c:externalData>
</c:chartSpace>
</file>

<file path=ppt/charts/chart2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0.10148620662923463"/>
          <c:y val="0.14773148148148149"/>
          <c:w val="0.79843405650243082"/>
          <c:h val="0.61311716243802861"/>
        </c:manualLayout>
      </c:layout>
      <c:areaChart>
        <c:grouping val="standard"/>
        <c:varyColors val="0"/>
        <c:ser>
          <c:idx val="2"/>
          <c:order val="2"/>
          <c:tx>
            <c:v>针叶浆进口盈利（右）</c:v>
          </c:tx>
          <c:spPr>
            <a:solidFill>
              <a:schemeClr val="bg1">
                <a:lumMod val="65000"/>
              </a:schemeClr>
            </a:solidFill>
            <a:ln w="25400">
              <a:noFill/>
            </a:ln>
          </c:spPr>
          <c:cat>
            <c:numRef>
              <c:f>针叶报价及进口盈利!$B$2:$B$1397</c:f>
              <c:numCache>
                <c:formatCode>m/d/yyyy</c:formatCode>
                <c:ptCount val="1396"/>
                <c:pt idx="0">
                  <c:v>42370</c:v>
                </c:pt>
                <c:pt idx="1">
                  <c:v>42373</c:v>
                </c:pt>
                <c:pt idx="2">
                  <c:v>42374</c:v>
                </c:pt>
                <c:pt idx="3">
                  <c:v>42375</c:v>
                </c:pt>
                <c:pt idx="4">
                  <c:v>42376</c:v>
                </c:pt>
                <c:pt idx="5">
                  <c:v>42377</c:v>
                </c:pt>
                <c:pt idx="6">
                  <c:v>42380</c:v>
                </c:pt>
                <c:pt idx="7">
                  <c:v>42381</c:v>
                </c:pt>
                <c:pt idx="8">
                  <c:v>42382</c:v>
                </c:pt>
                <c:pt idx="9">
                  <c:v>42383</c:v>
                </c:pt>
                <c:pt idx="10">
                  <c:v>42384</c:v>
                </c:pt>
                <c:pt idx="11">
                  <c:v>42387</c:v>
                </c:pt>
                <c:pt idx="12">
                  <c:v>42388</c:v>
                </c:pt>
                <c:pt idx="13">
                  <c:v>42389</c:v>
                </c:pt>
                <c:pt idx="14">
                  <c:v>42390</c:v>
                </c:pt>
                <c:pt idx="15">
                  <c:v>42391</c:v>
                </c:pt>
                <c:pt idx="16">
                  <c:v>42394</c:v>
                </c:pt>
                <c:pt idx="17">
                  <c:v>42395</c:v>
                </c:pt>
                <c:pt idx="18">
                  <c:v>42396</c:v>
                </c:pt>
                <c:pt idx="19">
                  <c:v>42397</c:v>
                </c:pt>
                <c:pt idx="20">
                  <c:v>42398</c:v>
                </c:pt>
                <c:pt idx="21">
                  <c:v>42401</c:v>
                </c:pt>
                <c:pt idx="22">
                  <c:v>42402</c:v>
                </c:pt>
                <c:pt idx="23">
                  <c:v>42403</c:v>
                </c:pt>
                <c:pt idx="24">
                  <c:v>42404</c:v>
                </c:pt>
                <c:pt idx="25">
                  <c:v>42405</c:v>
                </c:pt>
                <c:pt idx="26">
                  <c:v>42408</c:v>
                </c:pt>
                <c:pt idx="27">
                  <c:v>42409</c:v>
                </c:pt>
                <c:pt idx="28">
                  <c:v>42410</c:v>
                </c:pt>
                <c:pt idx="29">
                  <c:v>42411</c:v>
                </c:pt>
                <c:pt idx="30">
                  <c:v>42412</c:v>
                </c:pt>
                <c:pt idx="31">
                  <c:v>42415</c:v>
                </c:pt>
                <c:pt idx="32">
                  <c:v>42416</c:v>
                </c:pt>
                <c:pt idx="33">
                  <c:v>42417</c:v>
                </c:pt>
                <c:pt idx="34">
                  <c:v>42418</c:v>
                </c:pt>
                <c:pt idx="35">
                  <c:v>42419</c:v>
                </c:pt>
                <c:pt idx="36">
                  <c:v>42422</c:v>
                </c:pt>
                <c:pt idx="37">
                  <c:v>42423</c:v>
                </c:pt>
                <c:pt idx="38">
                  <c:v>42424</c:v>
                </c:pt>
                <c:pt idx="39">
                  <c:v>42425</c:v>
                </c:pt>
                <c:pt idx="40">
                  <c:v>42426</c:v>
                </c:pt>
                <c:pt idx="41">
                  <c:v>42429</c:v>
                </c:pt>
                <c:pt idx="42">
                  <c:v>42430</c:v>
                </c:pt>
                <c:pt idx="43">
                  <c:v>42431</c:v>
                </c:pt>
                <c:pt idx="44">
                  <c:v>42432</c:v>
                </c:pt>
                <c:pt idx="45">
                  <c:v>42433</c:v>
                </c:pt>
                <c:pt idx="46">
                  <c:v>42436</c:v>
                </c:pt>
                <c:pt idx="47">
                  <c:v>42437</c:v>
                </c:pt>
                <c:pt idx="48">
                  <c:v>42438</c:v>
                </c:pt>
                <c:pt idx="49">
                  <c:v>42439</c:v>
                </c:pt>
                <c:pt idx="50">
                  <c:v>42440</c:v>
                </c:pt>
                <c:pt idx="51">
                  <c:v>42443</c:v>
                </c:pt>
                <c:pt idx="52">
                  <c:v>42444</c:v>
                </c:pt>
                <c:pt idx="53">
                  <c:v>42445</c:v>
                </c:pt>
                <c:pt idx="54">
                  <c:v>42446</c:v>
                </c:pt>
                <c:pt idx="55">
                  <c:v>42447</c:v>
                </c:pt>
                <c:pt idx="56">
                  <c:v>42450</c:v>
                </c:pt>
                <c:pt idx="57">
                  <c:v>42451</c:v>
                </c:pt>
                <c:pt idx="58">
                  <c:v>42452</c:v>
                </c:pt>
                <c:pt idx="59">
                  <c:v>42453</c:v>
                </c:pt>
                <c:pt idx="60">
                  <c:v>42454</c:v>
                </c:pt>
                <c:pt idx="61">
                  <c:v>42457</c:v>
                </c:pt>
                <c:pt idx="62">
                  <c:v>42458</c:v>
                </c:pt>
                <c:pt idx="63">
                  <c:v>42459</c:v>
                </c:pt>
                <c:pt idx="64">
                  <c:v>42460</c:v>
                </c:pt>
                <c:pt idx="65">
                  <c:v>42461</c:v>
                </c:pt>
                <c:pt idx="66">
                  <c:v>42464</c:v>
                </c:pt>
                <c:pt idx="67">
                  <c:v>42465</c:v>
                </c:pt>
                <c:pt idx="68">
                  <c:v>42466</c:v>
                </c:pt>
                <c:pt idx="69">
                  <c:v>42467</c:v>
                </c:pt>
                <c:pt idx="70">
                  <c:v>42468</c:v>
                </c:pt>
                <c:pt idx="71">
                  <c:v>42471</c:v>
                </c:pt>
                <c:pt idx="72">
                  <c:v>42472</c:v>
                </c:pt>
                <c:pt idx="73">
                  <c:v>42473</c:v>
                </c:pt>
                <c:pt idx="74">
                  <c:v>42474</c:v>
                </c:pt>
                <c:pt idx="75">
                  <c:v>42475</c:v>
                </c:pt>
                <c:pt idx="76">
                  <c:v>42478</c:v>
                </c:pt>
                <c:pt idx="77">
                  <c:v>42479</c:v>
                </c:pt>
                <c:pt idx="78">
                  <c:v>42480</c:v>
                </c:pt>
                <c:pt idx="79">
                  <c:v>42481</c:v>
                </c:pt>
                <c:pt idx="80">
                  <c:v>42482</c:v>
                </c:pt>
                <c:pt idx="81">
                  <c:v>42485</c:v>
                </c:pt>
                <c:pt idx="82">
                  <c:v>42486</c:v>
                </c:pt>
                <c:pt idx="83">
                  <c:v>42487</c:v>
                </c:pt>
                <c:pt idx="84">
                  <c:v>42488</c:v>
                </c:pt>
                <c:pt idx="85">
                  <c:v>42489</c:v>
                </c:pt>
                <c:pt idx="86">
                  <c:v>42491</c:v>
                </c:pt>
                <c:pt idx="87">
                  <c:v>42492</c:v>
                </c:pt>
                <c:pt idx="88">
                  <c:v>42493</c:v>
                </c:pt>
                <c:pt idx="89">
                  <c:v>42494</c:v>
                </c:pt>
                <c:pt idx="90">
                  <c:v>42495</c:v>
                </c:pt>
                <c:pt idx="91">
                  <c:v>42496</c:v>
                </c:pt>
                <c:pt idx="92">
                  <c:v>42499</c:v>
                </c:pt>
                <c:pt idx="93">
                  <c:v>42500</c:v>
                </c:pt>
                <c:pt idx="94">
                  <c:v>42501</c:v>
                </c:pt>
                <c:pt idx="95">
                  <c:v>42502</c:v>
                </c:pt>
                <c:pt idx="96">
                  <c:v>42503</c:v>
                </c:pt>
                <c:pt idx="97">
                  <c:v>42506</c:v>
                </c:pt>
                <c:pt idx="98">
                  <c:v>42507</c:v>
                </c:pt>
                <c:pt idx="99">
                  <c:v>42508</c:v>
                </c:pt>
                <c:pt idx="100">
                  <c:v>42509</c:v>
                </c:pt>
                <c:pt idx="101">
                  <c:v>42510</c:v>
                </c:pt>
                <c:pt idx="102">
                  <c:v>42513</c:v>
                </c:pt>
                <c:pt idx="103">
                  <c:v>42514</c:v>
                </c:pt>
                <c:pt idx="104">
                  <c:v>42515</c:v>
                </c:pt>
                <c:pt idx="105">
                  <c:v>42516</c:v>
                </c:pt>
                <c:pt idx="106">
                  <c:v>42517</c:v>
                </c:pt>
                <c:pt idx="107">
                  <c:v>42520</c:v>
                </c:pt>
                <c:pt idx="108">
                  <c:v>42521</c:v>
                </c:pt>
                <c:pt idx="109">
                  <c:v>42522</c:v>
                </c:pt>
                <c:pt idx="110">
                  <c:v>42523</c:v>
                </c:pt>
                <c:pt idx="111">
                  <c:v>42524</c:v>
                </c:pt>
                <c:pt idx="112">
                  <c:v>42527</c:v>
                </c:pt>
                <c:pt idx="113">
                  <c:v>42528</c:v>
                </c:pt>
                <c:pt idx="114">
                  <c:v>42529</c:v>
                </c:pt>
                <c:pt idx="115">
                  <c:v>42530</c:v>
                </c:pt>
                <c:pt idx="116">
                  <c:v>42531</c:v>
                </c:pt>
                <c:pt idx="117">
                  <c:v>42534</c:v>
                </c:pt>
                <c:pt idx="118">
                  <c:v>42535</c:v>
                </c:pt>
                <c:pt idx="119">
                  <c:v>42536</c:v>
                </c:pt>
                <c:pt idx="120">
                  <c:v>42537</c:v>
                </c:pt>
                <c:pt idx="121">
                  <c:v>42538</c:v>
                </c:pt>
                <c:pt idx="122">
                  <c:v>42541</c:v>
                </c:pt>
                <c:pt idx="123">
                  <c:v>42542</c:v>
                </c:pt>
                <c:pt idx="124">
                  <c:v>42543</c:v>
                </c:pt>
                <c:pt idx="125">
                  <c:v>42544</c:v>
                </c:pt>
                <c:pt idx="126">
                  <c:v>42545</c:v>
                </c:pt>
                <c:pt idx="127">
                  <c:v>42548</c:v>
                </c:pt>
                <c:pt idx="128">
                  <c:v>42549</c:v>
                </c:pt>
                <c:pt idx="129">
                  <c:v>42550</c:v>
                </c:pt>
                <c:pt idx="130">
                  <c:v>42551</c:v>
                </c:pt>
                <c:pt idx="131">
                  <c:v>42552</c:v>
                </c:pt>
                <c:pt idx="132">
                  <c:v>42555</c:v>
                </c:pt>
                <c:pt idx="133">
                  <c:v>42556</c:v>
                </c:pt>
                <c:pt idx="134">
                  <c:v>42557</c:v>
                </c:pt>
                <c:pt idx="135">
                  <c:v>42558</c:v>
                </c:pt>
                <c:pt idx="136">
                  <c:v>42559</c:v>
                </c:pt>
                <c:pt idx="137">
                  <c:v>42562</c:v>
                </c:pt>
                <c:pt idx="138">
                  <c:v>42563</c:v>
                </c:pt>
                <c:pt idx="139">
                  <c:v>42564</c:v>
                </c:pt>
                <c:pt idx="140">
                  <c:v>42565</c:v>
                </c:pt>
                <c:pt idx="141">
                  <c:v>42566</c:v>
                </c:pt>
                <c:pt idx="142">
                  <c:v>42569</c:v>
                </c:pt>
                <c:pt idx="143">
                  <c:v>42570</c:v>
                </c:pt>
                <c:pt idx="144">
                  <c:v>42571</c:v>
                </c:pt>
                <c:pt idx="145">
                  <c:v>42572</c:v>
                </c:pt>
                <c:pt idx="146">
                  <c:v>42573</c:v>
                </c:pt>
                <c:pt idx="147">
                  <c:v>42576</c:v>
                </c:pt>
                <c:pt idx="148">
                  <c:v>42577</c:v>
                </c:pt>
                <c:pt idx="149">
                  <c:v>42578</c:v>
                </c:pt>
                <c:pt idx="150">
                  <c:v>42579</c:v>
                </c:pt>
                <c:pt idx="151">
                  <c:v>42580</c:v>
                </c:pt>
                <c:pt idx="152">
                  <c:v>42583</c:v>
                </c:pt>
                <c:pt idx="153">
                  <c:v>42584</c:v>
                </c:pt>
                <c:pt idx="154">
                  <c:v>42585</c:v>
                </c:pt>
                <c:pt idx="155">
                  <c:v>42586</c:v>
                </c:pt>
                <c:pt idx="156">
                  <c:v>42587</c:v>
                </c:pt>
                <c:pt idx="157">
                  <c:v>42590</c:v>
                </c:pt>
                <c:pt idx="158">
                  <c:v>42591</c:v>
                </c:pt>
                <c:pt idx="159">
                  <c:v>42592</c:v>
                </c:pt>
                <c:pt idx="160">
                  <c:v>42593</c:v>
                </c:pt>
                <c:pt idx="161">
                  <c:v>42594</c:v>
                </c:pt>
                <c:pt idx="162">
                  <c:v>42597</c:v>
                </c:pt>
                <c:pt idx="163">
                  <c:v>42598</c:v>
                </c:pt>
                <c:pt idx="164">
                  <c:v>42599</c:v>
                </c:pt>
                <c:pt idx="165">
                  <c:v>42600</c:v>
                </c:pt>
                <c:pt idx="166">
                  <c:v>42601</c:v>
                </c:pt>
                <c:pt idx="167">
                  <c:v>42604</c:v>
                </c:pt>
                <c:pt idx="168">
                  <c:v>42605</c:v>
                </c:pt>
                <c:pt idx="169">
                  <c:v>42606</c:v>
                </c:pt>
                <c:pt idx="170">
                  <c:v>42607</c:v>
                </c:pt>
                <c:pt idx="171">
                  <c:v>42608</c:v>
                </c:pt>
                <c:pt idx="172">
                  <c:v>42611</c:v>
                </c:pt>
                <c:pt idx="173">
                  <c:v>42612</c:v>
                </c:pt>
                <c:pt idx="174">
                  <c:v>42613</c:v>
                </c:pt>
                <c:pt idx="175">
                  <c:v>42614</c:v>
                </c:pt>
                <c:pt idx="176">
                  <c:v>42615</c:v>
                </c:pt>
                <c:pt idx="177">
                  <c:v>42618</c:v>
                </c:pt>
                <c:pt idx="178">
                  <c:v>42619</c:v>
                </c:pt>
                <c:pt idx="179">
                  <c:v>42620</c:v>
                </c:pt>
                <c:pt idx="180">
                  <c:v>42621</c:v>
                </c:pt>
                <c:pt idx="181">
                  <c:v>42622</c:v>
                </c:pt>
                <c:pt idx="182">
                  <c:v>42625</c:v>
                </c:pt>
                <c:pt idx="183">
                  <c:v>42626</c:v>
                </c:pt>
                <c:pt idx="184">
                  <c:v>42627</c:v>
                </c:pt>
                <c:pt idx="185">
                  <c:v>42628</c:v>
                </c:pt>
                <c:pt idx="186">
                  <c:v>42629</c:v>
                </c:pt>
                <c:pt idx="187">
                  <c:v>42632</c:v>
                </c:pt>
                <c:pt idx="188">
                  <c:v>42633</c:v>
                </c:pt>
                <c:pt idx="189">
                  <c:v>42634</c:v>
                </c:pt>
                <c:pt idx="190">
                  <c:v>42635</c:v>
                </c:pt>
                <c:pt idx="191">
                  <c:v>42636</c:v>
                </c:pt>
                <c:pt idx="192">
                  <c:v>42639</c:v>
                </c:pt>
                <c:pt idx="193">
                  <c:v>42640</c:v>
                </c:pt>
                <c:pt idx="194">
                  <c:v>42641</c:v>
                </c:pt>
                <c:pt idx="195">
                  <c:v>42642</c:v>
                </c:pt>
                <c:pt idx="196">
                  <c:v>42643</c:v>
                </c:pt>
                <c:pt idx="197">
                  <c:v>42646</c:v>
                </c:pt>
                <c:pt idx="198">
                  <c:v>42647</c:v>
                </c:pt>
                <c:pt idx="199">
                  <c:v>42648</c:v>
                </c:pt>
                <c:pt idx="200">
                  <c:v>42649</c:v>
                </c:pt>
                <c:pt idx="201">
                  <c:v>42650</c:v>
                </c:pt>
                <c:pt idx="202">
                  <c:v>42653</c:v>
                </c:pt>
                <c:pt idx="203">
                  <c:v>42654</c:v>
                </c:pt>
                <c:pt idx="204">
                  <c:v>42655</c:v>
                </c:pt>
                <c:pt idx="205">
                  <c:v>42656</c:v>
                </c:pt>
                <c:pt idx="206">
                  <c:v>42657</c:v>
                </c:pt>
                <c:pt idx="207">
                  <c:v>42660</c:v>
                </c:pt>
                <c:pt idx="208">
                  <c:v>42661</c:v>
                </c:pt>
                <c:pt idx="209">
                  <c:v>42662</c:v>
                </c:pt>
                <c:pt idx="210">
                  <c:v>42663</c:v>
                </c:pt>
                <c:pt idx="211">
                  <c:v>42664</c:v>
                </c:pt>
                <c:pt idx="212">
                  <c:v>42667</c:v>
                </c:pt>
                <c:pt idx="213">
                  <c:v>42668</c:v>
                </c:pt>
                <c:pt idx="214">
                  <c:v>42669</c:v>
                </c:pt>
                <c:pt idx="215">
                  <c:v>42670</c:v>
                </c:pt>
                <c:pt idx="216">
                  <c:v>42671</c:v>
                </c:pt>
                <c:pt idx="217">
                  <c:v>42674</c:v>
                </c:pt>
                <c:pt idx="218">
                  <c:v>42675</c:v>
                </c:pt>
                <c:pt idx="219">
                  <c:v>42676</c:v>
                </c:pt>
                <c:pt idx="220">
                  <c:v>42677</c:v>
                </c:pt>
                <c:pt idx="221">
                  <c:v>42678</c:v>
                </c:pt>
                <c:pt idx="222">
                  <c:v>42681</c:v>
                </c:pt>
                <c:pt idx="223">
                  <c:v>42682</c:v>
                </c:pt>
                <c:pt idx="224">
                  <c:v>42683</c:v>
                </c:pt>
                <c:pt idx="225">
                  <c:v>42684</c:v>
                </c:pt>
                <c:pt idx="226">
                  <c:v>42685</c:v>
                </c:pt>
                <c:pt idx="227">
                  <c:v>42688</c:v>
                </c:pt>
                <c:pt idx="228">
                  <c:v>42689</c:v>
                </c:pt>
                <c:pt idx="229">
                  <c:v>42690</c:v>
                </c:pt>
                <c:pt idx="230">
                  <c:v>42691</c:v>
                </c:pt>
                <c:pt idx="231">
                  <c:v>42692</c:v>
                </c:pt>
                <c:pt idx="232">
                  <c:v>42695</c:v>
                </c:pt>
                <c:pt idx="233">
                  <c:v>42696</c:v>
                </c:pt>
                <c:pt idx="234">
                  <c:v>42697</c:v>
                </c:pt>
                <c:pt idx="235">
                  <c:v>42698</c:v>
                </c:pt>
                <c:pt idx="236">
                  <c:v>42699</c:v>
                </c:pt>
                <c:pt idx="237">
                  <c:v>42702</c:v>
                </c:pt>
                <c:pt idx="238">
                  <c:v>42703</c:v>
                </c:pt>
                <c:pt idx="239">
                  <c:v>42704</c:v>
                </c:pt>
                <c:pt idx="240">
                  <c:v>42705</c:v>
                </c:pt>
                <c:pt idx="241">
                  <c:v>42706</c:v>
                </c:pt>
                <c:pt idx="242">
                  <c:v>42709</c:v>
                </c:pt>
                <c:pt idx="243">
                  <c:v>42710</c:v>
                </c:pt>
                <c:pt idx="244">
                  <c:v>42711</c:v>
                </c:pt>
                <c:pt idx="245">
                  <c:v>42712</c:v>
                </c:pt>
                <c:pt idx="246">
                  <c:v>42713</c:v>
                </c:pt>
                <c:pt idx="247">
                  <c:v>42716</c:v>
                </c:pt>
                <c:pt idx="248">
                  <c:v>42717</c:v>
                </c:pt>
                <c:pt idx="249">
                  <c:v>42718</c:v>
                </c:pt>
                <c:pt idx="250">
                  <c:v>42719</c:v>
                </c:pt>
                <c:pt idx="251">
                  <c:v>42720</c:v>
                </c:pt>
                <c:pt idx="252">
                  <c:v>42723</c:v>
                </c:pt>
                <c:pt idx="253">
                  <c:v>42724</c:v>
                </c:pt>
                <c:pt idx="254">
                  <c:v>42725</c:v>
                </c:pt>
                <c:pt idx="255">
                  <c:v>42726</c:v>
                </c:pt>
                <c:pt idx="256">
                  <c:v>42727</c:v>
                </c:pt>
                <c:pt idx="257">
                  <c:v>42730</c:v>
                </c:pt>
                <c:pt idx="258">
                  <c:v>42731</c:v>
                </c:pt>
                <c:pt idx="259">
                  <c:v>42732</c:v>
                </c:pt>
                <c:pt idx="260">
                  <c:v>42733</c:v>
                </c:pt>
                <c:pt idx="261">
                  <c:v>42734</c:v>
                </c:pt>
                <c:pt idx="262">
                  <c:v>42737</c:v>
                </c:pt>
                <c:pt idx="263">
                  <c:v>42738</c:v>
                </c:pt>
                <c:pt idx="264">
                  <c:v>42739</c:v>
                </c:pt>
                <c:pt idx="265">
                  <c:v>42740</c:v>
                </c:pt>
                <c:pt idx="266">
                  <c:v>42741</c:v>
                </c:pt>
                <c:pt idx="267">
                  <c:v>42744</c:v>
                </c:pt>
                <c:pt idx="268">
                  <c:v>42745</c:v>
                </c:pt>
                <c:pt idx="269">
                  <c:v>42746</c:v>
                </c:pt>
                <c:pt idx="270">
                  <c:v>42747</c:v>
                </c:pt>
                <c:pt idx="271">
                  <c:v>42748</c:v>
                </c:pt>
                <c:pt idx="272">
                  <c:v>42751</c:v>
                </c:pt>
                <c:pt idx="273">
                  <c:v>42752</c:v>
                </c:pt>
                <c:pt idx="274">
                  <c:v>42753</c:v>
                </c:pt>
                <c:pt idx="275">
                  <c:v>42754</c:v>
                </c:pt>
                <c:pt idx="276">
                  <c:v>42755</c:v>
                </c:pt>
                <c:pt idx="277">
                  <c:v>42758</c:v>
                </c:pt>
                <c:pt idx="278">
                  <c:v>42759</c:v>
                </c:pt>
                <c:pt idx="279">
                  <c:v>42760</c:v>
                </c:pt>
                <c:pt idx="280">
                  <c:v>42761</c:v>
                </c:pt>
                <c:pt idx="281">
                  <c:v>42762</c:v>
                </c:pt>
                <c:pt idx="282">
                  <c:v>42765</c:v>
                </c:pt>
                <c:pt idx="283">
                  <c:v>42766</c:v>
                </c:pt>
                <c:pt idx="284">
                  <c:v>42767</c:v>
                </c:pt>
                <c:pt idx="285">
                  <c:v>42768</c:v>
                </c:pt>
                <c:pt idx="286">
                  <c:v>42769</c:v>
                </c:pt>
                <c:pt idx="287">
                  <c:v>42772</c:v>
                </c:pt>
                <c:pt idx="288">
                  <c:v>42773</c:v>
                </c:pt>
                <c:pt idx="289">
                  <c:v>42774</c:v>
                </c:pt>
                <c:pt idx="290">
                  <c:v>42775</c:v>
                </c:pt>
                <c:pt idx="291">
                  <c:v>42776</c:v>
                </c:pt>
                <c:pt idx="292">
                  <c:v>42779</c:v>
                </c:pt>
                <c:pt idx="293">
                  <c:v>42780</c:v>
                </c:pt>
                <c:pt idx="294">
                  <c:v>42781</c:v>
                </c:pt>
                <c:pt idx="295">
                  <c:v>42782</c:v>
                </c:pt>
                <c:pt idx="296">
                  <c:v>42783</c:v>
                </c:pt>
                <c:pt idx="297">
                  <c:v>42786</c:v>
                </c:pt>
                <c:pt idx="298">
                  <c:v>42787</c:v>
                </c:pt>
                <c:pt idx="299">
                  <c:v>42788</c:v>
                </c:pt>
                <c:pt idx="300">
                  <c:v>42789</c:v>
                </c:pt>
                <c:pt idx="301">
                  <c:v>42790</c:v>
                </c:pt>
                <c:pt idx="302">
                  <c:v>42793</c:v>
                </c:pt>
                <c:pt idx="303">
                  <c:v>42794</c:v>
                </c:pt>
                <c:pt idx="304">
                  <c:v>42795</c:v>
                </c:pt>
                <c:pt idx="305">
                  <c:v>42796</c:v>
                </c:pt>
                <c:pt idx="306">
                  <c:v>42797</c:v>
                </c:pt>
                <c:pt idx="307">
                  <c:v>42800</c:v>
                </c:pt>
                <c:pt idx="308">
                  <c:v>42801</c:v>
                </c:pt>
                <c:pt idx="309">
                  <c:v>42802</c:v>
                </c:pt>
                <c:pt idx="310">
                  <c:v>42803</c:v>
                </c:pt>
                <c:pt idx="311">
                  <c:v>42804</c:v>
                </c:pt>
                <c:pt idx="312">
                  <c:v>42807</c:v>
                </c:pt>
                <c:pt idx="313">
                  <c:v>42808</c:v>
                </c:pt>
                <c:pt idx="314">
                  <c:v>42809</c:v>
                </c:pt>
                <c:pt idx="315">
                  <c:v>42810</c:v>
                </c:pt>
                <c:pt idx="316">
                  <c:v>42811</c:v>
                </c:pt>
                <c:pt idx="317">
                  <c:v>42814</c:v>
                </c:pt>
                <c:pt idx="318">
                  <c:v>42815</c:v>
                </c:pt>
                <c:pt idx="319">
                  <c:v>42816</c:v>
                </c:pt>
                <c:pt idx="320">
                  <c:v>42817</c:v>
                </c:pt>
                <c:pt idx="321">
                  <c:v>42818</c:v>
                </c:pt>
                <c:pt idx="322">
                  <c:v>42821</c:v>
                </c:pt>
                <c:pt idx="323">
                  <c:v>42822</c:v>
                </c:pt>
                <c:pt idx="324">
                  <c:v>42823</c:v>
                </c:pt>
                <c:pt idx="325">
                  <c:v>42824</c:v>
                </c:pt>
                <c:pt idx="326">
                  <c:v>42825</c:v>
                </c:pt>
                <c:pt idx="327">
                  <c:v>42828</c:v>
                </c:pt>
                <c:pt idx="328">
                  <c:v>42829</c:v>
                </c:pt>
                <c:pt idx="329">
                  <c:v>42830</c:v>
                </c:pt>
                <c:pt idx="330">
                  <c:v>42831</c:v>
                </c:pt>
                <c:pt idx="331">
                  <c:v>42832</c:v>
                </c:pt>
                <c:pt idx="332">
                  <c:v>42835</c:v>
                </c:pt>
                <c:pt idx="333">
                  <c:v>42836</c:v>
                </c:pt>
                <c:pt idx="334">
                  <c:v>42837</c:v>
                </c:pt>
                <c:pt idx="335">
                  <c:v>42838</c:v>
                </c:pt>
                <c:pt idx="336">
                  <c:v>42839</c:v>
                </c:pt>
                <c:pt idx="337">
                  <c:v>42842</c:v>
                </c:pt>
                <c:pt idx="338">
                  <c:v>42843</c:v>
                </c:pt>
                <c:pt idx="339">
                  <c:v>42844</c:v>
                </c:pt>
                <c:pt idx="340">
                  <c:v>42845</c:v>
                </c:pt>
                <c:pt idx="341">
                  <c:v>42846</c:v>
                </c:pt>
                <c:pt idx="342">
                  <c:v>42849</c:v>
                </c:pt>
                <c:pt idx="343">
                  <c:v>42850</c:v>
                </c:pt>
                <c:pt idx="344">
                  <c:v>42851</c:v>
                </c:pt>
                <c:pt idx="345">
                  <c:v>42852</c:v>
                </c:pt>
                <c:pt idx="346">
                  <c:v>42853</c:v>
                </c:pt>
                <c:pt idx="347">
                  <c:v>42856</c:v>
                </c:pt>
                <c:pt idx="348">
                  <c:v>42857</c:v>
                </c:pt>
                <c:pt idx="349">
                  <c:v>42858</c:v>
                </c:pt>
                <c:pt idx="350">
                  <c:v>42859</c:v>
                </c:pt>
                <c:pt idx="351">
                  <c:v>42860</c:v>
                </c:pt>
                <c:pt idx="352">
                  <c:v>42863</c:v>
                </c:pt>
                <c:pt idx="353">
                  <c:v>42864</c:v>
                </c:pt>
                <c:pt idx="354">
                  <c:v>42865</c:v>
                </c:pt>
                <c:pt idx="355">
                  <c:v>42866</c:v>
                </c:pt>
                <c:pt idx="356">
                  <c:v>42867</c:v>
                </c:pt>
                <c:pt idx="357">
                  <c:v>42870</c:v>
                </c:pt>
                <c:pt idx="358">
                  <c:v>42871</c:v>
                </c:pt>
                <c:pt idx="359">
                  <c:v>42872</c:v>
                </c:pt>
                <c:pt idx="360">
                  <c:v>42873</c:v>
                </c:pt>
                <c:pt idx="361">
                  <c:v>42874</c:v>
                </c:pt>
                <c:pt idx="362">
                  <c:v>42877</c:v>
                </c:pt>
                <c:pt idx="363">
                  <c:v>42878</c:v>
                </c:pt>
                <c:pt idx="364">
                  <c:v>42879</c:v>
                </c:pt>
                <c:pt idx="365">
                  <c:v>42880</c:v>
                </c:pt>
                <c:pt idx="366">
                  <c:v>42881</c:v>
                </c:pt>
                <c:pt idx="367">
                  <c:v>42884</c:v>
                </c:pt>
                <c:pt idx="368">
                  <c:v>42885</c:v>
                </c:pt>
                <c:pt idx="369">
                  <c:v>42886</c:v>
                </c:pt>
                <c:pt idx="370">
                  <c:v>42887</c:v>
                </c:pt>
                <c:pt idx="371">
                  <c:v>42888</c:v>
                </c:pt>
                <c:pt idx="372">
                  <c:v>42891</c:v>
                </c:pt>
                <c:pt idx="373">
                  <c:v>42892</c:v>
                </c:pt>
                <c:pt idx="374">
                  <c:v>42893</c:v>
                </c:pt>
                <c:pt idx="375">
                  <c:v>42894</c:v>
                </c:pt>
                <c:pt idx="376">
                  <c:v>42895</c:v>
                </c:pt>
                <c:pt idx="377">
                  <c:v>42898</c:v>
                </c:pt>
                <c:pt idx="378">
                  <c:v>42899</c:v>
                </c:pt>
                <c:pt idx="379">
                  <c:v>42900</c:v>
                </c:pt>
                <c:pt idx="380">
                  <c:v>42901</c:v>
                </c:pt>
                <c:pt idx="381">
                  <c:v>42902</c:v>
                </c:pt>
                <c:pt idx="382">
                  <c:v>42905</c:v>
                </c:pt>
                <c:pt idx="383">
                  <c:v>42906</c:v>
                </c:pt>
                <c:pt idx="384">
                  <c:v>42907</c:v>
                </c:pt>
                <c:pt idx="385">
                  <c:v>42908</c:v>
                </c:pt>
                <c:pt idx="386">
                  <c:v>42909</c:v>
                </c:pt>
                <c:pt idx="387">
                  <c:v>42912</c:v>
                </c:pt>
                <c:pt idx="388">
                  <c:v>42913</c:v>
                </c:pt>
                <c:pt idx="389">
                  <c:v>42914</c:v>
                </c:pt>
                <c:pt idx="390">
                  <c:v>42915</c:v>
                </c:pt>
                <c:pt idx="391">
                  <c:v>42916</c:v>
                </c:pt>
                <c:pt idx="392">
                  <c:v>42919</c:v>
                </c:pt>
                <c:pt idx="393">
                  <c:v>42920</c:v>
                </c:pt>
                <c:pt idx="394">
                  <c:v>42921</c:v>
                </c:pt>
                <c:pt idx="395">
                  <c:v>42922</c:v>
                </c:pt>
                <c:pt idx="396">
                  <c:v>42923</c:v>
                </c:pt>
                <c:pt idx="397">
                  <c:v>42926</c:v>
                </c:pt>
                <c:pt idx="398">
                  <c:v>42927</c:v>
                </c:pt>
                <c:pt idx="399">
                  <c:v>42928</c:v>
                </c:pt>
                <c:pt idx="400">
                  <c:v>42929</c:v>
                </c:pt>
                <c:pt idx="401">
                  <c:v>42930</c:v>
                </c:pt>
                <c:pt idx="402">
                  <c:v>42933</c:v>
                </c:pt>
                <c:pt idx="403">
                  <c:v>42934</c:v>
                </c:pt>
                <c:pt idx="404">
                  <c:v>42935</c:v>
                </c:pt>
                <c:pt idx="405">
                  <c:v>42936</c:v>
                </c:pt>
                <c:pt idx="406">
                  <c:v>42937</c:v>
                </c:pt>
                <c:pt idx="407">
                  <c:v>42940</c:v>
                </c:pt>
                <c:pt idx="408">
                  <c:v>42941</c:v>
                </c:pt>
                <c:pt idx="409">
                  <c:v>42942</c:v>
                </c:pt>
                <c:pt idx="410">
                  <c:v>42943</c:v>
                </c:pt>
                <c:pt idx="411">
                  <c:v>42944</c:v>
                </c:pt>
                <c:pt idx="412">
                  <c:v>42947</c:v>
                </c:pt>
                <c:pt idx="413">
                  <c:v>42948</c:v>
                </c:pt>
                <c:pt idx="414">
                  <c:v>42949</c:v>
                </c:pt>
                <c:pt idx="415">
                  <c:v>42950</c:v>
                </c:pt>
                <c:pt idx="416">
                  <c:v>42951</c:v>
                </c:pt>
                <c:pt idx="417">
                  <c:v>42954</c:v>
                </c:pt>
                <c:pt idx="418">
                  <c:v>42955</c:v>
                </c:pt>
                <c:pt idx="419">
                  <c:v>42956</c:v>
                </c:pt>
                <c:pt idx="420">
                  <c:v>42957</c:v>
                </c:pt>
                <c:pt idx="421">
                  <c:v>42958</c:v>
                </c:pt>
                <c:pt idx="422">
                  <c:v>42961</c:v>
                </c:pt>
                <c:pt idx="423">
                  <c:v>42962</c:v>
                </c:pt>
                <c:pt idx="424">
                  <c:v>42963</c:v>
                </c:pt>
                <c:pt idx="425">
                  <c:v>42964</c:v>
                </c:pt>
                <c:pt idx="426">
                  <c:v>42965</c:v>
                </c:pt>
                <c:pt idx="427">
                  <c:v>42968</c:v>
                </c:pt>
                <c:pt idx="428">
                  <c:v>42969</c:v>
                </c:pt>
                <c:pt idx="429">
                  <c:v>42970</c:v>
                </c:pt>
                <c:pt idx="430">
                  <c:v>42971</c:v>
                </c:pt>
                <c:pt idx="431">
                  <c:v>42972</c:v>
                </c:pt>
                <c:pt idx="432">
                  <c:v>42975</c:v>
                </c:pt>
                <c:pt idx="433">
                  <c:v>42976</c:v>
                </c:pt>
                <c:pt idx="434">
                  <c:v>42977</c:v>
                </c:pt>
                <c:pt idx="435">
                  <c:v>42978</c:v>
                </c:pt>
                <c:pt idx="436">
                  <c:v>42979</c:v>
                </c:pt>
                <c:pt idx="437">
                  <c:v>42982</c:v>
                </c:pt>
                <c:pt idx="438">
                  <c:v>42983</c:v>
                </c:pt>
                <c:pt idx="439">
                  <c:v>42984</c:v>
                </c:pt>
                <c:pt idx="440">
                  <c:v>42985</c:v>
                </c:pt>
                <c:pt idx="441">
                  <c:v>42986</c:v>
                </c:pt>
                <c:pt idx="442">
                  <c:v>42989</c:v>
                </c:pt>
                <c:pt idx="443">
                  <c:v>42990</c:v>
                </c:pt>
                <c:pt idx="444">
                  <c:v>42991</c:v>
                </c:pt>
                <c:pt idx="445">
                  <c:v>42992</c:v>
                </c:pt>
                <c:pt idx="446">
                  <c:v>42993</c:v>
                </c:pt>
                <c:pt idx="447">
                  <c:v>42996</c:v>
                </c:pt>
                <c:pt idx="448">
                  <c:v>42997</c:v>
                </c:pt>
                <c:pt idx="449">
                  <c:v>42998</c:v>
                </c:pt>
                <c:pt idx="450">
                  <c:v>42999</c:v>
                </c:pt>
                <c:pt idx="451">
                  <c:v>43000</c:v>
                </c:pt>
                <c:pt idx="452">
                  <c:v>43003</c:v>
                </c:pt>
                <c:pt idx="453">
                  <c:v>43004</c:v>
                </c:pt>
                <c:pt idx="454">
                  <c:v>43005</c:v>
                </c:pt>
                <c:pt idx="455">
                  <c:v>43006</c:v>
                </c:pt>
                <c:pt idx="456">
                  <c:v>43007</c:v>
                </c:pt>
                <c:pt idx="457">
                  <c:v>43010</c:v>
                </c:pt>
                <c:pt idx="458">
                  <c:v>43011</c:v>
                </c:pt>
                <c:pt idx="459">
                  <c:v>43012</c:v>
                </c:pt>
                <c:pt idx="460">
                  <c:v>43013</c:v>
                </c:pt>
                <c:pt idx="461">
                  <c:v>43014</c:v>
                </c:pt>
                <c:pt idx="462">
                  <c:v>43017</c:v>
                </c:pt>
                <c:pt idx="463">
                  <c:v>43018</c:v>
                </c:pt>
                <c:pt idx="464">
                  <c:v>43019</c:v>
                </c:pt>
                <c:pt idx="465">
                  <c:v>43020</c:v>
                </c:pt>
                <c:pt idx="466">
                  <c:v>43021</c:v>
                </c:pt>
                <c:pt idx="467">
                  <c:v>43024</c:v>
                </c:pt>
                <c:pt idx="468">
                  <c:v>43025</c:v>
                </c:pt>
                <c:pt idx="469">
                  <c:v>43026</c:v>
                </c:pt>
                <c:pt idx="470">
                  <c:v>43027</c:v>
                </c:pt>
                <c:pt idx="471">
                  <c:v>43028</c:v>
                </c:pt>
                <c:pt idx="472">
                  <c:v>43031</c:v>
                </c:pt>
                <c:pt idx="473">
                  <c:v>43032</c:v>
                </c:pt>
                <c:pt idx="474">
                  <c:v>43033</c:v>
                </c:pt>
                <c:pt idx="475">
                  <c:v>43034</c:v>
                </c:pt>
                <c:pt idx="476">
                  <c:v>43035</c:v>
                </c:pt>
                <c:pt idx="477">
                  <c:v>43038</c:v>
                </c:pt>
                <c:pt idx="478">
                  <c:v>43039</c:v>
                </c:pt>
                <c:pt idx="479">
                  <c:v>43040</c:v>
                </c:pt>
                <c:pt idx="480">
                  <c:v>43041</c:v>
                </c:pt>
                <c:pt idx="481">
                  <c:v>43042</c:v>
                </c:pt>
                <c:pt idx="482">
                  <c:v>43045</c:v>
                </c:pt>
                <c:pt idx="483">
                  <c:v>43046</c:v>
                </c:pt>
                <c:pt idx="484">
                  <c:v>43047</c:v>
                </c:pt>
                <c:pt idx="485">
                  <c:v>43048</c:v>
                </c:pt>
                <c:pt idx="486">
                  <c:v>43049</c:v>
                </c:pt>
                <c:pt idx="487">
                  <c:v>43052</c:v>
                </c:pt>
                <c:pt idx="488">
                  <c:v>43053</c:v>
                </c:pt>
                <c:pt idx="489">
                  <c:v>43054</c:v>
                </c:pt>
                <c:pt idx="490">
                  <c:v>43055</c:v>
                </c:pt>
                <c:pt idx="491">
                  <c:v>43056</c:v>
                </c:pt>
                <c:pt idx="492">
                  <c:v>43059</c:v>
                </c:pt>
                <c:pt idx="493">
                  <c:v>43060</c:v>
                </c:pt>
                <c:pt idx="494">
                  <c:v>43061</c:v>
                </c:pt>
                <c:pt idx="495">
                  <c:v>43062</c:v>
                </c:pt>
                <c:pt idx="496">
                  <c:v>43063</c:v>
                </c:pt>
                <c:pt idx="497">
                  <c:v>43066</c:v>
                </c:pt>
                <c:pt idx="498">
                  <c:v>43067</c:v>
                </c:pt>
                <c:pt idx="499">
                  <c:v>43068</c:v>
                </c:pt>
                <c:pt idx="500">
                  <c:v>43069</c:v>
                </c:pt>
                <c:pt idx="501">
                  <c:v>43070</c:v>
                </c:pt>
                <c:pt idx="502">
                  <c:v>43073</c:v>
                </c:pt>
                <c:pt idx="503">
                  <c:v>43074</c:v>
                </c:pt>
                <c:pt idx="504">
                  <c:v>43075</c:v>
                </c:pt>
                <c:pt idx="505">
                  <c:v>43076</c:v>
                </c:pt>
                <c:pt idx="506">
                  <c:v>43077</c:v>
                </c:pt>
                <c:pt idx="507">
                  <c:v>43080</c:v>
                </c:pt>
                <c:pt idx="508">
                  <c:v>43081</c:v>
                </c:pt>
                <c:pt idx="509">
                  <c:v>43082</c:v>
                </c:pt>
                <c:pt idx="510">
                  <c:v>43083</c:v>
                </c:pt>
                <c:pt idx="511">
                  <c:v>43084</c:v>
                </c:pt>
                <c:pt idx="512">
                  <c:v>43087</c:v>
                </c:pt>
                <c:pt idx="513">
                  <c:v>43088</c:v>
                </c:pt>
                <c:pt idx="514">
                  <c:v>43089</c:v>
                </c:pt>
                <c:pt idx="515">
                  <c:v>43090</c:v>
                </c:pt>
                <c:pt idx="516">
                  <c:v>43091</c:v>
                </c:pt>
                <c:pt idx="517">
                  <c:v>43094</c:v>
                </c:pt>
                <c:pt idx="518">
                  <c:v>43095</c:v>
                </c:pt>
                <c:pt idx="519">
                  <c:v>43096</c:v>
                </c:pt>
                <c:pt idx="520">
                  <c:v>43097</c:v>
                </c:pt>
                <c:pt idx="521">
                  <c:v>43098</c:v>
                </c:pt>
                <c:pt idx="522">
                  <c:v>43101</c:v>
                </c:pt>
                <c:pt idx="523">
                  <c:v>43102</c:v>
                </c:pt>
                <c:pt idx="524">
                  <c:v>43103</c:v>
                </c:pt>
                <c:pt idx="525">
                  <c:v>43104</c:v>
                </c:pt>
                <c:pt idx="526">
                  <c:v>43105</c:v>
                </c:pt>
                <c:pt idx="527">
                  <c:v>43108</c:v>
                </c:pt>
                <c:pt idx="528">
                  <c:v>43109</c:v>
                </c:pt>
                <c:pt idx="529">
                  <c:v>43110</c:v>
                </c:pt>
                <c:pt idx="530">
                  <c:v>43111</c:v>
                </c:pt>
                <c:pt idx="531">
                  <c:v>43112</c:v>
                </c:pt>
                <c:pt idx="532">
                  <c:v>43115</c:v>
                </c:pt>
                <c:pt idx="533">
                  <c:v>43116</c:v>
                </c:pt>
                <c:pt idx="534">
                  <c:v>43117</c:v>
                </c:pt>
                <c:pt idx="535">
                  <c:v>43118</c:v>
                </c:pt>
                <c:pt idx="536">
                  <c:v>43119</c:v>
                </c:pt>
                <c:pt idx="537">
                  <c:v>43122</c:v>
                </c:pt>
                <c:pt idx="538">
                  <c:v>43123</c:v>
                </c:pt>
                <c:pt idx="539">
                  <c:v>43124</c:v>
                </c:pt>
                <c:pt idx="540">
                  <c:v>43125</c:v>
                </c:pt>
                <c:pt idx="541">
                  <c:v>43126</c:v>
                </c:pt>
                <c:pt idx="542">
                  <c:v>43129</c:v>
                </c:pt>
                <c:pt idx="543">
                  <c:v>43130</c:v>
                </c:pt>
                <c:pt idx="544">
                  <c:v>43131</c:v>
                </c:pt>
                <c:pt idx="545">
                  <c:v>43132</c:v>
                </c:pt>
                <c:pt idx="546">
                  <c:v>43133</c:v>
                </c:pt>
                <c:pt idx="547">
                  <c:v>43136</c:v>
                </c:pt>
                <c:pt idx="548">
                  <c:v>43137</c:v>
                </c:pt>
                <c:pt idx="549">
                  <c:v>43138</c:v>
                </c:pt>
                <c:pt idx="550">
                  <c:v>43139</c:v>
                </c:pt>
                <c:pt idx="551">
                  <c:v>43140</c:v>
                </c:pt>
                <c:pt idx="552">
                  <c:v>43143</c:v>
                </c:pt>
                <c:pt idx="553">
                  <c:v>43144</c:v>
                </c:pt>
                <c:pt idx="554">
                  <c:v>43145</c:v>
                </c:pt>
                <c:pt idx="555">
                  <c:v>43146</c:v>
                </c:pt>
                <c:pt idx="556">
                  <c:v>43147</c:v>
                </c:pt>
                <c:pt idx="557">
                  <c:v>43150</c:v>
                </c:pt>
                <c:pt idx="558">
                  <c:v>43151</c:v>
                </c:pt>
                <c:pt idx="559">
                  <c:v>43152</c:v>
                </c:pt>
                <c:pt idx="560">
                  <c:v>43153</c:v>
                </c:pt>
                <c:pt idx="561">
                  <c:v>43154</c:v>
                </c:pt>
                <c:pt idx="562">
                  <c:v>43157</c:v>
                </c:pt>
                <c:pt idx="563">
                  <c:v>43158</c:v>
                </c:pt>
                <c:pt idx="564">
                  <c:v>43159</c:v>
                </c:pt>
                <c:pt idx="565">
                  <c:v>43160</c:v>
                </c:pt>
                <c:pt idx="566">
                  <c:v>43161</c:v>
                </c:pt>
                <c:pt idx="567">
                  <c:v>43164</c:v>
                </c:pt>
                <c:pt idx="568">
                  <c:v>43165</c:v>
                </c:pt>
                <c:pt idx="569">
                  <c:v>43166</c:v>
                </c:pt>
                <c:pt idx="570">
                  <c:v>43167</c:v>
                </c:pt>
                <c:pt idx="571">
                  <c:v>43168</c:v>
                </c:pt>
                <c:pt idx="572">
                  <c:v>43171</c:v>
                </c:pt>
                <c:pt idx="573">
                  <c:v>43172</c:v>
                </c:pt>
                <c:pt idx="574">
                  <c:v>43173</c:v>
                </c:pt>
                <c:pt idx="575">
                  <c:v>43174</c:v>
                </c:pt>
                <c:pt idx="576">
                  <c:v>43175</c:v>
                </c:pt>
                <c:pt idx="577">
                  <c:v>43178</c:v>
                </c:pt>
                <c:pt idx="578">
                  <c:v>43179</c:v>
                </c:pt>
                <c:pt idx="579">
                  <c:v>43180</c:v>
                </c:pt>
                <c:pt idx="580">
                  <c:v>43181</c:v>
                </c:pt>
                <c:pt idx="581">
                  <c:v>43182</c:v>
                </c:pt>
                <c:pt idx="582">
                  <c:v>43185</c:v>
                </c:pt>
                <c:pt idx="583">
                  <c:v>43186</c:v>
                </c:pt>
                <c:pt idx="584">
                  <c:v>43187</c:v>
                </c:pt>
                <c:pt idx="585">
                  <c:v>43188</c:v>
                </c:pt>
                <c:pt idx="586">
                  <c:v>43189</c:v>
                </c:pt>
                <c:pt idx="587">
                  <c:v>43192</c:v>
                </c:pt>
                <c:pt idx="588">
                  <c:v>43193</c:v>
                </c:pt>
                <c:pt idx="589">
                  <c:v>43194</c:v>
                </c:pt>
                <c:pt idx="590">
                  <c:v>43195</c:v>
                </c:pt>
                <c:pt idx="591">
                  <c:v>43196</c:v>
                </c:pt>
                <c:pt idx="592">
                  <c:v>43199</c:v>
                </c:pt>
                <c:pt idx="593">
                  <c:v>43200</c:v>
                </c:pt>
                <c:pt idx="594">
                  <c:v>43201</c:v>
                </c:pt>
                <c:pt idx="595">
                  <c:v>43202</c:v>
                </c:pt>
                <c:pt idx="596">
                  <c:v>43203</c:v>
                </c:pt>
                <c:pt idx="597">
                  <c:v>43206</c:v>
                </c:pt>
                <c:pt idx="598">
                  <c:v>43207</c:v>
                </c:pt>
                <c:pt idx="599">
                  <c:v>43208</c:v>
                </c:pt>
                <c:pt idx="600">
                  <c:v>43209</c:v>
                </c:pt>
                <c:pt idx="601">
                  <c:v>43210</c:v>
                </c:pt>
                <c:pt idx="602">
                  <c:v>43213</c:v>
                </c:pt>
                <c:pt idx="603">
                  <c:v>43214</c:v>
                </c:pt>
                <c:pt idx="604">
                  <c:v>43215</c:v>
                </c:pt>
                <c:pt idx="605">
                  <c:v>43216</c:v>
                </c:pt>
                <c:pt idx="606">
                  <c:v>43217</c:v>
                </c:pt>
                <c:pt idx="607">
                  <c:v>43220</c:v>
                </c:pt>
                <c:pt idx="608">
                  <c:v>43221</c:v>
                </c:pt>
                <c:pt idx="609">
                  <c:v>43222</c:v>
                </c:pt>
                <c:pt idx="610">
                  <c:v>43223</c:v>
                </c:pt>
                <c:pt idx="611">
                  <c:v>43224</c:v>
                </c:pt>
                <c:pt idx="612">
                  <c:v>43227</c:v>
                </c:pt>
                <c:pt idx="613">
                  <c:v>43228</c:v>
                </c:pt>
                <c:pt idx="614">
                  <c:v>43229</c:v>
                </c:pt>
                <c:pt idx="615">
                  <c:v>43230</c:v>
                </c:pt>
                <c:pt idx="616">
                  <c:v>43231</c:v>
                </c:pt>
                <c:pt idx="617">
                  <c:v>43234</c:v>
                </c:pt>
                <c:pt idx="618">
                  <c:v>43235</c:v>
                </c:pt>
                <c:pt idx="619">
                  <c:v>43236</c:v>
                </c:pt>
                <c:pt idx="620">
                  <c:v>43237</c:v>
                </c:pt>
                <c:pt idx="621">
                  <c:v>43238</c:v>
                </c:pt>
                <c:pt idx="622">
                  <c:v>43241</c:v>
                </c:pt>
                <c:pt idx="623">
                  <c:v>43242</c:v>
                </c:pt>
                <c:pt idx="624">
                  <c:v>43243</c:v>
                </c:pt>
                <c:pt idx="625">
                  <c:v>43244</c:v>
                </c:pt>
                <c:pt idx="626">
                  <c:v>43245</c:v>
                </c:pt>
                <c:pt idx="627">
                  <c:v>43248</c:v>
                </c:pt>
                <c:pt idx="628">
                  <c:v>43249</c:v>
                </c:pt>
                <c:pt idx="629">
                  <c:v>43250</c:v>
                </c:pt>
                <c:pt idx="630">
                  <c:v>43251</c:v>
                </c:pt>
                <c:pt idx="631">
                  <c:v>43252</c:v>
                </c:pt>
                <c:pt idx="632">
                  <c:v>43255</c:v>
                </c:pt>
                <c:pt idx="633">
                  <c:v>43256</c:v>
                </c:pt>
                <c:pt idx="634">
                  <c:v>43257</c:v>
                </c:pt>
                <c:pt idx="635">
                  <c:v>43258</c:v>
                </c:pt>
                <c:pt idx="636">
                  <c:v>43259</c:v>
                </c:pt>
                <c:pt idx="637">
                  <c:v>43262</c:v>
                </c:pt>
                <c:pt idx="638">
                  <c:v>43263</c:v>
                </c:pt>
                <c:pt idx="639">
                  <c:v>43264</c:v>
                </c:pt>
                <c:pt idx="640">
                  <c:v>43265</c:v>
                </c:pt>
                <c:pt idx="641">
                  <c:v>43266</c:v>
                </c:pt>
                <c:pt idx="642">
                  <c:v>43269</c:v>
                </c:pt>
                <c:pt idx="643">
                  <c:v>43270</c:v>
                </c:pt>
                <c:pt idx="644">
                  <c:v>43271</c:v>
                </c:pt>
                <c:pt idx="645">
                  <c:v>43272</c:v>
                </c:pt>
                <c:pt idx="646">
                  <c:v>43273</c:v>
                </c:pt>
                <c:pt idx="647">
                  <c:v>43276</c:v>
                </c:pt>
                <c:pt idx="648">
                  <c:v>43277</c:v>
                </c:pt>
                <c:pt idx="649">
                  <c:v>43278</c:v>
                </c:pt>
                <c:pt idx="650">
                  <c:v>43279</c:v>
                </c:pt>
                <c:pt idx="651">
                  <c:v>43280</c:v>
                </c:pt>
                <c:pt idx="652">
                  <c:v>43283</c:v>
                </c:pt>
                <c:pt idx="653">
                  <c:v>43284</c:v>
                </c:pt>
                <c:pt idx="654">
                  <c:v>43285</c:v>
                </c:pt>
                <c:pt idx="655">
                  <c:v>43286</c:v>
                </c:pt>
                <c:pt idx="656">
                  <c:v>43287</c:v>
                </c:pt>
                <c:pt idx="657">
                  <c:v>43290</c:v>
                </c:pt>
                <c:pt idx="658">
                  <c:v>43291</c:v>
                </c:pt>
                <c:pt idx="659">
                  <c:v>43292</c:v>
                </c:pt>
                <c:pt idx="660">
                  <c:v>43293</c:v>
                </c:pt>
                <c:pt idx="661">
                  <c:v>43294</c:v>
                </c:pt>
                <c:pt idx="662">
                  <c:v>43297</c:v>
                </c:pt>
                <c:pt idx="663">
                  <c:v>43298</c:v>
                </c:pt>
                <c:pt idx="664">
                  <c:v>43299</c:v>
                </c:pt>
                <c:pt idx="665">
                  <c:v>43300</c:v>
                </c:pt>
                <c:pt idx="666">
                  <c:v>43301</c:v>
                </c:pt>
                <c:pt idx="667">
                  <c:v>43304</c:v>
                </c:pt>
                <c:pt idx="668">
                  <c:v>43305</c:v>
                </c:pt>
                <c:pt idx="669">
                  <c:v>43306</c:v>
                </c:pt>
                <c:pt idx="670">
                  <c:v>43307</c:v>
                </c:pt>
                <c:pt idx="671">
                  <c:v>43308</c:v>
                </c:pt>
                <c:pt idx="672">
                  <c:v>43311</c:v>
                </c:pt>
                <c:pt idx="673">
                  <c:v>43312</c:v>
                </c:pt>
                <c:pt idx="674">
                  <c:v>43313</c:v>
                </c:pt>
                <c:pt idx="675">
                  <c:v>43314</c:v>
                </c:pt>
                <c:pt idx="676">
                  <c:v>43315</c:v>
                </c:pt>
                <c:pt idx="677">
                  <c:v>43318</c:v>
                </c:pt>
                <c:pt idx="678">
                  <c:v>43319</c:v>
                </c:pt>
                <c:pt idx="679">
                  <c:v>43320</c:v>
                </c:pt>
                <c:pt idx="680">
                  <c:v>43321</c:v>
                </c:pt>
                <c:pt idx="681">
                  <c:v>43322</c:v>
                </c:pt>
                <c:pt idx="682">
                  <c:v>43325</c:v>
                </c:pt>
                <c:pt idx="683">
                  <c:v>43326</c:v>
                </c:pt>
                <c:pt idx="684">
                  <c:v>43327</c:v>
                </c:pt>
                <c:pt idx="685">
                  <c:v>43328</c:v>
                </c:pt>
                <c:pt idx="686">
                  <c:v>43329</c:v>
                </c:pt>
                <c:pt idx="687">
                  <c:v>43332</c:v>
                </c:pt>
                <c:pt idx="688">
                  <c:v>43333</c:v>
                </c:pt>
                <c:pt idx="689">
                  <c:v>43334</c:v>
                </c:pt>
                <c:pt idx="690">
                  <c:v>43335</c:v>
                </c:pt>
                <c:pt idx="691">
                  <c:v>43336</c:v>
                </c:pt>
                <c:pt idx="692">
                  <c:v>43339</c:v>
                </c:pt>
                <c:pt idx="693">
                  <c:v>43340</c:v>
                </c:pt>
                <c:pt idx="694">
                  <c:v>43341</c:v>
                </c:pt>
                <c:pt idx="695">
                  <c:v>43342</c:v>
                </c:pt>
                <c:pt idx="696">
                  <c:v>43343</c:v>
                </c:pt>
                <c:pt idx="697">
                  <c:v>43346</c:v>
                </c:pt>
                <c:pt idx="698">
                  <c:v>43347</c:v>
                </c:pt>
                <c:pt idx="699">
                  <c:v>43348</c:v>
                </c:pt>
                <c:pt idx="700">
                  <c:v>43349</c:v>
                </c:pt>
                <c:pt idx="701">
                  <c:v>43350</c:v>
                </c:pt>
                <c:pt idx="702">
                  <c:v>43353</c:v>
                </c:pt>
                <c:pt idx="703">
                  <c:v>43354</c:v>
                </c:pt>
                <c:pt idx="704">
                  <c:v>43355</c:v>
                </c:pt>
                <c:pt idx="705">
                  <c:v>43356</c:v>
                </c:pt>
                <c:pt idx="706">
                  <c:v>43357</c:v>
                </c:pt>
                <c:pt idx="707">
                  <c:v>43360</c:v>
                </c:pt>
                <c:pt idx="708">
                  <c:v>43361</c:v>
                </c:pt>
                <c:pt idx="709">
                  <c:v>43362</c:v>
                </c:pt>
                <c:pt idx="710">
                  <c:v>43363</c:v>
                </c:pt>
                <c:pt idx="711">
                  <c:v>43364</c:v>
                </c:pt>
                <c:pt idx="712">
                  <c:v>43367</c:v>
                </c:pt>
                <c:pt idx="713">
                  <c:v>43368</c:v>
                </c:pt>
                <c:pt idx="714">
                  <c:v>43369</c:v>
                </c:pt>
                <c:pt idx="715">
                  <c:v>43370</c:v>
                </c:pt>
                <c:pt idx="716">
                  <c:v>43371</c:v>
                </c:pt>
                <c:pt idx="717">
                  <c:v>43374</c:v>
                </c:pt>
                <c:pt idx="718">
                  <c:v>43375</c:v>
                </c:pt>
                <c:pt idx="719">
                  <c:v>43376</c:v>
                </c:pt>
                <c:pt idx="720">
                  <c:v>43377</c:v>
                </c:pt>
                <c:pt idx="721">
                  <c:v>43378</c:v>
                </c:pt>
                <c:pt idx="722">
                  <c:v>43381</c:v>
                </c:pt>
                <c:pt idx="723">
                  <c:v>43382</c:v>
                </c:pt>
                <c:pt idx="724">
                  <c:v>43383</c:v>
                </c:pt>
                <c:pt idx="725">
                  <c:v>43384</c:v>
                </c:pt>
                <c:pt idx="726">
                  <c:v>43385</c:v>
                </c:pt>
                <c:pt idx="727">
                  <c:v>43388</c:v>
                </c:pt>
                <c:pt idx="728">
                  <c:v>43389</c:v>
                </c:pt>
                <c:pt idx="729">
                  <c:v>43390</c:v>
                </c:pt>
                <c:pt idx="730">
                  <c:v>43391</c:v>
                </c:pt>
                <c:pt idx="731">
                  <c:v>43392</c:v>
                </c:pt>
                <c:pt idx="732">
                  <c:v>43395</c:v>
                </c:pt>
                <c:pt idx="733">
                  <c:v>43396</c:v>
                </c:pt>
                <c:pt idx="734">
                  <c:v>43397</c:v>
                </c:pt>
                <c:pt idx="735">
                  <c:v>43398</c:v>
                </c:pt>
                <c:pt idx="736">
                  <c:v>43399</c:v>
                </c:pt>
                <c:pt idx="737">
                  <c:v>43402</c:v>
                </c:pt>
                <c:pt idx="738">
                  <c:v>43403</c:v>
                </c:pt>
                <c:pt idx="739">
                  <c:v>43404</c:v>
                </c:pt>
                <c:pt idx="740">
                  <c:v>43405</c:v>
                </c:pt>
                <c:pt idx="741">
                  <c:v>43406</c:v>
                </c:pt>
                <c:pt idx="742">
                  <c:v>43409</c:v>
                </c:pt>
                <c:pt idx="743">
                  <c:v>43410</c:v>
                </c:pt>
                <c:pt idx="744">
                  <c:v>43411</c:v>
                </c:pt>
                <c:pt idx="745">
                  <c:v>43412</c:v>
                </c:pt>
                <c:pt idx="746">
                  <c:v>43413</c:v>
                </c:pt>
                <c:pt idx="747">
                  <c:v>43416</c:v>
                </c:pt>
                <c:pt idx="748">
                  <c:v>43417</c:v>
                </c:pt>
                <c:pt idx="749">
                  <c:v>43418</c:v>
                </c:pt>
                <c:pt idx="750">
                  <c:v>43419</c:v>
                </c:pt>
                <c:pt idx="751">
                  <c:v>43420</c:v>
                </c:pt>
                <c:pt idx="752">
                  <c:v>43423</c:v>
                </c:pt>
                <c:pt idx="753">
                  <c:v>43424</c:v>
                </c:pt>
                <c:pt idx="754">
                  <c:v>43425</c:v>
                </c:pt>
                <c:pt idx="755">
                  <c:v>43426</c:v>
                </c:pt>
                <c:pt idx="756">
                  <c:v>43427</c:v>
                </c:pt>
                <c:pt idx="757">
                  <c:v>43430</c:v>
                </c:pt>
                <c:pt idx="758">
                  <c:v>43431</c:v>
                </c:pt>
                <c:pt idx="759">
                  <c:v>43432</c:v>
                </c:pt>
                <c:pt idx="760">
                  <c:v>43433</c:v>
                </c:pt>
                <c:pt idx="761">
                  <c:v>43434</c:v>
                </c:pt>
                <c:pt idx="762">
                  <c:v>43437</c:v>
                </c:pt>
                <c:pt idx="763">
                  <c:v>43438</c:v>
                </c:pt>
                <c:pt idx="764">
                  <c:v>43439</c:v>
                </c:pt>
                <c:pt idx="765">
                  <c:v>43440</c:v>
                </c:pt>
                <c:pt idx="766">
                  <c:v>43441</c:v>
                </c:pt>
                <c:pt idx="767">
                  <c:v>43444</c:v>
                </c:pt>
                <c:pt idx="768">
                  <c:v>43445</c:v>
                </c:pt>
                <c:pt idx="769">
                  <c:v>43446</c:v>
                </c:pt>
                <c:pt idx="770">
                  <c:v>43447</c:v>
                </c:pt>
                <c:pt idx="771">
                  <c:v>43448</c:v>
                </c:pt>
                <c:pt idx="772">
                  <c:v>43451</c:v>
                </c:pt>
                <c:pt idx="773">
                  <c:v>43452</c:v>
                </c:pt>
                <c:pt idx="774">
                  <c:v>43453</c:v>
                </c:pt>
                <c:pt idx="775">
                  <c:v>43454</c:v>
                </c:pt>
                <c:pt idx="776">
                  <c:v>43455</c:v>
                </c:pt>
                <c:pt idx="777">
                  <c:v>43458</c:v>
                </c:pt>
                <c:pt idx="778">
                  <c:v>43459</c:v>
                </c:pt>
                <c:pt idx="779">
                  <c:v>43460</c:v>
                </c:pt>
                <c:pt idx="780">
                  <c:v>43461</c:v>
                </c:pt>
                <c:pt idx="781">
                  <c:v>43462</c:v>
                </c:pt>
                <c:pt idx="782">
                  <c:v>43465</c:v>
                </c:pt>
                <c:pt idx="783">
                  <c:v>43466</c:v>
                </c:pt>
                <c:pt idx="784">
                  <c:v>43467</c:v>
                </c:pt>
                <c:pt idx="785">
                  <c:v>43468</c:v>
                </c:pt>
                <c:pt idx="786">
                  <c:v>43469</c:v>
                </c:pt>
                <c:pt idx="787">
                  <c:v>43472</c:v>
                </c:pt>
                <c:pt idx="788">
                  <c:v>43473</c:v>
                </c:pt>
                <c:pt idx="789">
                  <c:v>43474</c:v>
                </c:pt>
                <c:pt idx="790">
                  <c:v>43475</c:v>
                </c:pt>
                <c:pt idx="791">
                  <c:v>43476</c:v>
                </c:pt>
                <c:pt idx="792">
                  <c:v>43479</c:v>
                </c:pt>
                <c:pt idx="793">
                  <c:v>43480</c:v>
                </c:pt>
                <c:pt idx="794">
                  <c:v>43481</c:v>
                </c:pt>
                <c:pt idx="795">
                  <c:v>43482</c:v>
                </c:pt>
                <c:pt idx="796">
                  <c:v>43483</c:v>
                </c:pt>
                <c:pt idx="797">
                  <c:v>43486</c:v>
                </c:pt>
                <c:pt idx="798">
                  <c:v>43487</c:v>
                </c:pt>
                <c:pt idx="799">
                  <c:v>43488</c:v>
                </c:pt>
                <c:pt idx="800">
                  <c:v>43489</c:v>
                </c:pt>
                <c:pt idx="801">
                  <c:v>43490</c:v>
                </c:pt>
                <c:pt idx="802">
                  <c:v>43493</c:v>
                </c:pt>
                <c:pt idx="803">
                  <c:v>43494</c:v>
                </c:pt>
                <c:pt idx="804">
                  <c:v>43495</c:v>
                </c:pt>
                <c:pt idx="805">
                  <c:v>43496</c:v>
                </c:pt>
                <c:pt idx="806">
                  <c:v>43497</c:v>
                </c:pt>
                <c:pt idx="807">
                  <c:v>43500</c:v>
                </c:pt>
                <c:pt idx="808">
                  <c:v>43501</c:v>
                </c:pt>
                <c:pt idx="809">
                  <c:v>43502</c:v>
                </c:pt>
                <c:pt idx="810">
                  <c:v>43503</c:v>
                </c:pt>
                <c:pt idx="811">
                  <c:v>43504</c:v>
                </c:pt>
                <c:pt idx="812">
                  <c:v>43507</c:v>
                </c:pt>
                <c:pt idx="813">
                  <c:v>43508</c:v>
                </c:pt>
                <c:pt idx="814">
                  <c:v>43509</c:v>
                </c:pt>
                <c:pt idx="815">
                  <c:v>43510</c:v>
                </c:pt>
                <c:pt idx="816">
                  <c:v>43511</c:v>
                </c:pt>
                <c:pt idx="817">
                  <c:v>43514</c:v>
                </c:pt>
                <c:pt idx="818">
                  <c:v>43515</c:v>
                </c:pt>
                <c:pt idx="819">
                  <c:v>43516</c:v>
                </c:pt>
                <c:pt idx="820">
                  <c:v>43517</c:v>
                </c:pt>
                <c:pt idx="821">
                  <c:v>43518</c:v>
                </c:pt>
                <c:pt idx="822">
                  <c:v>43521</c:v>
                </c:pt>
                <c:pt idx="823">
                  <c:v>43522</c:v>
                </c:pt>
                <c:pt idx="824">
                  <c:v>43523</c:v>
                </c:pt>
                <c:pt idx="825">
                  <c:v>43524</c:v>
                </c:pt>
                <c:pt idx="826">
                  <c:v>43525</c:v>
                </c:pt>
                <c:pt idx="827">
                  <c:v>43528</c:v>
                </c:pt>
                <c:pt idx="828">
                  <c:v>43529</c:v>
                </c:pt>
                <c:pt idx="829">
                  <c:v>43530</c:v>
                </c:pt>
                <c:pt idx="830">
                  <c:v>43531</c:v>
                </c:pt>
                <c:pt idx="831">
                  <c:v>43532</c:v>
                </c:pt>
                <c:pt idx="832">
                  <c:v>43535</c:v>
                </c:pt>
                <c:pt idx="833">
                  <c:v>43536</c:v>
                </c:pt>
                <c:pt idx="834">
                  <c:v>43537</c:v>
                </c:pt>
                <c:pt idx="835">
                  <c:v>43538</c:v>
                </c:pt>
                <c:pt idx="836">
                  <c:v>43539</c:v>
                </c:pt>
                <c:pt idx="837">
                  <c:v>43542</c:v>
                </c:pt>
                <c:pt idx="838">
                  <c:v>43543</c:v>
                </c:pt>
                <c:pt idx="839">
                  <c:v>43544</c:v>
                </c:pt>
                <c:pt idx="840">
                  <c:v>43545</c:v>
                </c:pt>
                <c:pt idx="841">
                  <c:v>43546</c:v>
                </c:pt>
                <c:pt idx="842">
                  <c:v>43549</c:v>
                </c:pt>
                <c:pt idx="843">
                  <c:v>43550</c:v>
                </c:pt>
                <c:pt idx="844">
                  <c:v>43551</c:v>
                </c:pt>
                <c:pt idx="845">
                  <c:v>43552</c:v>
                </c:pt>
                <c:pt idx="846">
                  <c:v>43553</c:v>
                </c:pt>
                <c:pt idx="847">
                  <c:v>43556</c:v>
                </c:pt>
                <c:pt idx="848">
                  <c:v>43557</c:v>
                </c:pt>
                <c:pt idx="849">
                  <c:v>43558</c:v>
                </c:pt>
                <c:pt idx="850">
                  <c:v>43559</c:v>
                </c:pt>
                <c:pt idx="851">
                  <c:v>43560</c:v>
                </c:pt>
                <c:pt idx="852">
                  <c:v>43563</c:v>
                </c:pt>
                <c:pt idx="853">
                  <c:v>43564</c:v>
                </c:pt>
                <c:pt idx="854">
                  <c:v>43565</c:v>
                </c:pt>
                <c:pt idx="855">
                  <c:v>43566</c:v>
                </c:pt>
                <c:pt idx="856">
                  <c:v>43567</c:v>
                </c:pt>
                <c:pt idx="857">
                  <c:v>43570</c:v>
                </c:pt>
                <c:pt idx="858">
                  <c:v>43571</c:v>
                </c:pt>
                <c:pt idx="859">
                  <c:v>43572</c:v>
                </c:pt>
                <c:pt idx="860">
                  <c:v>43573</c:v>
                </c:pt>
                <c:pt idx="861">
                  <c:v>43574</c:v>
                </c:pt>
                <c:pt idx="862">
                  <c:v>43577</c:v>
                </c:pt>
                <c:pt idx="863">
                  <c:v>43578</c:v>
                </c:pt>
                <c:pt idx="864">
                  <c:v>43579</c:v>
                </c:pt>
                <c:pt idx="865">
                  <c:v>43580</c:v>
                </c:pt>
                <c:pt idx="866">
                  <c:v>43581</c:v>
                </c:pt>
                <c:pt idx="867">
                  <c:v>43584</c:v>
                </c:pt>
                <c:pt idx="868">
                  <c:v>43585</c:v>
                </c:pt>
                <c:pt idx="869">
                  <c:v>43586</c:v>
                </c:pt>
                <c:pt idx="870">
                  <c:v>43587</c:v>
                </c:pt>
                <c:pt idx="871">
                  <c:v>43588</c:v>
                </c:pt>
                <c:pt idx="872">
                  <c:v>43591</c:v>
                </c:pt>
                <c:pt idx="873">
                  <c:v>43592</c:v>
                </c:pt>
                <c:pt idx="874">
                  <c:v>43593</c:v>
                </c:pt>
                <c:pt idx="875">
                  <c:v>43594</c:v>
                </c:pt>
                <c:pt idx="876">
                  <c:v>43595</c:v>
                </c:pt>
                <c:pt idx="877">
                  <c:v>43598</c:v>
                </c:pt>
                <c:pt idx="878">
                  <c:v>43599</c:v>
                </c:pt>
                <c:pt idx="879">
                  <c:v>43600</c:v>
                </c:pt>
                <c:pt idx="880">
                  <c:v>43601</c:v>
                </c:pt>
                <c:pt idx="881">
                  <c:v>43602</c:v>
                </c:pt>
                <c:pt idx="882">
                  <c:v>43605</c:v>
                </c:pt>
                <c:pt idx="883">
                  <c:v>43606</c:v>
                </c:pt>
                <c:pt idx="884">
                  <c:v>43607</c:v>
                </c:pt>
                <c:pt idx="885">
                  <c:v>43608</c:v>
                </c:pt>
                <c:pt idx="886">
                  <c:v>43609</c:v>
                </c:pt>
                <c:pt idx="887">
                  <c:v>43612</c:v>
                </c:pt>
                <c:pt idx="888">
                  <c:v>43613</c:v>
                </c:pt>
                <c:pt idx="889">
                  <c:v>43614</c:v>
                </c:pt>
                <c:pt idx="890">
                  <c:v>43615</c:v>
                </c:pt>
                <c:pt idx="891">
                  <c:v>43616</c:v>
                </c:pt>
                <c:pt idx="892">
                  <c:v>43619</c:v>
                </c:pt>
                <c:pt idx="893">
                  <c:v>43620</c:v>
                </c:pt>
                <c:pt idx="894">
                  <c:v>43621</c:v>
                </c:pt>
                <c:pt idx="895">
                  <c:v>43622</c:v>
                </c:pt>
                <c:pt idx="896">
                  <c:v>43623</c:v>
                </c:pt>
                <c:pt idx="897">
                  <c:v>43626</c:v>
                </c:pt>
                <c:pt idx="898">
                  <c:v>43627</c:v>
                </c:pt>
                <c:pt idx="899">
                  <c:v>43628</c:v>
                </c:pt>
                <c:pt idx="900">
                  <c:v>43629</c:v>
                </c:pt>
                <c:pt idx="901">
                  <c:v>43630</c:v>
                </c:pt>
                <c:pt idx="902">
                  <c:v>43633</c:v>
                </c:pt>
                <c:pt idx="903">
                  <c:v>43634</c:v>
                </c:pt>
                <c:pt idx="904">
                  <c:v>43635</c:v>
                </c:pt>
                <c:pt idx="905">
                  <c:v>43636</c:v>
                </c:pt>
                <c:pt idx="906">
                  <c:v>43637</c:v>
                </c:pt>
                <c:pt idx="907">
                  <c:v>43640</c:v>
                </c:pt>
                <c:pt idx="908">
                  <c:v>43641</c:v>
                </c:pt>
                <c:pt idx="909">
                  <c:v>43642</c:v>
                </c:pt>
                <c:pt idx="910">
                  <c:v>43643</c:v>
                </c:pt>
                <c:pt idx="911">
                  <c:v>43644</c:v>
                </c:pt>
                <c:pt idx="912">
                  <c:v>43647</c:v>
                </c:pt>
                <c:pt idx="913">
                  <c:v>43648</c:v>
                </c:pt>
                <c:pt idx="914">
                  <c:v>43649</c:v>
                </c:pt>
                <c:pt idx="915">
                  <c:v>43650</c:v>
                </c:pt>
                <c:pt idx="916">
                  <c:v>43651</c:v>
                </c:pt>
                <c:pt idx="917">
                  <c:v>43654</c:v>
                </c:pt>
                <c:pt idx="918">
                  <c:v>43655</c:v>
                </c:pt>
                <c:pt idx="919">
                  <c:v>43656</c:v>
                </c:pt>
                <c:pt idx="920">
                  <c:v>43657</c:v>
                </c:pt>
                <c:pt idx="921">
                  <c:v>43658</c:v>
                </c:pt>
                <c:pt idx="922">
                  <c:v>43661</c:v>
                </c:pt>
                <c:pt idx="923">
                  <c:v>43662</c:v>
                </c:pt>
                <c:pt idx="924">
                  <c:v>43663</c:v>
                </c:pt>
                <c:pt idx="925">
                  <c:v>43664</c:v>
                </c:pt>
                <c:pt idx="926">
                  <c:v>43665</c:v>
                </c:pt>
                <c:pt idx="927">
                  <c:v>43668</c:v>
                </c:pt>
                <c:pt idx="928">
                  <c:v>43669</c:v>
                </c:pt>
                <c:pt idx="929">
                  <c:v>43670</c:v>
                </c:pt>
                <c:pt idx="930">
                  <c:v>43671</c:v>
                </c:pt>
                <c:pt idx="931">
                  <c:v>43672</c:v>
                </c:pt>
                <c:pt idx="932">
                  <c:v>43675</c:v>
                </c:pt>
                <c:pt idx="933">
                  <c:v>43676</c:v>
                </c:pt>
                <c:pt idx="934">
                  <c:v>43677</c:v>
                </c:pt>
                <c:pt idx="935">
                  <c:v>43678</c:v>
                </c:pt>
                <c:pt idx="936">
                  <c:v>43679</c:v>
                </c:pt>
                <c:pt idx="937">
                  <c:v>43682</c:v>
                </c:pt>
                <c:pt idx="938">
                  <c:v>43683</c:v>
                </c:pt>
                <c:pt idx="939">
                  <c:v>43684</c:v>
                </c:pt>
                <c:pt idx="940">
                  <c:v>43685</c:v>
                </c:pt>
                <c:pt idx="941">
                  <c:v>43686</c:v>
                </c:pt>
                <c:pt idx="942">
                  <c:v>43689</c:v>
                </c:pt>
                <c:pt idx="943">
                  <c:v>43690</c:v>
                </c:pt>
                <c:pt idx="944">
                  <c:v>43691</c:v>
                </c:pt>
                <c:pt idx="945">
                  <c:v>43692</c:v>
                </c:pt>
                <c:pt idx="946">
                  <c:v>43693</c:v>
                </c:pt>
                <c:pt idx="947">
                  <c:v>43696</c:v>
                </c:pt>
                <c:pt idx="948">
                  <c:v>43697</c:v>
                </c:pt>
                <c:pt idx="949">
                  <c:v>43698</c:v>
                </c:pt>
                <c:pt idx="950">
                  <c:v>43699</c:v>
                </c:pt>
                <c:pt idx="951">
                  <c:v>43700</c:v>
                </c:pt>
                <c:pt idx="952">
                  <c:v>43703</c:v>
                </c:pt>
                <c:pt idx="953">
                  <c:v>43704</c:v>
                </c:pt>
                <c:pt idx="954">
                  <c:v>43705</c:v>
                </c:pt>
                <c:pt idx="955">
                  <c:v>43706</c:v>
                </c:pt>
                <c:pt idx="956">
                  <c:v>43707</c:v>
                </c:pt>
                <c:pt idx="957">
                  <c:v>43710</c:v>
                </c:pt>
                <c:pt idx="958">
                  <c:v>43711</c:v>
                </c:pt>
                <c:pt idx="959">
                  <c:v>43712</c:v>
                </c:pt>
                <c:pt idx="960">
                  <c:v>43713</c:v>
                </c:pt>
                <c:pt idx="961">
                  <c:v>43714</c:v>
                </c:pt>
                <c:pt idx="962">
                  <c:v>43717</c:v>
                </c:pt>
                <c:pt idx="963">
                  <c:v>43718</c:v>
                </c:pt>
                <c:pt idx="964">
                  <c:v>43719</c:v>
                </c:pt>
                <c:pt idx="965">
                  <c:v>43720</c:v>
                </c:pt>
                <c:pt idx="966">
                  <c:v>43721</c:v>
                </c:pt>
                <c:pt idx="967">
                  <c:v>43724</c:v>
                </c:pt>
                <c:pt idx="968">
                  <c:v>43725</c:v>
                </c:pt>
                <c:pt idx="969">
                  <c:v>43726</c:v>
                </c:pt>
                <c:pt idx="970">
                  <c:v>43727</c:v>
                </c:pt>
                <c:pt idx="971">
                  <c:v>43728</c:v>
                </c:pt>
                <c:pt idx="972">
                  <c:v>43731</c:v>
                </c:pt>
                <c:pt idx="973">
                  <c:v>43732</c:v>
                </c:pt>
                <c:pt idx="974">
                  <c:v>43733</c:v>
                </c:pt>
                <c:pt idx="975">
                  <c:v>43734</c:v>
                </c:pt>
                <c:pt idx="976">
                  <c:v>43735</c:v>
                </c:pt>
                <c:pt idx="977">
                  <c:v>43737</c:v>
                </c:pt>
                <c:pt idx="978">
                  <c:v>43738</c:v>
                </c:pt>
                <c:pt idx="979">
                  <c:v>43739</c:v>
                </c:pt>
                <c:pt idx="980">
                  <c:v>43740</c:v>
                </c:pt>
                <c:pt idx="981">
                  <c:v>43741</c:v>
                </c:pt>
                <c:pt idx="982">
                  <c:v>43742</c:v>
                </c:pt>
                <c:pt idx="983">
                  <c:v>43745</c:v>
                </c:pt>
                <c:pt idx="984">
                  <c:v>43746</c:v>
                </c:pt>
                <c:pt idx="985">
                  <c:v>43747</c:v>
                </c:pt>
                <c:pt idx="986">
                  <c:v>43748</c:v>
                </c:pt>
                <c:pt idx="987">
                  <c:v>43749</c:v>
                </c:pt>
                <c:pt idx="988">
                  <c:v>43752</c:v>
                </c:pt>
                <c:pt idx="989">
                  <c:v>43753</c:v>
                </c:pt>
                <c:pt idx="990">
                  <c:v>43754</c:v>
                </c:pt>
                <c:pt idx="991">
                  <c:v>43755</c:v>
                </c:pt>
                <c:pt idx="992">
                  <c:v>43756</c:v>
                </c:pt>
                <c:pt idx="993">
                  <c:v>43759</c:v>
                </c:pt>
                <c:pt idx="994">
                  <c:v>43760</c:v>
                </c:pt>
                <c:pt idx="995">
                  <c:v>43761</c:v>
                </c:pt>
                <c:pt idx="996">
                  <c:v>43762</c:v>
                </c:pt>
                <c:pt idx="997">
                  <c:v>43763</c:v>
                </c:pt>
                <c:pt idx="998">
                  <c:v>43766</c:v>
                </c:pt>
                <c:pt idx="999">
                  <c:v>43767</c:v>
                </c:pt>
                <c:pt idx="1000">
                  <c:v>43768</c:v>
                </c:pt>
                <c:pt idx="1001">
                  <c:v>43769</c:v>
                </c:pt>
                <c:pt idx="1002">
                  <c:v>43770</c:v>
                </c:pt>
                <c:pt idx="1003">
                  <c:v>43773</c:v>
                </c:pt>
                <c:pt idx="1004">
                  <c:v>43774</c:v>
                </c:pt>
                <c:pt idx="1005">
                  <c:v>43775</c:v>
                </c:pt>
                <c:pt idx="1006">
                  <c:v>43776</c:v>
                </c:pt>
                <c:pt idx="1007">
                  <c:v>43777</c:v>
                </c:pt>
                <c:pt idx="1008">
                  <c:v>43780</c:v>
                </c:pt>
                <c:pt idx="1009">
                  <c:v>43781</c:v>
                </c:pt>
                <c:pt idx="1010">
                  <c:v>43782</c:v>
                </c:pt>
                <c:pt idx="1011">
                  <c:v>43783</c:v>
                </c:pt>
                <c:pt idx="1012">
                  <c:v>43784</c:v>
                </c:pt>
                <c:pt idx="1013">
                  <c:v>43787</c:v>
                </c:pt>
                <c:pt idx="1014">
                  <c:v>43788</c:v>
                </c:pt>
                <c:pt idx="1015">
                  <c:v>43789</c:v>
                </c:pt>
                <c:pt idx="1016">
                  <c:v>43790</c:v>
                </c:pt>
                <c:pt idx="1017">
                  <c:v>43791</c:v>
                </c:pt>
                <c:pt idx="1018">
                  <c:v>43794</c:v>
                </c:pt>
                <c:pt idx="1019">
                  <c:v>43795</c:v>
                </c:pt>
                <c:pt idx="1020">
                  <c:v>43796</c:v>
                </c:pt>
                <c:pt idx="1021">
                  <c:v>43797</c:v>
                </c:pt>
                <c:pt idx="1022">
                  <c:v>43798</c:v>
                </c:pt>
                <c:pt idx="1023">
                  <c:v>43801</c:v>
                </c:pt>
                <c:pt idx="1024">
                  <c:v>43802</c:v>
                </c:pt>
                <c:pt idx="1025">
                  <c:v>43803</c:v>
                </c:pt>
                <c:pt idx="1026">
                  <c:v>43804</c:v>
                </c:pt>
                <c:pt idx="1027">
                  <c:v>43805</c:v>
                </c:pt>
                <c:pt idx="1028">
                  <c:v>43808</c:v>
                </c:pt>
                <c:pt idx="1029">
                  <c:v>43809</c:v>
                </c:pt>
                <c:pt idx="1030">
                  <c:v>43810</c:v>
                </c:pt>
                <c:pt idx="1031">
                  <c:v>43811</c:v>
                </c:pt>
                <c:pt idx="1032">
                  <c:v>43812</c:v>
                </c:pt>
                <c:pt idx="1033">
                  <c:v>43815</c:v>
                </c:pt>
                <c:pt idx="1034">
                  <c:v>43816</c:v>
                </c:pt>
                <c:pt idx="1035">
                  <c:v>43817</c:v>
                </c:pt>
                <c:pt idx="1036">
                  <c:v>43818</c:v>
                </c:pt>
                <c:pt idx="1037">
                  <c:v>43819</c:v>
                </c:pt>
                <c:pt idx="1038">
                  <c:v>43822</c:v>
                </c:pt>
                <c:pt idx="1039">
                  <c:v>43823</c:v>
                </c:pt>
                <c:pt idx="1040">
                  <c:v>43824</c:v>
                </c:pt>
                <c:pt idx="1041">
                  <c:v>43825</c:v>
                </c:pt>
                <c:pt idx="1042">
                  <c:v>43826</c:v>
                </c:pt>
                <c:pt idx="1043">
                  <c:v>43829</c:v>
                </c:pt>
                <c:pt idx="1044">
                  <c:v>43830</c:v>
                </c:pt>
                <c:pt idx="1045">
                  <c:v>43831</c:v>
                </c:pt>
                <c:pt idx="1046">
                  <c:v>43832</c:v>
                </c:pt>
                <c:pt idx="1047">
                  <c:v>43833</c:v>
                </c:pt>
                <c:pt idx="1048">
                  <c:v>43836</c:v>
                </c:pt>
                <c:pt idx="1049">
                  <c:v>43837</c:v>
                </c:pt>
                <c:pt idx="1050">
                  <c:v>43838</c:v>
                </c:pt>
                <c:pt idx="1051">
                  <c:v>43839</c:v>
                </c:pt>
                <c:pt idx="1052">
                  <c:v>43840</c:v>
                </c:pt>
                <c:pt idx="1053">
                  <c:v>43843</c:v>
                </c:pt>
                <c:pt idx="1054">
                  <c:v>43844</c:v>
                </c:pt>
                <c:pt idx="1055">
                  <c:v>43845</c:v>
                </c:pt>
                <c:pt idx="1056">
                  <c:v>43846</c:v>
                </c:pt>
                <c:pt idx="1057">
                  <c:v>43847</c:v>
                </c:pt>
                <c:pt idx="1058">
                  <c:v>43849</c:v>
                </c:pt>
                <c:pt idx="1059">
                  <c:v>43850</c:v>
                </c:pt>
                <c:pt idx="1060">
                  <c:v>43851</c:v>
                </c:pt>
                <c:pt idx="1061">
                  <c:v>43852</c:v>
                </c:pt>
                <c:pt idx="1062">
                  <c:v>43853</c:v>
                </c:pt>
                <c:pt idx="1063">
                  <c:v>43854</c:v>
                </c:pt>
                <c:pt idx="1064">
                  <c:v>43857</c:v>
                </c:pt>
                <c:pt idx="1065">
                  <c:v>43858</c:v>
                </c:pt>
                <c:pt idx="1066">
                  <c:v>43859</c:v>
                </c:pt>
                <c:pt idx="1067">
                  <c:v>43860</c:v>
                </c:pt>
                <c:pt idx="1068">
                  <c:v>43861</c:v>
                </c:pt>
                <c:pt idx="1069">
                  <c:v>43864</c:v>
                </c:pt>
                <c:pt idx="1070">
                  <c:v>43865</c:v>
                </c:pt>
                <c:pt idx="1071">
                  <c:v>43866</c:v>
                </c:pt>
                <c:pt idx="1072">
                  <c:v>43867</c:v>
                </c:pt>
                <c:pt idx="1073">
                  <c:v>43868</c:v>
                </c:pt>
                <c:pt idx="1074">
                  <c:v>43871</c:v>
                </c:pt>
                <c:pt idx="1075">
                  <c:v>43872</c:v>
                </c:pt>
                <c:pt idx="1076">
                  <c:v>43873</c:v>
                </c:pt>
                <c:pt idx="1077">
                  <c:v>43874</c:v>
                </c:pt>
                <c:pt idx="1078">
                  <c:v>43875</c:v>
                </c:pt>
                <c:pt idx="1079">
                  <c:v>43878</c:v>
                </c:pt>
                <c:pt idx="1080">
                  <c:v>43879</c:v>
                </c:pt>
                <c:pt idx="1081">
                  <c:v>43880</c:v>
                </c:pt>
                <c:pt idx="1082">
                  <c:v>43881</c:v>
                </c:pt>
                <c:pt idx="1083">
                  <c:v>43882</c:v>
                </c:pt>
                <c:pt idx="1084">
                  <c:v>43885</c:v>
                </c:pt>
                <c:pt idx="1085">
                  <c:v>43886</c:v>
                </c:pt>
                <c:pt idx="1086">
                  <c:v>43887</c:v>
                </c:pt>
                <c:pt idx="1087">
                  <c:v>43888</c:v>
                </c:pt>
                <c:pt idx="1088">
                  <c:v>43889</c:v>
                </c:pt>
                <c:pt idx="1089">
                  <c:v>43892</c:v>
                </c:pt>
                <c:pt idx="1090">
                  <c:v>43893</c:v>
                </c:pt>
                <c:pt idx="1091">
                  <c:v>43894</c:v>
                </c:pt>
                <c:pt idx="1092">
                  <c:v>43895</c:v>
                </c:pt>
                <c:pt idx="1093">
                  <c:v>43896</c:v>
                </c:pt>
                <c:pt idx="1094">
                  <c:v>43899</c:v>
                </c:pt>
                <c:pt idx="1095">
                  <c:v>43900</c:v>
                </c:pt>
                <c:pt idx="1096">
                  <c:v>43901</c:v>
                </c:pt>
                <c:pt idx="1097">
                  <c:v>43902</c:v>
                </c:pt>
                <c:pt idx="1098">
                  <c:v>43903</c:v>
                </c:pt>
                <c:pt idx="1099">
                  <c:v>43906</c:v>
                </c:pt>
                <c:pt idx="1100">
                  <c:v>43907</c:v>
                </c:pt>
                <c:pt idx="1101">
                  <c:v>43908</c:v>
                </c:pt>
                <c:pt idx="1102">
                  <c:v>43909</c:v>
                </c:pt>
                <c:pt idx="1103">
                  <c:v>43910</c:v>
                </c:pt>
                <c:pt idx="1104">
                  <c:v>43911</c:v>
                </c:pt>
                <c:pt idx="1105">
                  <c:v>43912</c:v>
                </c:pt>
                <c:pt idx="1106">
                  <c:v>43913</c:v>
                </c:pt>
                <c:pt idx="1107">
                  <c:v>43914</c:v>
                </c:pt>
                <c:pt idx="1108">
                  <c:v>43915</c:v>
                </c:pt>
                <c:pt idx="1109">
                  <c:v>43916</c:v>
                </c:pt>
                <c:pt idx="1110">
                  <c:v>43917</c:v>
                </c:pt>
                <c:pt idx="1111">
                  <c:v>43920</c:v>
                </c:pt>
                <c:pt idx="1112">
                  <c:v>43921</c:v>
                </c:pt>
                <c:pt idx="1113">
                  <c:v>43922</c:v>
                </c:pt>
                <c:pt idx="1114">
                  <c:v>43923</c:v>
                </c:pt>
                <c:pt idx="1115">
                  <c:v>43924</c:v>
                </c:pt>
                <c:pt idx="1116">
                  <c:v>43927</c:v>
                </c:pt>
                <c:pt idx="1117">
                  <c:v>43928</c:v>
                </c:pt>
                <c:pt idx="1118">
                  <c:v>43929</c:v>
                </c:pt>
                <c:pt idx="1119">
                  <c:v>43930</c:v>
                </c:pt>
                <c:pt idx="1120">
                  <c:v>43931</c:v>
                </c:pt>
                <c:pt idx="1121">
                  <c:v>43934</c:v>
                </c:pt>
                <c:pt idx="1122">
                  <c:v>43935</c:v>
                </c:pt>
                <c:pt idx="1123">
                  <c:v>43936</c:v>
                </c:pt>
                <c:pt idx="1124">
                  <c:v>43937</c:v>
                </c:pt>
                <c:pt idx="1125">
                  <c:v>43938</c:v>
                </c:pt>
                <c:pt idx="1126">
                  <c:v>43941</c:v>
                </c:pt>
                <c:pt idx="1127">
                  <c:v>43942</c:v>
                </c:pt>
                <c:pt idx="1128">
                  <c:v>43943</c:v>
                </c:pt>
                <c:pt idx="1129">
                  <c:v>43944</c:v>
                </c:pt>
                <c:pt idx="1130">
                  <c:v>43945</c:v>
                </c:pt>
                <c:pt idx="1131">
                  <c:v>43948</c:v>
                </c:pt>
                <c:pt idx="1132">
                  <c:v>43949</c:v>
                </c:pt>
                <c:pt idx="1133">
                  <c:v>43950</c:v>
                </c:pt>
                <c:pt idx="1134">
                  <c:v>43951</c:v>
                </c:pt>
                <c:pt idx="1135">
                  <c:v>43952</c:v>
                </c:pt>
                <c:pt idx="1136">
                  <c:v>43955</c:v>
                </c:pt>
                <c:pt idx="1137">
                  <c:v>43956</c:v>
                </c:pt>
                <c:pt idx="1138">
                  <c:v>43957</c:v>
                </c:pt>
                <c:pt idx="1139">
                  <c:v>43958</c:v>
                </c:pt>
                <c:pt idx="1140">
                  <c:v>43959</c:v>
                </c:pt>
                <c:pt idx="1141">
                  <c:v>43962</c:v>
                </c:pt>
                <c:pt idx="1142">
                  <c:v>43963</c:v>
                </c:pt>
                <c:pt idx="1143">
                  <c:v>43964</c:v>
                </c:pt>
                <c:pt idx="1144">
                  <c:v>43965</c:v>
                </c:pt>
                <c:pt idx="1145">
                  <c:v>43966</c:v>
                </c:pt>
                <c:pt idx="1146">
                  <c:v>43969</c:v>
                </c:pt>
                <c:pt idx="1147">
                  <c:v>43970</c:v>
                </c:pt>
                <c:pt idx="1148">
                  <c:v>43971</c:v>
                </c:pt>
                <c:pt idx="1149">
                  <c:v>43972</c:v>
                </c:pt>
                <c:pt idx="1150">
                  <c:v>43973</c:v>
                </c:pt>
                <c:pt idx="1151">
                  <c:v>43976</c:v>
                </c:pt>
                <c:pt idx="1152">
                  <c:v>43977</c:v>
                </c:pt>
                <c:pt idx="1153">
                  <c:v>43978</c:v>
                </c:pt>
                <c:pt idx="1154">
                  <c:v>43979</c:v>
                </c:pt>
                <c:pt idx="1155">
                  <c:v>43980</c:v>
                </c:pt>
                <c:pt idx="1156">
                  <c:v>43983</c:v>
                </c:pt>
                <c:pt idx="1157">
                  <c:v>43984</c:v>
                </c:pt>
                <c:pt idx="1158">
                  <c:v>43985</c:v>
                </c:pt>
                <c:pt idx="1159">
                  <c:v>43986</c:v>
                </c:pt>
                <c:pt idx="1160">
                  <c:v>43987</c:v>
                </c:pt>
                <c:pt idx="1161">
                  <c:v>43990</c:v>
                </c:pt>
                <c:pt idx="1162">
                  <c:v>43991</c:v>
                </c:pt>
                <c:pt idx="1163">
                  <c:v>43992</c:v>
                </c:pt>
                <c:pt idx="1164">
                  <c:v>43993</c:v>
                </c:pt>
                <c:pt idx="1165">
                  <c:v>43994</c:v>
                </c:pt>
                <c:pt idx="1166">
                  <c:v>43997</c:v>
                </c:pt>
                <c:pt idx="1167">
                  <c:v>43998</c:v>
                </c:pt>
                <c:pt idx="1168">
                  <c:v>43999</c:v>
                </c:pt>
                <c:pt idx="1169">
                  <c:v>44000</c:v>
                </c:pt>
                <c:pt idx="1170">
                  <c:v>44001</c:v>
                </c:pt>
                <c:pt idx="1171">
                  <c:v>44004</c:v>
                </c:pt>
                <c:pt idx="1172">
                  <c:v>44005</c:v>
                </c:pt>
                <c:pt idx="1173">
                  <c:v>44006</c:v>
                </c:pt>
                <c:pt idx="1174">
                  <c:v>44007</c:v>
                </c:pt>
                <c:pt idx="1175">
                  <c:v>44008</c:v>
                </c:pt>
                <c:pt idx="1176">
                  <c:v>44011</c:v>
                </c:pt>
                <c:pt idx="1177">
                  <c:v>44012</c:v>
                </c:pt>
                <c:pt idx="1178">
                  <c:v>44013</c:v>
                </c:pt>
                <c:pt idx="1179">
                  <c:v>44014</c:v>
                </c:pt>
                <c:pt idx="1180">
                  <c:v>44015</c:v>
                </c:pt>
                <c:pt idx="1181">
                  <c:v>44018</c:v>
                </c:pt>
                <c:pt idx="1182">
                  <c:v>44019</c:v>
                </c:pt>
                <c:pt idx="1183">
                  <c:v>44020</c:v>
                </c:pt>
                <c:pt idx="1184">
                  <c:v>44021</c:v>
                </c:pt>
                <c:pt idx="1185">
                  <c:v>44022</c:v>
                </c:pt>
                <c:pt idx="1186">
                  <c:v>44025</c:v>
                </c:pt>
                <c:pt idx="1187">
                  <c:v>44026</c:v>
                </c:pt>
                <c:pt idx="1188">
                  <c:v>44027</c:v>
                </c:pt>
                <c:pt idx="1189">
                  <c:v>44028</c:v>
                </c:pt>
                <c:pt idx="1190">
                  <c:v>44029</c:v>
                </c:pt>
                <c:pt idx="1191">
                  <c:v>44032</c:v>
                </c:pt>
                <c:pt idx="1192">
                  <c:v>44033</c:v>
                </c:pt>
                <c:pt idx="1193">
                  <c:v>44034</c:v>
                </c:pt>
                <c:pt idx="1194">
                  <c:v>44035</c:v>
                </c:pt>
                <c:pt idx="1195">
                  <c:v>44036</c:v>
                </c:pt>
                <c:pt idx="1196">
                  <c:v>44039</c:v>
                </c:pt>
                <c:pt idx="1197">
                  <c:v>44040</c:v>
                </c:pt>
                <c:pt idx="1198">
                  <c:v>44041</c:v>
                </c:pt>
                <c:pt idx="1199">
                  <c:v>44042</c:v>
                </c:pt>
                <c:pt idx="1200">
                  <c:v>44043</c:v>
                </c:pt>
                <c:pt idx="1201">
                  <c:v>44046</c:v>
                </c:pt>
                <c:pt idx="1202">
                  <c:v>44047</c:v>
                </c:pt>
                <c:pt idx="1203">
                  <c:v>44048</c:v>
                </c:pt>
                <c:pt idx="1204">
                  <c:v>44049</c:v>
                </c:pt>
                <c:pt idx="1205">
                  <c:v>44050</c:v>
                </c:pt>
                <c:pt idx="1206">
                  <c:v>44053</c:v>
                </c:pt>
                <c:pt idx="1207">
                  <c:v>44054</c:v>
                </c:pt>
                <c:pt idx="1208">
                  <c:v>44055</c:v>
                </c:pt>
                <c:pt idx="1209">
                  <c:v>44056</c:v>
                </c:pt>
                <c:pt idx="1210">
                  <c:v>44057</c:v>
                </c:pt>
                <c:pt idx="1211">
                  <c:v>44060</c:v>
                </c:pt>
                <c:pt idx="1212">
                  <c:v>44061</c:v>
                </c:pt>
                <c:pt idx="1213">
                  <c:v>44062</c:v>
                </c:pt>
                <c:pt idx="1214">
                  <c:v>44063</c:v>
                </c:pt>
                <c:pt idx="1215">
                  <c:v>44064</c:v>
                </c:pt>
                <c:pt idx="1216">
                  <c:v>44067</c:v>
                </c:pt>
                <c:pt idx="1217">
                  <c:v>44068</c:v>
                </c:pt>
                <c:pt idx="1218">
                  <c:v>44069</c:v>
                </c:pt>
                <c:pt idx="1219">
                  <c:v>44070</c:v>
                </c:pt>
                <c:pt idx="1220">
                  <c:v>44071</c:v>
                </c:pt>
                <c:pt idx="1221">
                  <c:v>44074</c:v>
                </c:pt>
                <c:pt idx="1222">
                  <c:v>44075</c:v>
                </c:pt>
                <c:pt idx="1223">
                  <c:v>44076</c:v>
                </c:pt>
                <c:pt idx="1224">
                  <c:v>44077</c:v>
                </c:pt>
                <c:pt idx="1225">
                  <c:v>44078</c:v>
                </c:pt>
                <c:pt idx="1226">
                  <c:v>44081</c:v>
                </c:pt>
                <c:pt idx="1227">
                  <c:v>44082</c:v>
                </c:pt>
                <c:pt idx="1228">
                  <c:v>44083</c:v>
                </c:pt>
                <c:pt idx="1229">
                  <c:v>44084</c:v>
                </c:pt>
                <c:pt idx="1230">
                  <c:v>44085</c:v>
                </c:pt>
                <c:pt idx="1231">
                  <c:v>44088</c:v>
                </c:pt>
                <c:pt idx="1232">
                  <c:v>44089</c:v>
                </c:pt>
                <c:pt idx="1233">
                  <c:v>44090</c:v>
                </c:pt>
                <c:pt idx="1234">
                  <c:v>44091</c:v>
                </c:pt>
                <c:pt idx="1235">
                  <c:v>44092</c:v>
                </c:pt>
                <c:pt idx="1236">
                  <c:v>44095</c:v>
                </c:pt>
                <c:pt idx="1237">
                  <c:v>44096</c:v>
                </c:pt>
                <c:pt idx="1238">
                  <c:v>44097</c:v>
                </c:pt>
                <c:pt idx="1239">
                  <c:v>44098</c:v>
                </c:pt>
                <c:pt idx="1240">
                  <c:v>44099</c:v>
                </c:pt>
                <c:pt idx="1241">
                  <c:v>44102</c:v>
                </c:pt>
                <c:pt idx="1242">
                  <c:v>44103</c:v>
                </c:pt>
                <c:pt idx="1243">
                  <c:v>44104</c:v>
                </c:pt>
                <c:pt idx="1244">
                  <c:v>44105</c:v>
                </c:pt>
                <c:pt idx="1245">
                  <c:v>44106</c:v>
                </c:pt>
                <c:pt idx="1246">
                  <c:v>44109</c:v>
                </c:pt>
                <c:pt idx="1247">
                  <c:v>44110</c:v>
                </c:pt>
                <c:pt idx="1248">
                  <c:v>44111</c:v>
                </c:pt>
                <c:pt idx="1249">
                  <c:v>44112</c:v>
                </c:pt>
                <c:pt idx="1250">
                  <c:v>44113</c:v>
                </c:pt>
                <c:pt idx="1251">
                  <c:v>44116</c:v>
                </c:pt>
                <c:pt idx="1252">
                  <c:v>44117</c:v>
                </c:pt>
                <c:pt idx="1253">
                  <c:v>44118</c:v>
                </c:pt>
                <c:pt idx="1254">
                  <c:v>44119</c:v>
                </c:pt>
                <c:pt idx="1255">
                  <c:v>44120</c:v>
                </c:pt>
                <c:pt idx="1256">
                  <c:v>44123</c:v>
                </c:pt>
                <c:pt idx="1257">
                  <c:v>44124</c:v>
                </c:pt>
                <c:pt idx="1258">
                  <c:v>44125</c:v>
                </c:pt>
                <c:pt idx="1259">
                  <c:v>44126</c:v>
                </c:pt>
                <c:pt idx="1260">
                  <c:v>44127</c:v>
                </c:pt>
                <c:pt idx="1261">
                  <c:v>44130</c:v>
                </c:pt>
                <c:pt idx="1262">
                  <c:v>44131</c:v>
                </c:pt>
                <c:pt idx="1263">
                  <c:v>44132</c:v>
                </c:pt>
                <c:pt idx="1264">
                  <c:v>44133</c:v>
                </c:pt>
                <c:pt idx="1265">
                  <c:v>44134</c:v>
                </c:pt>
                <c:pt idx="1266">
                  <c:v>44137</c:v>
                </c:pt>
                <c:pt idx="1267">
                  <c:v>44138</c:v>
                </c:pt>
                <c:pt idx="1268">
                  <c:v>44139</c:v>
                </c:pt>
                <c:pt idx="1269">
                  <c:v>44140</c:v>
                </c:pt>
                <c:pt idx="1270">
                  <c:v>44141</c:v>
                </c:pt>
                <c:pt idx="1271">
                  <c:v>44144</c:v>
                </c:pt>
                <c:pt idx="1272">
                  <c:v>44145</c:v>
                </c:pt>
                <c:pt idx="1273">
                  <c:v>44146</c:v>
                </c:pt>
                <c:pt idx="1274">
                  <c:v>44147</c:v>
                </c:pt>
                <c:pt idx="1275">
                  <c:v>44148</c:v>
                </c:pt>
                <c:pt idx="1276">
                  <c:v>44151</c:v>
                </c:pt>
                <c:pt idx="1277">
                  <c:v>44152</c:v>
                </c:pt>
                <c:pt idx="1278">
                  <c:v>44153</c:v>
                </c:pt>
                <c:pt idx="1279">
                  <c:v>44154</c:v>
                </c:pt>
                <c:pt idx="1280">
                  <c:v>44155</c:v>
                </c:pt>
                <c:pt idx="1281">
                  <c:v>44158</c:v>
                </c:pt>
                <c:pt idx="1282">
                  <c:v>44159</c:v>
                </c:pt>
                <c:pt idx="1283">
                  <c:v>44160</c:v>
                </c:pt>
                <c:pt idx="1284">
                  <c:v>44161</c:v>
                </c:pt>
                <c:pt idx="1285">
                  <c:v>44162</c:v>
                </c:pt>
                <c:pt idx="1286">
                  <c:v>44165</c:v>
                </c:pt>
                <c:pt idx="1287">
                  <c:v>44166</c:v>
                </c:pt>
                <c:pt idx="1288">
                  <c:v>44167</c:v>
                </c:pt>
                <c:pt idx="1289">
                  <c:v>44168</c:v>
                </c:pt>
                <c:pt idx="1290">
                  <c:v>44169</c:v>
                </c:pt>
                <c:pt idx="1291">
                  <c:v>44172</c:v>
                </c:pt>
                <c:pt idx="1292">
                  <c:v>44173</c:v>
                </c:pt>
                <c:pt idx="1293">
                  <c:v>44174</c:v>
                </c:pt>
                <c:pt idx="1294">
                  <c:v>44175</c:v>
                </c:pt>
                <c:pt idx="1295">
                  <c:v>44176</c:v>
                </c:pt>
                <c:pt idx="1296">
                  <c:v>44179</c:v>
                </c:pt>
                <c:pt idx="1297">
                  <c:v>44180</c:v>
                </c:pt>
                <c:pt idx="1298">
                  <c:v>44181</c:v>
                </c:pt>
                <c:pt idx="1299">
                  <c:v>44182</c:v>
                </c:pt>
                <c:pt idx="1300">
                  <c:v>44183</c:v>
                </c:pt>
                <c:pt idx="1301">
                  <c:v>44186</c:v>
                </c:pt>
                <c:pt idx="1302">
                  <c:v>44187</c:v>
                </c:pt>
                <c:pt idx="1303">
                  <c:v>44188</c:v>
                </c:pt>
                <c:pt idx="1304">
                  <c:v>44189</c:v>
                </c:pt>
                <c:pt idx="1305">
                  <c:v>44190</c:v>
                </c:pt>
                <c:pt idx="1306">
                  <c:v>44193</c:v>
                </c:pt>
                <c:pt idx="1307">
                  <c:v>44194</c:v>
                </c:pt>
                <c:pt idx="1308">
                  <c:v>44195</c:v>
                </c:pt>
                <c:pt idx="1309">
                  <c:v>44196</c:v>
                </c:pt>
                <c:pt idx="1310">
                  <c:v>44197</c:v>
                </c:pt>
                <c:pt idx="1311">
                  <c:v>44200</c:v>
                </c:pt>
                <c:pt idx="1312">
                  <c:v>44201</c:v>
                </c:pt>
                <c:pt idx="1313">
                  <c:v>44202</c:v>
                </c:pt>
                <c:pt idx="1314">
                  <c:v>44203</c:v>
                </c:pt>
                <c:pt idx="1315">
                  <c:v>44204</c:v>
                </c:pt>
                <c:pt idx="1316">
                  <c:v>44207</c:v>
                </c:pt>
                <c:pt idx="1317">
                  <c:v>44208</c:v>
                </c:pt>
                <c:pt idx="1318">
                  <c:v>44209</c:v>
                </c:pt>
                <c:pt idx="1319">
                  <c:v>44210</c:v>
                </c:pt>
                <c:pt idx="1320">
                  <c:v>44211</c:v>
                </c:pt>
                <c:pt idx="1321">
                  <c:v>44214</c:v>
                </c:pt>
                <c:pt idx="1322">
                  <c:v>44215</c:v>
                </c:pt>
                <c:pt idx="1323">
                  <c:v>44216</c:v>
                </c:pt>
                <c:pt idx="1324">
                  <c:v>44217</c:v>
                </c:pt>
                <c:pt idx="1325">
                  <c:v>44218</c:v>
                </c:pt>
                <c:pt idx="1326">
                  <c:v>44221</c:v>
                </c:pt>
                <c:pt idx="1327">
                  <c:v>44222</c:v>
                </c:pt>
                <c:pt idx="1328">
                  <c:v>44223</c:v>
                </c:pt>
                <c:pt idx="1329">
                  <c:v>44224</c:v>
                </c:pt>
                <c:pt idx="1330">
                  <c:v>44225</c:v>
                </c:pt>
                <c:pt idx="1331">
                  <c:v>44228</c:v>
                </c:pt>
                <c:pt idx="1332">
                  <c:v>44229</c:v>
                </c:pt>
                <c:pt idx="1333">
                  <c:v>44230</c:v>
                </c:pt>
                <c:pt idx="1334">
                  <c:v>44231</c:v>
                </c:pt>
                <c:pt idx="1335">
                  <c:v>44232</c:v>
                </c:pt>
                <c:pt idx="1336">
                  <c:v>44235</c:v>
                </c:pt>
                <c:pt idx="1337">
                  <c:v>44236</c:v>
                </c:pt>
                <c:pt idx="1338">
                  <c:v>44237</c:v>
                </c:pt>
                <c:pt idx="1339">
                  <c:v>44238</c:v>
                </c:pt>
                <c:pt idx="1340">
                  <c:v>44239</c:v>
                </c:pt>
                <c:pt idx="1341">
                  <c:v>44242</c:v>
                </c:pt>
                <c:pt idx="1342">
                  <c:v>44243</c:v>
                </c:pt>
                <c:pt idx="1343">
                  <c:v>44244</c:v>
                </c:pt>
                <c:pt idx="1344">
                  <c:v>44245</c:v>
                </c:pt>
                <c:pt idx="1345">
                  <c:v>44246</c:v>
                </c:pt>
                <c:pt idx="1346">
                  <c:v>44249</c:v>
                </c:pt>
                <c:pt idx="1347">
                  <c:v>44250</c:v>
                </c:pt>
                <c:pt idx="1348">
                  <c:v>44251</c:v>
                </c:pt>
                <c:pt idx="1349">
                  <c:v>44252</c:v>
                </c:pt>
                <c:pt idx="1350">
                  <c:v>44253</c:v>
                </c:pt>
                <c:pt idx="1351">
                  <c:v>44256</c:v>
                </c:pt>
                <c:pt idx="1352">
                  <c:v>44257</c:v>
                </c:pt>
                <c:pt idx="1353">
                  <c:v>44258</c:v>
                </c:pt>
                <c:pt idx="1354">
                  <c:v>44259</c:v>
                </c:pt>
                <c:pt idx="1355">
                  <c:v>44260</c:v>
                </c:pt>
                <c:pt idx="1356">
                  <c:v>44263</c:v>
                </c:pt>
                <c:pt idx="1357">
                  <c:v>44264</c:v>
                </c:pt>
                <c:pt idx="1358">
                  <c:v>44265</c:v>
                </c:pt>
                <c:pt idx="1359">
                  <c:v>44266</c:v>
                </c:pt>
                <c:pt idx="1360">
                  <c:v>44267</c:v>
                </c:pt>
                <c:pt idx="1361">
                  <c:v>44270</c:v>
                </c:pt>
                <c:pt idx="1362">
                  <c:v>44271</c:v>
                </c:pt>
                <c:pt idx="1363">
                  <c:v>44272</c:v>
                </c:pt>
                <c:pt idx="1364">
                  <c:v>44273</c:v>
                </c:pt>
                <c:pt idx="1365">
                  <c:v>44274</c:v>
                </c:pt>
                <c:pt idx="1366">
                  <c:v>44277</c:v>
                </c:pt>
                <c:pt idx="1367">
                  <c:v>44278</c:v>
                </c:pt>
                <c:pt idx="1368">
                  <c:v>44279</c:v>
                </c:pt>
                <c:pt idx="1369">
                  <c:v>44280</c:v>
                </c:pt>
                <c:pt idx="1370">
                  <c:v>44281</c:v>
                </c:pt>
                <c:pt idx="1371">
                  <c:v>44284</c:v>
                </c:pt>
                <c:pt idx="1372">
                  <c:v>44285</c:v>
                </c:pt>
                <c:pt idx="1373">
                  <c:v>44286</c:v>
                </c:pt>
                <c:pt idx="1374">
                  <c:v>44287</c:v>
                </c:pt>
                <c:pt idx="1375">
                  <c:v>44288</c:v>
                </c:pt>
                <c:pt idx="1376">
                  <c:v>44291</c:v>
                </c:pt>
                <c:pt idx="1377">
                  <c:v>44292</c:v>
                </c:pt>
                <c:pt idx="1378">
                  <c:v>44293</c:v>
                </c:pt>
                <c:pt idx="1379">
                  <c:v>44294</c:v>
                </c:pt>
                <c:pt idx="1380">
                  <c:v>44295</c:v>
                </c:pt>
                <c:pt idx="1381">
                  <c:v>44298</c:v>
                </c:pt>
                <c:pt idx="1382">
                  <c:v>44299</c:v>
                </c:pt>
                <c:pt idx="1383">
                  <c:v>44300</c:v>
                </c:pt>
                <c:pt idx="1384">
                  <c:v>44301</c:v>
                </c:pt>
                <c:pt idx="1385">
                  <c:v>44302</c:v>
                </c:pt>
                <c:pt idx="1386">
                  <c:v>44305</c:v>
                </c:pt>
                <c:pt idx="1387">
                  <c:v>44306</c:v>
                </c:pt>
                <c:pt idx="1388">
                  <c:v>44307</c:v>
                </c:pt>
                <c:pt idx="1389">
                  <c:v>44308</c:v>
                </c:pt>
                <c:pt idx="1390">
                  <c:v>44309</c:v>
                </c:pt>
                <c:pt idx="1391">
                  <c:v>44312</c:v>
                </c:pt>
                <c:pt idx="1392">
                  <c:v>44313</c:v>
                </c:pt>
                <c:pt idx="1393">
                  <c:v>44314</c:v>
                </c:pt>
                <c:pt idx="1394">
                  <c:v>44315</c:v>
                </c:pt>
                <c:pt idx="1395">
                  <c:v>44316</c:v>
                </c:pt>
              </c:numCache>
            </c:numRef>
          </c:cat>
          <c:val>
            <c:numRef>
              <c:f>针叶报价及进口盈利!$K$2:$K$1397</c:f>
              <c:numCache>
                <c:formatCode>General</c:formatCode>
                <c:ptCount val="1396"/>
                <c:pt idx="42" formatCode="0_ ">
                  <c:v>-59.169599999999264</c:v>
                </c:pt>
                <c:pt idx="43" formatCode="0_ ">
                  <c:v>5.182770000000346</c:v>
                </c:pt>
                <c:pt idx="44" formatCode="0_ ">
                  <c:v>-29.484379999998964</c:v>
                </c:pt>
                <c:pt idx="45" formatCode="0_ ">
                  <c:v>-51.618819999999687</c:v>
                </c:pt>
                <c:pt idx="46" formatCode="0_ ">
                  <c:v>-50.952119999999013</c:v>
                </c:pt>
                <c:pt idx="47" formatCode="0_ ">
                  <c:v>-50.285419999999249</c:v>
                </c:pt>
                <c:pt idx="48" formatCode="0_ ">
                  <c:v>-75.418759999999565</c:v>
                </c:pt>
                <c:pt idx="49" formatCode="0_ ">
                  <c:v>-75.552099999998973</c:v>
                </c:pt>
                <c:pt idx="50" formatCode="0_ ">
                  <c:v>-74.618719999999485</c:v>
                </c:pt>
                <c:pt idx="51" formatCode="0_ ">
                  <c:v>-76.018790000000081</c:v>
                </c:pt>
                <c:pt idx="52" formatCode="0_ ">
                  <c:v>-72.885299999999916</c:v>
                </c:pt>
                <c:pt idx="53" formatCode="0_ ">
                  <c:v>-73.285319999999047</c:v>
                </c:pt>
                <c:pt idx="54" formatCode="0_ ">
                  <c:v>-72.085259999999835</c:v>
                </c:pt>
                <c:pt idx="55" formatCode="0_ ">
                  <c:v>-72.551950000000033</c:v>
                </c:pt>
                <c:pt idx="56" formatCode="0_ ">
                  <c:v>-71.685239999999794</c:v>
                </c:pt>
                <c:pt idx="57" formatCode="0_ ">
                  <c:v>-70.685189999999238</c:v>
                </c:pt>
                <c:pt idx="58" formatCode="0_ ">
                  <c:v>-70.085159999999632</c:v>
                </c:pt>
                <c:pt idx="59" formatCode="0_ ">
                  <c:v>-69.085109999999986</c:v>
                </c:pt>
                <c:pt idx="60" formatCode="0_ ">
                  <c:v>-68.751759999999194</c:v>
                </c:pt>
                <c:pt idx="61" formatCode="0_ ">
                  <c:v>-67.951719999999113</c:v>
                </c:pt>
                <c:pt idx="62" formatCode="0_ ">
                  <c:v>-69.485129999999117</c:v>
                </c:pt>
                <c:pt idx="63" formatCode="0_ ">
                  <c:v>-67.551699999999983</c:v>
                </c:pt>
                <c:pt idx="64" formatCode="0_ ">
                  <c:v>-68.285069999999905</c:v>
                </c:pt>
                <c:pt idx="65" formatCode="0_ ">
                  <c:v>-61.484729999999217</c:v>
                </c:pt>
                <c:pt idx="66" formatCode="0_ ">
                  <c:v>-54.484379999998964</c:v>
                </c:pt>
                <c:pt idx="67" formatCode="0_ ">
                  <c:v>-41.417059999999765</c:v>
                </c:pt>
                <c:pt idx="68" formatCode="0_ ">
                  <c:v>-42.217099999999846</c:v>
                </c:pt>
                <c:pt idx="69" formatCode="0_ ">
                  <c:v>-49.350789999999506</c:v>
                </c:pt>
                <c:pt idx="70" formatCode="0_ ">
                  <c:v>6.3161600000003091</c:v>
                </c:pt>
                <c:pt idx="71" formatCode="0_ ">
                  <c:v>4.049380000000383</c:v>
                </c:pt>
                <c:pt idx="72" formatCode="0_ ">
                  <c:v>5.4494500000009793</c:v>
                </c:pt>
                <c:pt idx="73" formatCode="0_ ">
                  <c:v>48.249090000000251</c:v>
                </c:pt>
                <c:pt idx="74" formatCode="0_ ">
                  <c:v>120.10692000000017</c:v>
                </c:pt>
                <c:pt idx="75" formatCode="0_ ">
                  <c:v>119.0582800000002</c:v>
                </c:pt>
                <c:pt idx="76" formatCode="0_ ">
                  <c:v>117.74748</c:v>
                </c:pt>
                <c:pt idx="77" formatCode="0_ ">
                  <c:v>110.27592000000004</c:v>
                </c:pt>
                <c:pt idx="78" formatCode="0_ ">
                  <c:v>139.66710000000057</c:v>
                </c:pt>
                <c:pt idx="79" formatCode="0_ ">
                  <c:v>132.78540000000066</c:v>
                </c:pt>
                <c:pt idx="80" formatCode="0_ ">
                  <c:v>137.89752000000044</c:v>
                </c:pt>
                <c:pt idx="81" formatCode="0_ ">
                  <c:v>-1.2551999999996042</c:v>
                </c:pt>
                <c:pt idx="82" formatCode="0_ ">
                  <c:v>10.338600000000042</c:v>
                </c:pt>
                <c:pt idx="83" formatCode="0_ ">
                  <c:v>40.220200000000659</c:v>
                </c:pt>
                <c:pt idx="84" formatCode="0_ ">
                  <c:v>60.813200000000506</c:v>
                </c:pt>
                <c:pt idx="85" formatCode="0_ ">
                  <c:v>59.389400000000933</c:v>
                </c:pt>
                <c:pt idx="86" formatCode="0_ ">
                  <c:v>74.440999999999804</c:v>
                </c:pt>
                <c:pt idx="87" formatCode="0_ ">
                  <c:v>73.898600000000442</c:v>
                </c:pt>
                <c:pt idx="88" formatCode="0_ ">
                  <c:v>62.643799999999828</c:v>
                </c:pt>
                <c:pt idx="89" formatCode="0_ ">
                  <c:v>56.338400000000547</c:v>
                </c:pt>
                <c:pt idx="90" formatCode="0_ ">
                  <c:v>70.644199999999728</c:v>
                </c:pt>
                <c:pt idx="91" formatCode="0_ ">
                  <c:v>93.221600000000763</c:v>
                </c:pt>
                <c:pt idx="92" formatCode="0_ ">
                  <c:v>79.932800000000498</c:v>
                </c:pt>
                <c:pt idx="93" formatCode="0_ ">
                  <c:v>69.966200000000754</c:v>
                </c:pt>
                <c:pt idx="94" formatCode="0_ ">
                  <c:v>72.339200000000346</c:v>
                </c:pt>
                <c:pt idx="95" formatCode="0_ ">
                  <c:v>57.830000000000837</c:v>
                </c:pt>
                <c:pt idx="96" formatCode="0_ ">
                  <c:v>52.880600000000413</c:v>
                </c:pt>
                <c:pt idx="97" formatCode="0_ ">
                  <c:v>52.270400000000336</c:v>
                </c:pt>
                <c:pt idx="98" formatCode="0_ ">
                  <c:v>210.96759999999995</c:v>
                </c:pt>
                <c:pt idx="99" formatCode="0_ ">
                  <c:v>152.05053000000044</c:v>
                </c:pt>
                <c:pt idx="100" formatCode="0_ ">
                  <c:v>167.31796000000031</c:v>
                </c:pt>
                <c:pt idx="101" formatCode="0_ ">
                  <c:v>169.11805000000095</c:v>
                </c:pt>
                <c:pt idx="102" formatCode="0_ ">
                  <c:v>188.91779000000042</c:v>
                </c:pt>
                <c:pt idx="103" formatCode="0_ ">
                  <c:v>182.85082000000057</c:v>
                </c:pt>
                <c:pt idx="104" formatCode="0_ ">
                  <c:v>185.98431000000073</c:v>
                </c:pt>
                <c:pt idx="105" formatCode="0_ ">
                  <c:v>184.25089000000025</c:v>
                </c:pt>
                <c:pt idx="106" formatCode="0_ ">
                  <c:v>189.85116999999991</c:v>
                </c:pt>
                <c:pt idx="107" formatCode="0_ ">
                  <c:v>192.05128000000059</c:v>
                </c:pt>
                <c:pt idx="108" formatCode="0_ ">
                  <c:v>218.71803</c:v>
                </c:pt>
                <c:pt idx="109" formatCode="0_ ">
                  <c:v>198.7170300000007</c:v>
                </c:pt>
                <c:pt idx="110" formatCode="0_ ">
                  <c:v>197.58363999999983</c:v>
                </c:pt>
                <c:pt idx="111" formatCode="0_ ">
                  <c:v>205.6507100000008</c:v>
                </c:pt>
                <c:pt idx="112" formatCode="0_ ">
                  <c:v>211.45100000000093</c:v>
                </c:pt>
                <c:pt idx="113" formatCode="0_ ">
                  <c:v>219.51807000000008</c:v>
                </c:pt>
                <c:pt idx="114" formatCode="0_ ">
                  <c:v>204.58399000000009</c:v>
                </c:pt>
                <c:pt idx="115" formatCode="0_ ">
                  <c:v>198.25034000000051</c:v>
                </c:pt>
                <c:pt idx="116" formatCode="0_ ">
                  <c:v>183.44960000000083</c:v>
                </c:pt>
                <c:pt idx="117" formatCode="0_ ">
                  <c:v>199.31706000000031</c:v>
                </c:pt>
                <c:pt idx="118" formatCode="0_ ">
                  <c:v>202.31721000000107</c:v>
                </c:pt>
                <c:pt idx="119" formatCode="0_ ">
                  <c:v>194.51682000000073</c:v>
                </c:pt>
                <c:pt idx="120" formatCode="0_ ">
                  <c:v>218.85137000000032</c:v>
                </c:pt>
                <c:pt idx="121" formatCode="0_ ">
                  <c:v>220.45145000000048</c:v>
                </c:pt>
                <c:pt idx="122" formatCode="0_ ">
                  <c:v>195.25019000000066</c:v>
                </c:pt>
                <c:pt idx="123" formatCode="0_ ">
                  <c:v>35.726959999999963</c:v>
                </c:pt>
                <c:pt idx="124" formatCode="0_ ">
                  <c:v>30.626140000000305</c:v>
                </c:pt>
                <c:pt idx="125" formatCode="0_ ">
                  <c:v>37.312350000000151</c:v>
                </c:pt>
                <c:pt idx="126" formatCode="0_ ">
                  <c:v>28.489310000000842</c:v>
                </c:pt>
                <c:pt idx="127" formatCode="0_ ">
                  <c:v>30.143630000000485</c:v>
                </c:pt>
                <c:pt idx="128" formatCode="0_ ">
                  <c:v>32.376130000000558</c:v>
                </c:pt>
                <c:pt idx="129" formatCode="0_ ">
                  <c:v>12.593219999999747</c:v>
                </c:pt>
                <c:pt idx="130" formatCode="0_ ">
                  <c:v>5.9070100000008097</c:v>
                </c:pt>
                <c:pt idx="131" formatCode="0_ ">
                  <c:v>5.7640000000010332</c:v>
                </c:pt>
                <c:pt idx="132" formatCode="0_ ">
                  <c:v>4.6611199999997552</c:v>
                </c:pt>
                <c:pt idx="133" formatCode="0_ ">
                  <c:v>-17.051829999999427</c:v>
                </c:pt>
                <c:pt idx="134" formatCode="0_ ">
                  <c:v>-15.604299999999967</c:v>
                </c:pt>
                <c:pt idx="135" formatCode="0_ ">
                  <c:v>-11.813149999999041</c:v>
                </c:pt>
                <c:pt idx="136" formatCode="0_ ">
                  <c:v>-22.709240000000136</c:v>
                </c:pt>
                <c:pt idx="137" formatCode="0_ ">
                  <c:v>-38.218489999999292</c:v>
                </c:pt>
                <c:pt idx="138" formatCode="0_ ">
                  <c:v>-28.499359999999797</c:v>
                </c:pt>
                <c:pt idx="139" formatCode="0_ ">
                  <c:v>-24.225699999999961</c:v>
                </c:pt>
                <c:pt idx="140" formatCode="0_ ">
                  <c:v>-59.491119999999682</c:v>
                </c:pt>
                <c:pt idx="141" formatCode="0_ ">
                  <c:v>-59.904700000000048</c:v>
                </c:pt>
                <c:pt idx="142" formatCode="0_ ">
                  <c:v>-76.728769999999713</c:v>
                </c:pt>
                <c:pt idx="143" formatCode="0_ ">
                  <c:v>-62.8738400000002</c:v>
                </c:pt>
                <c:pt idx="144" formatCode="0_ ">
                  <c:v>-70.111489999999321</c:v>
                </c:pt>
                <c:pt idx="145" formatCode="0_ ">
                  <c:v>-49.708209999998871</c:v>
                </c:pt>
                <c:pt idx="146" formatCode="0_ ">
                  <c:v>-231.34541999999965</c:v>
                </c:pt>
                <c:pt idx="147" formatCode="0_ ">
                  <c:v>-229.56566999999995</c:v>
                </c:pt>
                <c:pt idx="148" formatCode="0_ ">
                  <c:v>-259.6579499999998</c:v>
                </c:pt>
                <c:pt idx="149" formatCode="0_ ">
                  <c:v>-258.66129000000001</c:v>
                </c:pt>
                <c:pt idx="150" formatCode="0_ ">
                  <c:v>-283.61118999999962</c:v>
                </c:pt>
                <c:pt idx="151" formatCode="0_ ">
                  <c:v>-264.95940999999948</c:v>
                </c:pt>
                <c:pt idx="152" formatCode="0_ ">
                  <c:v>-268.94604999999956</c:v>
                </c:pt>
                <c:pt idx="153" formatCode="0_ ">
                  <c:v>-277.75252</c:v>
                </c:pt>
                <c:pt idx="154" formatCode="0_ ">
                  <c:v>-274.05063999999857</c:v>
                </c:pt>
                <c:pt idx="155" formatCode="0_ ">
                  <c:v>-293.9126499999993</c:v>
                </c:pt>
                <c:pt idx="156" formatCode="0_ ">
                  <c:v>-274.19302000000062</c:v>
                </c:pt>
                <c:pt idx="157" formatCode="0_ ">
                  <c:v>-282.59343999999965</c:v>
                </c:pt>
                <c:pt idx="158" formatCode="0_ ">
                  <c:v>-325.23624999999993</c:v>
                </c:pt>
                <c:pt idx="159" formatCode="0_ ">
                  <c:v>-260.95167999999921</c:v>
                </c:pt>
                <c:pt idx="160" formatCode="0_ ">
                  <c:v>-246.65943999999945</c:v>
                </c:pt>
                <c:pt idx="161" formatCode="0_ ">
                  <c:v>-245.8187199999993</c:v>
                </c:pt>
                <c:pt idx="162" formatCode="0_ ">
                  <c:v>-258.70975999999973</c:v>
                </c:pt>
                <c:pt idx="163" formatCode="0_ ">
                  <c:v>-257.02831999999944</c:v>
                </c:pt>
                <c:pt idx="164" formatCode="0_ ">
                  <c:v>-275.57563999999911</c:v>
                </c:pt>
                <c:pt idx="165" formatCode="0_ ">
                  <c:v>-294.0014199999996</c:v>
                </c:pt>
                <c:pt idx="166" formatCode="0_ ">
                  <c:v>-291.40920000000006</c:v>
                </c:pt>
                <c:pt idx="167" formatCode="0_ ">
                  <c:v>-293.72117999999864</c:v>
                </c:pt>
                <c:pt idx="168" formatCode="0_ ">
                  <c:v>-293.02058000000034</c:v>
                </c:pt>
                <c:pt idx="169" formatCode="0_ ">
                  <c:v>-300.51699999999983</c:v>
                </c:pt>
                <c:pt idx="170" formatCode="0_ ">
                  <c:v>-296.38346000000001</c:v>
                </c:pt>
                <c:pt idx="171" formatCode="0_ ">
                  <c:v>-293.23075999999946</c:v>
                </c:pt>
                <c:pt idx="172" formatCode="0_ ">
                  <c:v>-290.35829999999896</c:v>
                </c:pt>
                <c:pt idx="173" formatCode="0_ ">
                  <c:v>-301.28765999999996</c:v>
                </c:pt>
                <c:pt idx="174" formatCode="0_ ">
                  <c:v>-301.98826000000008</c:v>
                </c:pt>
                <c:pt idx="175" formatCode="0_ ">
                  <c:v>-148.9387999999999</c:v>
                </c:pt>
                <c:pt idx="176" formatCode="0_ ">
                  <c:v>-143.92159999999967</c:v>
                </c:pt>
                <c:pt idx="177" formatCode="0_ ">
                  <c:v>-130.15819999999985</c:v>
                </c:pt>
                <c:pt idx="178" formatCode="0_ ">
                  <c:v>-143.10799999999927</c:v>
                </c:pt>
                <c:pt idx="179" formatCode="0_ ">
                  <c:v>-137.54839999999967</c:v>
                </c:pt>
                <c:pt idx="180" formatCode="0_ ">
                  <c:v>-130.29379999999946</c:v>
                </c:pt>
                <c:pt idx="181" formatCode="0_ ">
                  <c:v>-125.27660000000014</c:v>
                </c:pt>
                <c:pt idx="182" formatCode="0_ ">
                  <c:v>-119.44579999999951</c:v>
                </c:pt>
                <c:pt idx="183" formatCode="0_ ">
                  <c:v>-103.58059999999932</c:v>
                </c:pt>
                <c:pt idx="184" formatCode="0_ ">
                  <c:v>-115.3777999999993</c:v>
                </c:pt>
                <c:pt idx="185" formatCode="0_ ">
                  <c:v>-98.020999999999731</c:v>
                </c:pt>
                <c:pt idx="186" formatCode="0_ ">
                  <c:v>-114.90319999999974</c:v>
                </c:pt>
                <c:pt idx="187" formatCode="0_ ">
                  <c:v>-112.32679999999982</c:v>
                </c:pt>
                <c:pt idx="188" formatCode="0_ ">
                  <c:v>-126.49699999999939</c:v>
                </c:pt>
                <c:pt idx="189" formatCode="0_ ">
                  <c:v>-125.07319999999982</c:v>
                </c:pt>
                <c:pt idx="190" formatCode="0_ ">
                  <c:v>-120.73399999999947</c:v>
                </c:pt>
                <c:pt idx="191" formatCode="0_ ">
                  <c:v>85.081375000000662</c:v>
                </c:pt>
                <c:pt idx="192" formatCode="0_ ">
                  <c:v>66.368575000000419</c:v>
                </c:pt>
                <c:pt idx="193" formatCode="0_ ">
                  <c:v>73.710750000000189</c:v>
                </c:pt>
                <c:pt idx="194" formatCode="0_ ">
                  <c:v>119.29495000000043</c:v>
                </c:pt>
                <c:pt idx="195" formatCode="0_ ">
                  <c:v>135.33304000000044</c:v>
                </c:pt>
                <c:pt idx="196" formatCode="0_ ">
                  <c:v>121.35606999999982</c:v>
                </c:pt>
                <c:pt idx="197" formatCode="0_ ">
                  <c:v>125.34949000000051</c:v>
                </c:pt>
                <c:pt idx="198" formatCode="0_ ">
                  <c:v>96.944680000000517</c:v>
                </c:pt>
                <c:pt idx="199" formatCode="0_ ">
                  <c:v>101.19574000000011</c:v>
                </c:pt>
                <c:pt idx="200" formatCode="0_ ">
                  <c:v>111.88780000000042</c:v>
                </c:pt>
                <c:pt idx="201" formatCode="0_ ">
                  <c:v>100.16518000000087</c:v>
                </c:pt>
                <c:pt idx="202" formatCode="0_ ">
                  <c:v>107.50792000000092</c:v>
                </c:pt>
                <c:pt idx="203" formatCode="0_ ">
                  <c:v>83.80504000000019</c:v>
                </c:pt>
                <c:pt idx="204" formatCode="0_ ">
                  <c:v>86.639080000000831</c:v>
                </c:pt>
                <c:pt idx="205" formatCode="0_ ">
                  <c:v>80.455719999999928</c:v>
                </c:pt>
                <c:pt idx="206" formatCode="0_ ">
                  <c:v>88.442560000000412</c:v>
                </c:pt>
                <c:pt idx="207" formatCode="0_ ">
                  <c:v>92.113930000000437</c:v>
                </c:pt>
                <c:pt idx="208" formatCode="0_ ">
                  <c:v>82.710070000000087</c:v>
                </c:pt>
                <c:pt idx="209" formatCode="0_ ">
                  <c:v>105.39883999999984</c:v>
                </c:pt>
                <c:pt idx="210" formatCode="0_ ">
                  <c:v>113.19245000000046</c:v>
                </c:pt>
                <c:pt idx="211" formatCode="0_ ">
                  <c:v>33.725200000000768</c:v>
                </c:pt>
                <c:pt idx="212" formatCode="0_ ">
                  <c:v>29.530639999999948</c:v>
                </c:pt>
                <c:pt idx="213" formatCode="0_ ">
                  <c:v>14.849680000000262</c:v>
                </c:pt>
                <c:pt idx="214" formatCode="0_ ">
                  <c:v>26.777960000000348</c:v>
                </c:pt>
                <c:pt idx="215" formatCode="0_ ">
                  <c:v>15.701700000000528</c:v>
                </c:pt>
                <c:pt idx="216" formatCode="0_ ">
                  <c:v>22.84555999999975</c:v>
                </c:pt>
                <c:pt idx="217" formatCode="0_ ">
                  <c:v>35.363699999999881</c:v>
                </c:pt>
                <c:pt idx="218" formatCode="0_ ">
                  <c:v>25.991480000000593</c:v>
                </c:pt>
                <c:pt idx="219" formatCode="0_ ">
                  <c:v>40.737980000000789</c:v>
                </c:pt>
                <c:pt idx="220" formatCode="0_ ">
                  <c:v>30.448200000000725</c:v>
                </c:pt>
                <c:pt idx="221" formatCode="0_ ">
                  <c:v>25.59824000000026</c:v>
                </c:pt>
                <c:pt idx="222" formatCode="0_ ">
                  <c:v>32.021160000000236</c:v>
                </c:pt>
                <c:pt idx="223" formatCode="0_ ">
                  <c:v>29.72726000000057</c:v>
                </c:pt>
                <c:pt idx="224" formatCode="0_ ">
                  <c:v>28.48200000000088</c:v>
                </c:pt>
                <c:pt idx="225" formatCode="0_ ">
                  <c:v>23.369880000000194</c:v>
                </c:pt>
                <c:pt idx="226" formatCode="0_ ">
                  <c:v>8.2956800000001749</c:v>
                </c:pt>
                <c:pt idx="227" formatCode="0_ ">
                  <c:v>2.397080000000642</c:v>
                </c:pt>
                <c:pt idx="228" formatCode="0_ ">
                  <c:v>-8.0893199999991339</c:v>
                </c:pt>
                <c:pt idx="229" formatCode="0_ ">
                  <c:v>-10.579839999999422</c:v>
                </c:pt>
                <c:pt idx="230" formatCode="0_ ">
                  <c:v>-1.4697799999994459</c:v>
                </c:pt>
                <c:pt idx="231" formatCode="0_ ">
                  <c:v>-16.019659999999931</c:v>
                </c:pt>
                <c:pt idx="232" formatCode="0_ ">
                  <c:v>-11.038619999999355</c:v>
                </c:pt>
                <c:pt idx="233" formatCode="0_ ">
                  <c:v>-12.546039999999266</c:v>
                </c:pt>
                <c:pt idx="234" formatCode="0_ ">
                  <c:v>-11.562939999999799</c:v>
                </c:pt>
                <c:pt idx="235" formatCode="0_ ">
                  <c:v>-27.751319999999396</c:v>
                </c:pt>
                <c:pt idx="236" formatCode="0_ ">
                  <c:v>-36.402599999999438</c:v>
                </c:pt>
                <c:pt idx="237" formatCode="0_ ">
                  <c:v>-39.941759999999704</c:v>
                </c:pt>
                <c:pt idx="238" formatCode="0_ ">
                  <c:v>37.614300000000185</c:v>
                </c:pt>
                <c:pt idx="239" formatCode="0_ ">
                  <c:v>35.58256000000074</c:v>
                </c:pt>
                <c:pt idx="240" formatCode="0_ ">
                  <c:v>27.586680000000342</c:v>
                </c:pt>
                <c:pt idx="241" formatCode="0_ ">
                  <c:v>41.808860000000095</c:v>
                </c:pt>
                <c:pt idx="242" formatCode="0_ ">
                  <c:v>35.713640000000851</c:v>
                </c:pt>
                <c:pt idx="243" formatCode="0_ ">
                  <c:v>71.986520000000382</c:v>
                </c:pt>
                <c:pt idx="244" formatCode="0_ ">
                  <c:v>76.639860000000226</c:v>
                </c:pt>
                <c:pt idx="245" formatCode="0_ ">
                  <c:v>200.13244000000032</c:v>
                </c:pt>
                <c:pt idx="246" formatCode="0_ ">
                  <c:v>186.30349999999999</c:v>
                </c:pt>
                <c:pt idx="247" formatCode="0_ ">
                  <c:v>230.27382000000034</c:v>
                </c:pt>
                <c:pt idx="248" formatCode="0_ ">
                  <c:v>254.29072000000087</c:v>
                </c:pt>
                <c:pt idx="249" formatCode="0_ ">
                  <c:v>250.81710000000021</c:v>
                </c:pt>
                <c:pt idx="250" formatCode="0_ ">
                  <c:v>235.7429000000011</c:v>
                </c:pt>
                <c:pt idx="251" formatCode="0_ ">
                  <c:v>224.20786000000044</c:v>
                </c:pt>
                <c:pt idx="252" formatCode="0_ ">
                  <c:v>210.83770000000004</c:v>
                </c:pt>
                <c:pt idx="253" formatCode="0_ ">
                  <c:v>204.48032000000057</c:v>
                </c:pt>
                <c:pt idx="254" formatCode="0_ ">
                  <c:v>197.92632000000049</c:v>
                </c:pt>
                <c:pt idx="255" formatCode="0_ ">
                  <c:v>241.11016000000018</c:v>
                </c:pt>
                <c:pt idx="256" formatCode="0_ ">
                  <c:v>253.72310000000016</c:v>
                </c:pt>
                <c:pt idx="257" formatCode="0_ ">
                  <c:v>292.22433999999976</c:v>
                </c:pt>
                <c:pt idx="258" formatCode="0_ ">
                  <c:v>284.03184000000056</c:v>
                </c:pt>
                <c:pt idx="259" formatCode="0_ ">
                  <c:v>272.16910000000098</c:v>
                </c:pt>
                <c:pt idx="260" formatCode="0_ ">
                  <c:v>291.72928000000047</c:v>
                </c:pt>
                <c:pt idx="261" formatCode="0_ ">
                  <c:v>349.98732000000018</c:v>
                </c:pt>
                <c:pt idx="262" formatCode="0_ ">
                  <c:v>360.01494000000093</c:v>
                </c:pt>
                <c:pt idx="263" formatCode="0_ ">
                  <c:v>361.58790000000045</c:v>
                </c:pt>
                <c:pt idx="264" formatCode="0_ ">
                  <c:v>355.49268000000029</c:v>
                </c:pt>
                <c:pt idx="265" formatCode="0_ ">
                  <c:v>366.24124000000029</c:v>
                </c:pt>
                <c:pt idx="266" formatCode="0_ ">
                  <c:v>361.26020000000062</c:v>
                </c:pt>
                <c:pt idx="267" formatCode="0_ ">
                  <c:v>380.59450000000015</c:v>
                </c:pt>
                <c:pt idx="268" formatCode="0_ ">
                  <c:v>365.32368000000042</c:v>
                </c:pt>
                <c:pt idx="269" formatCode="0_ ">
                  <c:v>370.3702600000006</c:v>
                </c:pt>
                <c:pt idx="270" formatCode="0_ ">
                  <c:v>404.57512000000042</c:v>
                </c:pt>
                <c:pt idx="271" formatCode="0_ ">
                  <c:v>497.10356000000047</c:v>
                </c:pt>
                <c:pt idx="272" formatCode="0_ ">
                  <c:v>557.06564000000071</c:v>
                </c:pt>
                <c:pt idx="273" formatCode="0_ ">
                  <c:v>550.90488000000005</c:v>
                </c:pt>
                <c:pt idx="274" formatCode="0_ ">
                  <c:v>533.79894000000058</c:v>
                </c:pt>
                <c:pt idx="275" formatCode="0_ ">
                  <c:v>519.44568000000072</c:v>
                </c:pt>
                <c:pt idx="276" formatCode="0_ ">
                  <c:v>532.29152000000067</c:v>
                </c:pt>
                <c:pt idx="277" formatCode="0_ ">
                  <c:v>522.06728000000112</c:v>
                </c:pt>
                <c:pt idx="278" formatCode="0_ ">
                  <c:v>520.69094000000041</c:v>
                </c:pt>
                <c:pt idx="279" formatCode="0_ ">
                  <c:v>524.23010000000068</c:v>
                </c:pt>
                <c:pt idx="280" formatCode="0_ ">
                  <c:v>522.39498000000094</c:v>
                </c:pt>
                <c:pt idx="281" formatCode="0_ ">
                  <c:v>522.65714000000025</c:v>
                </c:pt>
                <c:pt idx="282" formatCode="0_ ">
                  <c:v>522.46052000000054</c:v>
                </c:pt>
                <c:pt idx="283" formatCode="0_ ">
                  <c:v>520.29770000000099</c:v>
                </c:pt>
                <c:pt idx="284" formatCode="0_ ">
                  <c:v>520.16661999999997</c:v>
                </c:pt>
                <c:pt idx="285" formatCode="0_ ">
                  <c:v>528.49020000000019</c:v>
                </c:pt>
                <c:pt idx="286" formatCode="0_ ">
                  <c:v>520.10108000000037</c:v>
                </c:pt>
                <c:pt idx="287" formatCode="0_ ">
                  <c:v>518.26595999999972</c:v>
                </c:pt>
                <c:pt idx="288" formatCode="0_ ">
                  <c:v>532.6192200000005</c:v>
                </c:pt>
                <c:pt idx="289" formatCode="0_ ">
                  <c:v>624.49928000000091</c:v>
                </c:pt>
                <c:pt idx="290" formatCode="0_ ">
                  <c:v>585.56852000000072</c:v>
                </c:pt>
                <c:pt idx="291" formatCode="0_ ">
                  <c:v>509.16922000000068</c:v>
                </c:pt>
                <c:pt idx="292" formatCode="0_ ">
                  <c:v>559.10255000000052</c:v>
                </c:pt>
                <c:pt idx="293" formatCode="0_ ">
                  <c:v>565.36952999999994</c:v>
                </c:pt>
                <c:pt idx="294" formatCode="0_ ">
                  <c:v>580.83697000000029</c:v>
                </c:pt>
                <c:pt idx="295" formatCode="0_ ">
                  <c:v>583.17042000000038</c:v>
                </c:pt>
                <c:pt idx="296" formatCode="0_ ">
                  <c:v>575.30335999999988</c:v>
                </c:pt>
                <c:pt idx="297" formatCode="0_ ">
                  <c:v>656.43825000000015</c:v>
                </c:pt>
                <c:pt idx="298" formatCode="0_ ">
                  <c:v>653.57144000000062</c:v>
                </c:pt>
                <c:pt idx="299" formatCode="0_ ">
                  <c:v>645.23768999999993</c:v>
                </c:pt>
                <c:pt idx="300" formatCode="0_ ">
                  <c:v>653.30475999999999</c:v>
                </c:pt>
                <c:pt idx="301" formatCode="0_ ">
                  <c:v>644.37223000000085</c:v>
                </c:pt>
                <c:pt idx="302" formatCode="0_ ">
                  <c:v>601.70467999999983</c:v>
                </c:pt>
                <c:pt idx="303" formatCode="0_ ">
                  <c:v>602.23804000000109</c:v>
                </c:pt>
                <c:pt idx="304" formatCode="0_ ">
                  <c:v>604.3714800000007</c:v>
                </c:pt>
                <c:pt idx="305" formatCode="0_ ">
                  <c:v>601.03798000000097</c:v>
                </c:pt>
                <c:pt idx="306" formatCode="0_ ">
                  <c:v>601.17132000000038</c:v>
                </c:pt>
                <c:pt idx="307" formatCode="0_ ">
                  <c:v>584.8371700000007</c:v>
                </c:pt>
                <c:pt idx="308" formatCode="0_ ">
                  <c:v>569.10429999999997</c:v>
                </c:pt>
                <c:pt idx="309" formatCode="0_ ">
                  <c:v>561.8372700000009</c:v>
                </c:pt>
                <c:pt idx="310" formatCode="0_ ">
                  <c:v>556.57034000000021</c:v>
                </c:pt>
                <c:pt idx="311" formatCode="0_ ">
                  <c:v>562.70398000000023</c:v>
                </c:pt>
                <c:pt idx="312" formatCode="0_ ">
                  <c:v>369.19624000000113</c:v>
                </c:pt>
                <c:pt idx="313" formatCode="0_ ">
                  <c:v>369.4030300000004</c:v>
                </c:pt>
                <c:pt idx="314" formatCode="0_ ">
                  <c:v>256.32792000000063</c:v>
                </c:pt>
                <c:pt idx="315" formatCode="0_ ">
                  <c:v>236.54500999999982</c:v>
                </c:pt>
                <c:pt idx="316" formatCode="0_ ">
                  <c:v>208.3053000000009</c:v>
                </c:pt>
                <c:pt idx="317" formatCode="0_ ">
                  <c:v>180.54809999999998</c:v>
                </c:pt>
                <c:pt idx="318" formatCode="0_ ">
                  <c:v>164.85365000000002</c:v>
                </c:pt>
                <c:pt idx="319" formatCode="0_ ">
                  <c:v>192.61085000000094</c:v>
                </c:pt>
                <c:pt idx="320" formatCode="0_ ">
                  <c:v>181.65098000000035</c:v>
                </c:pt>
                <c:pt idx="321" formatCode="0_ ">
                  <c:v>236.0625</c:v>
                </c:pt>
                <c:pt idx="322" formatCode="0_ ">
                  <c:v>232.75386000000071</c:v>
                </c:pt>
                <c:pt idx="323" formatCode="0_ ">
                  <c:v>231.99563000000035</c:v>
                </c:pt>
                <c:pt idx="324" formatCode="0_ ">
                  <c:v>225.9987200000005</c:v>
                </c:pt>
                <c:pt idx="325" formatCode="0_ ">
                  <c:v>233.3053000000009</c:v>
                </c:pt>
                <c:pt idx="326" formatCode="0_ ">
                  <c:v>196.79399000000103</c:v>
                </c:pt>
                <c:pt idx="327" formatCode="0_ ">
                  <c:v>181.6242400000001</c:v>
                </c:pt>
                <c:pt idx="328" formatCode="0_ ">
                  <c:v>175.2137500000008</c:v>
                </c:pt>
                <c:pt idx="329" formatCode="0_ ">
                  <c:v>175.35161000000062</c:v>
                </c:pt>
                <c:pt idx="330" formatCode="0_ ">
                  <c:v>184.65716000000066</c:v>
                </c:pt>
                <c:pt idx="331" formatCode="0_ ">
                  <c:v>175.69625999999971</c:v>
                </c:pt>
                <c:pt idx="332" formatCode="0_ ">
                  <c:v>175.90304999999989</c:v>
                </c:pt>
                <c:pt idx="333" formatCode="0_ ">
                  <c:v>193.34234000000106</c:v>
                </c:pt>
                <c:pt idx="334" formatCode="0_ ">
                  <c:v>192.58411000000069</c:v>
                </c:pt>
                <c:pt idx="335" formatCode="0_ ">
                  <c:v>168.96786000000066</c:v>
                </c:pt>
                <c:pt idx="336" formatCode="0_ ">
                  <c:v>-70.214719999999033</c:v>
                </c:pt>
                <c:pt idx="337" formatCode="0_ ">
                  <c:v>-57.052479999999377</c:v>
                </c:pt>
                <c:pt idx="338" formatCode="0_ ">
                  <c:v>-54.66591999999946</c:v>
                </c:pt>
                <c:pt idx="339" formatCode="0_ ">
                  <c:v>-53.87039999999979</c:v>
                </c:pt>
                <c:pt idx="340" formatCode="0_ ">
                  <c:v>-68.456319999999323</c:v>
                </c:pt>
                <c:pt idx="341" formatCode="0_ ">
                  <c:v>-74.3142399999997</c:v>
                </c:pt>
                <c:pt idx="342" formatCode="0_ ">
                  <c:v>-108.93279999999868</c:v>
                </c:pt>
                <c:pt idx="343" formatCode="0_ ">
                  <c:v>-107.05247999999938</c:v>
                </c:pt>
                <c:pt idx="344" formatCode="0_ ">
                  <c:v>-139.57375999999931</c:v>
                </c:pt>
                <c:pt idx="345" formatCode="0_ ">
                  <c:v>-133.28192000000035</c:v>
                </c:pt>
                <c:pt idx="346" formatCode="0_ ">
                  <c:v>-135.01759999999922</c:v>
                </c:pt>
                <c:pt idx="347" formatCode="0_ ">
                  <c:v>-161.39167999999972</c:v>
                </c:pt>
                <c:pt idx="348" formatCode="0_ ">
                  <c:v>-193.11743999999999</c:v>
                </c:pt>
                <c:pt idx="349" formatCode="0_ ">
                  <c:v>-211.97023999999874</c:v>
                </c:pt>
                <c:pt idx="350" formatCode="0_ ">
                  <c:v>-210.74079999999958</c:v>
                </c:pt>
                <c:pt idx="351" formatCode="0_ ">
                  <c:v>-189.84031999999934</c:v>
                </c:pt>
                <c:pt idx="352" formatCode="0_ ">
                  <c:v>-171.27679999999873</c:v>
                </c:pt>
                <c:pt idx="353" formatCode="0_ ">
                  <c:v>-174.53119999999944</c:v>
                </c:pt>
                <c:pt idx="354" formatCode="0_ ">
                  <c:v>-179.15967999999975</c:v>
                </c:pt>
                <c:pt idx="355" formatCode="0_ ">
                  <c:v>-165.78047999999944</c:v>
                </c:pt>
                <c:pt idx="356" formatCode="0_ ">
                  <c:v>-150.03744000000006</c:v>
                </c:pt>
                <c:pt idx="357" formatCode="0_ ">
                  <c:v>-307.81934000000001</c:v>
                </c:pt>
                <c:pt idx="358" formatCode="0_ ">
                  <c:v>-296.6323399999992</c:v>
                </c:pt>
                <c:pt idx="359" formatCode="0_ ">
                  <c:v>-308.5651399999997</c:v>
                </c:pt>
                <c:pt idx="360" formatCode="0_ ">
                  <c:v>-299.46010000000024</c:v>
                </c:pt>
                <c:pt idx="361" formatCode="0_ ">
                  <c:v>-288.26367999999911</c:v>
                </c:pt>
                <c:pt idx="362" formatCode="0_ ">
                  <c:v>-290.87397999999939</c:v>
                </c:pt>
                <c:pt idx="363" formatCode="0_ ">
                  <c:v>-292.73847999999907</c:v>
                </c:pt>
                <c:pt idx="364" formatCode="0_ ">
                  <c:v>-252.96536000000015</c:v>
                </c:pt>
                <c:pt idx="365" formatCode="0_ ">
                  <c:v>-257.8130599999995</c:v>
                </c:pt>
                <c:pt idx="366" formatCode="0_ ">
                  <c:v>-252.36871999999948</c:v>
                </c:pt>
                <c:pt idx="367" formatCode="0_ ">
                  <c:v>-257.06725999999981</c:v>
                </c:pt>
                <c:pt idx="368" formatCode="0_ ">
                  <c:v>-263.77945999999974</c:v>
                </c:pt>
                <c:pt idx="369" formatCode="0_ ">
                  <c:v>-265.9422799999993</c:v>
                </c:pt>
                <c:pt idx="370" formatCode="0_ ">
                  <c:v>-264.82357999999931</c:v>
                </c:pt>
                <c:pt idx="371" formatCode="0_ ">
                  <c:v>-292.14183999999932</c:v>
                </c:pt>
                <c:pt idx="372" formatCode="0_ ">
                  <c:v>-284.98215999999957</c:v>
                </c:pt>
                <c:pt idx="373" formatCode="0_ ">
                  <c:v>-280.35819999999876</c:v>
                </c:pt>
                <c:pt idx="374" formatCode="0_ ">
                  <c:v>-293.79829999999947</c:v>
                </c:pt>
                <c:pt idx="375" formatCode="0_ ">
                  <c:v>-292.08295999999973</c:v>
                </c:pt>
                <c:pt idx="376" formatCode="0_ ">
                  <c:v>-305.05987999999888</c:v>
                </c:pt>
                <c:pt idx="377" formatCode="0_ ">
                  <c:v>-341.6323399999992</c:v>
                </c:pt>
                <c:pt idx="378" formatCode="0_ ">
                  <c:v>-345.73737999999958</c:v>
                </c:pt>
                <c:pt idx="379" formatCode="0_ ">
                  <c:v>-352.97163999999975</c:v>
                </c:pt>
                <c:pt idx="380" formatCode="0_ ">
                  <c:v>-348.27309999999943</c:v>
                </c:pt>
                <c:pt idx="381" formatCode="0_ ">
                  <c:v>-426.12557999999899</c:v>
                </c:pt>
                <c:pt idx="382" formatCode="0_ ">
                  <c:v>-421.20442999999977</c:v>
                </c:pt>
                <c:pt idx="383" formatCode="0_ ">
                  <c:v>-380.09389999999894</c:v>
                </c:pt>
                <c:pt idx="384" formatCode="0_ ">
                  <c:v>-378.57970000000023</c:v>
                </c:pt>
                <c:pt idx="385" formatCode="0_ ">
                  <c:v>-368.35884999999871</c:v>
                </c:pt>
                <c:pt idx="386" formatCode="0_ ">
                  <c:v>-368.28313999999955</c:v>
                </c:pt>
                <c:pt idx="387" formatCode="0_ ">
                  <c:v>-362.52917999999954</c:v>
                </c:pt>
                <c:pt idx="388" formatCode="0_ ">
                  <c:v>-377.98030000000017</c:v>
                </c:pt>
                <c:pt idx="389" formatCode="0_ ">
                  <c:v>-381.08441000000039</c:v>
                </c:pt>
                <c:pt idx="390" formatCode="0_ ">
                  <c:v>-394.34308000000055</c:v>
                </c:pt>
                <c:pt idx="391" formatCode="0_ ">
                  <c:v>-394.79733999999917</c:v>
                </c:pt>
                <c:pt idx="392" formatCode="0_ ">
                  <c:v>-316.89062000000013</c:v>
                </c:pt>
                <c:pt idx="393" formatCode="0_ ">
                  <c:v>-310.40215999999964</c:v>
                </c:pt>
                <c:pt idx="394" formatCode="0_ ">
                  <c:v>-331.0670999999993</c:v>
                </c:pt>
                <c:pt idx="395" formatCode="0_ ">
                  <c:v>-334.35175999999956</c:v>
                </c:pt>
                <c:pt idx="396" formatCode="0_ ">
                  <c:v>-353.59967999999844</c:v>
                </c:pt>
                <c:pt idx="397" formatCode="0_ ">
                  <c:v>-335.83393999999953</c:v>
                </c:pt>
                <c:pt idx="398" formatCode="0_ ">
                  <c:v>-336.13226000000031</c:v>
                </c:pt>
                <c:pt idx="399" formatCode="0_ ">
                  <c:v>-339.19004000000041</c:v>
                </c:pt>
                <c:pt idx="400" formatCode="0_ ">
                  <c:v>-337.84760000000006</c:v>
                </c:pt>
                <c:pt idx="401" formatCode="0_ ">
                  <c:v>-293.21735999999964</c:v>
                </c:pt>
                <c:pt idx="402" formatCode="0_ ">
                  <c:v>-250.39273999999932</c:v>
                </c:pt>
                <c:pt idx="403" formatCode="0_ ">
                  <c:v>-241.96519999999964</c:v>
                </c:pt>
                <c:pt idx="404" formatCode="0_ ">
                  <c:v>-152.34752000000026</c:v>
                </c:pt>
                <c:pt idx="405" formatCode="0_ ">
                  <c:v>-104.43575999999939</c:v>
                </c:pt>
                <c:pt idx="406" formatCode="0_ ">
                  <c:v>-113.16161999999986</c:v>
                </c:pt>
                <c:pt idx="407" formatCode="0_ ">
                  <c:v>-65.622759999999289</c:v>
                </c:pt>
                <c:pt idx="408" formatCode="0_ ">
                  <c:v>-17.934739999999692</c:v>
                </c:pt>
                <c:pt idx="409" formatCode="0_ ">
                  <c:v>-15.026120000000446</c:v>
                </c:pt>
                <c:pt idx="410" formatCode="0_ ">
                  <c:v>6.2448800000011033</c:v>
                </c:pt>
                <c:pt idx="411" formatCode="0_ ">
                  <c:v>4.8278600000012375</c:v>
                </c:pt>
                <c:pt idx="412" formatCode="0_ ">
                  <c:v>113.40455999999995</c:v>
                </c:pt>
                <c:pt idx="413" formatCode="0_ ">
                  <c:v>118.32684000000063</c:v>
                </c:pt>
                <c:pt idx="414" formatCode="0_ ">
                  <c:v>120.41508000000067</c:v>
                </c:pt>
                <c:pt idx="415" formatCode="0_ ">
                  <c:v>350.74363000000085</c:v>
                </c:pt>
                <c:pt idx="416" formatCode="0_ ">
                  <c:v>347.17226500000106</c:v>
                </c:pt>
                <c:pt idx="417" formatCode="0_ ">
                  <c:v>433.83386500000051</c:v>
                </c:pt>
                <c:pt idx="418" formatCode="0_ ">
                  <c:v>457.88636000000042</c:v>
                </c:pt>
                <c:pt idx="419" formatCode="0_ ">
                  <c:v>536.45772500000021</c:v>
                </c:pt>
                <c:pt idx="420" formatCode="0_ ">
                  <c:v>586.82215000000087</c:v>
                </c:pt>
                <c:pt idx="421" formatCode="0_ ">
                  <c:v>656.35577499999999</c:v>
                </c:pt>
                <c:pt idx="422" formatCode="0_ ">
                  <c:v>703.14883500000087</c:v>
                </c:pt>
                <c:pt idx="423" formatCode="0_ ">
                  <c:v>719.32930500000111</c:v>
                </c:pt>
                <c:pt idx="424" formatCode="0_ ">
                  <c:v>839.51889500000016</c:v>
                </c:pt>
                <c:pt idx="425" formatCode="0_ ">
                  <c:v>846.0785450000003</c:v>
                </c:pt>
                <c:pt idx="426" formatCode="0_ ">
                  <c:v>1005.9180200000001</c:v>
                </c:pt>
                <c:pt idx="427" formatCode="0_ ">
                  <c:v>1026.7635750000009</c:v>
                </c:pt>
                <c:pt idx="428" formatCode="0_ ">
                  <c:v>1026.3262650000006</c:v>
                </c:pt>
                <c:pt idx="429" formatCode="0_ ">
                  <c:v>1032.0841800000007</c:v>
                </c:pt>
                <c:pt idx="430" formatCode="0_ ">
                  <c:v>1100.0872200000003</c:v>
                </c:pt>
                <c:pt idx="431" formatCode="0_ ">
                  <c:v>1303.2941600000004</c:v>
                </c:pt>
                <c:pt idx="432" formatCode="0_ ">
                  <c:v>1461.2386250000009</c:v>
                </c:pt>
                <c:pt idx="433" formatCode="0_ ">
                  <c:v>1583.4685500000005</c:v>
                </c:pt>
                <c:pt idx="434" formatCode="0_ ">
                  <c:v>1892.7978300000004</c:v>
                </c:pt>
                <c:pt idx="435" formatCode="0_ ">
                  <c:v>1895.7861149999999</c:v>
                </c:pt>
                <c:pt idx="436" formatCode="0_ ">
                  <c:v>1889.3722350000007</c:v>
                </c:pt>
                <c:pt idx="437" formatCode="0_ ">
                  <c:v>2057.8125850000006</c:v>
                </c:pt>
                <c:pt idx="438" formatCode="0_ ">
                  <c:v>2062.9145350000008</c:v>
                </c:pt>
                <c:pt idx="439" formatCode="0_ ">
                  <c:v>2060.3635599999998</c:v>
                </c:pt>
                <c:pt idx="440" formatCode="0_ ">
                  <c:v>2062.9145350000008</c:v>
                </c:pt>
                <c:pt idx="441" formatCode="0_ ">
                  <c:v>2071.077655</c:v>
                </c:pt>
                <c:pt idx="442" formatCode="0_ ">
                  <c:v>2068.4537950000013</c:v>
                </c:pt>
                <c:pt idx="443" formatCode="0_ ">
                  <c:v>2026.3253750000003</c:v>
                </c:pt>
                <c:pt idx="444" formatCode="0_ ">
                  <c:v>2154.0495575000014</c:v>
                </c:pt>
                <c:pt idx="445" formatCode="0_ ">
                  <c:v>2170.0746525000004</c:v>
                </c:pt>
                <c:pt idx="446" formatCode="0_ ">
                  <c:v>2080.6902400000008</c:v>
                </c:pt>
                <c:pt idx="447" formatCode="0_ ">
                  <c:v>2094.5033600000006</c:v>
                </c:pt>
                <c:pt idx="448" formatCode="0_ ">
                  <c:v>2101.1567999999997</c:v>
                </c:pt>
                <c:pt idx="449" formatCode="0_ ">
                  <c:v>2108.4611199999999</c:v>
                </c:pt>
                <c:pt idx="450" formatCode="0_ ">
                  <c:v>2075.8902400000006</c:v>
                </c:pt>
                <c:pt idx="451" formatCode="0_ ">
                  <c:v>2097.4416000000001</c:v>
                </c:pt>
                <c:pt idx="452" formatCode="0_ ">
                  <c:v>2101.7084800000002</c:v>
                </c:pt>
                <c:pt idx="453" formatCode="0_ ">
                  <c:v>2104.7459200000003</c:v>
                </c:pt>
                <c:pt idx="454" formatCode="0_ ">
                  <c:v>2121.885760000001</c:v>
                </c:pt>
                <c:pt idx="455" formatCode="0_ ">
                  <c:v>2124.4169600000005</c:v>
                </c:pt>
                <c:pt idx="456" formatCode="0_ ">
                  <c:v>2104.1673600000004</c:v>
                </c:pt>
                <c:pt idx="457" formatCode="0_ ">
                  <c:v>2121.5737600000002</c:v>
                </c:pt>
                <c:pt idx="458" formatCode="0_ ">
                  <c:v>2140.5712000000003</c:v>
                </c:pt>
                <c:pt idx="459" formatCode="0_ ">
                  <c:v>2143.6086400000004</c:v>
                </c:pt>
                <c:pt idx="460" formatCode="0_ ">
                  <c:v>2168.8979200000003</c:v>
                </c:pt>
                <c:pt idx="461" formatCode="0_ ">
                  <c:v>2160.8704000000007</c:v>
                </c:pt>
                <c:pt idx="462" formatCode="0_ ">
                  <c:v>2250.7456000000002</c:v>
                </c:pt>
                <c:pt idx="463" formatCode="0_ ">
                  <c:v>2013.2094300000008</c:v>
                </c:pt>
                <c:pt idx="464" formatCode="0_ ">
                  <c:v>2013.6636900000003</c:v>
                </c:pt>
                <c:pt idx="465" formatCode="0_ ">
                  <c:v>2132.3040500000006</c:v>
                </c:pt>
                <c:pt idx="466" formatCode="0_ ">
                  <c:v>2122.3860400000012</c:v>
                </c:pt>
                <c:pt idx="467" formatCode="0_ ">
                  <c:v>2188.6036800000002</c:v>
                </c:pt>
                <c:pt idx="468" formatCode="0_ ">
                  <c:v>2231.5626499999998</c:v>
                </c:pt>
                <c:pt idx="469" formatCode="0_ ">
                  <c:v>2250.2030100000002</c:v>
                </c:pt>
                <c:pt idx="470" formatCode="0_ ">
                  <c:v>2315.8149700000004</c:v>
                </c:pt>
                <c:pt idx="471" formatCode="0_ ">
                  <c:v>2332.4711700000007</c:v>
                </c:pt>
                <c:pt idx="472" formatCode="0_ ">
                  <c:v>2465.1778900000008</c:v>
                </c:pt>
                <c:pt idx="473" formatCode="0_ ">
                  <c:v>2467.6763199999996</c:v>
                </c:pt>
                <c:pt idx="474" formatCode="0_ ">
                  <c:v>2463.2851400000009</c:v>
                </c:pt>
                <c:pt idx="475" formatCode="0_ ">
                  <c:v>2465.329310000001</c:v>
                </c:pt>
                <c:pt idx="476" formatCode="0_ ">
                  <c:v>2461.9980700000006</c:v>
                </c:pt>
                <c:pt idx="477" formatCode="0_ ">
                  <c:v>2453.821390000001</c:v>
                </c:pt>
                <c:pt idx="478" formatCode="0_ ">
                  <c:v>2446.0989700000009</c:v>
                </c:pt>
                <c:pt idx="479" formatCode="0_ ">
                  <c:v>2446.1746800000001</c:v>
                </c:pt>
                <c:pt idx="480" formatCode="0_ ">
                  <c:v>2387.6194500000011</c:v>
                </c:pt>
                <c:pt idx="481" formatCode="0_ ">
                  <c:v>2382.8497200000002</c:v>
                </c:pt>
                <c:pt idx="482" formatCode="0_ ">
                  <c:v>2428.7613800000008</c:v>
                </c:pt>
                <c:pt idx="483" formatCode="0_ ">
                  <c:v>2431.3355200000005</c:v>
                </c:pt>
                <c:pt idx="484" formatCode="0_ ">
                  <c:v>2417.32917</c:v>
                </c:pt>
                <c:pt idx="485" formatCode="0_ ">
                  <c:v>2416.2692300000008</c:v>
                </c:pt>
                <c:pt idx="486" formatCode="0_ ">
                  <c:v>2423.08313</c:v>
                </c:pt>
                <c:pt idx="487" formatCode="0_ ">
                  <c:v>2430.4269999999997</c:v>
                </c:pt>
                <c:pt idx="488" formatCode="0_ ">
                  <c:v>1789.889000000001</c:v>
                </c:pt>
                <c:pt idx="489" formatCode="0_ ">
                  <c:v>1800.398000000001</c:v>
                </c:pt>
                <c:pt idx="490" formatCode="0_ ">
                  <c:v>1785.5667500000009</c:v>
                </c:pt>
                <c:pt idx="491" formatCode="0_ ">
                  <c:v>1688.1940000000004</c:v>
                </c:pt>
                <c:pt idx="492" formatCode="0_ ">
                  <c:v>1658.0242500000013</c:v>
                </c:pt>
                <c:pt idx="493" formatCode="0_ ">
                  <c:v>1603.9562500000002</c:v>
                </c:pt>
                <c:pt idx="494" formatCode="0_ ">
                  <c:v>1607.6005000000014</c:v>
                </c:pt>
                <c:pt idx="495" formatCode="0_ ">
                  <c:v>1577.0917500000005</c:v>
                </c:pt>
                <c:pt idx="496" formatCode="0_ ">
                  <c:v>1522.6847500000003</c:v>
                </c:pt>
                <c:pt idx="497" formatCode="0_ ">
                  <c:v>1534.2107500000011</c:v>
                </c:pt>
                <c:pt idx="498" formatCode="0_ ">
                  <c:v>1507.2615000000005</c:v>
                </c:pt>
                <c:pt idx="499" formatCode="0_ ">
                  <c:v>1508.0242500000013</c:v>
                </c:pt>
                <c:pt idx="500" formatCode="0_ ">
                  <c:v>1408.5327499999994</c:v>
                </c:pt>
                <c:pt idx="501" formatCode="0_ ">
                  <c:v>1376.3290000000006</c:v>
                </c:pt>
                <c:pt idx="502" formatCode="0_ ">
                  <c:v>1381.9225000000006</c:v>
                </c:pt>
                <c:pt idx="503" formatCode="0_ ">
                  <c:v>1404.7202500000003</c:v>
                </c:pt>
                <c:pt idx="504" formatCode="0_ ">
                  <c:v>1422.6025000000009</c:v>
                </c:pt>
                <c:pt idx="505" formatCode="0_ ">
                  <c:v>1392.1785</c:v>
                </c:pt>
                <c:pt idx="506" formatCode="0_ ">
                  <c:v>1361.2460000000001</c:v>
                </c:pt>
                <c:pt idx="507" formatCode="0_ ">
                  <c:v>1255.5677500000011</c:v>
                </c:pt>
                <c:pt idx="508" formatCode="0_ ">
                  <c:v>1253.6185000000005</c:v>
                </c:pt>
                <c:pt idx="509" formatCode="0_ ">
                  <c:v>1250.821750000001</c:v>
                </c:pt>
                <c:pt idx="510" formatCode="0_ ">
                  <c:v>1297.6012500000006</c:v>
                </c:pt>
                <c:pt idx="511" formatCode="0_ ">
                  <c:v>1296.9232499999998</c:v>
                </c:pt>
                <c:pt idx="512" formatCode="0_ ">
                  <c:v>844.10061000000132</c:v>
                </c:pt>
                <c:pt idx="513" formatCode="0_ ">
                  <c:v>841.17165000000023</c:v>
                </c:pt>
                <c:pt idx="514" formatCode="0_ ">
                  <c:v>839.06646000000001</c:v>
                </c:pt>
                <c:pt idx="515" formatCode="0_ ">
                  <c:v>845.10744000000068</c:v>
                </c:pt>
                <c:pt idx="516" formatCode="0_ ">
                  <c:v>844.19214000000011</c:v>
                </c:pt>
                <c:pt idx="517" formatCode="0_ ">
                  <c:v>836.04597000000012</c:v>
                </c:pt>
                <c:pt idx="518" formatCode="0_ ">
                  <c:v>855.99951000000056</c:v>
                </c:pt>
                <c:pt idx="519" formatCode="0_ ">
                  <c:v>823.67711000000054</c:v>
                </c:pt>
                <c:pt idx="520" formatCode="0_ ">
                  <c:v>819.19214000000011</c:v>
                </c:pt>
                <c:pt idx="521" formatCode="0_ ">
                  <c:v>825.05006000000049</c:v>
                </c:pt>
                <c:pt idx="522" formatCode="0_ ">
                  <c:v>827.97901999999976</c:v>
                </c:pt>
                <c:pt idx="523" formatCode="0_ ">
                  <c:v>852.78365000000031</c:v>
                </c:pt>
                <c:pt idx="524" formatCode="0_ ">
                  <c:v>900.40387000000101</c:v>
                </c:pt>
                <c:pt idx="525" formatCode="0_ ">
                  <c:v>913.03501000000142</c:v>
                </c:pt>
                <c:pt idx="526" formatCode="0_ ">
                  <c:v>937.47352000000046</c:v>
                </c:pt>
                <c:pt idx="527" formatCode="0_ ">
                  <c:v>937.01587000000109</c:v>
                </c:pt>
                <c:pt idx="528" formatCode="0_ ">
                  <c:v>937.83964000000014</c:v>
                </c:pt>
                <c:pt idx="529" formatCode="0_ ">
                  <c:v>944.2467400000005</c:v>
                </c:pt>
                <c:pt idx="530" formatCode="0_ ">
                  <c:v>968.31912999999986</c:v>
                </c:pt>
                <c:pt idx="531" formatCode="0_ ">
                  <c:v>982.8724000000002</c:v>
                </c:pt>
                <c:pt idx="532" formatCode="0_ ">
                  <c:v>971.61421000000064</c:v>
                </c:pt>
                <c:pt idx="533" formatCode="0_ ">
                  <c:v>591.5603000000001</c:v>
                </c:pt>
                <c:pt idx="534" formatCode="0_ ">
                  <c:v>599.62624000000051</c:v>
                </c:pt>
                <c:pt idx="535" formatCode="0_ ">
                  <c:v>586.40976000000046</c:v>
                </c:pt>
                <c:pt idx="536" formatCode="0_ ">
                  <c:v>563.18374000000131</c:v>
                </c:pt>
                <c:pt idx="537" formatCode="0_ ">
                  <c:v>569.01454000000012</c:v>
                </c:pt>
                <c:pt idx="538" formatCode="0_ ">
                  <c:v>564.90824000000066</c:v>
                </c:pt>
                <c:pt idx="539" formatCode="0_ ">
                  <c:v>599.69868000000133</c:v>
                </c:pt>
                <c:pt idx="540" formatCode="0_ ">
                  <c:v>619.32904000000053</c:v>
                </c:pt>
                <c:pt idx="541" formatCode="0_ ">
                  <c:v>622.92470000000048</c:v>
                </c:pt>
                <c:pt idx="542" formatCode="0_ ">
                  <c:v>591.51082000000042</c:v>
                </c:pt>
                <c:pt idx="543" formatCode="0_ ">
                  <c:v>589.0565800000013</c:v>
                </c:pt>
                <c:pt idx="544" formatCode="0_ ">
                  <c:v>544.59584000000086</c:v>
                </c:pt>
                <c:pt idx="545" formatCode="0_ ">
                  <c:v>554.60537999999997</c:v>
                </c:pt>
                <c:pt idx="546" formatCode="0_ ">
                  <c:v>563.64311999999973</c:v>
                </c:pt>
                <c:pt idx="547" formatCode="0_ ">
                  <c:v>582.30168000000049</c:v>
                </c:pt>
                <c:pt idx="548" formatCode="0_ ">
                  <c:v>610.28952000000027</c:v>
                </c:pt>
                <c:pt idx="549" formatCode="0_ ">
                  <c:v>626.71294000000125</c:v>
                </c:pt>
                <c:pt idx="550" formatCode="0_ ">
                  <c:v>622.33984000000055</c:v>
                </c:pt>
                <c:pt idx="551" formatCode="0_ ">
                  <c:v>619.71598000000085</c:v>
                </c:pt>
                <c:pt idx="552" formatCode="0_ ">
                  <c:v>648.28690000000097</c:v>
                </c:pt>
                <c:pt idx="553" formatCode="0_ ">
                  <c:v>663.83570000000054</c:v>
                </c:pt>
                <c:pt idx="554" formatCode="0_ ">
                  <c:v>625.81358000000091</c:v>
                </c:pt>
                <c:pt idx="555" formatCode="0_ ">
                  <c:v>381.84896000000026</c:v>
                </c:pt>
                <c:pt idx="556" formatCode="0_ ">
                  <c:v>400.95726000000104</c:v>
                </c:pt>
                <c:pt idx="557" formatCode="0_ ">
                  <c:v>406.9914600000011</c:v>
                </c:pt>
                <c:pt idx="558" formatCode="0_ ">
                  <c:v>369.57942000000094</c:v>
                </c:pt>
                <c:pt idx="559" formatCode="0_ ">
                  <c:v>338.98943000000054</c:v>
                </c:pt>
                <c:pt idx="560" formatCode="0_ ">
                  <c:v>314.24920999999995</c:v>
                </c:pt>
                <c:pt idx="561" formatCode="0_ ">
                  <c:v>296.04604000000018</c:v>
                </c:pt>
                <c:pt idx="562" formatCode="0_ ">
                  <c:v>285.78790000000026</c:v>
                </c:pt>
                <c:pt idx="563" formatCode="0_ ">
                  <c:v>290.61526000000049</c:v>
                </c:pt>
                <c:pt idx="564" formatCode="0_ ">
                  <c:v>301.07454000000052</c:v>
                </c:pt>
                <c:pt idx="565" formatCode="0_ ">
                  <c:v>324.40678000000025</c:v>
                </c:pt>
                <c:pt idx="566" formatCode="0_ ">
                  <c:v>234.52242000000024</c:v>
                </c:pt>
                <c:pt idx="567" formatCode="0_ ">
                  <c:v>228.68936000000031</c:v>
                </c:pt>
                <c:pt idx="568" formatCode="0_ ">
                  <c:v>230.4996199999996</c:v>
                </c:pt>
                <c:pt idx="569" formatCode="0_ ">
                  <c:v>220.74433000000136</c:v>
                </c:pt>
                <c:pt idx="570" formatCode="0_ ">
                  <c:v>225.26998000000094</c:v>
                </c:pt>
                <c:pt idx="571" formatCode="0_ ">
                  <c:v>234.52242000000024</c:v>
                </c:pt>
                <c:pt idx="572" formatCode="0_ ">
                  <c:v>240.05377000000135</c:v>
                </c:pt>
                <c:pt idx="573" formatCode="0_ ">
                  <c:v>218.73293000000012</c:v>
                </c:pt>
                <c:pt idx="574" formatCode="0_ ">
                  <c:v>255.60019000000011</c:v>
                </c:pt>
                <c:pt idx="575" formatCode="0_ ">
                  <c:v>267.16574000000037</c:v>
                </c:pt>
                <c:pt idx="576" formatCode="0_ ">
                  <c:v>268.47315000000071</c:v>
                </c:pt>
                <c:pt idx="577" formatCode="0_ ">
                  <c:v>274.90963000000102</c:v>
                </c:pt>
                <c:pt idx="578" formatCode="0_ ">
                  <c:v>254.89620000000104</c:v>
                </c:pt>
                <c:pt idx="579" formatCode="0_ ">
                  <c:v>256.90760000000137</c:v>
                </c:pt>
                <c:pt idx="580" formatCode="0_ ">
                  <c:v>264.34978000000046</c:v>
                </c:pt>
                <c:pt idx="581" formatCode="0_ ">
                  <c:v>249.26428000000124</c:v>
                </c:pt>
                <c:pt idx="582" formatCode="0_ ">
                  <c:v>272.29481000000033</c:v>
                </c:pt>
                <c:pt idx="583" formatCode="0_ ">
                  <c:v>261.73495999999977</c:v>
                </c:pt>
                <c:pt idx="584" formatCode="0_ ">
                  <c:v>269.67999000000054</c:v>
                </c:pt>
                <c:pt idx="585" formatCode="0_ ">
                  <c:v>307.59488000000056</c:v>
                </c:pt>
                <c:pt idx="586" formatCode="0_ ">
                  <c:v>310.7125500000011</c:v>
                </c:pt>
                <c:pt idx="587" formatCode="0_ ">
                  <c:v>284.46378000000095</c:v>
                </c:pt>
                <c:pt idx="588" formatCode="0_ ">
                  <c:v>301.05783000000065</c:v>
                </c:pt>
                <c:pt idx="589" formatCode="0_ ">
                  <c:v>312.82452000000012</c:v>
                </c:pt>
                <c:pt idx="590" formatCode="0_ ">
                  <c:v>330.88519000000088</c:v>
                </c:pt>
                <c:pt idx="591" formatCode="0_ ">
                  <c:v>321.53218000000106</c:v>
                </c:pt>
                <c:pt idx="592" formatCode="0_ ">
                  <c:v>302.62502000000131</c:v>
                </c:pt>
                <c:pt idx="593" formatCode="0_ ">
                  <c:v>306.94952999999987</c:v>
                </c:pt>
                <c:pt idx="594" formatCode="0_ ">
                  <c:v>298.04073000000062</c:v>
                </c:pt>
                <c:pt idx="595" formatCode="0_ ">
                  <c:v>280.78462000000036</c:v>
                </c:pt>
                <c:pt idx="596" formatCode="0_ ">
                  <c:v>274.34814000000097</c:v>
                </c:pt>
                <c:pt idx="597" formatCode="0_ ">
                  <c:v>275.75612000000001</c:v>
                </c:pt>
                <c:pt idx="598" formatCode="0_ ">
                  <c:v>287.12053000000105</c:v>
                </c:pt>
                <c:pt idx="599" formatCode="0_ ">
                  <c:v>257.49431000000095</c:v>
                </c:pt>
                <c:pt idx="600" formatCode="0_ ">
                  <c:v>255.98576000000048</c:v>
                </c:pt>
                <c:pt idx="601" formatCode="0_ ">
                  <c:v>249.44871000000057</c:v>
                </c:pt>
                <c:pt idx="602" formatCode="0_ ">
                  <c:v>235.67062000000078</c:v>
                </c:pt>
                <c:pt idx="603" formatCode="0_ ">
                  <c:v>191.05947000000106</c:v>
                </c:pt>
                <c:pt idx="604" formatCode="0_ ">
                  <c:v>192.45237999999972</c:v>
                </c:pt>
                <c:pt idx="605" formatCode="0_ ">
                  <c:v>170.62869000000046</c:v>
                </c:pt>
                <c:pt idx="606" formatCode="0_ ">
                  <c:v>159.56599000000097</c:v>
                </c:pt>
                <c:pt idx="607" formatCode="0_ ">
                  <c:v>121.70810000000074</c:v>
                </c:pt>
                <c:pt idx="608" formatCode="0_ ">
                  <c:v>115.47276000000056</c:v>
                </c:pt>
                <c:pt idx="609" formatCode="0_ ">
                  <c:v>111.69303000000127</c:v>
                </c:pt>
                <c:pt idx="610" formatCode="0_ ">
                  <c:v>105.35712000000058</c:v>
                </c:pt>
                <c:pt idx="611" formatCode="0_ ">
                  <c:v>96.305820000000494</c:v>
                </c:pt>
                <c:pt idx="612" formatCode="0_ ">
                  <c:v>90.372190000000955</c:v>
                </c:pt>
                <c:pt idx="613" formatCode="0_ ">
                  <c:v>86.852240000001075</c:v>
                </c:pt>
                <c:pt idx="614" formatCode="0_ ">
                  <c:v>111.39131999999972</c:v>
                </c:pt>
                <c:pt idx="615" formatCode="0_ ">
                  <c:v>129.39335000000028</c:v>
                </c:pt>
                <c:pt idx="616" formatCode="0_ ">
                  <c:v>115.21298000000115</c:v>
                </c:pt>
                <c:pt idx="617" formatCode="0_ ">
                  <c:v>64.165350000000217</c:v>
                </c:pt>
                <c:pt idx="618" formatCode="0_ ">
                  <c:v>45.802970000000641</c:v>
                </c:pt>
                <c:pt idx="619" formatCode="0_ ">
                  <c:v>37.355090000001837</c:v>
                </c:pt>
                <c:pt idx="620" formatCode="0_ ">
                  <c:v>28.404360000000452</c:v>
                </c:pt>
                <c:pt idx="621" formatCode="0_ ">
                  <c:v>33.734570000000531</c:v>
                </c:pt>
                <c:pt idx="622" formatCode="0_ ">
                  <c:v>36.349390000001222</c:v>
                </c:pt>
                <c:pt idx="623" formatCode="0_ ">
                  <c:v>32.024880000000849</c:v>
                </c:pt>
                <c:pt idx="624" formatCode="0_ ">
                  <c:v>26.895809999999983</c:v>
                </c:pt>
                <c:pt idx="625" formatCode="0_ ">
                  <c:v>17.341660000000047</c:v>
                </c:pt>
                <c:pt idx="626" formatCode="0_ ">
                  <c:v>11.408030000000508</c:v>
                </c:pt>
                <c:pt idx="627" formatCode="0_ ">
                  <c:v>-32.297989999999118</c:v>
                </c:pt>
                <c:pt idx="628" formatCode="0_ ">
                  <c:v>-50.962079999999332</c:v>
                </c:pt>
                <c:pt idx="629" formatCode="0_ ">
                  <c:v>-69.324459999999817</c:v>
                </c:pt>
                <c:pt idx="630" formatCode="0_ ">
                  <c:v>-82.398559999998724</c:v>
                </c:pt>
                <c:pt idx="631" formatCode="0_ ">
                  <c:v>-77.269489999999678</c:v>
                </c:pt>
                <c:pt idx="632" formatCode="0_ ">
                  <c:v>-90.502799999998388</c:v>
                </c:pt>
                <c:pt idx="633" formatCode="0_ ">
                  <c:v>-88.33382999999958</c:v>
                </c:pt>
                <c:pt idx="634" formatCode="0_ ">
                  <c:v>-111.78170999999929</c:v>
                </c:pt>
                <c:pt idx="635" formatCode="0_ ">
                  <c:v>-117.91647999999896</c:v>
                </c:pt>
                <c:pt idx="636" formatCode="0_ ">
                  <c:v>-123.64896999999837</c:v>
                </c:pt>
                <c:pt idx="637" formatCode="0_ ">
                  <c:v>-127.16891999999916</c:v>
                </c:pt>
                <c:pt idx="638" formatCode="0_ ">
                  <c:v>-157.65833999999995</c:v>
                </c:pt>
                <c:pt idx="639" formatCode="0_ ">
                  <c:v>-192.25442000000021</c:v>
                </c:pt>
                <c:pt idx="640" formatCode="0_ ">
                  <c:v>-185.11394999999902</c:v>
                </c:pt>
                <c:pt idx="641" formatCode="0_ ">
                  <c:v>-245.41401999999925</c:v>
                </c:pt>
                <c:pt idx="642" formatCode="0_ ">
                  <c:v>-282.48241999999937</c:v>
                </c:pt>
                <c:pt idx="643" formatCode="0_ ">
                  <c:v>-292.33827999999994</c:v>
                </c:pt>
                <c:pt idx="644" formatCode="0_ ">
                  <c:v>-301.28900999999951</c:v>
                </c:pt>
                <c:pt idx="645" formatCode="0_ ">
                  <c:v>-330.15259999999853</c:v>
                </c:pt>
                <c:pt idx="646" formatCode="0_ ">
                  <c:v>-369.27432999999928</c:v>
                </c:pt>
                <c:pt idx="647" formatCode="0_ ">
                  <c:v>-383.59720000000016</c:v>
                </c:pt>
                <c:pt idx="648" formatCode="0_ ">
                  <c:v>-404.3146200000001</c:v>
                </c:pt>
                <c:pt idx="649" formatCode="0_ ">
                  <c:v>-403.4094899999991</c:v>
                </c:pt>
                <c:pt idx="650" formatCode="0_ ">
                  <c:v>-337.60329000000002</c:v>
                </c:pt>
                <c:pt idx="651" formatCode="0_ ">
                  <c:v>-347.45914999999968</c:v>
                </c:pt>
                <c:pt idx="652" formatCode="0_ ">
                  <c:v>-305.72260000000006</c:v>
                </c:pt>
                <c:pt idx="653" formatCode="0_ ">
                  <c:v>-321.41151999999965</c:v>
                </c:pt>
                <c:pt idx="654" formatCode="0_ ">
                  <c:v>-327.14400999999998</c:v>
                </c:pt>
                <c:pt idx="655" formatCode="0_ ">
                  <c:v>-313.66762999999901</c:v>
                </c:pt>
                <c:pt idx="656" formatCode="0_ ">
                  <c:v>-311.15337999999974</c:v>
                </c:pt>
                <c:pt idx="657" formatCode="0_ ">
                  <c:v>-335.63382000000001</c:v>
                </c:pt>
                <c:pt idx="658" formatCode="0_ ">
                  <c:v>-335.73438999999871</c:v>
                </c:pt>
                <c:pt idx="659" formatCode="0_ ">
                  <c:v>-338.85205999999926</c:v>
                </c:pt>
                <c:pt idx="660" formatCode="0_ ">
                  <c:v>-345.18796999999995</c:v>
                </c:pt>
                <c:pt idx="661" formatCode="0_ ">
                  <c:v>-354.54097999999885</c:v>
                </c:pt>
                <c:pt idx="662" formatCode="0_ ">
                  <c:v>-369.82761999999911</c:v>
                </c:pt>
                <c:pt idx="663" formatCode="0_ ">
                  <c:v>-380.67246999999952</c:v>
                </c:pt>
                <c:pt idx="664" formatCode="0_ ">
                  <c:v>-372.82800999999927</c:v>
                </c:pt>
                <c:pt idx="665" formatCode="0_ ">
                  <c:v>-352.79786999999942</c:v>
                </c:pt>
                <c:pt idx="666" formatCode="0_ ">
                  <c:v>-292.78279999999995</c:v>
                </c:pt>
                <c:pt idx="667" formatCode="0_ ">
                  <c:v>-254.76734000000033</c:v>
                </c:pt>
                <c:pt idx="668" formatCode="0_ ">
                  <c:v>-282.92693999999938</c:v>
                </c:pt>
                <c:pt idx="669" formatCode="0_ ">
                  <c:v>-301.93466999999964</c:v>
                </c:pt>
                <c:pt idx="670" formatCode="0_ ">
                  <c:v>-305.35404999999901</c:v>
                </c:pt>
                <c:pt idx="671" formatCode="0_ ">
                  <c:v>-143.22700999999961</c:v>
                </c:pt>
                <c:pt idx="672" formatCode="0_ ">
                  <c:v>-107.92693999999938</c:v>
                </c:pt>
                <c:pt idx="673" formatCode="0_ ">
                  <c:v>-96.14354000000003</c:v>
                </c:pt>
                <c:pt idx="674" formatCode="0_ ">
                  <c:v>-115.35240999999951</c:v>
                </c:pt>
                <c:pt idx="675" formatCode="0_ ">
                  <c:v>-107.10566999999901</c:v>
                </c:pt>
                <c:pt idx="676" formatCode="0_ ">
                  <c:v>29.761590000000979</c:v>
                </c:pt>
                <c:pt idx="677" formatCode="0_ ">
                  <c:v>29.359310000000733</c:v>
                </c:pt>
                <c:pt idx="678" formatCode="0_ ">
                  <c:v>21.514850000001388</c:v>
                </c:pt>
                <c:pt idx="679" formatCode="0_ ">
                  <c:v>-2.0185299999993731</c:v>
                </c:pt>
                <c:pt idx="680" formatCode="0_ ">
                  <c:v>-8.6561499999997977</c:v>
                </c:pt>
                <c:pt idx="681" formatCode="0_ ">
                  <c:v>-24.847919999999249</c:v>
                </c:pt>
                <c:pt idx="682" formatCode="0_ ">
                  <c:v>-33.899219999998422</c:v>
                </c:pt>
                <c:pt idx="683" formatCode="0_ ">
                  <c:v>-28.669579999998859</c:v>
                </c:pt>
                <c:pt idx="684" formatCode="0_ ">
                  <c:v>-10.969259999999849</c:v>
                </c:pt>
                <c:pt idx="685" formatCode="0_ ">
                  <c:v>-49.965199999999641</c:v>
                </c:pt>
                <c:pt idx="686" formatCode="0_ ">
                  <c:v>-41.014469999999164</c:v>
                </c:pt>
                <c:pt idx="687" formatCode="0_ ">
                  <c:v>-50.669189999999617</c:v>
                </c:pt>
                <c:pt idx="688" formatCode="0_ ">
                  <c:v>-135.16470000000027</c:v>
                </c:pt>
                <c:pt idx="689" formatCode="0_ ">
                  <c:v>-114.84955999999875</c:v>
                </c:pt>
                <c:pt idx="690" formatCode="0_ ">
                  <c:v>-93.989639999998872</c:v>
                </c:pt>
                <c:pt idx="691" formatCode="0_ ">
                  <c:v>-96.001040000000103</c:v>
                </c:pt>
                <c:pt idx="692" formatCode="0_ ">
                  <c:v>-125.12440999999944</c:v>
                </c:pt>
                <c:pt idx="693" formatCode="0_ ">
                  <c:v>-163.5002199999999</c:v>
                </c:pt>
                <c:pt idx="694" formatCode="0_ ">
                  <c:v>-198.6577899999993</c:v>
                </c:pt>
                <c:pt idx="695" formatCode="0_ ">
                  <c:v>-182.1643099999992</c:v>
                </c:pt>
                <c:pt idx="696" formatCode="0_ ">
                  <c:v>-240.51161999999931</c:v>
                </c:pt>
                <c:pt idx="697" formatCode="0_ ">
                  <c:v>-235.58368999999948</c:v>
                </c:pt>
                <c:pt idx="698" formatCode="0_ ">
                  <c:v>-260.08083999999963</c:v>
                </c:pt>
                <c:pt idx="699" formatCode="0_ ">
                  <c:v>-287.88172999999915</c:v>
                </c:pt>
                <c:pt idx="700" formatCode="0_ ">
                  <c:v>-297.83815999999933</c:v>
                </c:pt>
                <c:pt idx="701" formatCode="0_ ">
                  <c:v>-303.67121999999927</c:v>
                </c:pt>
                <c:pt idx="702" formatCode="0_ ">
                  <c:v>-297.83815999999933</c:v>
                </c:pt>
                <c:pt idx="703" formatCode="0_ ">
                  <c:v>-285.16633999999885</c:v>
                </c:pt>
                <c:pt idx="704" formatCode="0_ ">
                  <c:v>-314.95013000000017</c:v>
                </c:pt>
                <c:pt idx="705" formatCode="0_ ">
                  <c:v>-319.47577999999976</c:v>
                </c:pt>
                <c:pt idx="706" formatCode="0_ ">
                  <c:v>-345.98433000000023</c:v>
                </c:pt>
                <c:pt idx="707" formatCode="0_ ">
                  <c:v>-367.06209999999919</c:v>
                </c:pt>
                <c:pt idx="708" formatCode="0_ ">
                  <c:v>-349.66348999999991</c:v>
                </c:pt>
                <c:pt idx="709" formatCode="0_ ">
                  <c:v>-358.01079999999911</c:v>
                </c:pt>
                <c:pt idx="710" formatCode="0_ ">
                  <c:v>-371.18546999999944</c:v>
                </c:pt>
                <c:pt idx="711" formatCode="0_ ">
                  <c:v>-378.32593999999881</c:v>
                </c:pt>
                <c:pt idx="712" formatCode="0_ ">
                  <c:v>-418.41143999999986</c:v>
                </c:pt>
                <c:pt idx="713" formatCode="0_ ">
                  <c:v>-435.00548999999864</c:v>
                </c:pt>
                <c:pt idx="714" formatCode="0_ ">
                  <c:v>-441.24082999999973</c:v>
                </c:pt>
                <c:pt idx="715" formatCode="0_ ">
                  <c:v>-446.5710399999989</c:v>
                </c:pt>
                <c:pt idx="716" formatCode="0_ ">
                  <c:v>-524.18585999999868</c:v>
                </c:pt>
                <c:pt idx="717" formatCode="0_ ">
                  <c:v>-526.39840000000004</c:v>
                </c:pt>
                <c:pt idx="718" formatCode="0_ ">
                  <c:v>-295.38571999999931</c:v>
                </c:pt>
                <c:pt idx="719" formatCode="0_ ">
                  <c:v>-291.98441999999977</c:v>
                </c:pt>
                <c:pt idx="720" formatCode="0_ ">
                  <c:v>-290.42953999999918</c:v>
                </c:pt>
                <c:pt idx="721" formatCode="0_ ">
                  <c:v>-307.14450000000033</c:v>
                </c:pt>
                <c:pt idx="722" formatCode="0_ ">
                  <c:v>-318.02865999999995</c:v>
                </c:pt>
                <c:pt idx="723" formatCode="0_ ">
                  <c:v>-303.35447999999997</c:v>
                </c:pt>
                <c:pt idx="724" formatCode="0_ ">
                  <c:v>-313.26683999999932</c:v>
                </c:pt>
                <c:pt idx="725" formatCode="0_ ">
                  <c:v>-315.11325999999917</c:v>
                </c:pt>
                <c:pt idx="726" formatCode="0_ ">
                  <c:v>-320.16661999999906</c:v>
                </c:pt>
                <c:pt idx="727" formatCode="0_ ">
                  <c:v>-354.98179999999866</c:v>
                </c:pt>
                <c:pt idx="728" formatCode="0_ ">
                  <c:v>-498.84887999999955</c:v>
                </c:pt>
                <c:pt idx="729" formatCode="0_ ">
                  <c:v>-518.43855999999869</c:v>
                </c:pt>
                <c:pt idx="730" formatCode="0_ ">
                  <c:v>-525.59823999999935</c:v>
                </c:pt>
                <c:pt idx="731" formatCode="0_ ">
                  <c:v>-552.98479999999927</c:v>
                </c:pt>
                <c:pt idx="732" formatCode="0_ ">
                  <c:v>-523.2522399999998</c:v>
                </c:pt>
                <c:pt idx="733" formatCode="0_ ">
                  <c:v>-483.97343999999885</c:v>
                </c:pt>
                <c:pt idx="734" formatCode="0_ ">
                  <c:v>-493.81799999999839</c:v>
                </c:pt>
                <c:pt idx="735" formatCode="0_ ">
                  <c:v>-492.82359999999971</c:v>
                </c:pt>
                <c:pt idx="736" formatCode="0_ ">
                  <c:v>-502.5687199999993</c:v>
                </c:pt>
                <c:pt idx="737" formatCode="0_ ">
                  <c:v>-669.07575999999972</c:v>
                </c:pt>
                <c:pt idx="738" formatCode="0_ ">
                  <c:v>-683.69344000000001</c:v>
                </c:pt>
                <c:pt idx="739" formatCode="0_ ">
                  <c:v>-698.90775999999914</c:v>
                </c:pt>
                <c:pt idx="740" formatCode="0_ ">
                  <c:v>-676.33487999999943</c:v>
                </c:pt>
                <c:pt idx="741" formatCode="0_ ">
                  <c:v>-675.34047999999802</c:v>
                </c:pt>
                <c:pt idx="742" formatCode="0_ ">
                  <c:v>-898.84887999999955</c:v>
                </c:pt>
                <c:pt idx="743" formatCode="0_ ">
                  <c:v>-935.72279999999955</c:v>
                </c:pt>
                <c:pt idx="744" formatCode="0_ ">
                  <c:v>-939.20319999999992</c:v>
                </c:pt>
                <c:pt idx="745" formatCode="0_ ">
                  <c:v>-1081.0085599999993</c:v>
                </c:pt>
                <c:pt idx="746" formatCode="0_ ">
                  <c:v>-1125.241039999999</c:v>
                </c:pt>
                <c:pt idx="747" formatCode="0_ ">
                  <c:v>-1266.7886399999988</c:v>
                </c:pt>
                <c:pt idx="748" formatCode="0_ ">
                  <c:v>-1281.4063199999991</c:v>
                </c:pt>
                <c:pt idx="749" formatCode="0_ ">
                  <c:v>-1282.4007199999987</c:v>
                </c:pt>
                <c:pt idx="750" formatCode="0_ ">
                  <c:v>-1311.079999999999</c:v>
                </c:pt>
                <c:pt idx="751" formatCode="0_ ">
                  <c:v>-1421.4623199999987</c:v>
                </c:pt>
                <c:pt idx="752" formatCode="0_ ">
                  <c:v>-1421.8600799999995</c:v>
                </c:pt>
                <c:pt idx="753" formatCode="0_ ">
                  <c:v>-1429.2186399999991</c:v>
                </c:pt>
                <c:pt idx="754" formatCode="0_ ">
                  <c:v>-1380.2941600000004</c:v>
                </c:pt>
                <c:pt idx="755" formatCode="0_ ">
                  <c:v>-1334.2534399999995</c:v>
                </c:pt>
                <c:pt idx="756" formatCode="0_ ">
                  <c:v>-1346.484559999999</c:v>
                </c:pt>
                <c:pt idx="757" formatCode="0_ ">
                  <c:v>-1352.948159999999</c:v>
                </c:pt>
                <c:pt idx="758" formatCode="0_ ">
                  <c:v>-1355.8319199999996</c:v>
                </c:pt>
                <c:pt idx="759" formatCode="0_ ">
                  <c:v>-1410.9622399999998</c:v>
                </c:pt>
                <c:pt idx="760" formatCode="0_ ">
                  <c:v>-1417.7241599999988</c:v>
                </c:pt>
                <c:pt idx="761" formatCode="0_ ">
                  <c:v>-1388.3893599999992</c:v>
                </c:pt>
                <c:pt idx="762" formatCode="0_ ">
                  <c:v>-1386.4999999999991</c:v>
                </c:pt>
                <c:pt idx="763" formatCode="0_ ">
                  <c:v>-1502.2115199999989</c:v>
                </c:pt>
                <c:pt idx="764" formatCode="0_ ">
                  <c:v>-1496.8417599999993</c:v>
                </c:pt>
                <c:pt idx="765" formatCode="0_ ">
                  <c:v>-1498.3333599999987</c:v>
                </c:pt>
                <c:pt idx="766" formatCode="0_ ">
                  <c:v>-1504.9958399999996</c:v>
                </c:pt>
                <c:pt idx="767" formatCode="0_ ">
                  <c:v>-1493.9579999999996</c:v>
                </c:pt>
                <c:pt idx="768" formatCode="0_ ">
                  <c:v>-1561.9566399999994</c:v>
                </c:pt>
                <c:pt idx="769" formatCode="0_ ">
                  <c:v>-1553.3053599999985</c:v>
                </c:pt>
                <c:pt idx="770" formatCode="0_ ">
                  <c:v>-1545.9467999999988</c:v>
                </c:pt>
                <c:pt idx="771" formatCode="0_ ">
                  <c:v>-1475.8193599999995</c:v>
                </c:pt>
                <c:pt idx="772" formatCode="0_ ">
                  <c:v>-1449.7660799999994</c:v>
                </c:pt>
                <c:pt idx="773" formatCode="0_ ">
                  <c:v>-1434.8500799999993</c:v>
                </c:pt>
                <c:pt idx="774" formatCode="0_ ">
                  <c:v>-1449.6666399999995</c:v>
                </c:pt>
                <c:pt idx="775" formatCode="0_ ">
                  <c:v>-1370.1918399999995</c:v>
                </c:pt>
                <c:pt idx="776" formatCode="0_ ">
                  <c:v>-1338.3304799999996</c:v>
                </c:pt>
                <c:pt idx="777" formatCode="0_ ">
                  <c:v>-1326.8948799999998</c:v>
                </c:pt>
                <c:pt idx="778" formatCode="0_ ">
                  <c:v>-1324.2254399999993</c:v>
                </c:pt>
                <c:pt idx="779" formatCode="0_ ">
                  <c:v>-979.74719999999888</c:v>
                </c:pt>
                <c:pt idx="780" formatCode="0_ ">
                  <c:v>-955.92227999999886</c:v>
                </c:pt>
                <c:pt idx="781" formatCode="0_ ">
                  <c:v>-922.79519999999957</c:v>
                </c:pt>
                <c:pt idx="782" formatCode="0_ ">
                  <c:v>-886.08663999999953</c:v>
                </c:pt>
                <c:pt idx="783" formatCode="0_ ">
                  <c:v>-893.01579999999922</c:v>
                </c:pt>
                <c:pt idx="784" formatCode="0_ ">
                  <c:v>-890.83263999999963</c:v>
                </c:pt>
                <c:pt idx="785" formatCode="0_ ">
                  <c:v>-897.76179999999931</c:v>
                </c:pt>
                <c:pt idx="786" formatCode="0_ ">
                  <c:v>-908.10807999999906</c:v>
                </c:pt>
                <c:pt idx="787" formatCode="0_ ">
                  <c:v>-762.35163999999986</c:v>
                </c:pt>
                <c:pt idx="788" formatCode="0_ ">
                  <c:v>-773.0075399999987</c:v>
                </c:pt>
                <c:pt idx="789" formatCode="0_ ">
                  <c:v>-757.53331999999955</c:v>
                </c:pt>
                <c:pt idx="790" formatCode="0_ ">
                  <c:v>-770.41305999999986</c:v>
                </c:pt>
                <c:pt idx="791" formatCode="0_ ">
                  <c:v>-726.95552000000043</c:v>
                </c:pt>
                <c:pt idx="792" formatCode="0_ ">
                  <c:v>-716.20695999999953</c:v>
                </c:pt>
                <c:pt idx="793" formatCode="0_ ">
                  <c:v>-690.0023799999999</c:v>
                </c:pt>
                <c:pt idx="794" formatCode="0_ ">
                  <c:v>-660.53649999999925</c:v>
                </c:pt>
                <c:pt idx="795" formatCode="0_ ">
                  <c:v>-640.72545999999966</c:v>
                </c:pt>
                <c:pt idx="796" formatCode="0_ ">
                  <c:v>-679.08669999999984</c:v>
                </c:pt>
                <c:pt idx="797" formatCode="0_ ">
                  <c:v>-704.10490000000027</c:v>
                </c:pt>
                <c:pt idx="798" formatCode="0_ ">
                  <c:v>-645.76549999999952</c:v>
                </c:pt>
                <c:pt idx="799" formatCode="0_ ">
                  <c:v>-652.15903999999955</c:v>
                </c:pt>
                <c:pt idx="800" formatCode="0_ ">
                  <c:v>-640.94718000000012</c:v>
                </c:pt>
                <c:pt idx="801" formatCode="0_ ">
                  <c:v>-338.46425999999974</c:v>
                </c:pt>
                <c:pt idx="802" formatCode="0_ ">
                  <c:v>-311.96587999999974</c:v>
                </c:pt>
                <c:pt idx="803" formatCode="0_ ">
                  <c:v>-304.56211999999869</c:v>
                </c:pt>
                <c:pt idx="804" formatCode="0_ ">
                  <c:v>-274.77080000000024</c:v>
                </c:pt>
                <c:pt idx="805" formatCode="0_ ">
                  <c:v>-293.68913999999859</c:v>
                </c:pt>
                <c:pt idx="806" formatCode="0_ ">
                  <c:v>-140.21027999999933</c:v>
                </c:pt>
                <c:pt idx="807" formatCode="0_ ">
                  <c:v>-124.83775999999943</c:v>
                </c:pt>
                <c:pt idx="808" formatCode="0_ ">
                  <c:v>-141.67915999999877</c:v>
                </c:pt>
                <c:pt idx="809" formatCode="0_ ">
                  <c:v>-145.45787999999993</c:v>
                </c:pt>
                <c:pt idx="810" formatCode="0_ ">
                  <c:v>-155.26715999999942</c:v>
                </c:pt>
                <c:pt idx="811" formatCode="0_ ">
                  <c:v>-183.16811999999936</c:v>
                </c:pt>
                <c:pt idx="812" formatCode="0_ ">
                  <c:v>-253.78823999999986</c:v>
                </c:pt>
                <c:pt idx="813" formatCode="0_ ">
                  <c:v>-258.51163999999972</c:v>
                </c:pt>
                <c:pt idx="814" formatCode="0_ ">
                  <c:v>-263.40679999999975</c:v>
                </c:pt>
                <c:pt idx="815" formatCode="0_ ">
                  <c:v>-274.14179999999942</c:v>
                </c:pt>
                <c:pt idx="816" formatCode="0_ ">
                  <c:v>-271.30775999999969</c:v>
                </c:pt>
                <c:pt idx="817" formatCode="0_ ">
                  <c:v>-289.95263999999952</c:v>
                </c:pt>
                <c:pt idx="818" formatCode="0_ ">
                  <c:v>-288.75031999999919</c:v>
                </c:pt>
                <c:pt idx="819" formatCode="0_ ">
                  <c:v>-279.73291999999947</c:v>
                </c:pt>
                <c:pt idx="820" formatCode="0_ ">
                  <c:v>-343.30195999999978</c:v>
                </c:pt>
                <c:pt idx="821" formatCode="0_ ">
                  <c:v>-336.51743999999962</c:v>
                </c:pt>
                <c:pt idx="822" formatCode="0_ ">
                  <c:v>-359.28455999999915</c:v>
                </c:pt>
                <c:pt idx="823" formatCode="0_ ">
                  <c:v>-362.6338799999985</c:v>
                </c:pt>
                <c:pt idx="824" formatCode="0_ ">
                  <c:v>-346.07799999999861</c:v>
                </c:pt>
                <c:pt idx="825" formatCode="0_ ">
                  <c:v>-298.50399999999991</c:v>
                </c:pt>
                <c:pt idx="826" formatCode="0_ ">
                  <c:v>194.1896799999995</c:v>
                </c:pt>
                <c:pt idx="827" formatCode="0_ ">
                  <c:v>173.4927200000011</c:v>
                </c:pt>
                <c:pt idx="828" formatCode="0_ ">
                  <c:v>140.88556000000062</c:v>
                </c:pt>
                <c:pt idx="829" formatCode="0_ ">
                  <c:v>131.51108000000022</c:v>
                </c:pt>
                <c:pt idx="830" formatCode="0_ ">
                  <c:v>125.97860000000037</c:v>
                </c:pt>
                <c:pt idx="831" formatCode="0_ ">
                  <c:v>186.88988000000063</c:v>
                </c:pt>
                <c:pt idx="832" formatCode="0_ ">
                  <c:v>189.34875999999986</c:v>
                </c:pt>
                <c:pt idx="833" formatCode="0_ ">
                  <c:v>186.81304000000091</c:v>
                </c:pt>
                <c:pt idx="834" formatCode="0_ ">
                  <c:v>172.4938000000011</c:v>
                </c:pt>
                <c:pt idx="835" formatCode="0_ ">
                  <c:v>161.27516000000014</c:v>
                </c:pt>
                <c:pt idx="836" formatCode="0_ ">
                  <c:v>165.8087200000009</c:v>
                </c:pt>
                <c:pt idx="837" formatCode="0_ ">
                  <c:v>168.26760000000013</c:v>
                </c:pt>
                <c:pt idx="838" formatCode="0_ ">
                  <c:v>169.95808000000034</c:v>
                </c:pt>
                <c:pt idx="839" formatCode="0_ ">
                  <c:v>134.8152</c:v>
                </c:pt>
                <c:pt idx="840" formatCode="0_ ">
                  <c:v>118.11392000000069</c:v>
                </c:pt>
                <c:pt idx="841" formatCode="0_ ">
                  <c:v>119.26652000000104</c:v>
                </c:pt>
                <c:pt idx="842" formatCode="0_ ">
                  <c:v>118.26760000000013</c:v>
                </c:pt>
                <c:pt idx="843" formatCode="0_ ">
                  <c:v>158.5587600000008</c:v>
                </c:pt>
                <c:pt idx="844" formatCode="0_ ">
                  <c:v>123.41588000000047</c:v>
                </c:pt>
                <c:pt idx="845" formatCode="0_ ">
                  <c:v>99.030600000000049</c:v>
                </c:pt>
                <c:pt idx="846" formatCode="0_ ">
                  <c:v>95.419120000000476</c:v>
                </c:pt>
                <c:pt idx="847" formatCode="0_ ">
                  <c:v>60.967800000000352</c:v>
                </c:pt>
                <c:pt idx="848" formatCode="0_ ">
                  <c:v>28.130119999999806</c:v>
                </c:pt>
                <c:pt idx="849" formatCode="0_ ">
                  <c:v>28.130119999999806</c:v>
                </c:pt>
                <c:pt idx="850" formatCode="0_ ">
                  <c:v>2.8996000000006461</c:v>
                </c:pt>
                <c:pt idx="851" formatCode="0_ ">
                  <c:v>4.7437600000002931</c:v>
                </c:pt>
                <c:pt idx="852" formatCode="0_ ">
                  <c:v>-24.71295999999893</c:v>
                </c:pt>
                <c:pt idx="853" formatCode="0_ ">
                  <c:v>-95.459759999999733</c:v>
                </c:pt>
                <c:pt idx="854" formatCode="0_ ">
                  <c:v>-119.07664000000022</c:v>
                </c:pt>
                <c:pt idx="855" formatCode="0_ ">
                  <c:v>-149.37860000000001</c:v>
                </c:pt>
                <c:pt idx="856" formatCode="0_ ">
                  <c:v>-193.35807999999906</c:v>
                </c:pt>
                <c:pt idx="857" formatCode="0_ ">
                  <c:v>-221.58536000000004</c:v>
                </c:pt>
                <c:pt idx="858" formatCode="0_ ">
                  <c:v>-303.16659999999956</c:v>
                </c:pt>
                <c:pt idx="859" formatCode="0_ ">
                  <c:v>-557.70926999999938</c:v>
                </c:pt>
                <c:pt idx="860" formatCode="0_ ">
                  <c:v>-560.83823999999913</c:v>
                </c:pt>
                <c:pt idx="861" formatCode="0_ ">
                  <c:v>-599.55756999999994</c:v>
                </c:pt>
                <c:pt idx="862" formatCode="0_ ">
                  <c:v>-609.90723999999955</c:v>
                </c:pt>
                <c:pt idx="863" formatCode="0_ ">
                  <c:v>-710.0676999999996</c:v>
                </c:pt>
                <c:pt idx="864" formatCode="0_ ">
                  <c:v>-710.22816000000057</c:v>
                </c:pt>
                <c:pt idx="865" formatCode="0_ ">
                  <c:v>-710.38861999999881</c:v>
                </c:pt>
                <c:pt idx="866" formatCode="0_ ">
                  <c:v>-760.30838999999924</c:v>
                </c:pt>
                <c:pt idx="867" formatCode="0_ ">
                  <c:v>-754.77251999999953</c:v>
                </c:pt>
                <c:pt idx="868" formatCode="0_ ">
                  <c:v>-758.70379000000048</c:v>
                </c:pt>
                <c:pt idx="869" formatCode="0_ ">
                  <c:v>-784.90723999999955</c:v>
                </c:pt>
                <c:pt idx="870" formatCode="0_ ">
                  <c:v>-835.0676999999996</c:v>
                </c:pt>
                <c:pt idx="871" formatCode="0_ ">
                  <c:v>-885.22816000000057</c:v>
                </c:pt>
                <c:pt idx="872" formatCode="0_ ">
                  <c:v>-927.52607999999964</c:v>
                </c:pt>
                <c:pt idx="873" formatCode="0_ ">
                  <c:v>-921.58905999999934</c:v>
                </c:pt>
                <c:pt idx="874" formatCode="0_ ">
                  <c:v>-978.08768999999938</c:v>
                </c:pt>
                <c:pt idx="875" formatCode="0_ ">
                  <c:v>-1006.4573499999997</c:v>
                </c:pt>
                <c:pt idx="876" formatCode="0_ ">
                  <c:v>-1029.85275</c:v>
                </c:pt>
                <c:pt idx="877" formatCode="0_ ">
                  <c:v>-1186.0356999999985</c:v>
                </c:pt>
                <c:pt idx="878" formatCode="0_ ">
                  <c:v>-1236.2006799999999</c:v>
                </c:pt>
                <c:pt idx="879" formatCode="0_ ">
                  <c:v>-1236.3656599999995</c:v>
                </c:pt>
                <c:pt idx="880" formatCode="0_ ">
                  <c:v>-1286.6131299999997</c:v>
                </c:pt>
                <c:pt idx="881" formatCode="0_ ">
                  <c:v>-1286.8605999999991</c:v>
                </c:pt>
                <c:pt idx="882" formatCode="0_ ">
                  <c:v>-1287.0255799999986</c:v>
                </c:pt>
                <c:pt idx="883" formatCode="0_ ">
                  <c:v>-1307.9835699999994</c:v>
                </c:pt>
                <c:pt idx="884" formatCode="0_ ">
                  <c:v>-1300.7244499999988</c:v>
                </c:pt>
                <c:pt idx="885" formatCode="0_ ">
                  <c:v>-1273.2552799999994</c:v>
                </c:pt>
                <c:pt idx="886" formatCode="0_ ">
                  <c:v>-1275.8124699999998</c:v>
                </c:pt>
                <c:pt idx="887" formatCode="0_ ">
                  <c:v>-1307.1641999999993</c:v>
                </c:pt>
                <c:pt idx="888" formatCode="0_ ">
                  <c:v>-1317.145489999999</c:v>
                </c:pt>
                <c:pt idx="889" formatCode="0_ ">
                  <c:v>-1142.7505699999992</c:v>
                </c:pt>
                <c:pt idx="890" formatCode="0_ ">
                  <c:v>-1140.110889999999</c:v>
                </c:pt>
                <c:pt idx="891" formatCode="0_ ">
                  <c:v>-1042.8330599999999</c:v>
                </c:pt>
                <c:pt idx="892" formatCode="0_ ">
                  <c:v>-906.36694999999872</c:v>
                </c:pt>
                <c:pt idx="893" formatCode="0_ ">
                  <c:v>-918.41049000000021</c:v>
                </c:pt>
                <c:pt idx="894" formatCode="0_ ">
                  <c:v>-913.54357999999957</c:v>
                </c:pt>
                <c:pt idx="895" formatCode="0_ ">
                  <c:v>-1085.9039000000002</c:v>
                </c:pt>
                <c:pt idx="896" formatCode="0_ ">
                  <c:v>-1109.0891199999996</c:v>
                </c:pt>
                <c:pt idx="897" formatCode="0_ ">
                  <c:v>-1119.9777999999997</c:v>
                </c:pt>
                <c:pt idx="898" formatCode="0_ ">
                  <c:v>-1111.0688799999989</c:v>
                </c:pt>
                <c:pt idx="899" formatCode="0_ ">
                  <c:v>-1109.8315299999995</c:v>
                </c:pt>
                <c:pt idx="900" formatCode="0_ ">
                  <c:v>-1110.9039000000002</c:v>
                </c:pt>
                <c:pt idx="901" formatCode="0_ ">
                  <c:v>-1094.4883899999995</c:v>
                </c:pt>
                <c:pt idx="902" formatCode="0_ ">
                  <c:v>-1105.3770699999995</c:v>
                </c:pt>
                <c:pt idx="903" formatCode="0_ ">
                  <c:v>-1104.7171499999995</c:v>
                </c:pt>
                <c:pt idx="904" formatCode="0_ ">
                  <c:v>-1108.5941799999991</c:v>
                </c:pt>
                <c:pt idx="905" formatCode="0_ ">
                  <c:v>-1118.7404499999993</c:v>
                </c:pt>
                <c:pt idx="906" formatCode="0_ ">
                  <c:v>-1127.1544299999996</c:v>
                </c:pt>
                <c:pt idx="907" formatCode="0_ ">
                  <c:v>-1127.1544299999996</c:v>
                </c:pt>
                <c:pt idx="908" formatCode="0_ ">
                  <c:v>-1051.3415999999988</c:v>
                </c:pt>
                <c:pt idx="909" formatCode="0_ ">
                  <c:v>-1049.3889600000002</c:v>
                </c:pt>
                <c:pt idx="910" formatCode="0_ ">
                  <c:v>-1054.1078399999997</c:v>
                </c:pt>
                <c:pt idx="911" formatCode="0_ ">
                  <c:v>-1076.0750399999988</c:v>
                </c:pt>
                <c:pt idx="912" formatCode="0_ ">
                  <c:v>-1074.6105600000001</c:v>
                </c:pt>
                <c:pt idx="913" formatCode="0_ ">
                  <c:v>-1080.2243999999992</c:v>
                </c:pt>
                <c:pt idx="914" formatCode="0_ ">
                  <c:v>-1023.5797599999987</c:v>
                </c:pt>
                <c:pt idx="915" formatCode="0_ ">
                  <c:v>-1026.949419999999</c:v>
                </c:pt>
                <c:pt idx="916" formatCode="0_ ">
                  <c:v>-1059.9239499999994</c:v>
                </c:pt>
                <c:pt idx="917" formatCode="0_ ">
                  <c:v>-1082.7092699999994</c:v>
                </c:pt>
                <c:pt idx="918" formatCode="0_ ">
                  <c:v>-1085.8382399999991</c:v>
                </c:pt>
                <c:pt idx="919" formatCode="0_ ">
                  <c:v>-1099.5575699999999</c:v>
                </c:pt>
                <c:pt idx="920" formatCode="0_ ">
                  <c:v>-1109.9072399999995</c:v>
                </c:pt>
                <c:pt idx="921" formatCode="0_ ">
                  <c:v>-1110.0676999999996</c:v>
                </c:pt>
                <c:pt idx="922" formatCode="0_ ">
                  <c:v>-1110.2281600000006</c:v>
                </c:pt>
                <c:pt idx="923" formatCode="0_ ">
                  <c:v>-1110.3886199999988</c:v>
                </c:pt>
                <c:pt idx="924" formatCode="0_ ">
                  <c:v>-642.5358499999993</c:v>
                </c:pt>
                <c:pt idx="925" formatCode="0_ ">
                  <c:v>-637.46780000000035</c:v>
                </c:pt>
                <c:pt idx="926" formatCode="0_ ">
                  <c:v>-641.06684999999925</c:v>
                </c:pt>
                <c:pt idx="927" formatCode="0_ ">
                  <c:v>-642.16859999999906</c:v>
                </c:pt>
                <c:pt idx="928" formatCode="0_ ">
                  <c:v>-642.3154999999997</c:v>
                </c:pt>
                <c:pt idx="929" formatCode="0_ ">
                  <c:v>-642.46240000000034</c:v>
                </c:pt>
                <c:pt idx="930" formatCode="0_ ">
                  <c:v>-635.41119999999955</c:v>
                </c:pt>
                <c:pt idx="931" formatCode="0_ ">
                  <c:v>-629.97589999999946</c:v>
                </c:pt>
                <c:pt idx="932" formatCode="0_ ">
                  <c:v>-635.92534999999953</c:v>
                </c:pt>
                <c:pt idx="933" formatCode="0_ ">
                  <c:v>-639.01024999999936</c:v>
                </c:pt>
                <c:pt idx="934" formatCode="0_ ">
                  <c:v>-403.88550000000032</c:v>
                </c:pt>
                <c:pt idx="935" formatCode="0_ ">
                  <c:v>-454.23579999999947</c:v>
                </c:pt>
                <c:pt idx="936" formatCode="0_ ">
                  <c:v>-454.37592000000041</c:v>
                </c:pt>
                <c:pt idx="937" formatCode="0_ ">
                  <c:v>-454.51603999999861</c:v>
                </c:pt>
                <c:pt idx="938" formatCode="0_ ">
                  <c:v>-454.72621999999956</c:v>
                </c:pt>
                <c:pt idx="939" formatCode="0_ ">
                  <c:v>-454.93639999999959</c:v>
                </c:pt>
                <c:pt idx="940" formatCode="0_ ">
                  <c:v>-455.07651999999871</c:v>
                </c:pt>
                <c:pt idx="941" formatCode="0_ ">
                  <c:v>-451.64357999999993</c:v>
                </c:pt>
                <c:pt idx="942" formatCode="0_ ">
                  <c:v>-395.47829999999976</c:v>
                </c:pt>
                <c:pt idx="943" formatCode="0_ ">
                  <c:v>-372.14831999999933</c:v>
                </c:pt>
                <c:pt idx="944" formatCode="0_ ">
                  <c:v>-359.3201799999988</c:v>
                </c:pt>
                <c:pt idx="945" formatCode="0_ ">
                  <c:v>-379.71479999999974</c:v>
                </c:pt>
                <c:pt idx="946" formatCode="0_ ">
                  <c:v>-388.1920599999994</c:v>
                </c:pt>
                <c:pt idx="947" formatCode="0_ ">
                  <c:v>-393.58667999999943</c:v>
                </c:pt>
                <c:pt idx="948" formatCode="0_ ">
                  <c:v>-391.41481999999996</c:v>
                </c:pt>
                <c:pt idx="949" formatCode="0_ ">
                  <c:v>-389.24295999999958</c:v>
                </c:pt>
                <c:pt idx="950" formatCode="0_ ">
                  <c:v>-375.02077999999983</c:v>
                </c:pt>
                <c:pt idx="951" formatCode="0_ ">
                  <c:v>-383.91839999999956</c:v>
                </c:pt>
                <c:pt idx="952" formatCode="0_ ">
                  <c:v>-348.47229999999945</c:v>
                </c:pt>
                <c:pt idx="953" formatCode="0_ ">
                  <c:v>-37.401379999999335</c:v>
                </c:pt>
                <c:pt idx="954" formatCode="0_ ">
                  <c:v>-28.646639999999024</c:v>
                </c:pt>
                <c:pt idx="955" formatCode="0_ ">
                  <c:v>-15.342019999999138</c:v>
                </c:pt>
                <c:pt idx="956" formatCode="0_ ">
                  <c:v>-23.665599999999358</c:v>
                </c:pt>
                <c:pt idx="957" formatCode="0_ ">
                  <c:v>-27.925699999999779</c:v>
                </c:pt>
                <c:pt idx="958" formatCode="0_ ">
                  <c:v>-27.401379999999335</c:v>
                </c:pt>
                <c:pt idx="959" formatCode="0_ ">
                  <c:v>-39.460739999999532</c:v>
                </c:pt>
                <c:pt idx="960" formatCode="0_ ">
                  <c:v>-37.625619999999799</c:v>
                </c:pt>
                <c:pt idx="961" formatCode="0_ ">
                  <c:v>-37.82223999999951</c:v>
                </c:pt>
                <c:pt idx="962" formatCode="0_ ">
                  <c:v>-26.090580000000045</c:v>
                </c:pt>
                <c:pt idx="963" formatCode="0_ ">
                  <c:v>-25.107479999999669</c:v>
                </c:pt>
                <c:pt idx="964" formatCode="0_ ">
                  <c:v>-51.090580000000045</c:v>
                </c:pt>
                <c:pt idx="965" formatCode="0_ ">
                  <c:v>-53.253399999999601</c:v>
                </c:pt>
                <c:pt idx="966" formatCode="0_ ">
                  <c:v>-60.921579999999267</c:v>
                </c:pt>
                <c:pt idx="967" formatCode="0_ ">
                  <c:v>-56.595939999999246</c:v>
                </c:pt>
                <c:pt idx="968" formatCode="0_ ">
                  <c:v>-48.337899999999536</c:v>
                </c:pt>
                <c:pt idx="969" formatCode="0_ ">
                  <c:v>-56.464859999999135</c:v>
                </c:pt>
                <c:pt idx="970" formatCode="0_ ">
                  <c:v>14.668280000000777</c:v>
                </c:pt>
                <c:pt idx="971" formatCode="0_ ">
                  <c:v>-65.896200000000135</c:v>
                </c:pt>
                <c:pt idx="972" formatCode="0_ ">
                  <c:v>-57.695789999999761</c:v>
                </c:pt>
                <c:pt idx="973" formatCode="0_ ">
                  <c:v>-61.629319999999097</c:v>
                </c:pt>
                <c:pt idx="974" formatCode="0_ ">
                  <c:v>-63.296070000000327</c:v>
                </c:pt>
                <c:pt idx="975" formatCode="0_ ">
                  <c:v>-91.029539999999542</c:v>
                </c:pt>
                <c:pt idx="976" formatCode="0_ ">
                  <c:v>-114.62946999999986</c:v>
                </c:pt>
                <c:pt idx="977" formatCode="0_ ">
                  <c:v>-121.09645999999884</c:v>
                </c:pt>
                <c:pt idx="978" formatCode="0_ ">
                  <c:v>-149.96331999999984</c:v>
                </c:pt>
                <c:pt idx="979" formatCode="0_ ">
                  <c:v>-165.23074999999972</c:v>
                </c:pt>
                <c:pt idx="980" formatCode="0_ ">
                  <c:v>-195.76561000000038</c:v>
                </c:pt>
                <c:pt idx="981" formatCode="0_ ">
                  <c:v>-216.63331999999991</c:v>
                </c:pt>
                <c:pt idx="982" formatCode="0_ ">
                  <c:v>-219.50012999999853</c:v>
                </c:pt>
                <c:pt idx="983" formatCode="0_ ">
                  <c:v>-225.96712000000025</c:v>
                </c:pt>
                <c:pt idx="984" formatCode="0_ ">
                  <c:v>-230.96736999999939</c:v>
                </c:pt>
                <c:pt idx="985" formatCode="0_ ">
                  <c:v>-238.63442000000032</c:v>
                </c:pt>
                <c:pt idx="986" formatCode="0_ ">
                  <c:v>-247.70103999999992</c:v>
                </c:pt>
                <c:pt idx="987" formatCode="0_ ">
                  <c:v>-244.76755999999932</c:v>
                </c:pt>
                <c:pt idx="988" formatCode="0_ ">
                  <c:v>-247.70103999999992</c:v>
                </c:pt>
                <c:pt idx="989" formatCode="0_ ">
                  <c:v>-251.23454999999922</c:v>
                </c:pt>
                <c:pt idx="990" formatCode="0_ ">
                  <c:v>-272.16817999999967</c:v>
                </c:pt>
                <c:pt idx="991" formatCode="0_ ">
                  <c:v>-270.76810999999998</c:v>
                </c:pt>
                <c:pt idx="992" formatCode="0_ ">
                  <c:v>-274.568299999999</c:v>
                </c:pt>
                <c:pt idx="993" formatCode="0_ ">
                  <c:v>-280.03523999999925</c:v>
                </c:pt>
                <c:pt idx="994" formatCode="0_ ">
                  <c:v>-304.90189999999984</c:v>
                </c:pt>
                <c:pt idx="995" formatCode="0_ ">
                  <c:v>-320.90269999999964</c:v>
                </c:pt>
                <c:pt idx="996" formatCode="0_ ">
                  <c:v>-322.56944999999996</c:v>
                </c:pt>
                <c:pt idx="997" formatCode="0_ ">
                  <c:v>-324.10285999999996</c:v>
                </c:pt>
                <c:pt idx="998" formatCode="0_ ">
                  <c:v>-350.50292999999965</c:v>
                </c:pt>
                <c:pt idx="999" formatCode="0_ ">
                  <c:v>-350.76960999999937</c:v>
                </c:pt>
                <c:pt idx="1000" formatCode="0_ ">
                  <c:v>-350.83627999999953</c:v>
                </c:pt>
                <c:pt idx="1001" formatCode="0_ ">
                  <c:v>-350.43625999999949</c:v>
                </c:pt>
                <c:pt idx="1002" formatCode="0_ ">
                  <c:v>-348.70283999999992</c:v>
                </c:pt>
                <c:pt idx="1003" formatCode="0_ ">
                  <c:v>-348.90284999999949</c:v>
                </c:pt>
                <c:pt idx="1004" formatCode="0_ ">
                  <c:v>-323.63616999999977</c:v>
                </c:pt>
                <c:pt idx="1005" formatCode="0_ ">
                  <c:v>-323.30281999999897</c:v>
                </c:pt>
                <c:pt idx="1006" formatCode="0_ ">
                  <c:v>-323.10280999999941</c:v>
                </c:pt>
                <c:pt idx="1007" formatCode="0_ ">
                  <c:v>-323.30281999999897</c:v>
                </c:pt>
                <c:pt idx="1008" formatCode="0_ ">
                  <c:v>-310.70218999999906</c:v>
                </c:pt>
                <c:pt idx="1009" formatCode="0_ ">
                  <c:v>-310.70218999999906</c:v>
                </c:pt>
                <c:pt idx="1010" formatCode="0_ ">
                  <c:v>-315.56910000000062</c:v>
                </c:pt>
                <c:pt idx="1011" formatCode="0_ ">
                  <c:v>-315.43575999999939</c:v>
                </c:pt>
                <c:pt idx="1012" formatCode="0_ ">
                  <c:v>-315.70244000000002</c:v>
                </c:pt>
                <c:pt idx="1013" formatCode="0_ ">
                  <c:v>-315.56910000000062</c:v>
                </c:pt>
                <c:pt idx="1014" formatCode="0_ ">
                  <c:v>-495.76519999999982</c:v>
                </c:pt>
                <c:pt idx="1015" formatCode="0_ ">
                  <c:v>-495.42619999999897</c:v>
                </c:pt>
                <c:pt idx="1016" formatCode="0_ ">
                  <c:v>-495.08719999999903</c:v>
                </c:pt>
                <c:pt idx="1017" formatCode="0_ ">
                  <c:v>-495.42619999999897</c:v>
                </c:pt>
                <c:pt idx="1018" formatCode="0_ ">
                  <c:v>-480.56179999999949</c:v>
                </c:pt>
                <c:pt idx="1019" formatCode="0_ ">
                  <c:v>-480.42619999999897</c:v>
                </c:pt>
                <c:pt idx="1020" formatCode="0_ ">
                  <c:v>-480.22279999999955</c:v>
                </c:pt>
                <c:pt idx="1021" formatCode="0_ ">
                  <c:v>-415.30241999999907</c:v>
                </c:pt>
                <c:pt idx="1022" formatCode="0_ ">
                  <c:v>-415.30241999999907</c:v>
                </c:pt>
                <c:pt idx="1023" formatCode="0_ ">
                  <c:v>-425.30241999999907</c:v>
                </c:pt>
                <c:pt idx="1024" formatCode="0_ ">
                  <c:v>-425.30241999999907</c:v>
                </c:pt>
                <c:pt idx="1025" formatCode="0_ ">
                  <c:v>-440.30241999999907</c:v>
                </c:pt>
                <c:pt idx="1026" formatCode="0_ ">
                  <c:v>-450.30241999999907</c:v>
                </c:pt>
                <c:pt idx="1027" formatCode="0_ ">
                  <c:v>-455.43575999999939</c:v>
                </c:pt>
                <c:pt idx="1028" formatCode="0_ ">
                  <c:v>-455.56910000000062</c:v>
                </c:pt>
                <c:pt idx="1029" formatCode="0_ ">
                  <c:v>-430.36908999999923</c:v>
                </c:pt>
                <c:pt idx="1030" formatCode="0_ ">
                  <c:v>-430.23574999999892</c:v>
                </c:pt>
                <c:pt idx="1031" formatCode="0_ ">
                  <c:v>-429.10235999999986</c:v>
                </c:pt>
                <c:pt idx="1032" formatCode="0_ ">
                  <c:v>-416.63581999999951</c:v>
                </c:pt>
                <c:pt idx="1033" formatCode="0_ ">
                  <c:v>-419.50262999999995</c:v>
                </c:pt>
                <c:pt idx="1034" formatCode="0_ ">
                  <c:v>-412.90229999999974</c:v>
                </c:pt>
                <c:pt idx="1035" formatCode="0_ ">
                  <c:v>-412.23559999999907</c:v>
                </c:pt>
                <c:pt idx="1036" formatCode="0_ ">
                  <c:v>-411.4355599999999</c:v>
                </c:pt>
                <c:pt idx="1037" formatCode="0_ ">
                  <c:v>-432.03583999999864</c:v>
                </c:pt>
                <c:pt idx="1038" formatCode="0_ ">
                  <c:v>-430.36908999999923</c:v>
                </c:pt>
                <c:pt idx="1039" formatCode="0_ ">
                  <c:v>-431.83582999999908</c:v>
                </c:pt>
                <c:pt idx="1040" formatCode="0_ ">
                  <c:v>-432.70253999999932</c:v>
                </c:pt>
                <c:pt idx="1041" formatCode="0_ ">
                  <c:v>-408.03539000000001</c:v>
                </c:pt>
                <c:pt idx="1042" formatCode="0_ ">
                  <c:v>-405.70193999999901</c:v>
                </c:pt>
                <c:pt idx="1043" formatCode="0_ ">
                  <c:v>-402.43510999999944</c:v>
                </c:pt>
                <c:pt idx="1044" formatCode="0_ ">
                  <c:v>-396.0347899999997</c:v>
                </c:pt>
                <c:pt idx="1045" formatCode="0_ ">
                  <c:v>-392.36793999999918</c:v>
                </c:pt>
                <c:pt idx="1046" formatCode="0_ ">
                  <c:v>-392.56794999999966</c:v>
                </c:pt>
                <c:pt idx="1047" formatCode="0_ ">
                  <c:v>-337.23359999999957</c:v>
                </c:pt>
                <c:pt idx="1048" formatCode="0_ ">
                  <c:v>-332.43335999999908</c:v>
                </c:pt>
                <c:pt idx="1049" formatCode="0_ ">
                  <c:v>-353.23315000000002</c:v>
                </c:pt>
                <c:pt idx="1050" formatCode="0_ ">
                  <c:v>-287.43310999999903</c:v>
                </c:pt>
                <c:pt idx="1051" formatCode="0_ ">
                  <c:v>-291.09995999999956</c:v>
                </c:pt>
                <c:pt idx="1052" formatCode="0_ ">
                  <c:v>-293.63341999999921</c:v>
                </c:pt>
                <c:pt idx="1053" formatCode="0_ ">
                  <c:v>-282.43360999999913</c:v>
                </c:pt>
                <c:pt idx="1054" formatCode="0_ ">
                  <c:v>-282.96696999999949</c:v>
                </c:pt>
                <c:pt idx="1055" formatCode="0_ ">
                  <c:v>-279.36678999999913</c:v>
                </c:pt>
                <c:pt idx="1056" formatCode="0_ ">
                  <c:v>-278.90009999999984</c:v>
                </c:pt>
                <c:pt idx="1057" formatCode="0_ ">
                  <c:v>-284.76706000000013</c:v>
                </c:pt>
                <c:pt idx="1058" formatCode="0_ ">
                  <c:v>-291.36738999999943</c:v>
                </c:pt>
                <c:pt idx="1059" formatCode="0_ ">
                  <c:v>-297.30101999999988</c:v>
                </c:pt>
                <c:pt idx="1060" formatCode="0_ ">
                  <c:v>-303.36798999999974</c:v>
                </c:pt>
                <c:pt idx="1061" formatCode="0_ ">
                  <c:v>-299.83447999999953</c:v>
                </c:pt>
                <c:pt idx="1062" formatCode="0_ ">
                  <c:v>-300.16783000000032</c:v>
                </c:pt>
                <c:pt idx="1063" formatCode="0_ ">
                  <c:v>-294.96756999999889</c:v>
                </c:pt>
                <c:pt idx="1064" formatCode="0_ ">
                  <c:v>-296.76765999999952</c:v>
                </c:pt>
                <c:pt idx="1065" formatCode="0_ ">
                  <c:v>-294.36754000000019</c:v>
                </c:pt>
                <c:pt idx="1066" formatCode="0_ ">
                  <c:v>-291.76740999999947</c:v>
                </c:pt>
                <c:pt idx="1067" formatCode="0_ ">
                  <c:v>-302.36793999999918</c:v>
                </c:pt>
                <c:pt idx="1068" formatCode="0_ ">
                  <c:v>-311.63507000000027</c:v>
                </c:pt>
                <c:pt idx="1069" formatCode="0_ ">
                  <c:v>-243.36902999999893</c:v>
                </c:pt>
                <c:pt idx="1070" formatCode="0_ ">
                  <c:v>-214.7860499999997</c:v>
                </c:pt>
                <c:pt idx="1071" formatCode="0_ ">
                  <c:v>-212.46399999999994</c:v>
                </c:pt>
                <c:pt idx="1072" formatCode="0_ ">
                  <c:v>-181.49784999999974</c:v>
                </c:pt>
                <c:pt idx="1073" formatCode="0_ ">
                  <c:v>-190.99572999999964</c:v>
                </c:pt>
                <c:pt idx="1074" formatCode="0_ ">
                  <c:v>-218.74795999999969</c:v>
                </c:pt>
                <c:pt idx="1075" formatCode="0_ ">
                  <c:v>-203.22515000000021</c:v>
                </c:pt>
                <c:pt idx="1076" formatCode="0_ ">
                  <c:v>-190.83210999999937</c:v>
                </c:pt>
                <c:pt idx="1077" formatCode="0_ ">
                  <c:v>-190.70328999999947</c:v>
                </c:pt>
                <c:pt idx="1078" formatCode="0_ ">
                  <c:v>-194.31024999999954</c:v>
                </c:pt>
                <c:pt idx="1079" formatCode="0_ ">
                  <c:v>-169.98819999999978</c:v>
                </c:pt>
                <c:pt idx="1080" formatCode="0_ ">
                  <c:v>-176.23596999999972</c:v>
                </c:pt>
                <c:pt idx="1081" formatCode="0_ ">
                  <c:v>-166.36478999999963</c:v>
                </c:pt>
                <c:pt idx="1082" formatCode="0_ ">
                  <c:v>-163.01547000000028</c:v>
                </c:pt>
                <c:pt idx="1083" formatCode="0_ ">
                  <c:v>-95.882410000000164</c:v>
                </c:pt>
                <c:pt idx="1084" formatCode="0_ ">
                  <c:v>-125.9063900000001</c:v>
                </c:pt>
                <c:pt idx="1085" formatCode="0_ ">
                  <c:v>-121.14004999999997</c:v>
                </c:pt>
                <c:pt idx="1086" formatCode="0_ ">
                  <c:v>-118.37042000000019</c:v>
                </c:pt>
                <c:pt idx="1087" formatCode="0_ ">
                  <c:v>-133.83773999999994</c:v>
                </c:pt>
                <c:pt idx="1088" formatCode="0_ ">
                  <c:v>-158.83773999999994</c:v>
                </c:pt>
                <c:pt idx="1089" formatCode="0_ ">
                  <c:v>-163.15320999999949</c:v>
                </c:pt>
                <c:pt idx="1090" formatCode="0_ ">
                  <c:v>-165.53637999999955</c:v>
                </c:pt>
                <c:pt idx="1091" formatCode="0_ ">
                  <c:v>-163.73289999999997</c:v>
                </c:pt>
                <c:pt idx="1092" formatCode="0_ ">
                  <c:v>-148.27449999999953</c:v>
                </c:pt>
                <c:pt idx="1093" formatCode="0_ ">
                  <c:v>-151.30177000000003</c:v>
                </c:pt>
                <c:pt idx="1094" formatCode="0_ ">
                  <c:v>-116.89790999999968</c:v>
                </c:pt>
                <c:pt idx="1095" formatCode="0_ ">
                  <c:v>-267.76421000000028</c:v>
                </c:pt>
                <c:pt idx="1096" formatCode="0_ ">
                  <c:v>-247.16317999999956</c:v>
                </c:pt>
                <c:pt idx="1097" formatCode="0_ ">
                  <c:v>-239.89614999999958</c:v>
                </c:pt>
                <c:pt idx="1098" formatCode="0_ ">
                  <c:v>-257.36268999999902</c:v>
                </c:pt>
                <c:pt idx="1099" formatCode="0_ ">
                  <c:v>-252.09625999999935</c:v>
                </c:pt>
                <c:pt idx="1100" formatCode="0_ ">
                  <c:v>-237.82887999999912</c:v>
                </c:pt>
                <c:pt idx="1101" formatCode="0_ ">
                  <c:v>-238.96201999999903</c:v>
                </c:pt>
                <c:pt idx="1102" formatCode="0_ ">
                  <c:v>-250.42950999999903</c:v>
                </c:pt>
                <c:pt idx="1103" formatCode="0_ ">
                  <c:v>-251.96291999999903</c:v>
                </c:pt>
                <c:pt idx="1104" formatCode="0_ ">
                  <c:v>-266.96291999999903</c:v>
                </c:pt>
                <c:pt idx="1105" formatCode="0_ ">
                  <c:v>-291.83082999999988</c:v>
                </c:pt>
                <c:pt idx="1106" formatCode="0_ ">
                  <c:v>-327.16593000000012</c:v>
                </c:pt>
                <c:pt idx="1107" formatCode="0_ ">
                  <c:v>-330.0994099999989</c:v>
                </c:pt>
                <c:pt idx="1108" formatCode="0_ ">
                  <c:v>-299.03118999999879</c:v>
                </c:pt>
                <c:pt idx="1109" formatCode="0_ ">
                  <c:v>-249.03118999999879</c:v>
                </c:pt>
                <c:pt idx="1110" formatCode="0_ ">
                  <c:v>-209.03118999999879</c:v>
                </c:pt>
                <c:pt idx="1111" formatCode="0_ ">
                  <c:v>-224.03118999999879</c:v>
                </c:pt>
                <c:pt idx="1112" formatCode="0_ ">
                  <c:v>-280.6340199999986</c:v>
                </c:pt>
                <c:pt idx="1113" formatCode="0_ ">
                  <c:v>-265.23324999999932</c:v>
                </c:pt>
                <c:pt idx="1114" formatCode="0_ ">
                  <c:v>-248.76576000000023</c:v>
                </c:pt>
                <c:pt idx="1115" formatCode="0_ ">
                  <c:v>-236.76565999999912</c:v>
                </c:pt>
                <c:pt idx="1116" formatCode="0_ ">
                  <c:v>-247.76620999999977</c:v>
                </c:pt>
                <c:pt idx="1117" formatCode="0_ ">
                  <c:v>-250.0329899999997</c:v>
                </c:pt>
                <c:pt idx="1118" formatCode="0_ ">
                  <c:v>-238.09905999999955</c:v>
                </c:pt>
                <c:pt idx="1119" formatCode="0_ ">
                  <c:v>-242.56595000000016</c:v>
                </c:pt>
                <c:pt idx="1120" formatCode="0_ ">
                  <c:v>-246.43280999999934</c:v>
                </c:pt>
                <c:pt idx="1121" formatCode="0_ ">
                  <c:v>-253.23264999999901</c:v>
                </c:pt>
                <c:pt idx="1122" formatCode="0_ ">
                  <c:v>-260.29941999999937</c:v>
                </c:pt>
                <c:pt idx="1123" formatCode="0_ ">
                  <c:v>-272.70003999999881</c:v>
                </c:pt>
                <c:pt idx="1124" formatCode="0_ ">
                  <c:v>-273.63341999999921</c:v>
                </c:pt>
                <c:pt idx="1125" formatCode="0_ ">
                  <c:v>-285.90070000000014</c:v>
                </c:pt>
                <c:pt idx="1126" formatCode="0_ ">
                  <c:v>-288.30081999999948</c:v>
                </c:pt>
                <c:pt idx="1127" formatCode="0_ ">
                  <c:v>-307.36743999999999</c:v>
                </c:pt>
                <c:pt idx="1128" formatCode="0_ ">
                  <c:v>-300.30041999999958</c:v>
                </c:pt>
                <c:pt idx="1129" formatCode="0_ ">
                  <c:v>-306.23404999999912</c:v>
                </c:pt>
                <c:pt idx="1130" formatCode="0_ ">
                  <c:v>-296.30022000000008</c:v>
                </c:pt>
                <c:pt idx="1131" formatCode="0_ ">
                  <c:v>-304.29936999999973</c:v>
                </c:pt>
                <c:pt idx="1132" formatCode="0_ ">
                  <c:v>-294.63172000000031</c:v>
                </c:pt>
                <c:pt idx="1133" formatCode="0_ ">
                  <c:v>-294.49838</c:v>
                </c:pt>
                <c:pt idx="1134" formatCode="0_ ">
                  <c:v>-287.0980099999997</c:v>
                </c:pt>
                <c:pt idx="1135" formatCode="0_ ">
                  <c:v>-282.69778999999926</c:v>
                </c:pt>
                <c:pt idx="1136" formatCode="0_ ">
                  <c:v>-277.5641999999998</c:v>
                </c:pt>
                <c:pt idx="1137" formatCode="0_ ">
                  <c:v>-286.16462999999931</c:v>
                </c:pt>
                <c:pt idx="1138" formatCode="0_ ">
                  <c:v>-301.03204000000005</c:v>
                </c:pt>
                <c:pt idx="1139" formatCode="0_ ">
                  <c:v>-302.9654700000001</c:v>
                </c:pt>
                <c:pt idx="1140" formatCode="0_ ">
                  <c:v>-329.1001099999994</c:v>
                </c:pt>
                <c:pt idx="1141" formatCode="0_ ">
                  <c:v>-328.10005999999976</c:v>
                </c:pt>
                <c:pt idx="1142" formatCode="0_ ">
                  <c:v>-343.16697999999997</c:v>
                </c:pt>
                <c:pt idx="1143" formatCode="0_ ">
                  <c:v>-373.76775999999973</c:v>
                </c:pt>
                <c:pt idx="1144" formatCode="0_ ">
                  <c:v>-386.70173999999952</c:v>
                </c:pt>
                <c:pt idx="1145" formatCode="0_ ">
                  <c:v>-422.03683999999976</c:v>
                </c:pt>
                <c:pt idx="1146" formatCode="0_ ">
                  <c:v>-439.5697999999993</c:v>
                </c:pt>
                <c:pt idx="1147" formatCode="0_ ">
                  <c:v>-443.50332999999955</c:v>
                </c:pt>
                <c:pt idx="1148" formatCode="0_ ">
                  <c:v>-451.36913999999979</c:v>
                </c:pt>
                <c:pt idx="1149" formatCode="0_ ">
                  <c:v>-453.03564000000006</c:v>
                </c:pt>
                <c:pt idx="1150" formatCode="0_ ">
                  <c:v>-594.5331099999994</c:v>
                </c:pt>
                <c:pt idx="1151" formatCode="0_ ">
                  <c:v>-595.9117099999994</c:v>
                </c:pt>
                <c:pt idx="1152" formatCode="0_ ">
                  <c:v>-600.9117099999994</c:v>
                </c:pt>
                <c:pt idx="1153" formatCode="0_ ">
                  <c:v>-628.75942999999916</c:v>
                </c:pt>
                <c:pt idx="1154" formatCode="0_ ">
                  <c:v>-623.24502999999913</c:v>
                </c:pt>
                <c:pt idx="1155" formatCode="0_ ">
                  <c:v>-638.68534999999883</c:v>
                </c:pt>
                <c:pt idx="1156" formatCode="0_ ">
                  <c:v>-565.85119999999915</c:v>
                </c:pt>
                <c:pt idx="1157" formatCode="0_ ">
                  <c:v>-554.66420000000016</c:v>
                </c:pt>
                <c:pt idx="1158" formatCode="0_ ">
                  <c:v>-523.7474000000002</c:v>
                </c:pt>
                <c:pt idx="1159" formatCode="0_ ">
                  <c:v>-532.34079999999904</c:v>
                </c:pt>
                <c:pt idx="1160" formatCode="0_ ">
                  <c:v>-520.0011999999997</c:v>
                </c:pt>
                <c:pt idx="1161" formatCode="0_ ">
                  <c:v>-516.33999999999924</c:v>
                </c:pt>
                <c:pt idx="1162" formatCode="0_ ">
                  <c:v>-523.52680000000055</c:v>
                </c:pt>
                <c:pt idx="1163" formatCode="0_ ">
                  <c:v>-523.2555999999995</c:v>
                </c:pt>
                <c:pt idx="1164" formatCode="0_ ">
                  <c:v>-544.40920000000006</c:v>
                </c:pt>
                <c:pt idx="1165" formatCode="0_ ">
                  <c:v>-544.68039999999928</c:v>
                </c:pt>
                <c:pt idx="1166" formatCode="0_ ">
                  <c:v>-554.68039999999928</c:v>
                </c:pt>
                <c:pt idx="1167" formatCode="0_ ">
                  <c:v>-554.68039999999928</c:v>
                </c:pt>
                <c:pt idx="1168" formatCode="0_ ">
                  <c:v>-550.54459999999926</c:v>
                </c:pt>
                <c:pt idx="1169" formatCode="0_ ">
                  <c:v>-561.98559999999907</c:v>
                </c:pt>
                <c:pt idx="1170" formatCode="0_ ">
                  <c:v>-572.22339999999986</c:v>
                </c:pt>
                <c:pt idx="1171" formatCode="0_ ">
                  <c:v>-571.13860000000022</c:v>
                </c:pt>
                <c:pt idx="1172" formatCode="0_ ">
                  <c:v>-651.24090999999953</c:v>
                </c:pt>
                <c:pt idx="1173" formatCode="0_ ">
                  <c:v>-638.55778999999893</c:v>
                </c:pt>
                <c:pt idx="1174" formatCode="0_ ">
                  <c:v>-639.04029999999875</c:v>
                </c:pt>
                <c:pt idx="1175" formatCode="0_ ">
                  <c:v>-638.6267200000002</c:v>
                </c:pt>
                <c:pt idx="1176" formatCode="0_ ">
                  <c:v>-629.45902999999998</c:v>
                </c:pt>
                <c:pt idx="1177" formatCode="0_ ">
                  <c:v>-647.66169999999966</c:v>
                </c:pt>
                <c:pt idx="1178" formatCode="0_ ">
                  <c:v>-664.27383000000009</c:v>
                </c:pt>
                <c:pt idx="1179" formatCode="0_ ">
                  <c:v>-654.41683999999987</c:v>
                </c:pt>
                <c:pt idx="1180" formatCode="0_ ">
                  <c:v>-654.41683999999987</c:v>
                </c:pt>
                <c:pt idx="1181" formatCode="0_ ">
                  <c:v>-644.41683999999987</c:v>
                </c:pt>
                <c:pt idx="1182" formatCode="0_ ">
                  <c:v>-564.42639999999938</c:v>
                </c:pt>
                <c:pt idx="1183" formatCode="0_ ">
                  <c:v>-563.13820000000032</c:v>
                </c:pt>
                <c:pt idx="1184" formatCode="0_ ">
                  <c:v>-573.30819999999949</c:v>
                </c:pt>
                <c:pt idx="1185" formatCode="0_ ">
                  <c:v>-570.32499999999982</c:v>
                </c:pt>
                <c:pt idx="1186" formatCode="0_ ">
                  <c:v>-575.27439999999933</c:v>
                </c:pt>
                <c:pt idx="1187" formatCode="0_ ">
                  <c:v>-575.27439999999933</c:v>
                </c:pt>
                <c:pt idx="1188" formatCode="0_ ">
                  <c:v>-580.83399999999983</c:v>
                </c:pt>
                <c:pt idx="1189" formatCode="0_ ">
                  <c:v>-572.83359999999993</c:v>
                </c:pt>
                <c:pt idx="1190" formatCode="0_ ">
                  <c:v>-575.8167999999996</c:v>
                </c:pt>
                <c:pt idx="1191" formatCode="0_ ">
                  <c:v>-569.85039999999935</c:v>
                </c:pt>
                <c:pt idx="1192" formatCode="0_ ">
                  <c:v>-574.66420000000016</c:v>
                </c:pt>
                <c:pt idx="1193" formatCode="0_ ">
                  <c:v>-336.57168999999976</c:v>
                </c:pt>
                <c:pt idx="1194" formatCode="0_ ">
                  <c:v>-291.98212999999942</c:v>
                </c:pt>
                <c:pt idx="1195" formatCode="0_ ">
                  <c:v>-279.03571999999986</c:v>
                </c:pt>
                <c:pt idx="1196" formatCode="0_ ">
                  <c:v>-255.95156999999926</c:v>
                </c:pt>
                <c:pt idx="1197" formatCode="0_ ">
                  <c:v>-268.46355999999923</c:v>
                </c:pt>
                <c:pt idx="1198" formatCode="0_ ">
                  <c:v>-328.39914999999928</c:v>
                </c:pt>
                <c:pt idx="1199" formatCode="0_ ">
                  <c:v>-318.86646999999903</c:v>
                </c:pt>
                <c:pt idx="1200" formatCode="0_ ">
                  <c:v>-312.8763399999998</c:v>
                </c:pt>
                <c:pt idx="1201" formatCode="0_ ">
                  <c:v>-323.88292000000001</c:v>
                </c:pt>
                <c:pt idx="1202" formatCode="0_ ">
                  <c:v>-320.85564999999951</c:v>
                </c:pt>
                <c:pt idx="1203" formatCode="0_ ">
                  <c:v>-315.50961999999981</c:v>
                </c:pt>
                <c:pt idx="1204" formatCode="0_ ">
                  <c:v>-304.49550999999974</c:v>
                </c:pt>
                <c:pt idx="1205" formatCode="0_ ">
                  <c:v>-288.98022999999921</c:v>
                </c:pt>
                <c:pt idx="1206" formatCode="0_ ">
                  <c:v>-257.86128000000008</c:v>
                </c:pt>
                <c:pt idx="1207" formatCode="0_ ">
                  <c:v>-274.41464999999971</c:v>
                </c:pt>
                <c:pt idx="1208" formatCode="0_ ">
                  <c:v>-241.79781999999977</c:v>
                </c:pt>
                <c:pt idx="1209" formatCode="0_ ">
                  <c:v>-232.32954999999947</c:v>
                </c:pt>
                <c:pt idx="1210" formatCode="0_ ">
                  <c:v>-239.92992999999933</c:v>
                </c:pt>
                <c:pt idx="1211" formatCode="0_ ">
                  <c:v>-266.86222999999973</c:v>
                </c:pt>
                <c:pt idx="1212" formatCode="0_ ">
                  <c:v>-267.50633000000016</c:v>
                </c:pt>
                <c:pt idx="1213" formatCode="0_ ">
                  <c:v>-264.41464999999971</c:v>
                </c:pt>
                <c:pt idx="1214" formatCode="0_ ">
                  <c:v>-251.91910999999982</c:v>
                </c:pt>
                <c:pt idx="1215" formatCode="0_ ">
                  <c:v>-219.44754999999986</c:v>
                </c:pt>
                <c:pt idx="1216" formatCode="0_ ">
                  <c:v>-144.44754999999986</c:v>
                </c:pt>
                <c:pt idx="1217" formatCode="0_ ">
                  <c:v>-144.44754999999986</c:v>
                </c:pt>
                <c:pt idx="1218" formatCode="0_ ">
                  <c:v>-110.74327999999969</c:v>
                </c:pt>
                <c:pt idx="1219" formatCode="0_ ">
                  <c:v>-109.90594999999939</c:v>
                </c:pt>
                <c:pt idx="1220" formatCode="0_ ">
                  <c:v>-29.431099999999788</c:v>
                </c:pt>
                <c:pt idx="1221" formatCode="0_ ">
                  <c:v>104.84394000000066</c:v>
                </c:pt>
                <c:pt idx="1222" formatCode="0_ ">
                  <c:v>175.20642000000043</c:v>
                </c:pt>
                <c:pt idx="1223" formatCode="0_ ">
                  <c:v>188.5961699999998</c:v>
                </c:pt>
                <c:pt idx="1224" formatCode="0_ ">
                  <c:v>171.33290000000125</c:v>
                </c:pt>
                <c:pt idx="1225" formatCode="0_ ">
                  <c:v>127.96713</c:v>
                </c:pt>
                <c:pt idx="1226" formatCode="0_ ">
                  <c:v>110.82515000000058</c:v>
                </c:pt>
                <c:pt idx="1227" formatCode="0_ ">
                  <c:v>129.97137000000021</c:v>
                </c:pt>
                <c:pt idx="1228" formatCode="0_ ">
                  <c:v>93.554350000000341</c:v>
                </c:pt>
                <c:pt idx="1229" formatCode="0_ ">
                  <c:v>66.557640000000902</c:v>
                </c:pt>
                <c:pt idx="1230" formatCode="0_ ">
                  <c:v>67.459380000001147</c:v>
                </c:pt>
                <c:pt idx="1231" formatCode="0_ ">
                  <c:v>96.903670000000602</c:v>
                </c:pt>
                <c:pt idx="1232" formatCode="0_ ">
                  <c:v>128.10466500000075</c:v>
                </c:pt>
                <c:pt idx="1233" formatCode="0_ ">
                  <c:v>139.66061000000082</c:v>
                </c:pt>
                <c:pt idx="1234" formatCode="0_ ">
                  <c:v>98.854290000000219</c:v>
                </c:pt>
                <c:pt idx="1235" formatCode="0_ ">
                  <c:v>85.893755000000965</c:v>
                </c:pt>
                <c:pt idx="1236" formatCode="0_ ">
                  <c:v>84.808390000000145</c:v>
                </c:pt>
                <c:pt idx="1237" formatCode="0_ ">
                  <c:v>78.99849500000073</c:v>
                </c:pt>
                <c:pt idx="1238" formatCode="0_ ">
                  <c:v>78.99849500000073</c:v>
                </c:pt>
                <c:pt idx="1239" formatCode="0_ ">
                  <c:v>57.553725000000668</c:v>
                </c:pt>
                <c:pt idx="1240" formatCode="0_ ">
                  <c:v>52.829195000000254</c:v>
                </c:pt>
                <c:pt idx="1241" formatCode="0_ ">
                  <c:v>17.106810000001133</c:v>
                </c:pt>
                <c:pt idx="1242" formatCode="0_ ">
                  <c:v>-19.445559999999205</c:v>
                </c:pt>
                <c:pt idx="1243" formatCode="0_ ">
                  <c:v>-27.873099999999795</c:v>
                </c:pt>
                <c:pt idx="1244" formatCode="0_ ">
                  <c:v>-16.572534999999334</c:v>
                </c:pt>
                <c:pt idx="1245" formatCode="0_ ">
                  <c:v>-13.316439999999602</c:v>
                </c:pt>
                <c:pt idx="1246" formatCode="0_ ">
                  <c:v>6.7308899999998175</c:v>
                </c:pt>
                <c:pt idx="1247" formatCode="0_ ">
                  <c:v>8.6462400000000343</c:v>
                </c:pt>
                <c:pt idx="1248" formatCode="0_ ">
                  <c:v>-6.740404999999555</c:v>
                </c:pt>
                <c:pt idx="1249" formatCode="0_ ">
                  <c:v>-10.698794999999336</c:v>
                </c:pt>
                <c:pt idx="1250" formatCode="0_ ">
                  <c:v>56.57953500000076</c:v>
                </c:pt>
                <c:pt idx="1251" formatCode="0_ ">
                  <c:v>92.305495000000519</c:v>
                </c:pt>
                <c:pt idx="1252" formatCode="0_ ">
                  <c:v>118.83777499999997</c:v>
                </c:pt>
                <c:pt idx="1253" formatCode="0_ ">
                  <c:v>121.58310999999958</c:v>
                </c:pt>
                <c:pt idx="1254" formatCode="0_ ">
                  <c:v>163.94537500000024</c:v>
                </c:pt>
                <c:pt idx="1255" formatCode="0_ ">
                  <c:v>183.96903999999995</c:v>
                </c:pt>
                <c:pt idx="1256" formatCode="0_ ">
                  <c:v>59.782040000000961</c:v>
                </c:pt>
                <c:pt idx="1257" formatCode="0_ ">
                  <c:v>70.727220000000671</c:v>
                </c:pt>
                <c:pt idx="1258" formatCode="0_ ">
                  <c:v>65.02523999999994</c:v>
                </c:pt>
                <c:pt idx="1259" formatCode="0_ ">
                  <c:v>-9.2538199999999051</c:v>
                </c:pt>
                <c:pt idx="1260" formatCode="0_ ">
                  <c:v>-27.437659999999596</c:v>
                </c:pt>
                <c:pt idx="1261" formatCode="0_ ">
                  <c:v>-15.902619999998933</c:v>
                </c:pt>
                <c:pt idx="1262" formatCode="0_ ">
                  <c:v>-15.116139999999177</c:v>
                </c:pt>
                <c:pt idx="1263" formatCode="0_ ">
                  <c:v>-6.3716999999996915</c:v>
                </c:pt>
                <c:pt idx="1264" formatCode="0_ ">
                  <c:v>-4.3589199999996708</c:v>
                </c:pt>
                <c:pt idx="1265" formatCode="0_ ">
                  <c:v>-6.3630399999992733</c:v>
                </c:pt>
                <c:pt idx="1266" formatCode="0_ ">
                  <c:v>-77.627259999999296</c:v>
                </c:pt>
                <c:pt idx="1267" formatCode="0_ ">
                  <c:v>-55.248859999998785</c:v>
                </c:pt>
                <c:pt idx="1268" formatCode="0_ ">
                  <c:v>-57.018439999999828</c:v>
                </c:pt>
                <c:pt idx="1269" formatCode="0_ ">
                  <c:v>-45.576559999999517</c:v>
                </c:pt>
                <c:pt idx="1270" formatCode="0_ ">
                  <c:v>60.556580000000395</c:v>
                </c:pt>
                <c:pt idx="1271" formatCode="0_ ">
                  <c:v>41.586260000000948</c:v>
                </c:pt>
                <c:pt idx="1272" formatCode="0_ ">
                  <c:v>-241.33333999999923</c:v>
                </c:pt>
                <c:pt idx="1273" formatCode="0_ ">
                  <c:v>-234.37165999999888</c:v>
                </c:pt>
                <c:pt idx="1274" formatCode="0_ ">
                  <c:v>-219.63331999999991</c:v>
                </c:pt>
                <c:pt idx="1275" formatCode="0_ ">
                  <c:v>-191.8194999999987</c:v>
                </c:pt>
                <c:pt idx="1276" formatCode="0_ ">
                  <c:v>-141.31049999999959</c:v>
                </c:pt>
                <c:pt idx="1277" formatCode="0_ ">
                  <c:v>-85.425459999999475</c:v>
                </c:pt>
                <c:pt idx="1278" formatCode="0_ ">
                  <c:v>-110.70569999999952</c:v>
                </c:pt>
                <c:pt idx="1279" formatCode="0_ ">
                  <c:v>-130.11232000000018</c:v>
                </c:pt>
                <c:pt idx="1280" formatCode="0_ ">
                  <c:v>-163.09915999999976</c:v>
                </c:pt>
                <c:pt idx="1281" formatCode="0_ ">
                  <c:v>-116.04167999999936</c:v>
                </c:pt>
                <c:pt idx="1282" formatCode="0_ ">
                  <c:v>-122.55725999999959</c:v>
                </c:pt>
                <c:pt idx="1283" formatCode="0_ ">
                  <c:v>-122.55725999999959</c:v>
                </c:pt>
                <c:pt idx="1284" formatCode="0_ ">
                  <c:v>-131.73511999999937</c:v>
                </c:pt>
                <c:pt idx="1285" formatCode="0_ ">
                  <c:v>-126.06025999999929</c:v>
                </c:pt>
                <c:pt idx="1286" formatCode="0_ ">
                  <c:v>-121.15605999999934</c:v>
                </c:pt>
                <c:pt idx="1287" formatCode="0_ ">
                  <c:v>-121.15605999999934</c:v>
                </c:pt>
                <c:pt idx="1288" formatCode="0_ ">
                  <c:v>-121.15605999999934</c:v>
                </c:pt>
                <c:pt idx="1289" formatCode="0_ ">
                  <c:v>-96.156059999999343</c:v>
                </c:pt>
                <c:pt idx="1290" formatCode="0_ ">
                  <c:v>-61.156059999999343</c:v>
                </c:pt>
                <c:pt idx="1291" formatCode="0_ ">
                  <c:v>28.843940000000657</c:v>
                </c:pt>
                <c:pt idx="1292" formatCode="0_ ">
                  <c:v>80.212240000000747</c:v>
                </c:pt>
                <c:pt idx="1293" formatCode="0_ ">
                  <c:v>182.15244000000075</c:v>
                </c:pt>
                <c:pt idx="1294" formatCode="0_ ">
                  <c:v>170.24224000000049</c:v>
                </c:pt>
                <c:pt idx="1295" formatCode="0_ ">
                  <c:v>187.84162000000015</c:v>
                </c:pt>
                <c:pt idx="1296" formatCode="0_ ">
                  <c:v>229.77756000000045</c:v>
                </c:pt>
                <c:pt idx="1297" formatCode="0_ ">
                  <c:v>232.72008000000096</c:v>
                </c:pt>
                <c:pt idx="1298" formatCode="0_ ">
                  <c:v>255.27940000000035</c:v>
                </c:pt>
                <c:pt idx="1299" formatCode="0_ ">
                  <c:v>185.25330000000031</c:v>
                </c:pt>
                <c:pt idx="1300" formatCode="0_ ">
                  <c:v>195.86061000000063</c:v>
                </c:pt>
                <c:pt idx="1301" formatCode="0_ ">
                  <c:v>286.87836000000061</c:v>
                </c:pt>
                <c:pt idx="1302" formatCode="0_ ">
                  <c:v>301.41343000000052</c:v>
                </c:pt>
                <c:pt idx="1303" formatCode="0_ ">
                  <c:v>349.8472499999998</c:v>
                </c:pt>
                <c:pt idx="1304" formatCode="0_ ">
                  <c:v>331.05309000000034</c:v>
                </c:pt>
                <c:pt idx="1305" formatCode="0_ ">
                  <c:v>466.38795000000027</c:v>
                </c:pt>
                <c:pt idx="1306" formatCode="0_ ">
                  <c:v>536.76060000000052</c:v>
                </c:pt>
                <c:pt idx="1307" formatCode="0_ ">
                  <c:v>538.75392000000011</c:v>
                </c:pt>
                <c:pt idx="1308" formatCode="0_ ">
                  <c:v>551.71050000000105</c:v>
                </c:pt>
                <c:pt idx="1309" formatCode="0_ ">
                  <c:v>693.33117000000038</c:v>
                </c:pt>
                <c:pt idx="1310" formatCode="0_ ">
                  <c:v>746.57250999999997</c:v>
                </c:pt>
                <c:pt idx="1311" formatCode="0_ ">
                  <c:v>737.74495000000024</c:v>
                </c:pt>
                <c:pt idx="1312" formatCode="0_ ">
                  <c:v>965.81490000000122</c:v>
                </c:pt>
                <c:pt idx="1313" formatCode="0_ ">
                  <c:v>1002.7036300000009</c:v>
                </c:pt>
                <c:pt idx="1314" formatCode="0_ ">
                  <c:v>1173.7925700000014</c:v>
                </c:pt>
                <c:pt idx="1315" formatCode="0_ ">
                  <c:v>1161.4767000000002</c:v>
                </c:pt>
                <c:pt idx="1316" formatCode="0_ ">
                  <c:v>1074.6591600000011</c:v>
                </c:pt>
                <c:pt idx="1317" formatCode="0_ ">
                  <c:v>1256.1708500000004</c:v>
                </c:pt>
                <c:pt idx="1318" formatCode="0_ ">
                  <c:v>1273.04288</c:v>
                </c:pt>
                <c:pt idx="1319" formatCode="0_ ">
                  <c:v>1243.4032200000001</c:v>
                </c:pt>
                <c:pt idx="1320" formatCode="0_ ">
                  <c:v>1331.3142400000006</c:v>
                </c:pt>
                <c:pt idx="1321" formatCode="0_ ">
                  <c:v>1439.1971200000007</c:v>
                </c:pt>
                <c:pt idx="1322" formatCode="0_ ">
                  <c:v>1317.3564800000004</c:v>
                </c:pt>
                <c:pt idx="1323" formatCode="0_ ">
                  <c:v>1322.2019199999995</c:v>
                </c:pt>
                <c:pt idx="1324" formatCode="0_ ">
                  <c:v>1315.6931200000008</c:v>
                </c:pt>
                <c:pt idx="1325" formatCode="0_ ">
                  <c:v>1320.0323199999993</c:v>
                </c:pt>
                <c:pt idx="1326" formatCode="0_ ">
                  <c:v>1392.7904000000008</c:v>
                </c:pt>
                <c:pt idx="1327" formatCode="0_ ">
                  <c:v>1494.5984000000008</c:v>
                </c:pt>
                <c:pt idx="1328" formatCode="0_ ">
                  <c:v>1622.6457600000003</c:v>
                </c:pt>
                <c:pt idx="1329" formatCode="0_ ">
                  <c:v>1607.59328</c:v>
                </c:pt>
                <c:pt idx="1330" formatCode="0_ ">
                  <c:v>1780.0124800000012</c:v>
                </c:pt>
                <c:pt idx="1331" formatCode="0_ ">
                  <c:v>1781.3865600000008</c:v>
                </c:pt>
                <c:pt idx="1332" formatCode="0_ ">
                  <c:v>1787.5337600000003</c:v>
                </c:pt>
                <c:pt idx="1333" formatCode="0_ ">
                  <c:v>1698.0201600000009</c:v>
                </c:pt>
                <c:pt idx="1334" formatCode="0_ ">
                  <c:v>1601.057600000001</c:v>
                </c:pt>
                <c:pt idx="1335" formatCode="0_ ">
                  <c:v>1701.7084800000002</c:v>
                </c:pt>
                <c:pt idx="1336" formatCode="0_ ">
                  <c:v>1689.7756800000006</c:v>
                </c:pt>
                <c:pt idx="1337" formatCode="0_ ">
                  <c:v>1744.9104000000007</c:v>
                </c:pt>
                <c:pt idx="1338" formatCode="0_ ">
                  <c:v>1798.0924800000003</c:v>
                </c:pt>
                <c:pt idx="1339" formatCode="0_ ">
                  <c:v>1423.1110200000003</c:v>
                </c:pt>
                <c:pt idx="1340" formatCode="0_ ">
                  <c:v>1429.2706500000004</c:v>
                </c:pt>
                <c:pt idx="1341" formatCode="0_ ">
                  <c:v>1428.7248600000003</c:v>
                </c:pt>
                <c:pt idx="1342" formatCode="0_ ">
                  <c:v>1432.3894499999997</c:v>
                </c:pt>
                <c:pt idx="1343" formatCode="0_ ">
                  <c:v>1417.41921</c:v>
                </c:pt>
                <c:pt idx="1344" formatCode="0_ ">
                  <c:v>1426.7756099999997</c:v>
                </c:pt>
                <c:pt idx="1345" formatCode="0_ ">
                  <c:v>1713.4427400000013</c:v>
                </c:pt>
                <c:pt idx="1346" formatCode="0_ ">
                  <c:v>1678.8028299999996</c:v>
                </c:pt>
                <c:pt idx="1347" formatCode="0_ ">
                  <c:v>2005.985990000001</c:v>
                </c:pt>
                <c:pt idx="1348" formatCode="0_ ">
                  <c:v>1963.5490800000007</c:v>
                </c:pt>
                <c:pt idx="1349" formatCode="0_ ">
                  <c:v>2196.785530000001</c:v>
                </c:pt>
                <c:pt idx="1350" formatCode="0_ ">
                  <c:v>2156.6097500000005</c:v>
                </c:pt>
                <c:pt idx="1351" formatCode="0_ ">
                  <c:v>2162.5354700000007</c:v>
                </c:pt>
                <c:pt idx="1352" formatCode="0_ ">
                  <c:v>2012.5354700000007</c:v>
                </c:pt>
                <c:pt idx="1353" formatCode="0_ ">
                  <c:v>2200.1382400000002</c:v>
                </c:pt>
                <c:pt idx="1354" formatCode="0_ ">
                  <c:v>2175.662800000001</c:v>
                </c:pt>
                <c:pt idx="1355" formatCode="0_ ">
                  <c:v>2087.8261199999997</c:v>
                </c:pt>
                <c:pt idx="1356" formatCode="0_ ">
                  <c:v>2087.5142400000004</c:v>
                </c:pt>
                <c:pt idx="1357" formatCode="0_ ">
                  <c:v>2079.7172400000009</c:v>
                </c:pt>
                <c:pt idx="1358" formatCode="0_ ">
                  <c:v>2050.3509199999999</c:v>
                </c:pt>
                <c:pt idx="1359" formatCode="0_ ">
                  <c:v>1116.7508100000005</c:v>
                </c:pt>
                <c:pt idx="1360" formatCode="0_ ">
                  <c:v>1111.7043500000009</c:v>
                </c:pt>
                <c:pt idx="1361" formatCode="0_ ">
                  <c:v>1098.7986200000014</c:v>
                </c:pt>
                <c:pt idx="1362" formatCode="0_ ">
                  <c:v>1034.1415100000004</c:v>
                </c:pt>
                <c:pt idx="1363" formatCode="0_ ">
                  <c:v>1064.7371500000008</c:v>
                </c:pt>
                <c:pt idx="1364" formatCode="0_ ">
                  <c:v>1086.2590100000007</c:v>
                </c:pt>
                <c:pt idx="1365" formatCode="0_ ">
                  <c:v>1090.5609199999999</c:v>
                </c:pt>
                <c:pt idx="1366" formatCode="0_ ">
                  <c:v>1103.3751200000006</c:v>
                </c:pt>
                <c:pt idx="1367" formatCode="0_ ">
                  <c:v>1110.60599</c:v>
                </c:pt>
                <c:pt idx="1368" formatCode="0_ ">
                  <c:v>1092.116930000001</c:v>
                </c:pt>
                <c:pt idx="1369" formatCode="0_ ">
                  <c:v>1089.5540900000005</c:v>
                </c:pt>
                <c:pt idx="1370" formatCode="0_ ">
                  <c:v>1106.2125500000011</c:v>
                </c:pt>
                <c:pt idx="1371" formatCode="0_ ">
                  <c:v>1014.7371500000008</c:v>
                </c:pt>
                <c:pt idx="1372" formatCode="0_ ">
                  <c:v>877.18523000000005</c:v>
                </c:pt>
                <c:pt idx="1373" formatCode="0_ ">
                  <c:v>935.05681000000095</c:v>
                </c:pt>
                <c:pt idx="1374" formatCode="0_ ">
                  <c:v>1074.7139200000001</c:v>
                </c:pt>
                <c:pt idx="1375" formatCode="0_ ">
                  <c:v>1080.8464300000005</c:v>
                </c:pt>
                <c:pt idx="1376" formatCode="0_ ">
                  <c:v>1161.7043500000009</c:v>
                </c:pt>
                <c:pt idx="1377" formatCode="0_ ">
                  <c:v>1202.0937000000004</c:v>
                </c:pt>
                <c:pt idx="1378" formatCode="0_ ">
                  <c:v>1155.0226599999996</c:v>
                </c:pt>
                <c:pt idx="1379" formatCode="0_ ">
                  <c:v>1168.2945100000006</c:v>
                </c:pt>
                <c:pt idx="1380" formatCode="0_ ">
                  <c:v>1181.2917699999998</c:v>
                </c:pt>
                <c:pt idx="1381" formatCode="0_ ">
                  <c:v>1106.2917699999998</c:v>
                </c:pt>
                <c:pt idx="1382" formatCode="0_ ">
                  <c:v>1256.2917699999998</c:v>
                </c:pt>
                <c:pt idx="1383" formatCode="0_ ">
                  <c:v>1231.2917699999998</c:v>
                </c:pt>
                <c:pt idx="1384" formatCode="0_ ">
                  <c:v>1131.2917699999998</c:v>
                </c:pt>
                <c:pt idx="1385" formatCode="0_ ">
                  <c:v>1181.2917699999998</c:v>
                </c:pt>
                <c:pt idx="1386" formatCode="0_ ">
                  <c:v>1243.0199200000006</c:v>
                </c:pt>
                <c:pt idx="1387" formatCode="0_ ">
                  <c:v>1184.9652800000003</c:v>
                </c:pt>
                <c:pt idx="1388" formatCode="0_ ">
                  <c:v>1115.5486100000007</c:v>
                </c:pt>
                <c:pt idx="1389" formatCode="0_ ">
                  <c:v>463.72280000000137</c:v>
                </c:pt>
                <c:pt idx="1390" formatCode="0_ ">
                  <c:v>453.65450000000055</c:v>
                </c:pt>
                <c:pt idx="1391" formatCode="0_ ">
                  <c:v>463.11260000000038</c:v>
                </c:pt>
                <c:pt idx="1392" formatCode="0_ ">
                  <c:v>518.68790000000081</c:v>
                </c:pt>
                <c:pt idx="1393" formatCode="0_ ">
                  <c:v>514.51820000000134</c:v>
                </c:pt>
                <c:pt idx="1394" formatCode="0_ ">
                  <c:v>527.63750000000073</c:v>
                </c:pt>
                <c:pt idx="1395" formatCode="0_ ">
                  <c:v>533.73950000000059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442363232"/>
        <c:axId val="442363792"/>
      </c:areaChart>
      <c:lineChart>
        <c:grouping val="standard"/>
        <c:varyColors val="0"/>
        <c:ser>
          <c:idx val="0"/>
          <c:order val="0"/>
          <c:tx>
            <c:strRef>
              <c:f>针叶报价及进口盈利!$I$1</c:f>
              <c:strCache>
                <c:ptCount val="1"/>
                <c:pt idx="0">
                  <c:v>针叶浆进口成本</c:v>
                </c:pt>
              </c:strCache>
            </c:strRef>
          </c:tx>
          <c:spPr>
            <a:ln w="19050" cap="rnd" cmpd="sng" algn="ctr">
              <a:solidFill>
                <a:schemeClr val="accent1"/>
              </a:solidFill>
              <a:prstDash val="solid"/>
              <a:round/>
            </a:ln>
            <a:effectLst/>
          </c:spPr>
          <c:marker>
            <c:symbol val="none"/>
          </c:marker>
          <c:cat>
            <c:numRef>
              <c:f>针叶报价及进口盈利!$B$2:$B$1397</c:f>
              <c:numCache>
                <c:formatCode>m/d/yyyy</c:formatCode>
                <c:ptCount val="1396"/>
                <c:pt idx="0">
                  <c:v>42370</c:v>
                </c:pt>
                <c:pt idx="1">
                  <c:v>42373</c:v>
                </c:pt>
                <c:pt idx="2">
                  <c:v>42374</c:v>
                </c:pt>
                <c:pt idx="3">
                  <c:v>42375</c:v>
                </c:pt>
                <c:pt idx="4">
                  <c:v>42376</c:v>
                </c:pt>
                <c:pt idx="5">
                  <c:v>42377</c:v>
                </c:pt>
                <c:pt idx="6">
                  <c:v>42380</c:v>
                </c:pt>
                <c:pt idx="7">
                  <c:v>42381</c:v>
                </c:pt>
                <c:pt idx="8">
                  <c:v>42382</c:v>
                </c:pt>
                <c:pt idx="9">
                  <c:v>42383</c:v>
                </c:pt>
                <c:pt idx="10">
                  <c:v>42384</c:v>
                </c:pt>
                <c:pt idx="11">
                  <c:v>42387</c:v>
                </c:pt>
                <c:pt idx="12">
                  <c:v>42388</c:v>
                </c:pt>
                <c:pt idx="13">
                  <c:v>42389</c:v>
                </c:pt>
                <c:pt idx="14">
                  <c:v>42390</c:v>
                </c:pt>
                <c:pt idx="15">
                  <c:v>42391</c:v>
                </c:pt>
                <c:pt idx="16">
                  <c:v>42394</c:v>
                </c:pt>
                <c:pt idx="17">
                  <c:v>42395</c:v>
                </c:pt>
                <c:pt idx="18">
                  <c:v>42396</c:v>
                </c:pt>
                <c:pt idx="19">
                  <c:v>42397</c:v>
                </c:pt>
                <c:pt idx="20">
                  <c:v>42398</c:v>
                </c:pt>
                <c:pt idx="21">
                  <c:v>42401</c:v>
                </c:pt>
                <c:pt idx="22">
                  <c:v>42402</c:v>
                </c:pt>
                <c:pt idx="23">
                  <c:v>42403</c:v>
                </c:pt>
                <c:pt idx="24">
                  <c:v>42404</c:v>
                </c:pt>
                <c:pt idx="25">
                  <c:v>42405</c:v>
                </c:pt>
                <c:pt idx="26">
                  <c:v>42408</c:v>
                </c:pt>
                <c:pt idx="27">
                  <c:v>42409</c:v>
                </c:pt>
                <c:pt idx="28">
                  <c:v>42410</c:v>
                </c:pt>
                <c:pt idx="29">
                  <c:v>42411</c:v>
                </c:pt>
                <c:pt idx="30">
                  <c:v>42412</c:v>
                </c:pt>
                <c:pt idx="31">
                  <c:v>42415</c:v>
                </c:pt>
                <c:pt idx="32">
                  <c:v>42416</c:v>
                </c:pt>
                <c:pt idx="33">
                  <c:v>42417</c:v>
                </c:pt>
                <c:pt idx="34">
                  <c:v>42418</c:v>
                </c:pt>
                <c:pt idx="35">
                  <c:v>42419</c:v>
                </c:pt>
                <c:pt idx="36">
                  <c:v>42422</c:v>
                </c:pt>
                <c:pt idx="37">
                  <c:v>42423</c:v>
                </c:pt>
                <c:pt idx="38">
                  <c:v>42424</c:v>
                </c:pt>
                <c:pt idx="39">
                  <c:v>42425</c:v>
                </c:pt>
                <c:pt idx="40">
                  <c:v>42426</c:v>
                </c:pt>
                <c:pt idx="41">
                  <c:v>42429</c:v>
                </c:pt>
                <c:pt idx="42">
                  <c:v>42430</c:v>
                </c:pt>
                <c:pt idx="43">
                  <c:v>42431</c:v>
                </c:pt>
                <c:pt idx="44">
                  <c:v>42432</c:v>
                </c:pt>
                <c:pt idx="45">
                  <c:v>42433</c:v>
                </c:pt>
                <c:pt idx="46">
                  <c:v>42436</c:v>
                </c:pt>
                <c:pt idx="47">
                  <c:v>42437</c:v>
                </c:pt>
                <c:pt idx="48">
                  <c:v>42438</c:v>
                </c:pt>
                <c:pt idx="49">
                  <c:v>42439</c:v>
                </c:pt>
                <c:pt idx="50">
                  <c:v>42440</c:v>
                </c:pt>
                <c:pt idx="51">
                  <c:v>42443</c:v>
                </c:pt>
                <c:pt idx="52">
                  <c:v>42444</c:v>
                </c:pt>
                <c:pt idx="53">
                  <c:v>42445</c:v>
                </c:pt>
                <c:pt idx="54">
                  <c:v>42446</c:v>
                </c:pt>
                <c:pt idx="55">
                  <c:v>42447</c:v>
                </c:pt>
                <c:pt idx="56">
                  <c:v>42450</c:v>
                </c:pt>
                <c:pt idx="57">
                  <c:v>42451</c:v>
                </c:pt>
                <c:pt idx="58">
                  <c:v>42452</c:v>
                </c:pt>
                <c:pt idx="59">
                  <c:v>42453</c:v>
                </c:pt>
                <c:pt idx="60">
                  <c:v>42454</c:v>
                </c:pt>
                <c:pt idx="61">
                  <c:v>42457</c:v>
                </c:pt>
                <c:pt idx="62">
                  <c:v>42458</c:v>
                </c:pt>
                <c:pt idx="63">
                  <c:v>42459</c:v>
                </c:pt>
                <c:pt idx="64">
                  <c:v>42460</c:v>
                </c:pt>
                <c:pt idx="65">
                  <c:v>42461</c:v>
                </c:pt>
                <c:pt idx="66">
                  <c:v>42464</c:v>
                </c:pt>
                <c:pt idx="67">
                  <c:v>42465</c:v>
                </c:pt>
                <c:pt idx="68">
                  <c:v>42466</c:v>
                </c:pt>
                <c:pt idx="69">
                  <c:v>42467</c:v>
                </c:pt>
                <c:pt idx="70">
                  <c:v>42468</c:v>
                </c:pt>
                <c:pt idx="71">
                  <c:v>42471</c:v>
                </c:pt>
                <c:pt idx="72">
                  <c:v>42472</c:v>
                </c:pt>
                <c:pt idx="73">
                  <c:v>42473</c:v>
                </c:pt>
                <c:pt idx="74">
                  <c:v>42474</c:v>
                </c:pt>
                <c:pt idx="75">
                  <c:v>42475</c:v>
                </c:pt>
                <c:pt idx="76">
                  <c:v>42478</c:v>
                </c:pt>
                <c:pt idx="77">
                  <c:v>42479</c:v>
                </c:pt>
                <c:pt idx="78">
                  <c:v>42480</c:v>
                </c:pt>
                <c:pt idx="79">
                  <c:v>42481</c:v>
                </c:pt>
                <c:pt idx="80">
                  <c:v>42482</c:v>
                </c:pt>
                <c:pt idx="81">
                  <c:v>42485</c:v>
                </c:pt>
                <c:pt idx="82">
                  <c:v>42486</c:v>
                </c:pt>
                <c:pt idx="83">
                  <c:v>42487</c:v>
                </c:pt>
                <c:pt idx="84">
                  <c:v>42488</c:v>
                </c:pt>
                <c:pt idx="85">
                  <c:v>42489</c:v>
                </c:pt>
                <c:pt idx="86">
                  <c:v>42491</c:v>
                </c:pt>
                <c:pt idx="87">
                  <c:v>42492</c:v>
                </c:pt>
                <c:pt idx="88">
                  <c:v>42493</c:v>
                </c:pt>
                <c:pt idx="89">
                  <c:v>42494</c:v>
                </c:pt>
                <c:pt idx="90">
                  <c:v>42495</c:v>
                </c:pt>
                <c:pt idx="91">
                  <c:v>42496</c:v>
                </c:pt>
                <c:pt idx="92">
                  <c:v>42499</c:v>
                </c:pt>
                <c:pt idx="93">
                  <c:v>42500</c:v>
                </c:pt>
                <c:pt idx="94">
                  <c:v>42501</c:v>
                </c:pt>
                <c:pt idx="95">
                  <c:v>42502</c:v>
                </c:pt>
                <c:pt idx="96">
                  <c:v>42503</c:v>
                </c:pt>
                <c:pt idx="97">
                  <c:v>42506</c:v>
                </c:pt>
                <c:pt idx="98">
                  <c:v>42507</c:v>
                </c:pt>
                <c:pt idx="99">
                  <c:v>42508</c:v>
                </c:pt>
                <c:pt idx="100">
                  <c:v>42509</c:v>
                </c:pt>
                <c:pt idx="101">
                  <c:v>42510</c:v>
                </c:pt>
                <c:pt idx="102">
                  <c:v>42513</c:v>
                </c:pt>
                <c:pt idx="103">
                  <c:v>42514</c:v>
                </c:pt>
                <c:pt idx="104">
                  <c:v>42515</c:v>
                </c:pt>
                <c:pt idx="105">
                  <c:v>42516</c:v>
                </c:pt>
                <c:pt idx="106">
                  <c:v>42517</c:v>
                </c:pt>
                <c:pt idx="107">
                  <c:v>42520</c:v>
                </c:pt>
                <c:pt idx="108">
                  <c:v>42521</c:v>
                </c:pt>
                <c:pt idx="109">
                  <c:v>42522</c:v>
                </c:pt>
                <c:pt idx="110">
                  <c:v>42523</c:v>
                </c:pt>
                <c:pt idx="111">
                  <c:v>42524</c:v>
                </c:pt>
                <c:pt idx="112">
                  <c:v>42527</c:v>
                </c:pt>
                <c:pt idx="113">
                  <c:v>42528</c:v>
                </c:pt>
                <c:pt idx="114">
                  <c:v>42529</c:v>
                </c:pt>
                <c:pt idx="115">
                  <c:v>42530</c:v>
                </c:pt>
                <c:pt idx="116">
                  <c:v>42531</c:v>
                </c:pt>
                <c:pt idx="117">
                  <c:v>42534</c:v>
                </c:pt>
                <c:pt idx="118">
                  <c:v>42535</c:v>
                </c:pt>
                <c:pt idx="119">
                  <c:v>42536</c:v>
                </c:pt>
                <c:pt idx="120">
                  <c:v>42537</c:v>
                </c:pt>
                <c:pt idx="121">
                  <c:v>42538</c:v>
                </c:pt>
                <c:pt idx="122">
                  <c:v>42541</c:v>
                </c:pt>
                <c:pt idx="123">
                  <c:v>42542</c:v>
                </c:pt>
                <c:pt idx="124">
                  <c:v>42543</c:v>
                </c:pt>
                <c:pt idx="125">
                  <c:v>42544</c:v>
                </c:pt>
                <c:pt idx="126">
                  <c:v>42545</c:v>
                </c:pt>
                <c:pt idx="127">
                  <c:v>42548</c:v>
                </c:pt>
                <c:pt idx="128">
                  <c:v>42549</c:v>
                </c:pt>
                <c:pt idx="129">
                  <c:v>42550</c:v>
                </c:pt>
                <c:pt idx="130">
                  <c:v>42551</c:v>
                </c:pt>
                <c:pt idx="131">
                  <c:v>42552</c:v>
                </c:pt>
                <c:pt idx="132">
                  <c:v>42555</c:v>
                </c:pt>
                <c:pt idx="133">
                  <c:v>42556</c:v>
                </c:pt>
                <c:pt idx="134">
                  <c:v>42557</c:v>
                </c:pt>
                <c:pt idx="135">
                  <c:v>42558</c:v>
                </c:pt>
                <c:pt idx="136">
                  <c:v>42559</c:v>
                </c:pt>
                <c:pt idx="137">
                  <c:v>42562</c:v>
                </c:pt>
                <c:pt idx="138">
                  <c:v>42563</c:v>
                </c:pt>
                <c:pt idx="139">
                  <c:v>42564</c:v>
                </c:pt>
                <c:pt idx="140">
                  <c:v>42565</c:v>
                </c:pt>
                <c:pt idx="141">
                  <c:v>42566</c:v>
                </c:pt>
                <c:pt idx="142">
                  <c:v>42569</c:v>
                </c:pt>
                <c:pt idx="143">
                  <c:v>42570</c:v>
                </c:pt>
                <c:pt idx="144">
                  <c:v>42571</c:v>
                </c:pt>
                <c:pt idx="145">
                  <c:v>42572</c:v>
                </c:pt>
                <c:pt idx="146">
                  <c:v>42573</c:v>
                </c:pt>
                <c:pt idx="147">
                  <c:v>42576</c:v>
                </c:pt>
                <c:pt idx="148">
                  <c:v>42577</c:v>
                </c:pt>
                <c:pt idx="149">
                  <c:v>42578</c:v>
                </c:pt>
                <c:pt idx="150">
                  <c:v>42579</c:v>
                </c:pt>
                <c:pt idx="151">
                  <c:v>42580</c:v>
                </c:pt>
                <c:pt idx="152">
                  <c:v>42583</c:v>
                </c:pt>
                <c:pt idx="153">
                  <c:v>42584</c:v>
                </c:pt>
                <c:pt idx="154">
                  <c:v>42585</c:v>
                </c:pt>
                <c:pt idx="155">
                  <c:v>42586</c:v>
                </c:pt>
                <c:pt idx="156">
                  <c:v>42587</c:v>
                </c:pt>
                <c:pt idx="157">
                  <c:v>42590</c:v>
                </c:pt>
                <c:pt idx="158">
                  <c:v>42591</c:v>
                </c:pt>
                <c:pt idx="159">
                  <c:v>42592</c:v>
                </c:pt>
                <c:pt idx="160">
                  <c:v>42593</c:v>
                </c:pt>
                <c:pt idx="161">
                  <c:v>42594</c:v>
                </c:pt>
                <c:pt idx="162">
                  <c:v>42597</c:v>
                </c:pt>
                <c:pt idx="163">
                  <c:v>42598</c:v>
                </c:pt>
                <c:pt idx="164">
                  <c:v>42599</c:v>
                </c:pt>
                <c:pt idx="165">
                  <c:v>42600</c:v>
                </c:pt>
                <c:pt idx="166">
                  <c:v>42601</c:v>
                </c:pt>
                <c:pt idx="167">
                  <c:v>42604</c:v>
                </c:pt>
                <c:pt idx="168">
                  <c:v>42605</c:v>
                </c:pt>
                <c:pt idx="169">
                  <c:v>42606</c:v>
                </c:pt>
                <c:pt idx="170">
                  <c:v>42607</c:v>
                </c:pt>
                <c:pt idx="171">
                  <c:v>42608</c:v>
                </c:pt>
                <c:pt idx="172">
                  <c:v>42611</c:v>
                </c:pt>
                <c:pt idx="173">
                  <c:v>42612</c:v>
                </c:pt>
                <c:pt idx="174">
                  <c:v>42613</c:v>
                </c:pt>
                <c:pt idx="175">
                  <c:v>42614</c:v>
                </c:pt>
                <c:pt idx="176">
                  <c:v>42615</c:v>
                </c:pt>
                <c:pt idx="177">
                  <c:v>42618</c:v>
                </c:pt>
                <c:pt idx="178">
                  <c:v>42619</c:v>
                </c:pt>
                <c:pt idx="179">
                  <c:v>42620</c:v>
                </c:pt>
                <c:pt idx="180">
                  <c:v>42621</c:v>
                </c:pt>
                <c:pt idx="181">
                  <c:v>42622</c:v>
                </c:pt>
                <c:pt idx="182">
                  <c:v>42625</c:v>
                </c:pt>
                <c:pt idx="183">
                  <c:v>42626</c:v>
                </c:pt>
                <c:pt idx="184">
                  <c:v>42627</c:v>
                </c:pt>
                <c:pt idx="185">
                  <c:v>42628</c:v>
                </c:pt>
                <c:pt idx="186">
                  <c:v>42629</c:v>
                </c:pt>
                <c:pt idx="187">
                  <c:v>42632</c:v>
                </c:pt>
                <c:pt idx="188">
                  <c:v>42633</c:v>
                </c:pt>
                <c:pt idx="189">
                  <c:v>42634</c:v>
                </c:pt>
                <c:pt idx="190">
                  <c:v>42635</c:v>
                </c:pt>
                <c:pt idx="191">
                  <c:v>42636</c:v>
                </c:pt>
                <c:pt idx="192">
                  <c:v>42639</c:v>
                </c:pt>
                <c:pt idx="193">
                  <c:v>42640</c:v>
                </c:pt>
                <c:pt idx="194">
                  <c:v>42641</c:v>
                </c:pt>
                <c:pt idx="195">
                  <c:v>42642</c:v>
                </c:pt>
                <c:pt idx="196">
                  <c:v>42643</c:v>
                </c:pt>
                <c:pt idx="197">
                  <c:v>42646</c:v>
                </c:pt>
                <c:pt idx="198">
                  <c:v>42647</c:v>
                </c:pt>
                <c:pt idx="199">
                  <c:v>42648</c:v>
                </c:pt>
                <c:pt idx="200">
                  <c:v>42649</c:v>
                </c:pt>
                <c:pt idx="201">
                  <c:v>42650</c:v>
                </c:pt>
                <c:pt idx="202">
                  <c:v>42653</c:v>
                </c:pt>
                <c:pt idx="203">
                  <c:v>42654</c:v>
                </c:pt>
                <c:pt idx="204">
                  <c:v>42655</c:v>
                </c:pt>
                <c:pt idx="205">
                  <c:v>42656</c:v>
                </c:pt>
                <c:pt idx="206">
                  <c:v>42657</c:v>
                </c:pt>
                <c:pt idx="207">
                  <c:v>42660</c:v>
                </c:pt>
                <c:pt idx="208">
                  <c:v>42661</c:v>
                </c:pt>
                <c:pt idx="209">
                  <c:v>42662</c:v>
                </c:pt>
                <c:pt idx="210">
                  <c:v>42663</c:v>
                </c:pt>
                <c:pt idx="211">
                  <c:v>42664</c:v>
                </c:pt>
                <c:pt idx="212">
                  <c:v>42667</c:v>
                </c:pt>
                <c:pt idx="213">
                  <c:v>42668</c:v>
                </c:pt>
                <c:pt idx="214">
                  <c:v>42669</c:v>
                </c:pt>
                <c:pt idx="215">
                  <c:v>42670</c:v>
                </c:pt>
                <c:pt idx="216">
                  <c:v>42671</c:v>
                </c:pt>
                <c:pt idx="217">
                  <c:v>42674</c:v>
                </c:pt>
                <c:pt idx="218">
                  <c:v>42675</c:v>
                </c:pt>
                <c:pt idx="219">
                  <c:v>42676</c:v>
                </c:pt>
                <c:pt idx="220">
                  <c:v>42677</c:v>
                </c:pt>
                <c:pt idx="221">
                  <c:v>42678</c:v>
                </c:pt>
                <c:pt idx="222">
                  <c:v>42681</c:v>
                </c:pt>
                <c:pt idx="223">
                  <c:v>42682</c:v>
                </c:pt>
                <c:pt idx="224">
                  <c:v>42683</c:v>
                </c:pt>
                <c:pt idx="225">
                  <c:v>42684</c:v>
                </c:pt>
                <c:pt idx="226">
                  <c:v>42685</c:v>
                </c:pt>
                <c:pt idx="227">
                  <c:v>42688</c:v>
                </c:pt>
                <c:pt idx="228">
                  <c:v>42689</c:v>
                </c:pt>
                <c:pt idx="229">
                  <c:v>42690</c:v>
                </c:pt>
                <c:pt idx="230">
                  <c:v>42691</c:v>
                </c:pt>
                <c:pt idx="231">
                  <c:v>42692</c:v>
                </c:pt>
                <c:pt idx="232">
                  <c:v>42695</c:v>
                </c:pt>
                <c:pt idx="233">
                  <c:v>42696</c:v>
                </c:pt>
                <c:pt idx="234">
                  <c:v>42697</c:v>
                </c:pt>
                <c:pt idx="235">
                  <c:v>42698</c:v>
                </c:pt>
                <c:pt idx="236">
                  <c:v>42699</c:v>
                </c:pt>
                <c:pt idx="237">
                  <c:v>42702</c:v>
                </c:pt>
                <c:pt idx="238">
                  <c:v>42703</c:v>
                </c:pt>
                <c:pt idx="239">
                  <c:v>42704</c:v>
                </c:pt>
                <c:pt idx="240">
                  <c:v>42705</c:v>
                </c:pt>
                <c:pt idx="241">
                  <c:v>42706</c:v>
                </c:pt>
                <c:pt idx="242">
                  <c:v>42709</c:v>
                </c:pt>
                <c:pt idx="243">
                  <c:v>42710</c:v>
                </c:pt>
                <c:pt idx="244">
                  <c:v>42711</c:v>
                </c:pt>
                <c:pt idx="245">
                  <c:v>42712</c:v>
                </c:pt>
                <c:pt idx="246">
                  <c:v>42713</c:v>
                </c:pt>
                <c:pt idx="247">
                  <c:v>42716</c:v>
                </c:pt>
                <c:pt idx="248">
                  <c:v>42717</c:v>
                </c:pt>
                <c:pt idx="249">
                  <c:v>42718</c:v>
                </c:pt>
                <c:pt idx="250">
                  <c:v>42719</c:v>
                </c:pt>
                <c:pt idx="251">
                  <c:v>42720</c:v>
                </c:pt>
                <c:pt idx="252">
                  <c:v>42723</c:v>
                </c:pt>
                <c:pt idx="253">
                  <c:v>42724</c:v>
                </c:pt>
                <c:pt idx="254">
                  <c:v>42725</c:v>
                </c:pt>
                <c:pt idx="255">
                  <c:v>42726</c:v>
                </c:pt>
                <c:pt idx="256">
                  <c:v>42727</c:v>
                </c:pt>
                <c:pt idx="257">
                  <c:v>42730</c:v>
                </c:pt>
                <c:pt idx="258">
                  <c:v>42731</c:v>
                </c:pt>
                <c:pt idx="259">
                  <c:v>42732</c:v>
                </c:pt>
                <c:pt idx="260">
                  <c:v>42733</c:v>
                </c:pt>
                <c:pt idx="261">
                  <c:v>42734</c:v>
                </c:pt>
                <c:pt idx="262">
                  <c:v>42737</c:v>
                </c:pt>
                <c:pt idx="263">
                  <c:v>42738</c:v>
                </c:pt>
                <c:pt idx="264">
                  <c:v>42739</c:v>
                </c:pt>
                <c:pt idx="265">
                  <c:v>42740</c:v>
                </c:pt>
                <c:pt idx="266">
                  <c:v>42741</c:v>
                </c:pt>
                <c:pt idx="267">
                  <c:v>42744</c:v>
                </c:pt>
                <c:pt idx="268">
                  <c:v>42745</c:v>
                </c:pt>
                <c:pt idx="269">
                  <c:v>42746</c:v>
                </c:pt>
                <c:pt idx="270">
                  <c:v>42747</c:v>
                </c:pt>
                <c:pt idx="271">
                  <c:v>42748</c:v>
                </c:pt>
                <c:pt idx="272">
                  <c:v>42751</c:v>
                </c:pt>
                <c:pt idx="273">
                  <c:v>42752</c:v>
                </c:pt>
                <c:pt idx="274">
                  <c:v>42753</c:v>
                </c:pt>
                <c:pt idx="275">
                  <c:v>42754</c:v>
                </c:pt>
                <c:pt idx="276">
                  <c:v>42755</c:v>
                </c:pt>
                <c:pt idx="277">
                  <c:v>42758</c:v>
                </c:pt>
                <c:pt idx="278">
                  <c:v>42759</c:v>
                </c:pt>
                <c:pt idx="279">
                  <c:v>42760</c:v>
                </c:pt>
                <c:pt idx="280">
                  <c:v>42761</c:v>
                </c:pt>
                <c:pt idx="281">
                  <c:v>42762</c:v>
                </c:pt>
                <c:pt idx="282">
                  <c:v>42765</c:v>
                </c:pt>
                <c:pt idx="283">
                  <c:v>42766</c:v>
                </c:pt>
                <c:pt idx="284">
                  <c:v>42767</c:v>
                </c:pt>
                <c:pt idx="285">
                  <c:v>42768</c:v>
                </c:pt>
                <c:pt idx="286">
                  <c:v>42769</c:v>
                </c:pt>
                <c:pt idx="287">
                  <c:v>42772</c:v>
                </c:pt>
                <c:pt idx="288">
                  <c:v>42773</c:v>
                </c:pt>
                <c:pt idx="289">
                  <c:v>42774</c:v>
                </c:pt>
                <c:pt idx="290">
                  <c:v>42775</c:v>
                </c:pt>
                <c:pt idx="291">
                  <c:v>42776</c:v>
                </c:pt>
                <c:pt idx="292">
                  <c:v>42779</c:v>
                </c:pt>
                <c:pt idx="293">
                  <c:v>42780</c:v>
                </c:pt>
                <c:pt idx="294">
                  <c:v>42781</c:v>
                </c:pt>
                <c:pt idx="295">
                  <c:v>42782</c:v>
                </c:pt>
                <c:pt idx="296">
                  <c:v>42783</c:v>
                </c:pt>
                <c:pt idx="297">
                  <c:v>42786</c:v>
                </c:pt>
                <c:pt idx="298">
                  <c:v>42787</c:v>
                </c:pt>
                <c:pt idx="299">
                  <c:v>42788</c:v>
                </c:pt>
                <c:pt idx="300">
                  <c:v>42789</c:v>
                </c:pt>
                <c:pt idx="301">
                  <c:v>42790</c:v>
                </c:pt>
                <c:pt idx="302">
                  <c:v>42793</c:v>
                </c:pt>
                <c:pt idx="303">
                  <c:v>42794</c:v>
                </c:pt>
                <c:pt idx="304">
                  <c:v>42795</c:v>
                </c:pt>
                <c:pt idx="305">
                  <c:v>42796</c:v>
                </c:pt>
                <c:pt idx="306">
                  <c:v>42797</c:v>
                </c:pt>
                <c:pt idx="307">
                  <c:v>42800</c:v>
                </c:pt>
                <c:pt idx="308">
                  <c:v>42801</c:v>
                </c:pt>
                <c:pt idx="309">
                  <c:v>42802</c:v>
                </c:pt>
                <c:pt idx="310">
                  <c:v>42803</c:v>
                </c:pt>
                <c:pt idx="311">
                  <c:v>42804</c:v>
                </c:pt>
                <c:pt idx="312">
                  <c:v>42807</c:v>
                </c:pt>
                <c:pt idx="313">
                  <c:v>42808</c:v>
                </c:pt>
                <c:pt idx="314">
                  <c:v>42809</c:v>
                </c:pt>
                <c:pt idx="315">
                  <c:v>42810</c:v>
                </c:pt>
                <c:pt idx="316">
                  <c:v>42811</c:v>
                </c:pt>
                <c:pt idx="317">
                  <c:v>42814</c:v>
                </c:pt>
                <c:pt idx="318">
                  <c:v>42815</c:v>
                </c:pt>
                <c:pt idx="319">
                  <c:v>42816</c:v>
                </c:pt>
                <c:pt idx="320">
                  <c:v>42817</c:v>
                </c:pt>
                <c:pt idx="321">
                  <c:v>42818</c:v>
                </c:pt>
                <c:pt idx="322">
                  <c:v>42821</c:v>
                </c:pt>
                <c:pt idx="323">
                  <c:v>42822</c:v>
                </c:pt>
                <c:pt idx="324">
                  <c:v>42823</c:v>
                </c:pt>
                <c:pt idx="325">
                  <c:v>42824</c:v>
                </c:pt>
                <c:pt idx="326">
                  <c:v>42825</c:v>
                </c:pt>
                <c:pt idx="327">
                  <c:v>42828</c:v>
                </c:pt>
                <c:pt idx="328">
                  <c:v>42829</c:v>
                </c:pt>
                <c:pt idx="329">
                  <c:v>42830</c:v>
                </c:pt>
                <c:pt idx="330">
                  <c:v>42831</c:v>
                </c:pt>
                <c:pt idx="331">
                  <c:v>42832</c:v>
                </c:pt>
                <c:pt idx="332">
                  <c:v>42835</c:v>
                </c:pt>
                <c:pt idx="333">
                  <c:v>42836</c:v>
                </c:pt>
                <c:pt idx="334">
                  <c:v>42837</c:v>
                </c:pt>
                <c:pt idx="335">
                  <c:v>42838</c:v>
                </c:pt>
                <c:pt idx="336">
                  <c:v>42839</c:v>
                </c:pt>
                <c:pt idx="337">
                  <c:v>42842</c:v>
                </c:pt>
                <c:pt idx="338">
                  <c:v>42843</c:v>
                </c:pt>
                <c:pt idx="339">
                  <c:v>42844</c:v>
                </c:pt>
                <c:pt idx="340">
                  <c:v>42845</c:v>
                </c:pt>
                <c:pt idx="341">
                  <c:v>42846</c:v>
                </c:pt>
                <c:pt idx="342">
                  <c:v>42849</c:v>
                </c:pt>
                <c:pt idx="343">
                  <c:v>42850</c:v>
                </c:pt>
                <c:pt idx="344">
                  <c:v>42851</c:v>
                </c:pt>
                <c:pt idx="345">
                  <c:v>42852</c:v>
                </c:pt>
                <c:pt idx="346">
                  <c:v>42853</c:v>
                </c:pt>
                <c:pt idx="347">
                  <c:v>42856</c:v>
                </c:pt>
                <c:pt idx="348">
                  <c:v>42857</c:v>
                </c:pt>
                <c:pt idx="349">
                  <c:v>42858</c:v>
                </c:pt>
                <c:pt idx="350">
                  <c:v>42859</c:v>
                </c:pt>
                <c:pt idx="351">
                  <c:v>42860</c:v>
                </c:pt>
                <c:pt idx="352">
                  <c:v>42863</c:v>
                </c:pt>
                <c:pt idx="353">
                  <c:v>42864</c:v>
                </c:pt>
                <c:pt idx="354">
                  <c:v>42865</c:v>
                </c:pt>
                <c:pt idx="355">
                  <c:v>42866</c:v>
                </c:pt>
                <c:pt idx="356">
                  <c:v>42867</c:v>
                </c:pt>
                <c:pt idx="357">
                  <c:v>42870</c:v>
                </c:pt>
                <c:pt idx="358">
                  <c:v>42871</c:v>
                </c:pt>
                <c:pt idx="359">
                  <c:v>42872</c:v>
                </c:pt>
                <c:pt idx="360">
                  <c:v>42873</c:v>
                </c:pt>
                <c:pt idx="361">
                  <c:v>42874</c:v>
                </c:pt>
                <c:pt idx="362">
                  <c:v>42877</c:v>
                </c:pt>
                <c:pt idx="363">
                  <c:v>42878</c:v>
                </c:pt>
                <c:pt idx="364">
                  <c:v>42879</c:v>
                </c:pt>
                <c:pt idx="365">
                  <c:v>42880</c:v>
                </c:pt>
                <c:pt idx="366">
                  <c:v>42881</c:v>
                </c:pt>
                <c:pt idx="367">
                  <c:v>42884</c:v>
                </c:pt>
                <c:pt idx="368">
                  <c:v>42885</c:v>
                </c:pt>
                <c:pt idx="369">
                  <c:v>42886</c:v>
                </c:pt>
                <c:pt idx="370">
                  <c:v>42887</c:v>
                </c:pt>
                <c:pt idx="371">
                  <c:v>42888</c:v>
                </c:pt>
                <c:pt idx="372">
                  <c:v>42891</c:v>
                </c:pt>
                <c:pt idx="373">
                  <c:v>42892</c:v>
                </c:pt>
                <c:pt idx="374">
                  <c:v>42893</c:v>
                </c:pt>
                <c:pt idx="375">
                  <c:v>42894</c:v>
                </c:pt>
                <c:pt idx="376">
                  <c:v>42895</c:v>
                </c:pt>
                <c:pt idx="377">
                  <c:v>42898</c:v>
                </c:pt>
                <c:pt idx="378">
                  <c:v>42899</c:v>
                </c:pt>
                <c:pt idx="379">
                  <c:v>42900</c:v>
                </c:pt>
                <c:pt idx="380">
                  <c:v>42901</c:v>
                </c:pt>
                <c:pt idx="381">
                  <c:v>42902</c:v>
                </c:pt>
                <c:pt idx="382">
                  <c:v>42905</c:v>
                </c:pt>
                <c:pt idx="383">
                  <c:v>42906</c:v>
                </c:pt>
                <c:pt idx="384">
                  <c:v>42907</c:v>
                </c:pt>
                <c:pt idx="385">
                  <c:v>42908</c:v>
                </c:pt>
                <c:pt idx="386">
                  <c:v>42909</c:v>
                </c:pt>
                <c:pt idx="387">
                  <c:v>42912</c:v>
                </c:pt>
                <c:pt idx="388">
                  <c:v>42913</c:v>
                </c:pt>
                <c:pt idx="389">
                  <c:v>42914</c:v>
                </c:pt>
                <c:pt idx="390">
                  <c:v>42915</c:v>
                </c:pt>
                <c:pt idx="391">
                  <c:v>42916</c:v>
                </c:pt>
                <c:pt idx="392">
                  <c:v>42919</c:v>
                </c:pt>
                <c:pt idx="393">
                  <c:v>42920</c:v>
                </c:pt>
                <c:pt idx="394">
                  <c:v>42921</c:v>
                </c:pt>
                <c:pt idx="395">
                  <c:v>42922</c:v>
                </c:pt>
                <c:pt idx="396">
                  <c:v>42923</c:v>
                </c:pt>
                <c:pt idx="397">
                  <c:v>42926</c:v>
                </c:pt>
                <c:pt idx="398">
                  <c:v>42927</c:v>
                </c:pt>
                <c:pt idx="399">
                  <c:v>42928</c:v>
                </c:pt>
                <c:pt idx="400">
                  <c:v>42929</c:v>
                </c:pt>
                <c:pt idx="401">
                  <c:v>42930</c:v>
                </c:pt>
                <c:pt idx="402">
                  <c:v>42933</c:v>
                </c:pt>
                <c:pt idx="403">
                  <c:v>42934</c:v>
                </c:pt>
                <c:pt idx="404">
                  <c:v>42935</c:v>
                </c:pt>
                <c:pt idx="405">
                  <c:v>42936</c:v>
                </c:pt>
                <c:pt idx="406">
                  <c:v>42937</c:v>
                </c:pt>
                <c:pt idx="407">
                  <c:v>42940</c:v>
                </c:pt>
                <c:pt idx="408">
                  <c:v>42941</c:v>
                </c:pt>
                <c:pt idx="409">
                  <c:v>42942</c:v>
                </c:pt>
                <c:pt idx="410">
                  <c:v>42943</c:v>
                </c:pt>
                <c:pt idx="411">
                  <c:v>42944</c:v>
                </c:pt>
                <c:pt idx="412">
                  <c:v>42947</c:v>
                </c:pt>
                <c:pt idx="413">
                  <c:v>42948</c:v>
                </c:pt>
                <c:pt idx="414">
                  <c:v>42949</c:v>
                </c:pt>
                <c:pt idx="415">
                  <c:v>42950</c:v>
                </c:pt>
                <c:pt idx="416">
                  <c:v>42951</c:v>
                </c:pt>
                <c:pt idx="417">
                  <c:v>42954</c:v>
                </c:pt>
                <c:pt idx="418">
                  <c:v>42955</c:v>
                </c:pt>
                <c:pt idx="419">
                  <c:v>42956</c:v>
                </c:pt>
                <c:pt idx="420">
                  <c:v>42957</c:v>
                </c:pt>
                <c:pt idx="421">
                  <c:v>42958</c:v>
                </c:pt>
                <c:pt idx="422">
                  <c:v>42961</c:v>
                </c:pt>
                <c:pt idx="423">
                  <c:v>42962</c:v>
                </c:pt>
                <c:pt idx="424">
                  <c:v>42963</c:v>
                </c:pt>
                <c:pt idx="425">
                  <c:v>42964</c:v>
                </c:pt>
                <c:pt idx="426">
                  <c:v>42965</c:v>
                </c:pt>
                <c:pt idx="427">
                  <c:v>42968</c:v>
                </c:pt>
                <c:pt idx="428">
                  <c:v>42969</c:v>
                </c:pt>
                <c:pt idx="429">
                  <c:v>42970</c:v>
                </c:pt>
                <c:pt idx="430">
                  <c:v>42971</c:v>
                </c:pt>
                <c:pt idx="431">
                  <c:v>42972</c:v>
                </c:pt>
                <c:pt idx="432">
                  <c:v>42975</c:v>
                </c:pt>
                <c:pt idx="433">
                  <c:v>42976</c:v>
                </c:pt>
                <c:pt idx="434">
                  <c:v>42977</c:v>
                </c:pt>
                <c:pt idx="435">
                  <c:v>42978</c:v>
                </c:pt>
                <c:pt idx="436">
                  <c:v>42979</c:v>
                </c:pt>
                <c:pt idx="437">
                  <c:v>42982</c:v>
                </c:pt>
                <c:pt idx="438">
                  <c:v>42983</c:v>
                </c:pt>
                <c:pt idx="439">
                  <c:v>42984</c:v>
                </c:pt>
                <c:pt idx="440">
                  <c:v>42985</c:v>
                </c:pt>
                <c:pt idx="441">
                  <c:v>42986</c:v>
                </c:pt>
                <c:pt idx="442">
                  <c:v>42989</c:v>
                </c:pt>
                <c:pt idx="443">
                  <c:v>42990</c:v>
                </c:pt>
                <c:pt idx="444">
                  <c:v>42991</c:v>
                </c:pt>
                <c:pt idx="445">
                  <c:v>42992</c:v>
                </c:pt>
                <c:pt idx="446">
                  <c:v>42993</c:v>
                </c:pt>
                <c:pt idx="447">
                  <c:v>42996</c:v>
                </c:pt>
                <c:pt idx="448">
                  <c:v>42997</c:v>
                </c:pt>
                <c:pt idx="449">
                  <c:v>42998</c:v>
                </c:pt>
                <c:pt idx="450">
                  <c:v>42999</c:v>
                </c:pt>
                <c:pt idx="451">
                  <c:v>43000</c:v>
                </c:pt>
                <c:pt idx="452">
                  <c:v>43003</c:v>
                </c:pt>
                <c:pt idx="453">
                  <c:v>43004</c:v>
                </c:pt>
                <c:pt idx="454">
                  <c:v>43005</c:v>
                </c:pt>
                <c:pt idx="455">
                  <c:v>43006</c:v>
                </c:pt>
                <c:pt idx="456">
                  <c:v>43007</c:v>
                </c:pt>
                <c:pt idx="457">
                  <c:v>43010</c:v>
                </c:pt>
                <c:pt idx="458">
                  <c:v>43011</c:v>
                </c:pt>
                <c:pt idx="459">
                  <c:v>43012</c:v>
                </c:pt>
                <c:pt idx="460">
                  <c:v>43013</c:v>
                </c:pt>
                <c:pt idx="461">
                  <c:v>43014</c:v>
                </c:pt>
                <c:pt idx="462">
                  <c:v>43017</c:v>
                </c:pt>
                <c:pt idx="463">
                  <c:v>43018</c:v>
                </c:pt>
                <c:pt idx="464">
                  <c:v>43019</c:v>
                </c:pt>
                <c:pt idx="465">
                  <c:v>43020</c:v>
                </c:pt>
                <c:pt idx="466">
                  <c:v>43021</c:v>
                </c:pt>
                <c:pt idx="467">
                  <c:v>43024</c:v>
                </c:pt>
                <c:pt idx="468">
                  <c:v>43025</c:v>
                </c:pt>
                <c:pt idx="469">
                  <c:v>43026</c:v>
                </c:pt>
                <c:pt idx="470">
                  <c:v>43027</c:v>
                </c:pt>
                <c:pt idx="471">
                  <c:v>43028</c:v>
                </c:pt>
                <c:pt idx="472">
                  <c:v>43031</c:v>
                </c:pt>
                <c:pt idx="473">
                  <c:v>43032</c:v>
                </c:pt>
                <c:pt idx="474">
                  <c:v>43033</c:v>
                </c:pt>
                <c:pt idx="475">
                  <c:v>43034</c:v>
                </c:pt>
                <c:pt idx="476">
                  <c:v>43035</c:v>
                </c:pt>
                <c:pt idx="477">
                  <c:v>43038</c:v>
                </c:pt>
                <c:pt idx="478">
                  <c:v>43039</c:v>
                </c:pt>
                <c:pt idx="479">
                  <c:v>43040</c:v>
                </c:pt>
                <c:pt idx="480">
                  <c:v>43041</c:v>
                </c:pt>
                <c:pt idx="481">
                  <c:v>43042</c:v>
                </c:pt>
                <c:pt idx="482">
                  <c:v>43045</c:v>
                </c:pt>
                <c:pt idx="483">
                  <c:v>43046</c:v>
                </c:pt>
                <c:pt idx="484">
                  <c:v>43047</c:v>
                </c:pt>
                <c:pt idx="485">
                  <c:v>43048</c:v>
                </c:pt>
                <c:pt idx="486">
                  <c:v>43049</c:v>
                </c:pt>
                <c:pt idx="487">
                  <c:v>43052</c:v>
                </c:pt>
                <c:pt idx="488">
                  <c:v>43053</c:v>
                </c:pt>
                <c:pt idx="489">
                  <c:v>43054</c:v>
                </c:pt>
                <c:pt idx="490">
                  <c:v>43055</c:v>
                </c:pt>
                <c:pt idx="491">
                  <c:v>43056</c:v>
                </c:pt>
                <c:pt idx="492">
                  <c:v>43059</c:v>
                </c:pt>
                <c:pt idx="493">
                  <c:v>43060</c:v>
                </c:pt>
                <c:pt idx="494">
                  <c:v>43061</c:v>
                </c:pt>
                <c:pt idx="495">
                  <c:v>43062</c:v>
                </c:pt>
                <c:pt idx="496">
                  <c:v>43063</c:v>
                </c:pt>
                <c:pt idx="497">
                  <c:v>43066</c:v>
                </c:pt>
                <c:pt idx="498">
                  <c:v>43067</c:v>
                </c:pt>
                <c:pt idx="499">
                  <c:v>43068</c:v>
                </c:pt>
                <c:pt idx="500">
                  <c:v>43069</c:v>
                </c:pt>
                <c:pt idx="501">
                  <c:v>43070</c:v>
                </c:pt>
                <c:pt idx="502">
                  <c:v>43073</c:v>
                </c:pt>
                <c:pt idx="503">
                  <c:v>43074</c:v>
                </c:pt>
                <c:pt idx="504">
                  <c:v>43075</c:v>
                </c:pt>
                <c:pt idx="505">
                  <c:v>43076</c:v>
                </c:pt>
                <c:pt idx="506">
                  <c:v>43077</c:v>
                </c:pt>
                <c:pt idx="507">
                  <c:v>43080</c:v>
                </c:pt>
                <c:pt idx="508">
                  <c:v>43081</c:v>
                </c:pt>
                <c:pt idx="509">
                  <c:v>43082</c:v>
                </c:pt>
                <c:pt idx="510">
                  <c:v>43083</c:v>
                </c:pt>
                <c:pt idx="511">
                  <c:v>43084</c:v>
                </c:pt>
                <c:pt idx="512">
                  <c:v>43087</c:v>
                </c:pt>
                <c:pt idx="513">
                  <c:v>43088</c:v>
                </c:pt>
                <c:pt idx="514">
                  <c:v>43089</c:v>
                </c:pt>
                <c:pt idx="515">
                  <c:v>43090</c:v>
                </c:pt>
                <c:pt idx="516">
                  <c:v>43091</c:v>
                </c:pt>
                <c:pt idx="517">
                  <c:v>43094</c:v>
                </c:pt>
                <c:pt idx="518">
                  <c:v>43095</c:v>
                </c:pt>
                <c:pt idx="519">
                  <c:v>43096</c:v>
                </c:pt>
                <c:pt idx="520">
                  <c:v>43097</c:v>
                </c:pt>
                <c:pt idx="521">
                  <c:v>43098</c:v>
                </c:pt>
                <c:pt idx="522">
                  <c:v>43101</c:v>
                </c:pt>
                <c:pt idx="523">
                  <c:v>43102</c:v>
                </c:pt>
                <c:pt idx="524">
                  <c:v>43103</c:v>
                </c:pt>
                <c:pt idx="525">
                  <c:v>43104</c:v>
                </c:pt>
                <c:pt idx="526">
                  <c:v>43105</c:v>
                </c:pt>
                <c:pt idx="527">
                  <c:v>43108</c:v>
                </c:pt>
                <c:pt idx="528">
                  <c:v>43109</c:v>
                </c:pt>
                <c:pt idx="529">
                  <c:v>43110</c:v>
                </c:pt>
                <c:pt idx="530">
                  <c:v>43111</c:v>
                </c:pt>
                <c:pt idx="531">
                  <c:v>43112</c:v>
                </c:pt>
                <c:pt idx="532">
                  <c:v>43115</c:v>
                </c:pt>
                <c:pt idx="533">
                  <c:v>43116</c:v>
                </c:pt>
                <c:pt idx="534">
                  <c:v>43117</c:v>
                </c:pt>
                <c:pt idx="535">
                  <c:v>43118</c:v>
                </c:pt>
                <c:pt idx="536">
                  <c:v>43119</c:v>
                </c:pt>
                <c:pt idx="537">
                  <c:v>43122</c:v>
                </c:pt>
                <c:pt idx="538">
                  <c:v>43123</c:v>
                </c:pt>
                <c:pt idx="539">
                  <c:v>43124</c:v>
                </c:pt>
                <c:pt idx="540">
                  <c:v>43125</c:v>
                </c:pt>
                <c:pt idx="541">
                  <c:v>43126</c:v>
                </c:pt>
                <c:pt idx="542">
                  <c:v>43129</c:v>
                </c:pt>
                <c:pt idx="543">
                  <c:v>43130</c:v>
                </c:pt>
                <c:pt idx="544">
                  <c:v>43131</c:v>
                </c:pt>
                <c:pt idx="545">
                  <c:v>43132</c:v>
                </c:pt>
                <c:pt idx="546">
                  <c:v>43133</c:v>
                </c:pt>
                <c:pt idx="547">
                  <c:v>43136</c:v>
                </c:pt>
                <c:pt idx="548">
                  <c:v>43137</c:v>
                </c:pt>
                <c:pt idx="549">
                  <c:v>43138</c:v>
                </c:pt>
                <c:pt idx="550">
                  <c:v>43139</c:v>
                </c:pt>
                <c:pt idx="551">
                  <c:v>43140</c:v>
                </c:pt>
                <c:pt idx="552">
                  <c:v>43143</c:v>
                </c:pt>
                <c:pt idx="553">
                  <c:v>43144</c:v>
                </c:pt>
                <c:pt idx="554">
                  <c:v>43145</c:v>
                </c:pt>
                <c:pt idx="555">
                  <c:v>43146</c:v>
                </c:pt>
                <c:pt idx="556">
                  <c:v>43147</c:v>
                </c:pt>
                <c:pt idx="557">
                  <c:v>43150</c:v>
                </c:pt>
                <c:pt idx="558">
                  <c:v>43151</c:v>
                </c:pt>
                <c:pt idx="559">
                  <c:v>43152</c:v>
                </c:pt>
                <c:pt idx="560">
                  <c:v>43153</c:v>
                </c:pt>
                <c:pt idx="561">
                  <c:v>43154</c:v>
                </c:pt>
                <c:pt idx="562">
                  <c:v>43157</c:v>
                </c:pt>
                <c:pt idx="563">
                  <c:v>43158</c:v>
                </c:pt>
                <c:pt idx="564">
                  <c:v>43159</c:v>
                </c:pt>
                <c:pt idx="565">
                  <c:v>43160</c:v>
                </c:pt>
                <c:pt idx="566">
                  <c:v>43161</c:v>
                </c:pt>
                <c:pt idx="567">
                  <c:v>43164</c:v>
                </c:pt>
                <c:pt idx="568">
                  <c:v>43165</c:v>
                </c:pt>
                <c:pt idx="569">
                  <c:v>43166</c:v>
                </c:pt>
                <c:pt idx="570">
                  <c:v>43167</c:v>
                </c:pt>
                <c:pt idx="571">
                  <c:v>43168</c:v>
                </c:pt>
                <c:pt idx="572">
                  <c:v>43171</c:v>
                </c:pt>
                <c:pt idx="573">
                  <c:v>43172</c:v>
                </c:pt>
                <c:pt idx="574">
                  <c:v>43173</c:v>
                </c:pt>
                <c:pt idx="575">
                  <c:v>43174</c:v>
                </c:pt>
                <c:pt idx="576">
                  <c:v>43175</c:v>
                </c:pt>
                <c:pt idx="577">
                  <c:v>43178</c:v>
                </c:pt>
                <c:pt idx="578">
                  <c:v>43179</c:v>
                </c:pt>
                <c:pt idx="579">
                  <c:v>43180</c:v>
                </c:pt>
                <c:pt idx="580">
                  <c:v>43181</c:v>
                </c:pt>
                <c:pt idx="581">
                  <c:v>43182</c:v>
                </c:pt>
                <c:pt idx="582">
                  <c:v>43185</c:v>
                </c:pt>
                <c:pt idx="583">
                  <c:v>43186</c:v>
                </c:pt>
                <c:pt idx="584">
                  <c:v>43187</c:v>
                </c:pt>
                <c:pt idx="585">
                  <c:v>43188</c:v>
                </c:pt>
                <c:pt idx="586">
                  <c:v>43189</c:v>
                </c:pt>
                <c:pt idx="587">
                  <c:v>43192</c:v>
                </c:pt>
                <c:pt idx="588">
                  <c:v>43193</c:v>
                </c:pt>
                <c:pt idx="589">
                  <c:v>43194</c:v>
                </c:pt>
                <c:pt idx="590">
                  <c:v>43195</c:v>
                </c:pt>
                <c:pt idx="591">
                  <c:v>43196</c:v>
                </c:pt>
                <c:pt idx="592">
                  <c:v>43199</c:v>
                </c:pt>
                <c:pt idx="593">
                  <c:v>43200</c:v>
                </c:pt>
                <c:pt idx="594">
                  <c:v>43201</c:v>
                </c:pt>
                <c:pt idx="595">
                  <c:v>43202</c:v>
                </c:pt>
                <c:pt idx="596">
                  <c:v>43203</c:v>
                </c:pt>
                <c:pt idx="597">
                  <c:v>43206</c:v>
                </c:pt>
                <c:pt idx="598">
                  <c:v>43207</c:v>
                </c:pt>
                <c:pt idx="599">
                  <c:v>43208</c:v>
                </c:pt>
                <c:pt idx="600">
                  <c:v>43209</c:v>
                </c:pt>
                <c:pt idx="601">
                  <c:v>43210</c:v>
                </c:pt>
                <c:pt idx="602">
                  <c:v>43213</c:v>
                </c:pt>
                <c:pt idx="603">
                  <c:v>43214</c:v>
                </c:pt>
                <c:pt idx="604">
                  <c:v>43215</c:v>
                </c:pt>
                <c:pt idx="605">
                  <c:v>43216</c:v>
                </c:pt>
                <c:pt idx="606">
                  <c:v>43217</c:v>
                </c:pt>
                <c:pt idx="607">
                  <c:v>43220</c:v>
                </c:pt>
                <c:pt idx="608">
                  <c:v>43221</c:v>
                </c:pt>
                <c:pt idx="609">
                  <c:v>43222</c:v>
                </c:pt>
                <c:pt idx="610">
                  <c:v>43223</c:v>
                </c:pt>
                <c:pt idx="611">
                  <c:v>43224</c:v>
                </c:pt>
                <c:pt idx="612">
                  <c:v>43227</c:v>
                </c:pt>
                <c:pt idx="613">
                  <c:v>43228</c:v>
                </c:pt>
                <c:pt idx="614">
                  <c:v>43229</c:v>
                </c:pt>
                <c:pt idx="615">
                  <c:v>43230</c:v>
                </c:pt>
                <c:pt idx="616">
                  <c:v>43231</c:v>
                </c:pt>
                <c:pt idx="617">
                  <c:v>43234</c:v>
                </c:pt>
                <c:pt idx="618">
                  <c:v>43235</c:v>
                </c:pt>
                <c:pt idx="619">
                  <c:v>43236</c:v>
                </c:pt>
                <c:pt idx="620">
                  <c:v>43237</c:v>
                </c:pt>
                <c:pt idx="621">
                  <c:v>43238</c:v>
                </c:pt>
                <c:pt idx="622">
                  <c:v>43241</c:v>
                </c:pt>
                <c:pt idx="623">
                  <c:v>43242</c:v>
                </c:pt>
                <c:pt idx="624">
                  <c:v>43243</c:v>
                </c:pt>
                <c:pt idx="625">
                  <c:v>43244</c:v>
                </c:pt>
                <c:pt idx="626">
                  <c:v>43245</c:v>
                </c:pt>
                <c:pt idx="627">
                  <c:v>43248</c:v>
                </c:pt>
                <c:pt idx="628">
                  <c:v>43249</c:v>
                </c:pt>
                <c:pt idx="629">
                  <c:v>43250</c:v>
                </c:pt>
                <c:pt idx="630">
                  <c:v>43251</c:v>
                </c:pt>
                <c:pt idx="631">
                  <c:v>43252</c:v>
                </c:pt>
                <c:pt idx="632">
                  <c:v>43255</c:v>
                </c:pt>
                <c:pt idx="633">
                  <c:v>43256</c:v>
                </c:pt>
                <c:pt idx="634">
                  <c:v>43257</c:v>
                </c:pt>
                <c:pt idx="635">
                  <c:v>43258</c:v>
                </c:pt>
                <c:pt idx="636">
                  <c:v>43259</c:v>
                </c:pt>
                <c:pt idx="637">
                  <c:v>43262</c:v>
                </c:pt>
                <c:pt idx="638">
                  <c:v>43263</c:v>
                </c:pt>
                <c:pt idx="639">
                  <c:v>43264</c:v>
                </c:pt>
                <c:pt idx="640">
                  <c:v>43265</c:v>
                </c:pt>
                <c:pt idx="641">
                  <c:v>43266</c:v>
                </c:pt>
                <c:pt idx="642">
                  <c:v>43269</c:v>
                </c:pt>
                <c:pt idx="643">
                  <c:v>43270</c:v>
                </c:pt>
                <c:pt idx="644">
                  <c:v>43271</c:v>
                </c:pt>
                <c:pt idx="645">
                  <c:v>43272</c:v>
                </c:pt>
                <c:pt idx="646">
                  <c:v>43273</c:v>
                </c:pt>
                <c:pt idx="647">
                  <c:v>43276</c:v>
                </c:pt>
                <c:pt idx="648">
                  <c:v>43277</c:v>
                </c:pt>
                <c:pt idx="649">
                  <c:v>43278</c:v>
                </c:pt>
                <c:pt idx="650">
                  <c:v>43279</c:v>
                </c:pt>
                <c:pt idx="651">
                  <c:v>43280</c:v>
                </c:pt>
                <c:pt idx="652">
                  <c:v>43283</c:v>
                </c:pt>
                <c:pt idx="653">
                  <c:v>43284</c:v>
                </c:pt>
                <c:pt idx="654">
                  <c:v>43285</c:v>
                </c:pt>
                <c:pt idx="655">
                  <c:v>43286</c:v>
                </c:pt>
                <c:pt idx="656">
                  <c:v>43287</c:v>
                </c:pt>
                <c:pt idx="657">
                  <c:v>43290</c:v>
                </c:pt>
                <c:pt idx="658">
                  <c:v>43291</c:v>
                </c:pt>
                <c:pt idx="659">
                  <c:v>43292</c:v>
                </c:pt>
                <c:pt idx="660">
                  <c:v>43293</c:v>
                </c:pt>
                <c:pt idx="661">
                  <c:v>43294</c:v>
                </c:pt>
                <c:pt idx="662">
                  <c:v>43297</c:v>
                </c:pt>
                <c:pt idx="663">
                  <c:v>43298</c:v>
                </c:pt>
                <c:pt idx="664">
                  <c:v>43299</c:v>
                </c:pt>
                <c:pt idx="665">
                  <c:v>43300</c:v>
                </c:pt>
                <c:pt idx="666">
                  <c:v>43301</c:v>
                </c:pt>
                <c:pt idx="667">
                  <c:v>43304</c:v>
                </c:pt>
                <c:pt idx="668">
                  <c:v>43305</c:v>
                </c:pt>
                <c:pt idx="669">
                  <c:v>43306</c:v>
                </c:pt>
                <c:pt idx="670">
                  <c:v>43307</c:v>
                </c:pt>
                <c:pt idx="671">
                  <c:v>43308</c:v>
                </c:pt>
                <c:pt idx="672">
                  <c:v>43311</c:v>
                </c:pt>
                <c:pt idx="673">
                  <c:v>43312</c:v>
                </c:pt>
                <c:pt idx="674">
                  <c:v>43313</c:v>
                </c:pt>
                <c:pt idx="675">
                  <c:v>43314</c:v>
                </c:pt>
                <c:pt idx="676">
                  <c:v>43315</c:v>
                </c:pt>
                <c:pt idx="677">
                  <c:v>43318</c:v>
                </c:pt>
                <c:pt idx="678">
                  <c:v>43319</c:v>
                </c:pt>
                <c:pt idx="679">
                  <c:v>43320</c:v>
                </c:pt>
                <c:pt idx="680">
                  <c:v>43321</c:v>
                </c:pt>
                <c:pt idx="681">
                  <c:v>43322</c:v>
                </c:pt>
                <c:pt idx="682">
                  <c:v>43325</c:v>
                </c:pt>
                <c:pt idx="683">
                  <c:v>43326</c:v>
                </c:pt>
                <c:pt idx="684">
                  <c:v>43327</c:v>
                </c:pt>
                <c:pt idx="685">
                  <c:v>43328</c:v>
                </c:pt>
                <c:pt idx="686">
                  <c:v>43329</c:v>
                </c:pt>
                <c:pt idx="687">
                  <c:v>43332</c:v>
                </c:pt>
                <c:pt idx="688">
                  <c:v>43333</c:v>
                </c:pt>
                <c:pt idx="689">
                  <c:v>43334</c:v>
                </c:pt>
                <c:pt idx="690">
                  <c:v>43335</c:v>
                </c:pt>
                <c:pt idx="691">
                  <c:v>43336</c:v>
                </c:pt>
                <c:pt idx="692">
                  <c:v>43339</c:v>
                </c:pt>
                <c:pt idx="693">
                  <c:v>43340</c:v>
                </c:pt>
                <c:pt idx="694">
                  <c:v>43341</c:v>
                </c:pt>
                <c:pt idx="695">
                  <c:v>43342</c:v>
                </c:pt>
                <c:pt idx="696">
                  <c:v>43343</c:v>
                </c:pt>
                <c:pt idx="697">
                  <c:v>43346</c:v>
                </c:pt>
                <c:pt idx="698">
                  <c:v>43347</c:v>
                </c:pt>
                <c:pt idx="699">
                  <c:v>43348</c:v>
                </c:pt>
                <c:pt idx="700">
                  <c:v>43349</c:v>
                </c:pt>
                <c:pt idx="701">
                  <c:v>43350</c:v>
                </c:pt>
                <c:pt idx="702">
                  <c:v>43353</c:v>
                </c:pt>
                <c:pt idx="703">
                  <c:v>43354</c:v>
                </c:pt>
                <c:pt idx="704">
                  <c:v>43355</c:v>
                </c:pt>
                <c:pt idx="705">
                  <c:v>43356</c:v>
                </c:pt>
                <c:pt idx="706">
                  <c:v>43357</c:v>
                </c:pt>
                <c:pt idx="707">
                  <c:v>43360</c:v>
                </c:pt>
                <c:pt idx="708">
                  <c:v>43361</c:v>
                </c:pt>
                <c:pt idx="709">
                  <c:v>43362</c:v>
                </c:pt>
                <c:pt idx="710">
                  <c:v>43363</c:v>
                </c:pt>
                <c:pt idx="711">
                  <c:v>43364</c:v>
                </c:pt>
                <c:pt idx="712">
                  <c:v>43367</c:v>
                </c:pt>
                <c:pt idx="713">
                  <c:v>43368</c:v>
                </c:pt>
                <c:pt idx="714">
                  <c:v>43369</c:v>
                </c:pt>
                <c:pt idx="715">
                  <c:v>43370</c:v>
                </c:pt>
                <c:pt idx="716">
                  <c:v>43371</c:v>
                </c:pt>
                <c:pt idx="717">
                  <c:v>43374</c:v>
                </c:pt>
                <c:pt idx="718">
                  <c:v>43375</c:v>
                </c:pt>
                <c:pt idx="719">
                  <c:v>43376</c:v>
                </c:pt>
                <c:pt idx="720">
                  <c:v>43377</c:v>
                </c:pt>
                <c:pt idx="721">
                  <c:v>43378</c:v>
                </c:pt>
                <c:pt idx="722">
                  <c:v>43381</c:v>
                </c:pt>
                <c:pt idx="723">
                  <c:v>43382</c:v>
                </c:pt>
                <c:pt idx="724">
                  <c:v>43383</c:v>
                </c:pt>
                <c:pt idx="725">
                  <c:v>43384</c:v>
                </c:pt>
                <c:pt idx="726">
                  <c:v>43385</c:v>
                </c:pt>
                <c:pt idx="727">
                  <c:v>43388</c:v>
                </c:pt>
                <c:pt idx="728">
                  <c:v>43389</c:v>
                </c:pt>
                <c:pt idx="729">
                  <c:v>43390</c:v>
                </c:pt>
                <c:pt idx="730">
                  <c:v>43391</c:v>
                </c:pt>
                <c:pt idx="731">
                  <c:v>43392</c:v>
                </c:pt>
                <c:pt idx="732">
                  <c:v>43395</c:v>
                </c:pt>
                <c:pt idx="733">
                  <c:v>43396</c:v>
                </c:pt>
                <c:pt idx="734">
                  <c:v>43397</c:v>
                </c:pt>
                <c:pt idx="735">
                  <c:v>43398</c:v>
                </c:pt>
                <c:pt idx="736">
                  <c:v>43399</c:v>
                </c:pt>
                <c:pt idx="737">
                  <c:v>43402</c:v>
                </c:pt>
                <c:pt idx="738">
                  <c:v>43403</c:v>
                </c:pt>
                <c:pt idx="739">
                  <c:v>43404</c:v>
                </c:pt>
                <c:pt idx="740">
                  <c:v>43405</c:v>
                </c:pt>
                <c:pt idx="741">
                  <c:v>43406</c:v>
                </c:pt>
                <c:pt idx="742">
                  <c:v>43409</c:v>
                </c:pt>
                <c:pt idx="743">
                  <c:v>43410</c:v>
                </c:pt>
                <c:pt idx="744">
                  <c:v>43411</c:v>
                </c:pt>
                <c:pt idx="745">
                  <c:v>43412</c:v>
                </c:pt>
                <c:pt idx="746">
                  <c:v>43413</c:v>
                </c:pt>
                <c:pt idx="747">
                  <c:v>43416</c:v>
                </c:pt>
                <c:pt idx="748">
                  <c:v>43417</c:v>
                </c:pt>
                <c:pt idx="749">
                  <c:v>43418</c:v>
                </c:pt>
                <c:pt idx="750">
                  <c:v>43419</c:v>
                </c:pt>
                <c:pt idx="751">
                  <c:v>43420</c:v>
                </c:pt>
                <c:pt idx="752">
                  <c:v>43423</c:v>
                </c:pt>
                <c:pt idx="753">
                  <c:v>43424</c:v>
                </c:pt>
                <c:pt idx="754">
                  <c:v>43425</c:v>
                </c:pt>
                <c:pt idx="755">
                  <c:v>43426</c:v>
                </c:pt>
                <c:pt idx="756">
                  <c:v>43427</c:v>
                </c:pt>
                <c:pt idx="757">
                  <c:v>43430</c:v>
                </c:pt>
                <c:pt idx="758">
                  <c:v>43431</c:v>
                </c:pt>
                <c:pt idx="759">
                  <c:v>43432</c:v>
                </c:pt>
                <c:pt idx="760">
                  <c:v>43433</c:v>
                </c:pt>
                <c:pt idx="761">
                  <c:v>43434</c:v>
                </c:pt>
                <c:pt idx="762">
                  <c:v>43437</c:v>
                </c:pt>
                <c:pt idx="763">
                  <c:v>43438</c:v>
                </c:pt>
                <c:pt idx="764">
                  <c:v>43439</c:v>
                </c:pt>
                <c:pt idx="765">
                  <c:v>43440</c:v>
                </c:pt>
                <c:pt idx="766">
                  <c:v>43441</c:v>
                </c:pt>
                <c:pt idx="767">
                  <c:v>43444</c:v>
                </c:pt>
                <c:pt idx="768">
                  <c:v>43445</c:v>
                </c:pt>
                <c:pt idx="769">
                  <c:v>43446</c:v>
                </c:pt>
                <c:pt idx="770">
                  <c:v>43447</c:v>
                </c:pt>
                <c:pt idx="771">
                  <c:v>43448</c:v>
                </c:pt>
                <c:pt idx="772">
                  <c:v>43451</c:v>
                </c:pt>
                <c:pt idx="773">
                  <c:v>43452</c:v>
                </c:pt>
                <c:pt idx="774">
                  <c:v>43453</c:v>
                </c:pt>
                <c:pt idx="775">
                  <c:v>43454</c:v>
                </c:pt>
                <c:pt idx="776">
                  <c:v>43455</c:v>
                </c:pt>
                <c:pt idx="777">
                  <c:v>43458</c:v>
                </c:pt>
                <c:pt idx="778">
                  <c:v>43459</c:v>
                </c:pt>
                <c:pt idx="779">
                  <c:v>43460</c:v>
                </c:pt>
                <c:pt idx="780">
                  <c:v>43461</c:v>
                </c:pt>
                <c:pt idx="781">
                  <c:v>43462</c:v>
                </c:pt>
                <c:pt idx="782">
                  <c:v>43465</c:v>
                </c:pt>
                <c:pt idx="783">
                  <c:v>43466</c:v>
                </c:pt>
                <c:pt idx="784">
                  <c:v>43467</c:v>
                </c:pt>
                <c:pt idx="785">
                  <c:v>43468</c:v>
                </c:pt>
                <c:pt idx="786">
                  <c:v>43469</c:v>
                </c:pt>
                <c:pt idx="787">
                  <c:v>43472</c:v>
                </c:pt>
                <c:pt idx="788">
                  <c:v>43473</c:v>
                </c:pt>
                <c:pt idx="789">
                  <c:v>43474</c:v>
                </c:pt>
                <c:pt idx="790">
                  <c:v>43475</c:v>
                </c:pt>
                <c:pt idx="791">
                  <c:v>43476</c:v>
                </c:pt>
                <c:pt idx="792">
                  <c:v>43479</c:v>
                </c:pt>
                <c:pt idx="793">
                  <c:v>43480</c:v>
                </c:pt>
                <c:pt idx="794">
                  <c:v>43481</c:v>
                </c:pt>
                <c:pt idx="795">
                  <c:v>43482</c:v>
                </c:pt>
                <c:pt idx="796">
                  <c:v>43483</c:v>
                </c:pt>
                <c:pt idx="797">
                  <c:v>43486</c:v>
                </c:pt>
                <c:pt idx="798">
                  <c:v>43487</c:v>
                </c:pt>
                <c:pt idx="799">
                  <c:v>43488</c:v>
                </c:pt>
                <c:pt idx="800">
                  <c:v>43489</c:v>
                </c:pt>
                <c:pt idx="801">
                  <c:v>43490</c:v>
                </c:pt>
                <c:pt idx="802">
                  <c:v>43493</c:v>
                </c:pt>
                <c:pt idx="803">
                  <c:v>43494</c:v>
                </c:pt>
                <c:pt idx="804">
                  <c:v>43495</c:v>
                </c:pt>
                <c:pt idx="805">
                  <c:v>43496</c:v>
                </c:pt>
                <c:pt idx="806">
                  <c:v>43497</c:v>
                </c:pt>
                <c:pt idx="807">
                  <c:v>43500</c:v>
                </c:pt>
                <c:pt idx="808">
                  <c:v>43501</c:v>
                </c:pt>
                <c:pt idx="809">
                  <c:v>43502</c:v>
                </c:pt>
                <c:pt idx="810">
                  <c:v>43503</c:v>
                </c:pt>
                <c:pt idx="811">
                  <c:v>43504</c:v>
                </c:pt>
                <c:pt idx="812">
                  <c:v>43507</c:v>
                </c:pt>
                <c:pt idx="813">
                  <c:v>43508</c:v>
                </c:pt>
                <c:pt idx="814">
                  <c:v>43509</c:v>
                </c:pt>
                <c:pt idx="815">
                  <c:v>43510</c:v>
                </c:pt>
                <c:pt idx="816">
                  <c:v>43511</c:v>
                </c:pt>
                <c:pt idx="817">
                  <c:v>43514</c:v>
                </c:pt>
                <c:pt idx="818">
                  <c:v>43515</c:v>
                </c:pt>
                <c:pt idx="819">
                  <c:v>43516</c:v>
                </c:pt>
                <c:pt idx="820">
                  <c:v>43517</c:v>
                </c:pt>
                <c:pt idx="821">
                  <c:v>43518</c:v>
                </c:pt>
                <c:pt idx="822">
                  <c:v>43521</c:v>
                </c:pt>
                <c:pt idx="823">
                  <c:v>43522</c:v>
                </c:pt>
                <c:pt idx="824">
                  <c:v>43523</c:v>
                </c:pt>
                <c:pt idx="825">
                  <c:v>43524</c:v>
                </c:pt>
                <c:pt idx="826">
                  <c:v>43525</c:v>
                </c:pt>
                <c:pt idx="827">
                  <c:v>43528</c:v>
                </c:pt>
                <c:pt idx="828">
                  <c:v>43529</c:v>
                </c:pt>
                <c:pt idx="829">
                  <c:v>43530</c:v>
                </c:pt>
                <c:pt idx="830">
                  <c:v>43531</c:v>
                </c:pt>
                <c:pt idx="831">
                  <c:v>43532</c:v>
                </c:pt>
                <c:pt idx="832">
                  <c:v>43535</c:v>
                </c:pt>
                <c:pt idx="833">
                  <c:v>43536</c:v>
                </c:pt>
                <c:pt idx="834">
                  <c:v>43537</c:v>
                </c:pt>
                <c:pt idx="835">
                  <c:v>43538</c:v>
                </c:pt>
                <c:pt idx="836">
                  <c:v>43539</c:v>
                </c:pt>
                <c:pt idx="837">
                  <c:v>43542</c:v>
                </c:pt>
                <c:pt idx="838">
                  <c:v>43543</c:v>
                </c:pt>
                <c:pt idx="839">
                  <c:v>43544</c:v>
                </c:pt>
                <c:pt idx="840">
                  <c:v>43545</c:v>
                </c:pt>
                <c:pt idx="841">
                  <c:v>43546</c:v>
                </c:pt>
                <c:pt idx="842">
                  <c:v>43549</c:v>
                </c:pt>
                <c:pt idx="843">
                  <c:v>43550</c:v>
                </c:pt>
                <c:pt idx="844">
                  <c:v>43551</c:v>
                </c:pt>
                <c:pt idx="845">
                  <c:v>43552</c:v>
                </c:pt>
                <c:pt idx="846">
                  <c:v>43553</c:v>
                </c:pt>
                <c:pt idx="847">
                  <c:v>43556</c:v>
                </c:pt>
                <c:pt idx="848">
                  <c:v>43557</c:v>
                </c:pt>
                <c:pt idx="849">
                  <c:v>43558</c:v>
                </c:pt>
                <c:pt idx="850">
                  <c:v>43559</c:v>
                </c:pt>
                <c:pt idx="851">
                  <c:v>43560</c:v>
                </c:pt>
                <c:pt idx="852">
                  <c:v>43563</c:v>
                </c:pt>
                <c:pt idx="853">
                  <c:v>43564</c:v>
                </c:pt>
                <c:pt idx="854">
                  <c:v>43565</c:v>
                </c:pt>
                <c:pt idx="855">
                  <c:v>43566</c:v>
                </c:pt>
                <c:pt idx="856">
                  <c:v>43567</c:v>
                </c:pt>
                <c:pt idx="857">
                  <c:v>43570</c:v>
                </c:pt>
                <c:pt idx="858">
                  <c:v>43571</c:v>
                </c:pt>
                <c:pt idx="859">
                  <c:v>43572</c:v>
                </c:pt>
                <c:pt idx="860">
                  <c:v>43573</c:v>
                </c:pt>
                <c:pt idx="861">
                  <c:v>43574</c:v>
                </c:pt>
                <c:pt idx="862">
                  <c:v>43577</c:v>
                </c:pt>
                <c:pt idx="863">
                  <c:v>43578</c:v>
                </c:pt>
                <c:pt idx="864">
                  <c:v>43579</c:v>
                </c:pt>
                <c:pt idx="865">
                  <c:v>43580</c:v>
                </c:pt>
                <c:pt idx="866">
                  <c:v>43581</c:v>
                </c:pt>
                <c:pt idx="867">
                  <c:v>43584</c:v>
                </c:pt>
                <c:pt idx="868">
                  <c:v>43585</c:v>
                </c:pt>
                <c:pt idx="869">
                  <c:v>43586</c:v>
                </c:pt>
                <c:pt idx="870">
                  <c:v>43587</c:v>
                </c:pt>
                <c:pt idx="871">
                  <c:v>43588</c:v>
                </c:pt>
                <c:pt idx="872">
                  <c:v>43591</c:v>
                </c:pt>
                <c:pt idx="873">
                  <c:v>43592</c:v>
                </c:pt>
                <c:pt idx="874">
                  <c:v>43593</c:v>
                </c:pt>
                <c:pt idx="875">
                  <c:v>43594</c:v>
                </c:pt>
                <c:pt idx="876">
                  <c:v>43595</c:v>
                </c:pt>
                <c:pt idx="877">
                  <c:v>43598</c:v>
                </c:pt>
                <c:pt idx="878">
                  <c:v>43599</c:v>
                </c:pt>
                <c:pt idx="879">
                  <c:v>43600</c:v>
                </c:pt>
                <c:pt idx="880">
                  <c:v>43601</c:v>
                </c:pt>
                <c:pt idx="881">
                  <c:v>43602</c:v>
                </c:pt>
                <c:pt idx="882">
                  <c:v>43605</c:v>
                </c:pt>
                <c:pt idx="883">
                  <c:v>43606</c:v>
                </c:pt>
                <c:pt idx="884">
                  <c:v>43607</c:v>
                </c:pt>
                <c:pt idx="885">
                  <c:v>43608</c:v>
                </c:pt>
                <c:pt idx="886">
                  <c:v>43609</c:v>
                </c:pt>
                <c:pt idx="887">
                  <c:v>43612</c:v>
                </c:pt>
                <c:pt idx="888">
                  <c:v>43613</c:v>
                </c:pt>
                <c:pt idx="889">
                  <c:v>43614</c:v>
                </c:pt>
                <c:pt idx="890">
                  <c:v>43615</c:v>
                </c:pt>
                <c:pt idx="891">
                  <c:v>43616</c:v>
                </c:pt>
                <c:pt idx="892">
                  <c:v>43619</c:v>
                </c:pt>
                <c:pt idx="893">
                  <c:v>43620</c:v>
                </c:pt>
                <c:pt idx="894">
                  <c:v>43621</c:v>
                </c:pt>
                <c:pt idx="895">
                  <c:v>43622</c:v>
                </c:pt>
                <c:pt idx="896">
                  <c:v>43623</c:v>
                </c:pt>
                <c:pt idx="897">
                  <c:v>43626</c:v>
                </c:pt>
                <c:pt idx="898">
                  <c:v>43627</c:v>
                </c:pt>
                <c:pt idx="899">
                  <c:v>43628</c:v>
                </c:pt>
                <c:pt idx="900">
                  <c:v>43629</c:v>
                </c:pt>
                <c:pt idx="901">
                  <c:v>43630</c:v>
                </c:pt>
                <c:pt idx="902">
                  <c:v>43633</c:v>
                </c:pt>
                <c:pt idx="903">
                  <c:v>43634</c:v>
                </c:pt>
                <c:pt idx="904">
                  <c:v>43635</c:v>
                </c:pt>
                <c:pt idx="905">
                  <c:v>43636</c:v>
                </c:pt>
                <c:pt idx="906">
                  <c:v>43637</c:v>
                </c:pt>
                <c:pt idx="907">
                  <c:v>43640</c:v>
                </c:pt>
                <c:pt idx="908">
                  <c:v>43641</c:v>
                </c:pt>
                <c:pt idx="909">
                  <c:v>43642</c:v>
                </c:pt>
                <c:pt idx="910">
                  <c:v>43643</c:v>
                </c:pt>
                <c:pt idx="911">
                  <c:v>43644</c:v>
                </c:pt>
                <c:pt idx="912">
                  <c:v>43647</c:v>
                </c:pt>
                <c:pt idx="913">
                  <c:v>43648</c:v>
                </c:pt>
                <c:pt idx="914">
                  <c:v>43649</c:v>
                </c:pt>
                <c:pt idx="915">
                  <c:v>43650</c:v>
                </c:pt>
                <c:pt idx="916">
                  <c:v>43651</c:v>
                </c:pt>
                <c:pt idx="917">
                  <c:v>43654</c:v>
                </c:pt>
                <c:pt idx="918">
                  <c:v>43655</c:v>
                </c:pt>
                <c:pt idx="919">
                  <c:v>43656</c:v>
                </c:pt>
                <c:pt idx="920">
                  <c:v>43657</c:v>
                </c:pt>
                <c:pt idx="921">
                  <c:v>43658</c:v>
                </c:pt>
                <c:pt idx="922">
                  <c:v>43661</c:v>
                </c:pt>
                <c:pt idx="923">
                  <c:v>43662</c:v>
                </c:pt>
                <c:pt idx="924">
                  <c:v>43663</c:v>
                </c:pt>
                <c:pt idx="925">
                  <c:v>43664</c:v>
                </c:pt>
                <c:pt idx="926">
                  <c:v>43665</c:v>
                </c:pt>
                <c:pt idx="927">
                  <c:v>43668</c:v>
                </c:pt>
                <c:pt idx="928">
                  <c:v>43669</c:v>
                </c:pt>
                <c:pt idx="929">
                  <c:v>43670</c:v>
                </c:pt>
                <c:pt idx="930">
                  <c:v>43671</c:v>
                </c:pt>
                <c:pt idx="931">
                  <c:v>43672</c:v>
                </c:pt>
                <c:pt idx="932">
                  <c:v>43675</c:v>
                </c:pt>
                <c:pt idx="933">
                  <c:v>43676</c:v>
                </c:pt>
                <c:pt idx="934">
                  <c:v>43677</c:v>
                </c:pt>
                <c:pt idx="935">
                  <c:v>43678</c:v>
                </c:pt>
                <c:pt idx="936">
                  <c:v>43679</c:v>
                </c:pt>
                <c:pt idx="937">
                  <c:v>43682</c:v>
                </c:pt>
                <c:pt idx="938">
                  <c:v>43683</c:v>
                </c:pt>
                <c:pt idx="939">
                  <c:v>43684</c:v>
                </c:pt>
                <c:pt idx="940">
                  <c:v>43685</c:v>
                </c:pt>
                <c:pt idx="941">
                  <c:v>43686</c:v>
                </c:pt>
                <c:pt idx="942">
                  <c:v>43689</c:v>
                </c:pt>
                <c:pt idx="943">
                  <c:v>43690</c:v>
                </c:pt>
                <c:pt idx="944">
                  <c:v>43691</c:v>
                </c:pt>
                <c:pt idx="945">
                  <c:v>43692</c:v>
                </c:pt>
                <c:pt idx="946">
                  <c:v>43693</c:v>
                </c:pt>
                <c:pt idx="947">
                  <c:v>43696</c:v>
                </c:pt>
                <c:pt idx="948">
                  <c:v>43697</c:v>
                </c:pt>
                <c:pt idx="949">
                  <c:v>43698</c:v>
                </c:pt>
                <c:pt idx="950">
                  <c:v>43699</c:v>
                </c:pt>
                <c:pt idx="951">
                  <c:v>43700</c:v>
                </c:pt>
                <c:pt idx="952">
                  <c:v>43703</c:v>
                </c:pt>
                <c:pt idx="953">
                  <c:v>43704</c:v>
                </c:pt>
                <c:pt idx="954">
                  <c:v>43705</c:v>
                </c:pt>
                <c:pt idx="955">
                  <c:v>43706</c:v>
                </c:pt>
                <c:pt idx="956">
                  <c:v>43707</c:v>
                </c:pt>
                <c:pt idx="957">
                  <c:v>43710</c:v>
                </c:pt>
                <c:pt idx="958">
                  <c:v>43711</c:v>
                </c:pt>
                <c:pt idx="959">
                  <c:v>43712</c:v>
                </c:pt>
                <c:pt idx="960">
                  <c:v>43713</c:v>
                </c:pt>
                <c:pt idx="961">
                  <c:v>43714</c:v>
                </c:pt>
                <c:pt idx="962">
                  <c:v>43717</c:v>
                </c:pt>
                <c:pt idx="963">
                  <c:v>43718</c:v>
                </c:pt>
                <c:pt idx="964">
                  <c:v>43719</c:v>
                </c:pt>
                <c:pt idx="965">
                  <c:v>43720</c:v>
                </c:pt>
                <c:pt idx="966">
                  <c:v>43721</c:v>
                </c:pt>
                <c:pt idx="967">
                  <c:v>43724</c:v>
                </c:pt>
                <c:pt idx="968">
                  <c:v>43725</c:v>
                </c:pt>
                <c:pt idx="969">
                  <c:v>43726</c:v>
                </c:pt>
                <c:pt idx="970">
                  <c:v>43727</c:v>
                </c:pt>
                <c:pt idx="971">
                  <c:v>43728</c:v>
                </c:pt>
                <c:pt idx="972">
                  <c:v>43731</c:v>
                </c:pt>
                <c:pt idx="973">
                  <c:v>43732</c:v>
                </c:pt>
                <c:pt idx="974">
                  <c:v>43733</c:v>
                </c:pt>
                <c:pt idx="975">
                  <c:v>43734</c:v>
                </c:pt>
                <c:pt idx="976">
                  <c:v>43735</c:v>
                </c:pt>
                <c:pt idx="977">
                  <c:v>43737</c:v>
                </c:pt>
                <c:pt idx="978">
                  <c:v>43738</c:v>
                </c:pt>
                <c:pt idx="979">
                  <c:v>43739</c:v>
                </c:pt>
                <c:pt idx="980">
                  <c:v>43740</c:v>
                </c:pt>
                <c:pt idx="981">
                  <c:v>43741</c:v>
                </c:pt>
                <c:pt idx="982">
                  <c:v>43742</c:v>
                </c:pt>
                <c:pt idx="983">
                  <c:v>43745</c:v>
                </c:pt>
                <c:pt idx="984">
                  <c:v>43746</c:v>
                </c:pt>
                <c:pt idx="985">
                  <c:v>43747</c:v>
                </c:pt>
                <c:pt idx="986">
                  <c:v>43748</c:v>
                </c:pt>
                <c:pt idx="987">
                  <c:v>43749</c:v>
                </c:pt>
                <c:pt idx="988">
                  <c:v>43752</c:v>
                </c:pt>
                <c:pt idx="989">
                  <c:v>43753</c:v>
                </c:pt>
                <c:pt idx="990">
                  <c:v>43754</c:v>
                </c:pt>
                <c:pt idx="991">
                  <c:v>43755</c:v>
                </c:pt>
                <c:pt idx="992">
                  <c:v>43756</c:v>
                </c:pt>
                <c:pt idx="993">
                  <c:v>43759</c:v>
                </c:pt>
                <c:pt idx="994">
                  <c:v>43760</c:v>
                </c:pt>
                <c:pt idx="995">
                  <c:v>43761</c:v>
                </c:pt>
                <c:pt idx="996">
                  <c:v>43762</c:v>
                </c:pt>
                <c:pt idx="997">
                  <c:v>43763</c:v>
                </c:pt>
                <c:pt idx="998">
                  <c:v>43766</c:v>
                </c:pt>
                <c:pt idx="999">
                  <c:v>43767</c:v>
                </c:pt>
                <c:pt idx="1000">
                  <c:v>43768</c:v>
                </c:pt>
                <c:pt idx="1001">
                  <c:v>43769</c:v>
                </c:pt>
                <c:pt idx="1002">
                  <c:v>43770</c:v>
                </c:pt>
                <c:pt idx="1003">
                  <c:v>43773</c:v>
                </c:pt>
                <c:pt idx="1004">
                  <c:v>43774</c:v>
                </c:pt>
                <c:pt idx="1005">
                  <c:v>43775</c:v>
                </c:pt>
                <c:pt idx="1006">
                  <c:v>43776</c:v>
                </c:pt>
                <c:pt idx="1007">
                  <c:v>43777</c:v>
                </c:pt>
                <c:pt idx="1008">
                  <c:v>43780</c:v>
                </c:pt>
                <c:pt idx="1009">
                  <c:v>43781</c:v>
                </c:pt>
                <c:pt idx="1010">
                  <c:v>43782</c:v>
                </c:pt>
                <c:pt idx="1011">
                  <c:v>43783</c:v>
                </c:pt>
                <c:pt idx="1012">
                  <c:v>43784</c:v>
                </c:pt>
                <c:pt idx="1013">
                  <c:v>43787</c:v>
                </c:pt>
                <c:pt idx="1014">
                  <c:v>43788</c:v>
                </c:pt>
                <c:pt idx="1015">
                  <c:v>43789</c:v>
                </c:pt>
                <c:pt idx="1016">
                  <c:v>43790</c:v>
                </c:pt>
                <c:pt idx="1017">
                  <c:v>43791</c:v>
                </c:pt>
                <c:pt idx="1018">
                  <c:v>43794</c:v>
                </c:pt>
                <c:pt idx="1019">
                  <c:v>43795</c:v>
                </c:pt>
                <c:pt idx="1020">
                  <c:v>43796</c:v>
                </c:pt>
                <c:pt idx="1021">
                  <c:v>43797</c:v>
                </c:pt>
                <c:pt idx="1022">
                  <c:v>43798</c:v>
                </c:pt>
                <c:pt idx="1023">
                  <c:v>43801</c:v>
                </c:pt>
                <c:pt idx="1024">
                  <c:v>43802</c:v>
                </c:pt>
                <c:pt idx="1025">
                  <c:v>43803</c:v>
                </c:pt>
                <c:pt idx="1026">
                  <c:v>43804</c:v>
                </c:pt>
                <c:pt idx="1027">
                  <c:v>43805</c:v>
                </c:pt>
                <c:pt idx="1028">
                  <c:v>43808</c:v>
                </c:pt>
                <c:pt idx="1029">
                  <c:v>43809</c:v>
                </c:pt>
                <c:pt idx="1030">
                  <c:v>43810</c:v>
                </c:pt>
                <c:pt idx="1031">
                  <c:v>43811</c:v>
                </c:pt>
                <c:pt idx="1032">
                  <c:v>43812</c:v>
                </c:pt>
                <c:pt idx="1033">
                  <c:v>43815</c:v>
                </c:pt>
                <c:pt idx="1034">
                  <c:v>43816</c:v>
                </c:pt>
                <c:pt idx="1035">
                  <c:v>43817</c:v>
                </c:pt>
                <c:pt idx="1036">
                  <c:v>43818</c:v>
                </c:pt>
                <c:pt idx="1037">
                  <c:v>43819</c:v>
                </c:pt>
                <c:pt idx="1038">
                  <c:v>43822</c:v>
                </c:pt>
                <c:pt idx="1039">
                  <c:v>43823</c:v>
                </c:pt>
                <c:pt idx="1040">
                  <c:v>43824</c:v>
                </c:pt>
                <c:pt idx="1041">
                  <c:v>43825</c:v>
                </c:pt>
                <c:pt idx="1042">
                  <c:v>43826</c:v>
                </c:pt>
                <c:pt idx="1043">
                  <c:v>43829</c:v>
                </c:pt>
                <c:pt idx="1044">
                  <c:v>43830</c:v>
                </c:pt>
                <c:pt idx="1045">
                  <c:v>43831</c:v>
                </c:pt>
                <c:pt idx="1046">
                  <c:v>43832</c:v>
                </c:pt>
                <c:pt idx="1047">
                  <c:v>43833</c:v>
                </c:pt>
                <c:pt idx="1048">
                  <c:v>43836</c:v>
                </c:pt>
                <c:pt idx="1049">
                  <c:v>43837</c:v>
                </c:pt>
                <c:pt idx="1050">
                  <c:v>43838</c:v>
                </c:pt>
                <c:pt idx="1051">
                  <c:v>43839</c:v>
                </c:pt>
                <c:pt idx="1052">
                  <c:v>43840</c:v>
                </c:pt>
                <c:pt idx="1053">
                  <c:v>43843</c:v>
                </c:pt>
                <c:pt idx="1054">
                  <c:v>43844</c:v>
                </c:pt>
                <c:pt idx="1055">
                  <c:v>43845</c:v>
                </c:pt>
                <c:pt idx="1056">
                  <c:v>43846</c:v>
                </c:pt>
                <c:pt idx="1057">
                  <c:v>43847</c:v>
                </c:pt>
                <c:pt idx="1058">
                  <c:v>43849</c:v>
                </c:pt>
                <c:pt idx="1059">
                  <c:v>43850</c:v>
                </c:pt>
                <c:pt idx="1060">
                  <c:v>43851</c:v>
                </c:pt>
                <c:pt idx="1061">
                  <c:v>43852</c:v>
                </c:pt>
                <c:pt idx="1062">
                  <c:v>43853</c:v>
                </c:pt>
                <c:pt idx="1063">
                  <c:v>43854</c:v>
                </c:pt>
                <c:pt idx="1064">
                  <c:v>43857</c:v>
                </c:pt>
                <c:pt idx="1065">
                  <c:v>43858</c:v>
                </c:pt>
                <c:pt idx="1066">
                  <c:v>43859</c:v>
                </c:pt>
                <c:pt idx="1067">
                  <c:v>43860</c:v>
                </c:pt>
                <c:pt idx="1068">
                  <c:v>43861</c:v>
                </c:pt>
                <c:pt idx="1069">
                  <c:v>43864</c:v>
                </c:pt>
                <c:pt idx="1070">
                  <c:v>43865</c:v>
                </c:pt>
                <c:pt idx="1071">
                  <c:v>43866</c:v>
                </c:pt>
                <c:pt idx="1072">
                  <c:v>43867</c:v>
                </c:pt>
                <c:pt idx="1073">
                  <c:v>43868</c:v>
                </c:pt>
                <c:pt idx="1074">
                  <c:v>43871</c:v>
                </c:pt>
                <c:pt idx="1075">
                  <c:v>43872</c:v>
                </c:pt>
                <c:pt idx="1076">
                  <c:v>43873</c:v>
                </c:pt>
                <c:pt idx="1077">
                  <c:v>43874</c:v>
                </c:pt>
                <c:pt idx="1078">
                  <c:v>43875</c:v>
                </c:pt>
                <c:pt idx="1079">
                  <c:v>43878</c:v>
                </c:pt>
                <c:pt idx="1080">
                  <c:v>43879</c:v>
                </c:pt>
                <c:pt idx="1081">
                  <c:v>43880</c:v>
                </c:pt>
                <c:pt idx="1082">
                  <c:v>43881</c:v>
                </c:pt>
                <c:pt idx="1083">
                  <c:v>43882</c:v>
                </c:pt>
                <c:pt idx="1084">
                  <c:v>43885</c:v>
                </c:pt>
                <c:pt idx="1085">
                  <c:v>43886</c:v>
                </c:pt>
                <c:pt idx="1086">
                  <c:v>43887</c:v>
                </c:pt>
                <c:pt idx="1087">
                  <c:v>43888</c:v>
                </c:pt>
                <c:pt idx="1088">
                  <c:v>43889</c:v>
                </c:pt>
                <c:pt idx="1089">
                  <c:v>43892</c:v>
                </c:pt>
                <c:pt idx="1090">
                  <c:v>43893</c:v>
                </c:pt>
                <c:pt idx="1091">
                  <c:v>43894</c:v>
                </c:pt>
                <c:pt idx="1092">
                  <c:v>43895</c:v>
                </c:pt>
                <c:pt idx="1093">
                  <c:v>43896</c:v>
                </c:pt>
                <c:pt idx="1094">
                  <c:v>43899</c:v>
                </c:pt>
                <c:pt idx="1095">
                  <c:v>43900</c:v>
                </c:pt>
                <c:pt idx="1096">
                  <c:v>43901</c:v>
                </c:pt>
                <c:pt idx="1097">
                  <c:v>43902</c:v>
                </c:pt>
                <c:pt idx="1098">
                  <c:v>43903</c:v>
                </c:pt>
                <c:pt idx="1099">
                  <c:v>43906</c:v>
                </c:pt>
                <c:pt idx="1100">
                  <c:v>43907</c:v>
                </c:pt>
                <c:pt idx="1101">
                  <c:v>43908</c:v>
                </c:pt>
                <c:pt idx="1102">
                  <c:v>43909</c:v>
                </c:pt>
                <c:pt idx="1103">
                  <c:v>43910</c:v>
                </c:pt>
                <c:pt idx="1104">
                  <c:v>43911</c:v>
                </c:pt>
                <c:pt idx="1105">
                  <c:v>43912</c:v>
                </c:pt>
                <c:pt idx="1106">
                  <c:v>43913</c:v>
                </c:pt>
                <c:pt idx="1107">
                  <c:v>43914</c:v>
                </c:pt>
                <c:pt idx="1108">
                  <c:v>43915</c:v>
                </c:pt>
                <c:pt idx="1109">
                  <c:v>43916</c:v>
                </c:pt>
                <c:pt idx="1110">
                  <c:v>43917</c:v>
                </c:pt>
                <c:pt idx="1111">
                  <c:v>43920</c:v>
                </c:pt>
                <c:pt idx="1112">
                  <c:v>43921</c:v>
                </c:pt>
                <c:pt idx="1113">
                  <c:v>43922</c:v>
                </c:pt>
                <c:pt idx="1114">
                  <c:v>43923</c:v>
                </c:pt>
                <c:pt idx="1115">
                  <c:v>43924</c:v>
                </c:pt>
                <c:pt idx="1116">
                  <c:v>43927</c:v>
                </c:pt>
                <c:pt idx="1117">
                  <c:v>43928</c:v>
                </c:pt>
                <c:pt idx="1118">
                  <c:v>43929</c:v>
                </c:pt>
                <c:pt idx="1119">
                  <c:v>43930</c:v>
                </c:pt>
                <c:pt idx="1120">
                  <c:v>43931</c:v>
                </c:pt>
                <c:pt idx="1121">
                  <c:v>43934</c:v>
                </c:pt>
                <c:pt idx="1122">
                  <c:v>43935</c:v>
                </c:pt>
                <c:pt idx="1123">
                  <c:v>43936</c:v>
                </c:pt>
                <c:pt idx="1124">
                  <c:v>43937</c:v>
                </c:pt>
                <c:pt idx="1125">
                  <c:v>43938</c:v>
                </c:pt>
                <c:pt idx="1126">
                  <c:v>43941</c:v>
                </c:pt>
                <c:pt idx="1127">
                  <c:v>43942</c:v>
                </c:pt>
                <c:pt idx="1128">
                  <c:v>43943</c:v>
                </c:pt>
                <c:pt idx="1129">
                  <c:v>43944</c:v>
                </c:pt>
                <c:pt idx="1130">
                  <c:v>43945</c:v>
                </c:pt>
                <c:pt idx="1131">
                  <c:v>43948</c:v>
                </c:pt>
                <c:pt idx="1132">
                  <c:v>43949</c:v>
                </c:pt>
                <c:pt idx="1133">
                  <c:v>43950</c:v>
                </c:pt>
                <c:pt idx="1134">
                  <c:v>43951</c:v>
                </c:pt>
                <c:pt idx="1135">
                  <c:v>43952</c:v>
                </c:pt>
                <c:pt idx="1136">
                  <c:v>43955</c:v>
                </c:pt>
                <c:pt idx="1137">
                  <c:v>43956</c:v>
                </c:pt>
                <c:pt idx="1138">
                  <c:v>43957</c:v>
                </c:pt>
                <c:pt idx="1139">
                  <c:v>43958</c:v>
                </c:pt>
                <c:pt idx="1140">
                  <c:v>43959</c:v>
                </c:pt>
                <c:pt idx="1141">
                  <c:v>43962</c:v>
                </c:pt>
                <c:pt idx="1142">
                  <c:v>43963</c:v>
                </c:pt>
                <c:pt idx="1143">
                  <c:v>43964</c:v>
                </c:pt>
                <c:pt idx="1144">
                  <c:v>43965</c:v>
                </c:pt>
                <c:pt idx="1145">
                  <c:v>43966</c:v>
                </c:pt>
                <c:pt idx="1146">
                  <c:v>43969</c:v>
                </c:pt>
                <c:pt idx="1147">
                  <c:v>43970</c:v>
                </c:pt>
                <c:pt idx="1148">
                  <c:v>43971</c:v>
                </c:pt>
                <c:pt idx="1149">
                  <c:v>43972</c:v>
                </c:pt>
                <c:pt idx="1150">
                  <c:v>43973</c:v>
                </c:pt>
                <c:pt idx="1151">
                  <c:v>43976</c:v>
                </c:pt>
                <c:pt idx="1152">
                  <c:v>43977</c:v>
                </c:pt>
                <c:pt idx="1153">
                  <c:v>43978</c:v>
                </c:pt>
                <c:pt idx="1154">
                  <c:v>43979</c:v>
                </c:pt>
                <c:pt idx="1155">
                  <c:v>43980</c:v>
                </c:pt>
                <c:pt idx="1156">
                  <c:v>43983</c:v>
                </c:pt>
                <c:pt idx="1157">
                  <c:v>43984</c:v>
                </c:pt>
                <c:pt idx="1158">
                  <c:v>43985</c:v>
                </c:pt>
                <c:pt idx="1159">
                  <c:v>43986</c:v>
                </c:pt>
                <c:pt idx="1160">
                  <c:v>43987</c:v>
                </c:pt>
                <c:pt idx="1161">
                  <c:v>43990</c:v>
                </c:pt>
                <c:pt idx="1162">
                  <c:v>43991</c:v>
                </c:pt>
                <c:pt idx="1163">
                  <c:v>43992</c:v>
                </c:pt>
                <c:pt idx="1164">
                  <c:v>43993</c:v>
                </c:pt>
                <c:pt idx="1165">
                  <c:v>43994</c:v>
                </c:pt>
                <c:pt idx="1166">
                  <c:v>43997</c:v>
                </c:pt>
                <c:pt idx="1167">
                  <c:v>43998</c:v>
                </c:pt>
                <c:pt idx="1168">
                  <c:v>43999</c:v>
                </c:pt>
                <c:pt idx="1169">
                  <c:v>44000</c:v>
                </c:pt>
                <c:pt idx="1170">
                  <c:v>44001</c:v>
                </c:pt>
                <c:pt idx="1171">
                  <c:v>44004</c:v>
                </c:pt>
                <c:pt idx="1172">
                  <c:v>44005</c:v>
                </c:pt>
                <c:pt idx="1173">
                  <c:v>44006</c:v>
                </c:pt>
                <c:pt idx="1174">
                  <c:v>44007</c:v>
                </c:pt>
                <c:pt idx="1175">
                  <c:v>44008</c:v>
                </c:pt>
                <c:pt idx="1176">
                  <c:v>44011</c:v>
                </c:pt>
                <c:pt idx="1177">
                  <c:v>44012</c:v>
                </c:pt>
                <c:pt idx="1178">
                  <c:v>44013</c:v>
                </c:pt>
                <c:pt idx="1179">
                  <c:v>44014</c:v>
                </c:pt>
                <c:pt idx="1180">
                  <c:v>44015</c:v>
                </c:pt>
                <c:pt idx="1181">
                  <c:v>44018</c:v>
                </c:pt>
                <c:pt idx="1182">
                  <c:v>44019</c:v>
                </c:pt>
                <c:pt idx="1183">
                  <c:v>44020</c:v>
                </c:pt>
                <c:pt idx="1184">
                  <c:v>44021</c:v>
                </c:pt>
                <c:pt idx="1185">
                  <c:v>44022</c:v>
                </c:pt>
                <c:pt idx="1186">
                  <c:v>44025</c:v>
                </c:pt>
                <c:pt idx="1187">
                  <c:v>44026</c:v>
                </c:pt>
                <c:pt idx="1188">
                  <c:v>44027</c:v>
                </c:pt>
                <c:pt idx="1189">
                  <c:v>44028</c:v>
                </c:pt>
                <c:pt idx="1190">
                  <c:v>44029</c:v>
                </c:pt>
                <c:pt idx="1191">
                  <c:v>44032</c:v>
                </c:pt>
                <c:pt idx="1192">
                  <c:v>44033</c:v>
                </c:pt>
                <c:pt idx="1193">
                  <c:v>44034</c:v>
                </c:pt>
                <c:pt idx="1194">
                  <c:v>44035</c:v>
                </c:pt>
                <c:pt idx="1195">
                  <c:v>44036</c:v>
                </c:pt>
                <c:pt idx="1196">
                  <c:v>44039</c:v>
                </c:pt>
                <c:pt idx="1197">
                  <c:v>44040</c:v>
                </c:pt>
                <c:pt idx="1198">
                  <c:v>44041</c:v>
                </c:pt>
                <c:pt idx="1199">
                  <c:v>44042</c:v>
                </c:pt>
                <c:pt idx="1200">
                  <c:v>44043</c:v>
                </c:pt>
                <c:pt idx="1201">
                  <c:v>44046</c:v>
                </c:pt>
                <c:pt idx="1202">
                  <c:v>44047</c:v>
                </c:pt>
                <c:pt idx="1203">
                  <c:v>44048</c:v>
                </c:pt>
                <c:pt idx="1204">
                  <c:v>44049</c:v>
                </c:pt>
                <c:pt idx="1205">
                  <c:v>44050</c:v>
                </c:pt>
                <c:pt idx="1206">
                  <c:v>44053</c:v>
                </c:pt>
                <c:pt idx="1207">
                  <c:v>44054</c:v>
                </c:pt>
                <c:pt idx="1208">
                  <c:v>44055</c:v>
                </c:pt>
                <c:pt idx="1209">
                  <c:v>44056</c:v>
                </c:pt>
                <c:pt idx="1210">
                  <c:v>44057</c:v>
                </c:pt>
                <c:pt idx="1211">
                  <c:v>44060</c:v>
                </c:pt>
                <c:pt idx="1212">
                  <c:v>44061</c:v>
                </c:pt>
                <c:pt idx="1213">
                  <c:v>44062</c:v>
                </c:pt>
                <c:pt idx="1214">
                  <c:v>44063</c:v>
                </c:pt>
                <c:pt idx="1215">
                  <c:v>44064</c:v>
                </c:pt>
                <c:pt idx="1216">
                  <c:v>44067</c:v>
                </c:pt>
                <c:pt idx="1217">
                  <c:v>44068</c:v>
                </c:pt>
                <c:pt idx="1218">
                  <c:v>44069</c:v>
                </c:pt>
                <c:pt idx="1219">
                  <c:v>44070</c:v>
                </c:pt>
                <c:pt idx="1220">
                  <c:v>44071</c:v>
                </c:pt>
                <c:pt idx="1221">
                  <c:v>44074</c:v>
                </c:pt>
                <c:pt idx="1222">
                  <c:v>44075</c:v>
                </c:pt>
                <c:pt idx="1223">
                  <c:v>44076</c:v>
                </c:pt>
                <c:pt idx="1224">
                  <c:v>44077</c:v>
                </c:pt>
                <c:pt idx="1225">
                  <c:v>44078</c:v>
                </c:pt>
                <c:pt idx="1226">
                  <c:v>44081</c:v>
                </c:pt>
                <c:pt idx="1227">
                  <c:v>44082</c:v>
                </c:pt>
                <c:pt idx="1228">
                  <c:v>44083</c:v>
                </c:pt>
                <c:pt idx="1229">
                  <c:v>44084</c:v>
                </c:pt>
                <c:pt idx="1230">
                  <c:v>44085</c:v>
                </c:pt>
                <c:pt idx="1231">
                  <c:v>44088</c:v>
                </c:pt>
                <c:pt idx="1232">
                  <c:v>44089</c:v>
                </c:pt>
                <c:pt idx="1233">
                  <c:v>44090</c:v>
                </c:pt>
                <c:pt idx="1234">
                  <c:v>44091</c:v>
                </c:pt>
                <c:pt idx="1235">
                  <c:v>44092</c:v>
                </c:pt>
                <c:pt idx="1236">
                  <c:v>44095</c:v>
                </c:pt>
                <c:pt idx="1237">
                  <c:v>44096</c:v>
                </c:pt>
                <c:pt idx="1238">
                  <c:v>44097</c:v>
                </c:pt>
                <c:pt idx="1239">
                  <c:v>44098</c:v>
                </c:pt>
                <c:pt idx="1240">
                  <c:v>44099</c:v>
                </c:pt>
                <c:pt idx="1241">
                  <c:v>44102</c:v>
                </c:pt>
                <c:pt idx="1242">
                  <c:v>44103</c:v>
                </c:pt>
                <c:pt idx="1243">
                  <c:v>44104</c:v>
                </c:pt>
                <c:pt idx="1244">
                  <c:v>44105</c:v>
                </c:pt>
                <c:pt idx="1245">
                  <c:v>44106</c:v>
                </c:pt>
                <c:pt idx="1246">
                  <c:v>44109</c:v>
                </c:pt>
                <c:pt idx="1247">
                  <c:v>44110</c:v>
                </c:pt>
                <c:pt idx="1248">
                  <c:v>44111</c:v>
                </c:pt>
                <c:pt idx="1249">
                  <c:v>44112</c:v>
                </c:pt>
                <c:pt idx="1250">
                  <c:v>44113</c:v>
                </c:pt>
                <c:pt idx="1251">
                  <c:v>44116</c:v>
                </c:pt>
                <c:pt idx="1252">
                  <c:v>44117</c:v>
                </c:pt>
                <c:pt idx="1253">
                  <c:v>44118</c:v>
                </c:pt>
                <c:pt idx="1254">
                  <c:v>44119</c:v>
                </c:pt>
                <c:pt idx="1255">
                  <c:v>44120</c:v>
                </c:pt>
                <c:pt idx="1256">
                  <c:v>44123</c:v>
                </c:pt>
                <c:pt idx="1257">
                  <c:v>44124</c:v>
                </c:pt>
                <c:pt idx="1258">
                  <c:v>44125</c:v>
                </c:pt>
                <c:pt idx="1259">
                  <c:v>44126</c:v>
                </c:pt>
                <c:pt idx="1260">
                  <c:v>44127</c:v>
                </c:pt>
                <c:pt idx="1261">
                  <c:v>44130</c:v>
                </c:pt>
                <c:pt idx="1262">
                  <c:v>44131</c:v>
                </c:pt>
                <c:pt idx="1263">
                  <c:v>44132</c:v>
                </c:pt>
                <c:pt idx="1264">
                  <c:v>44133</c:v>
                </c:pt>
                <c:pt idx="1265">
                  <c:v>44134</c:v>
                </c:pt>
                <c:pt idx="1266">
                  <c:v>44137</c:v>
                </c:pt>
                <c:pt idx="1267">
                  <c:v>44138</c:v>
                </c:pt>
                <c:pt idx="1268">
                  <c:v>44139</c:v>
                </c:pt>
                <c:pt idx="1269">
                  <c:v>44140</c:v>
                </c:pt>
                <c:pt idx="1270">
                  <c:v>44141</c:v>
                </c:pt>
                <c:pt idx="1271">
                  <c:v>44144</c:v>
                </c:pt>
                <c:pt idx="1272">
                  <c:v>44145</c:v>
                </c:pt>
                <c:pt idx="1273">
                  <c:v>44146</c:v>
                </c:pt>
                <c:pt idx="1274">
                  <c:v>44147</c:v>
                </c:pt>
                <c:pt idx="1275">
                  <c:v>44148</c:v>
                </c:pt>
                <c:pt idx="1276">
                  <c:v>44151</c:v>
                </c:pt>
                <c:pt idx="1277">
                  <c:v>44152</c:v>
                </c:pt>
                <c:pt idx="1278">
                  <c:v>44153</c:v>
                </c:pt>
                <c:pt idx="1279">
                  <c:v>44154</c:v>
                </c:pt>
                <c:pt idx="1280">
                  <c:v>44155</c:v>
                </c:pt>
                <c:pt idx="1281">
                  <c:v>44158</c:v>
                </c:pt>
                <c:pt idx="1282">
                  <c:v>44159</c:v>
                </c:pt>
                <c:pt idx="1283">
                  <c:v>44160</c:v>
                </c:pt>
                <c:pt idx="1284">
                  <c:v>44161</c:v>
                </c:pt>
                <c:pt idx="1285">
                  <c:v>44162</c:v>
                </c:pt>
                <c:pt idx="1286">
                  <c:v>44165</c:v>
                </c:pt>
                <c:pt idx="1287">
                  <c:v>44166</c:v>
                </c:pt>
                <c:pt idx="1288">
                  <c:v>44167</c:v>
                </c:pt>
                <c:pt idx="1289">
                  <c:v>44168</c:v>
                </c:pt>
                <c:pt idx="1290">
                  <c:v>44169</c:v>
                </c:pt>
                <c:pt idx="1291">
                  <c:v>44172</c:v>
                </c:pt>
                <c:pt idx="1292">
                  <c:v>44173</c:v>
                </c:pt>
                <c:pt idx="1293">
                  <c:v>44174</c:v>
                </c:pt>
                <c:pt idx="1294">
                  <c:v>44175</c:v>
                </c:pt>
                <c:pt idx="1295">
                  <c:v>44176</c:v>
                </c:pt>
                <c:pt idx="1296">
                  <c:v>44179</c:v>
                </c:pt>
                <c:pt idx="1297">
                  <c:v>44180</c:v>
                </c:pt>
                <c:pt idx="1298">
                  <c:v>44181</c:v>
                </c:pt>
                <c:pt idx="1299">
                  <c:v>44182</c:v>
                </c:pt>
                <c:pt idx="1300">
                  <c:v>44183</c:v>
                </c:pt>
                <c:pt idx="1301">
                  <c:v>44186</c:v>
                </c:pt>
                <c:pt idx="1302">
                  <c:v>44187</c:v>
                </c:pt>
                <c:pt idx="1303">
                  <c:v>44188</c:v>
                </c:pt>
                <c:pt idx="1304">
                  <c:v>44189</c:v>
                </c:pt>
                <c:pt idx="1305">
                  <c:v>44190</c:v>
                </c:pt>
                <c:pt idx="1306">
                  <c:v>44193</c:v>
                </c:pt>
                <c:pt idx="1307">
                  <c:v>44194</c:v>
                </c:pt>
                <c:pt idx="1308">
                  <c:v>44195</c:v>
                </c:pt>
                <c:pt idx="1309">
                  <c:v>44196</c:v>
                </c:pt>
                <c:pt idx="1310">
                  <c:v>44197</c:v>
                </c:pt>
                <c:pt idx="1311">
                  <c:v>44200</c:v>
                </c:pt>
                <c:pt idx="1312">
                  <c:v>44201</c:v>
                </c:pt>
                <c:pt idx="1313">
                  <c:v>44202</c:v>
                </c:pt>
                <c:pt idx="1314">
                  <c:v>44203</c:v>
                </c:pt>
                <c:pt idx="1315">
                  <c:v>44204</c:v>
                </c:pt>
                <c:pt idx="1316">
                  <c:v>44207</c:v>
                </c:pt>
                <c:pt idx="1317">
                  <c:v>44208</c:v>
                </c:pt>
                <c:pt idx="1318">
                  <c:v>44209</c:v>
                </c:pt>
                <c:pt idx="1319">
                  <c:v>44210</c:v>
                </c:pt>
                <c:pt idx="1320">
                  <c:v>44211</c:v>
                </c:pt>
                <c:pt idx="1321">
                  <c:v>44214</c:v>
                </c:pt>
                <c:pt idx="1322">
                  <c:v>44215</c:v>
                </c:pt>
                <c:pt idx="1323">
                  <c:v>44216</c:v>
                </c:pt>
                <c:pt idx="1324">
                  <c:v>44217</c:v>
                </c:pt>
                <c:pt idx="1325">
                  <c:v>44218</c:v>
                </c:pt>
                <c:pt idx="1326">
                  <c:v>44221</c:v>
                </c:pt>
                <c:pt idx="1327">
                  <c:v>44222</c:v>
                </c:pt>
                <c:pt idx="1328">
                  <c:v>44223</c:v>
                </c:pt>
                <c:pt idx="1329">
                  <c:v>44224</c:v>
                </c:pt>
                <c:pt idx="1330">
                  <c:v>44225</c:v>
                </c:pt>
                <c:pt idx="1331">
                  <c:v>44228</c:v>
                </c:pt>
                <c:pt idx="1332">
                  <c:v>44229</c:v>
                </c:pt>
                <c:pt idx="1333">
                  <c:v>44230</c:v>
                </c:pt>
                <c:pt idx="1334">
                  <c:v>44231</c:v>
                </c:pt>
                <c:pt idx="1335">
                  <c:v>44232</c:v>
                </c:pt>
                <c:pt idx="1336">
                  <c:v>44235</c:v>
                </c:pt>
                <c:pt idx="1337">
                  <c:v>44236</c:v>
                </c:pt>
                <c:pt idx="1338">
                  <c:v>44237</c:v>
                </c:pt>
                <c:pt idx="1339">
                  <c:v>44238</c:v>
                </c:pt>
                <c:pt idx="1340">
                  <c:v>44239</c:v>
                </c:pt>
                <c:pt idx="1341">
                  <c:v>44242</c:v>
                </c:pt>
                <c:pt idx="1342">
                  <c:v>44243</c:v>
                </c:pt>
                <c:pt idx="1343">
                  <c:v>44244</c:v>
                </c:pt>
                <c:pt idx="1344">
                  <c:v>44245</c:v>
                </c:pt>
                <c:pt idx="1345">
                  <c:v>44246</c:v>
                </c:pt>
                <c:pt idx="1346">
                  <c:v>44249</c:v>
                </c:pt>
                <c:pt idx="1347">
                  <c:v>44250</c:v>
                </c:pt>
                <c:pt idx="1348">
                  <c:v>44251</c:v>
                </c:pt>
                <c:pt idx="1349">
                  <c:v>44252</c:v>
                </c:pt>
                <c:pt idx="1350">
                  <c:v>44253</c:v>
                </c:pt>
                <c:pt idx="1351">
                  <c:v>44256</c:v>
                </c:pt>
                <c:pt idx="1352">
                  <c:v>44257</c:v>
                </c:pt>
                <c:pt idx="1353">
                  <c:v>44258</c:v>
                </c:pt>
                <c:pt idx="1354">
                  <c:v>44259</c:v>
                </c:pt>
                <c:pt idx="1355">
                  <c:v>44260</c:v>
                </c:pt>
                <c:pt idx="1356">
                  <c:v>44263</c:v>
                </c:pt>
                <c:pt idx="1357">
                  <c:v>44264</c:v>
                </c:pt>
                <c:pt idx="1358">
                  <c:v>44265</c:v>
                </c:pt>
                <c:pt idx="1359">
                  <c:v>44266</c:v>
                </c:pt>
                <c:pt idx="1360">
                  <c:v>44267</c:v>
                </c:pt>
                <c:pt idx="1361">
                  <c:v>44270</c:v>
                </c:pt>
                <c:pt idx="1362">
                  <c:v>44271</c:v>
                </c:pt>
                <c:pt idx="1363">
                  <c:v>44272</c:v>
                </c:pt>
                <c:pt idx="1364">
                  <c:v>44273</c:v>
                </c:pt>
                <c:pt idx="1365">
                  <c:v>44274</c:v>
                </c:pt>
                <c:pt idx="1366">
                  <c:v>44277</c:v>
                </c:pt>
                <c:pt idx="1367">
                  <c:v>44278</c:v>
                </c:pt>
                <c:pt idx="1368">
                  <c:v>44279</c:v>
                </c:pt>
                <c:pt idx="1369">
                  <c:v>44280</c:v>
                </c:pt>
                <c:pt idx="1370">
                  <c:v>44281</c:v>
                </c:pt>
                <c:pt idx="1371">
                  <c:v>44284</c:v>
                </c:pt>
                <c:pt idx="1372">
                  <c:v>44285</c:v>
                </c:pt>
                <c:pt idx="1373">
                  <c:v>44286</c:v>
                </c:pt>
                <c:pt idx="1374">
                  <c:v>44287</c:v>
                </c:pt>
                <c:pt idx="1375">
                  <c:v>44288</c:v>
                </c:pt>
                <c:pt idx="1376">
                  <c:v>44291</c:v>
                </c:pt>
                <c:pt idx="1377">
                  <c:v>44292</c:v>
                </c:pt>
                <c:pt idx="1378">
                  <c:v>44293</c:v>
                </c:pt>
                <c:pt idx="1379">
                  <c:v>44294</c:v>
                </c:pt>
                <c:pt idx="1380">
                  <c:v>44295</c:v>
                </c:pt>
                <c:pt idx="1381">
                  <c:v>44298</c:v>
                </c:pt>
                <c:pt idx="1382">
                  <c:v>44299</c:v>
                </c:pt>
                <c:pt idx="1383">
                  <c:v>44300</c:v>
                </c:pt>
                <c:pt idx="1384">
                  <c:v>44301</c:v>
                </c:pt>
                <c:pt idx="1385">
                  <c:v>44302</c:v>
                </c:pt>
                <c:pt idx="1386">
                  <c:v>44305</c:v>
                </c:pt>
                <c:pt idx="1387">
                  <c:v>44306</c:v>
                </c:pt>
                <c:pt idx="1388">
                  <c:v>44307</c:v>
                </c:pt>
                <c:pt idx="1389">
                  <c:v>44308</c:v>
                </c:pt>
                <c:pt idx="1390">
                  <c:v>44309</c:v>
                </c:pt>
                <c:pt idx="1391">
                  <c:v>44312</c:v>
                </c:pt>
                <c:pt idx="1392">
                  <c:v>44313</c:v>
                </c:pt>
                <c:pt idx="1393">
                  <c:v>44314</c:v>
                </c:pt>
                <c:pt idx="1394">
                  <c:v>44315</c:v>
                </c:pt>
                <c:pt idx="1395">
                  <c:v>44316</c:v>
                </c:pt>
              </c:numCache>
            </c:numRef>
          </c:cat>
          <c:val>
            <c:numRef>
              <c:f>针叶报价及进口盈利!$I$2:$I$1397</c:f>
              <c:numCache>
                <c:formatCode>General</c:formatCode>
                <c:ptCount val="1396"/>
                <c:pt idx="42" formatCode="0_ ">
                  <c:v>4509.1695999999993</c:v>
                </c:pt>
                <c:pt idx="43" formatCode="0_ ">
                  <c:v>4444.8172299999997</c:v>
                </c:pt>
                <c:pt idx="44" formatCode="0_ ">
                  <c:v>4454.484379999999</c:v>
                </c:pt>
                <c:pt idx="45" formatCode="0_ ">
                  <c:v>4476.6188199999997</c:v>
                </c:pt>
                <c:pt idx="46" formatCode="0_ ">
                  <c:v>4475.952119999999</c:v>
                </c:pt>
                <c:pt idx="47" formatCode="0_ ">
                  <c:v>4475.2854199999992</c:v>
                </c:pt>
                <c:pt idx="48" formatCode="0_ ">
                  <c:v>4475.4187599999996</c:v>
                </c:pt>
                <c:pt idx="49" formatCode="0_ ">
                  <c:v>4475.552099999999</c:v>
                </c:pt>
                <c:pt idx="50" formatCode="0_ ">
                  <c:v>4474.6187199999995</c:v>
                </c:pt>
                <c:pt idx="51" formatCode="0_ ">
                  <c:v>4476.0187900000001</c:v>
                </c:pt>
                <c:pt idx="52" formatCode="0_ ">
                  <c:v>4472.8852999999999</c:v>
                </c:pt>
                <c:pt idx="53" formatCode="0_ ">
                  <c:v>4473.285319999999</c:v>
                </c:pt>
                <c:pt idx="54" formatCode="0_ ">
                  <c:v>4472.0852599999998</c:v>
                </c:pt>
                <c:pt idx="55" formatCode="0_ ">
                  <c:v>4472.55195</c:v>
                </c:pt>
                <c:pt idx="56" formatCode="0_ ">
                  <c:v>4471.6852399999998</c:v>
                </c:pt>
                <c:pt idx="57" formatCode="0_ ">
                  <c:v>4470.6851899999992</c:v>
                </c:pt>
                <c:pt idx="58" formatCode="0_ ">
                  <c:v>4470.0851599999996</c:v>
                </c:pt>
                <c:pt idx="59" formatCode="0_ ">
                  <c:v>4469.08511</c:v>
                </c:pt>
                <c:pt idx="60" formatCode="0_ ">
                  <c:v>4468.7517599999992</c:v>
                </c:pt>
                <c:pt idx="61" formatCode="0_ ">
                  <c:v>4467.9517199999991</c:v>
                </c:pt>
                <c:pt idx="62" formatCode="0_ ">
                  <c:v>4469.4851299999991</c:v>
                </c:pt>
                <c:pt idx="63" formatCode="0_ ">
                  <c:v>4467.5517</c:v>
                </c:pt>
                <c:pt idx="64" formatCode="0_ ">
                  <c:v>4468.2850699999999</c:v>
                </c:pt>
                <c:pt idx="65" formatCode="0_ ">
                  <c:v>4461.4847299999992</c:v>
                </c:pt>
                <c:pt idx="66" formatCode="0_ ">
                  <c:v>4454.484379999999</c:v>
                </c:pt>
                <c:pt idx="67" formatCode="0_ ">
                  <c:v>4441.4170599999998</c:v>
                </c:pt>
                <c:pt idx="68" formatCode="0_ ">
                  <c:v>4442.2170999999998</c:v>
                </c:pt>
                <c:pt idx="69" formatCode="0_ ">
                  <c:v>4449.3507899999995</c:v>
                </c:pt>
                <c:pt idx="70" formatCode="0_ ">
                  <c:v>4443.6838399999997</c:v>
                </c:pt>
                <c:pt idx="71" formatCode="0_ ">
                  <c:v>4445.9506199999996</c:v>
                </c:pt>
                <c:pt idx="72" formatCode="0_ ">
                  <c:v>4444.550549999999</c:v>
                </c:pt>
                <c:pt idx="73" formatCode="0_ ">
                  <c:v>4451.7509099999997</c:v>
                </c:pt>
                <c:pt idx="74" formatCode="0_ ">
                  <c:v>4379.8930799999998</c:v>
                </c:pt>
                <c:pt idx="75" formatCode="0_ ">
                  <c:v>4380.9417199999998</c:v>
                </c:pt>
                <c:pt idx="76" formatCode="0_ ">
                  <c:v>4382.25252</c:v>
                </c:pt>
                <c:pt idx="77" formatCode="0_ ">
                  <c:v>4389.72408</c:v>
                </c:pt>
                <c:pt idx="78" formatCode="0_ ">
                  <c:v>4385.3328999999994</c:v>
                </c:pt>
                <c:pt idx="79" formatCode="0_ ">
                  <c:v>4392.2145999999993</c:v>
                </c:pt>
                <c:pt idx="80" formatCode="0_ ">
                  <c:v>4387.1024799999996</c:v>
                </c:pt>
                <c:pt idx="81" formatCode="0_ ">
                  <c:v>4526.2551999999996</c:v>
                </c:pt>
                <c:pt idx="82" formatCode="0_ ">
                  <c:v>4514.6614</c:v>
                </c:pt>
                <c:pt idx="83" formatCode="0_ ">
                  <c:v>4509.7797999999993</c:v>
                </c:pt>
                <c:pt idx="84" formatCode="0_ ">
                  <c:v>4514.1867999999995</c:v>
                </c:pt>
                <c:pt idx="85" formatCode="0_ ">
                  <c:v>4515.6105999999991</c:v>
                </c:pt>
                <c:pt idx="86" formatCode="0_ ">
                  <c:v>4500.5590000000002</c:v>
                </c:pt>
                <c:pt idx="87" formatCode="0_ ">
                  <c:v>4501.1013999999996</c:v>
                </c:pt>
                <c:pt idx="88" formatCode="0_ ">
                  <c:v>4512.3562000000002</c:v>
                </c:pt>
                <c:pt idx="89" formatCode="0_ ">
                  <c:v>4518.6615999999995</c:v>
                </c:pt>
                <c:pt idx="90" formatCode="0_ ">
                  <c:v>4504.3558000000003</c:v>
                </c:pt>
                <c:pt idx="91" formatCode="0_ ">
                  <c:v>4481.7783999999992</c:v>
                </c:pt>
                <c:pt idx="92" formatCode="0_ ">
                  <c:v>4495.0671999999995</c:v>
                </c:pt>
                <c:pt idx="93" formatCode="0_ ">
                  <c:v>4505.0337999999992</c:v>
                </c:pt>
                <c:pt idx="94" formatCode="0_ ">
                  <c:v>4502.6607999999997</c:v>
                </c:pt>
                <c:pt idx="95" formatCode="0_ ">
                  <c:v>4517.1699999999992</c:v>
                </c:pt>
                <c:pt idx="96" formatCode="0_ ">
                  <c:v>4522.1193999999996</c:v>
                </c:pt>
                <c:pt idx="97" formatCode="0_ ">
                  <c:v>4522.7295999999997</c:v>
                </c:pt>
                <c:pt idx="98" formatCode="0_ ">
                  <c:v>4364.0324000000001</c:v>
                </c:pt>
                <c:pt idx="99" formatCode="0_ ">
                  <c:v>4422.9494699999996</c:v>
                </c:pt>
                <c:pt idx="100" formatCode="0_ ">
                  <c:v>4407.6820399999997</c:v>
                </c:pt>
                <c:pt idx="101" formatCode="0_ ">
                  <c:v>4405.8819499999991</c:v>
                </c:pt>
                <c:pt idx="102" formatCode="0_ ">
                  <c:v>4411.0822099999996</c:v>
                </c:pt>
                <c:pt idx="103" formatCode="0_ ">
                  <c:v>4417.1491799999994</c:v>
                </c:pt>
                <c:pt idx="104" formatCode="0_ ">
                  <c:v>4414.0156899999993</c:v>
                </c:pt>
                <c:pt idx="105" formatCode="0_ ">
                  <c:v>4415.7491099999997</c:v>
                </c:pt>
                <c:pt idx="106" formatCode="0_ ">
                  <c:v>4410.1488300000001</c:v>
                </c:pt>
                <c:pt idx="107" formatCode="0_ ">
                  <c:v>4407.9487199999994</c:v>
                </c:pt>
                <c:pt idx="108" formatCode="0_ ">
                  <c:v>4406.28197</c:v>
                </c:pt>
                <c:pt idx="109" formatCode="0_ ">
                  <c:v>4426.2829699999993</c:v>
                </c:pt>
                <c:pt idx="110" formatCode="0_ ">
                  <c:v>4427.4163600000002</c:v>
                </c:pt>
                <c:pt idx="111" formatCode="0_ ">
                  <c:v>4419.3492899999992</c:v>
                </c:pt>
                <c:pt idx="112" formatCode="0_ ">
                  <c:v>4413.5489999999991</c:v>
                </c:pt>
                <c:pt idx="113" formatCode="0_ ">
                  <c:v>4405.4819299999999</c:v>
                </c:pt>
                <c:pt idx="114" formatCode="0_ ">
                  <c:v>4420.4160099999999</c:v>
                </c:pt>
                <c:pt idx="115" formatCode="0_ ">
                  <c:v>4426.7496599999995</c:v>
                </c:pt>
                <c:pt idx="116" formatCode="0_ ">
                  <c:v>4441.5503999999992</c:v>
                </c:pt>
                <c:pt idx="117" formatCode="0_ ">
                  <c:v>4425.6829399999997</c:v>
                </c:pt>
                <c:pt idx="118" formatCode="0_ ">
                  <c:v>4422.6827899999989</c:v>
                </c:pt>
                <c:pt idx="119" formatCode="0_ ">
                  <c:v>4430.4831799999993</c:v>
                </c:pt>
                <c:pt idx="120" formatCode="0_ ">
                  <c:v>4406.1486299999997</c:v>
                </c:pt>
                <c:pt idx="121" formatCode="0_ ">
                  <c:v>4404.5485499999995</c:v>
                </c:pt>
                <c:pt idx="122" formatCode="0_ ">
                  <c:v>4429.7498099999993</c:v>
                </c:pt>
                <c:pt idx="123" formatCode="0_ ">
                  <c:v>4589.27304</c:v>
                </c:pt>
                <c:pt idx="124" formatCode="0_ ">
                  <c:v>4594.3738599999997</c:v>
                </c:pt>
                <c:pt idx="125" formatCode="0_ ">
                  <c:v>4587.6876499999998</c:v>
                </c:pt>
                <c:pt idx="126" formatCode="0_ ">
                  <c:v>4596.5106899999992</c:v>
                </c:pt>
                <c:pt idx="127" formatCode="0_ ">
                  <c:v>4594.8563699999995</c:v>
                </c:pt>
                <c:pt idx="128" formatCode="0_ ">
                  <c:v>4577.6238699999994</c:v>
                </c:pt>
                <c:pt idx="129" formatCode="0_ ">
                  <c:v>4597.4067800000003</c:v>
                </c:pt>
                <c:pt idx="130" formatCode="0_ ">
                  <c:v>4604.0929899999992</c:v>
                </c:pt>
                <c:pt idx="131" formatCode="0_ ">
                  <c:v>4594.235999999999</c:v>
                </c:pt>
                <c:pt idx="132" formatCode="0_ ">
                  <c:v>4595.3388800000002</c:v>
                </c:pt>
                <c:pt idx="133" formatCode="0_ ">
                  <c:v>4617.0518299999994</c:v>
                </c:pt>
                <c:pt idx="134" formatCode="0_ ">
                  <c:v>4615.6043</c:v>
                </c:pt>
                <c:pt idx="135" formatCode="0_ ">
                  <c:v>4611.813149999999</c:v>
                </c:pt>
                <c:pt idx="136" formatCode="0_ ">
                  <c:v>4612.7092400000001</c:v>
                </c:pt>
                <c:pt idx="137" formatCode="0_ ">
                  <c:v>4628.2184899999993</c:v>
                </c:pt>
                <c:pt idx="138" formatCode="0_ ">
                  <c:v>4618.4993599999998</c:v>
                </c:pt>
                <c:pt idx="139" formatCode="0_ ">
                  <c:v>4614.2257</c:v>
                </c:pt>
                <c:pt idx="140" formatCode="0_ ">
                  <c:v>4634.4911199999997</c:v>
                </c:pt>
                <c:pt idx="141" formatCode="0_ ">
                  <c:v>4634.9047</c:v>
                </c:pt>
                <c:pt idx="142" formatCode="0_ ">
                  <c:v>4641.7287699999997</c:v>
                </c:pt>
                <c:pt idx="143" formatCode="0_ ">
                  <c:v>4627.8738400000002</c:v>
                </c:pt>
                <c:pt idx="144" formatCode="0_ ">
                  <c:v>4635.1114899999993</c:v>
                </c:pt>
                <c:pt idx="145" formatCode="0_ ">
                  <c:v>4614.7082099999989</c:v>
                </c:pt>
                <c:pt idx="146" formatCode="0_ ">
                  <c:v>4771.3454199999996</c:v>
                </c:pt>
                <c:pt idx="147" formatCode="0_ ">
                  <c:v>4769.56567</c:v>
                </c:pt>
                <c:pt idx="148" formatCode="0_ ">
                  <c:v>4784.6579499999998</c:v>
                </c:pt>
                <c:pt idx="149" formatCode="0_ ">
                  <c:v>4783.66129</c:v>
                </c:pt>
                <c:pt idx="150" formatCode="0_ ">
                  <c:v>4798.6111899999996</c:v>
                </c:pt>
                <c:pt idx="151" formatCode="0_ ">
                  <c:v>4779.9594099999995</c:v>
                </c:pt>
                <c:pt idx="152" formatCode="0_ ">
                  <c:v>4783.9460499999996</c:v>
                </c:pt>
                <c:pt idx="153" formatCode="0_ ">
                  <c:v>4777.75252</c:v>
                </c:pt>
                <c:pt idx="154" formatCode="0_ ">
                  <c:v>4774.0506399999986</c:v>
                </c:pt>
                <c:pt idx="155" formatCode="0_ ">
                  <c:v>4793.9126499999993</c:v>
                </c:pt>
                <c:pt idx="156" formatCode="0_ ">
                  <c:v>4774.1930200000006</c:v>
                </c:pt>
                <c:pt idx="157" formatCode="0_ ">
                  <c:v>4782.5934399999996</c:v>
                </c:pt>
                <c:pt idx="158" formatCode="0_ ">
                  <c:v>4825.2362499999999</c:v>
                </c:pt>
                <c:pt idx="159" formatCode="0_ ">
                  <c:v>4760.9516799999992</c:v>
                </c:pt>
                <c:pt idx="160" formatCode="0_ ">
                  <c:v>4746.6594399999994</c:v>
                </c:pt>
                <c:pt idx="161" formatCode="0_ ">
                  <c:v>4745.8187199999993</c:v>
                </c:pt>
                <c:pt idx="162" formatCode="0_ ">
                  <c:v>4758.7097599999997</c:v>
                </c:pt>
                <c:pt idx="163" formatCode="0_ ">
                  <c:v>4757.0283199999994</c:v>
                </c:pt>
                <c:pt idx="164" formatCode="0_ ">
                  <c:v>4765.5756399999991</c:v>
                </c:pt>
                <c:pt idx="165" formatCode="0_ ">
                  <c:v>4784.0014199999996</c:v>
                </c:pt>
                <c:pt idx="166" formatCode="0_ ">
                  <c:v>4781.4092000000001</c:v>
                </c:pt>
                <c:pt idx="167" formatCode="0_ ">
                  <c:v>4783.7211799999986</c:v>
                </c:pt>
                <c:pt idx="168" formatCode="0_ ">
                  <c:v>4783.0205800000003</c:v>
                </c:pt>
                <c:pt idx="169" formatCode="0_ ">
                  <c:v>4790.5169999999998</c:v>
                </c:pt>
                <c:pt idx="170" formatCode="0_ ">
                  <c:v>4786.38346</c:v>
                </c:pt>
                <c:pt idx="171" formatCode="0_ ">
                  <c:v>4783.2307599999995</c:v>
                </c:pt>
                <c:pt idx="172" formatCode="0_ ">
                  <c:v>4780.358299999999</c:v>
                </c:pt>
                <c:pt idx="173" formatCode="0_ ">
                  <c:v>4791.28766</c:v>
                </c:pt>
                <c:pt idx="174" formatCode="0_ ">
                  <c:v>4791.9882600000001</c:v>
                </c:pt>
                <c:pt idx="175" formatCode="0_ ">
                  <c:v>4638.9387999999999</c:v>
                </c:pt>
                <c:pt idx="176" formatCode="0_ ">
                  <c:v>4633.9215999999997</c:v>
                </c:pt>
                <c:pt idx="177" formatCode="0_ ">
                  <c:v>4620.1581999999999</c:v>
                </c:pt>
                <c:pt idx="178" formatCode="0_ ">
                  <c:v>4633.1079999999993</c:v>
                </c:pt>
                <c:pt idx="179" formatCode="0_ ">
                  <c:v>4627.5483999999997</c:v>
                </c:pt>
                <c:pt idx="180" formatCode="0_ ">
                  <c:v>4620.2937999999995</c:v>
                </c:pt>
                <c:pt idx="181" formatCode="0_ ">
                  <c:v>4615.2766000000001</c:v>
                </c:pt>
                <c:pt idx="182" formatCode="0_ ">
                  <c:v>4609.4457999999995</c:v>
                </c:pt>
                <c:pt idx="183" formatCode="0_ ">
                  <c:v>4593.5805999999993</c:v>
                </c:pt>
                <c:pt idx="184" formatCode="0_ ">
                  <c:v>4605.3777999999993</c:v>
                </c:pt>
                <c:pt idx="185" formatCode="0_ ">
                  <c:v>4588.0209999999997</c:v>
                </c:pt>
                <c:pt idx="186" formatCode="0_ ">
                  <c:v>4604.9031999999997</c:v>
                </c:pt>
                <c:pt idx="187" formatCode="0_ ">
                  <c:v>4602.3267999999998</c:v>
                </c:pt>
                <c:pt idx="188" formatCode="0_ ">
                  <c:v>4616.4969999999994</c:v>
                </c:pt>
                <c:pt idx="189" formatCode="0_ ">
                  <c:v>4615.0731999999998</c:v>
                </c:pt>
                <c:pt idx="190" formatCode="0_ ">
                  <c:v>4610.7339999999995</c:v>
                </c:pt>
                <c:pt idx="191" formatCode="0_ ">
                  <c:v>4404.9186249999993</c:v>
                </c:pt>
                <c:pt idx="192" formatCode="0_ ">
                  <c:v>4423.6314249999996</c:v>
                </c:pt>
                <c:pt idx="193" formatCode="0_ ">
                  <c:v>4416.2892499999998</c:v>
                </c:pt>
                <c:pt idx="194" formatCode="0_ ">
                  <c:v>4370.7050499999996</c:v>
                </c:pt>
                <c:pt idx="195" formatCode="0_ ">
                  <c:v>4354.6669599999996</c:v>
                </c:pt>
                <c:pt idx="196" formatCode="0_ ">
                  <c:v>4368.6439300000002</c:v>
                </c:pt>
                <c:pt idx="197" formatCode="0_ ">
                  <c:v>4364.6505099999995</c:v>
                </c:pt>
                <c:pt idx="198" formatCode="0_ ">
                  <c:v>4393.0553199999995</c:v>
                </c:pt>
                <c:pt idx="199" formatCode="0_ ">
                  <c:v>4388.8042599999999</c:v>
                </c:pt>
                <c:pt idx="200" formatCode="0_ ">
                  <c:v>4378.1121999999996</c:v>
                </c:pt>
                <c:pt idx="201" formatCode="0_ ">
                  <c:v>4389.8348199999991</c:v>
                </c:pt>
                <c:pt idx="202" formatCode="0_ ">
                  <c:v>4382.4920799999991</c:v>
                </c:pt>
                <c:pt idx="203" formatCode="0_ ">
                  <c:v>4406.1949599999998</c:v>
                </c:pt>
                <c:pt idx="204" formatCode="0_ ">
                  <c:v>4403.3609199999992</c:v>
                </c:pt>
                <c:pt idx="205" formatCode="0_ ">
                  <c:v>4409.5442800000001</c:v>
                </c:pt>
                <c:pt idx="206" formatCode="0_ ">
                  <c:v>4401.5574399999996</c:v>
                </c:pt>
                <c:pt idx="207" formatCode="0_ ">
                  <c:v>4397.8860699999996</c:v>
                </c:pt>
                <c:pt idx="208" formatCode="0_ ">
                  <c:v>4407.2899299999999</c:v>
                </c:pt>
                <c:pt idx="209" formatCode="0_ ">
                  <c:v>4394.6011600000002</c:v>
                </c:pt>
                <c:pt idx="210" formatCode="0_ ">
                  <c:v>4386.8075499999995</c:v>
                </c:pt>
                <c:pt idx="211" formatCode="0_ ">
                  <c:v>4466.2747999999992</c:v>
                </c:pt>
                <c:pt idx="212" formatCode="0_ ">
                  <c:v>4470.4693600000001</c:v>
                </c:pt>
                <c:pt idx="213" formatCode="0_ ">
                  <c:v>4485.1503199999997</c:v>
                </c:pt>
                <c:pt idx="214" formatCode="0_ ">
                  <c:v>4473.2220399999997</c:v>
                </c:pt>
                <c:pt idx="215" formatCode="0_ ">
                  <c:v>4484.2982999999995</c:v>
                </c:pt>
                <c:pt idx="216" formatCode="0_ ">
                  <c:v>4477.1544400000002</c:v>
                </c:pt>
                <c:pt idx="217" formatCode="0_ ">
                  <c:v>4464.6363000000001</c:v>
                </c:pt>
                <c:pt idx="218" formatCode="0_ ">
                  <c:v>4474.0085199999994</c:v>
                </c:pt>
                <c:pt idx="219" formatCode="0_ ">
                  <c:v>4459.2620199999992</c:v>
                </c:pt>
                <c:pt idx="220" formatCode="0_ ">
                  <c:v>4469.5517999999993</c:v>
                </c:pt>
                <c:pt idx="221" formatCode="0_ ">
                  <c:v>4474.4017599999997</c:v>
                </c:pt>
                <c:pt idx="222" formatCode="0_ ">
                  <c:v>4467.9788399999998</c:v>
                </c:pt>
                <c:pt idx="223" formatCode="0_ ">
                  <c:v>4470.2727399999994</c:v>
                </c:pt>
                <c:pt idx="224" formatCode="0_ ">
                  <c:v>4471.5179999999991</c:v>
                </c:pt>
                <c:pt idx="225" formatCode="0_ ">
                  <c:v>4476.6301199999998</c:v>
                </c:pt>
                <c:pt idx="226" formatCode="0_ ">
                  <c:v>4491.7043199999998</c:v>
                </c:pt>
                <c:pt idx="227" formatCode="0_ ">
                  <c:v>4497.6029199999994</c:v>
                </c:pt>
                <c:pt idx="228" formatCode="0_ ">
                  <c:v>4508.0893199999991</c:v>
                </c:pt>
                <c:pt idx="229" formatCode="0_ ">
                  <c:v>4510.5798399999994</c:v>
                </c:pt>
                <c:pt idx="230" formatCode="0_ ">
                  <c:v>4501.4697799999994</c:v>
                </c:pt>
                <c:pt idx="231" formatCode="0_ ">
                  <c:v>4516.0196599999999</c:v>
                </c:pt>
                <c:pt idx="232" formatCode="0_ ">
                  <c:v>4511.0386199999994</c:v>
                </c:pt>
                <c:pt idx="233" formatCode="0_ ">
                  <c:v>4512.5460399999993</c:v>
                </c:pt>
                <c:pt idx="234" formatCode="0_ ">
                  <c:v>4511.5629399999998</c:v>
                </c:pt>
                <c:pt idx="235" formatCode="0_ ">
                  <c:v>4527.7513199999994</c:v>
                </c:pt>
                <c:pt idx="236" formatCode="0_ ">
                  <c:v>4536.4025999999994</c:v>
                </c:pt>
                <c:pt idx="237" formatCode="0_ ">
                  <c:v>4539.9417599999997</c:v>
                </c:pt>
                <c:pt idx="238" formatCode="0_ ">
                  <c:v>4537.3856999999998</c:v>
                </c:pt>
                <c:pt idx="239" formatCode="0_ ">
                  <c:v>4539.4174399999993</c:v>
                </c:pt>
                <c:pt idx="240" formatCode="0_ ">
                  <c:v>4547.4133199999997</c:v>
                </c:pt>
                <c:pt idx="241" formatCode="0_ ">
                  <c:v>4533.1911399999999</c:v>
                </c:pt>
                <c:pt idx="242" formatCode="0_ ">
                  <c:v>4539.2863599999991</c:v>
                </c:pt>
                <c:pt idx="243" formatCode="0_ ">
                  <c:v>4528.0134799999996</c:v>
                </c:pt>
                <c:pt idx="244" formatCode="0_ ">
                  <c:v>4523.3601399999998</c:v>
                </c:pt>
                <c:pt idx="245" formatCode="0_ ">
                  <c:v>4524.8675599999997</c:v>
                </c:pt>
                <c:pt idx="246" formatCode="0_ ">
                  <c:v>4538.6965</c:v>
                </c:pt>
                <c:pt idx="247" formatCode="0_ ">
                  <c:v>4544.7261799999997</c:v>
                </c:pt>
                <c:pt idx="248" formatCode="0_ ">
                  <c:v>4545.7092799999991</c:v>
                </c:pt>
                <c:pt idx="249" formatCode="0_ ">
                  <c:v>4549.1828999999998</c:v>
                </c:pt>
                <c:pt idx="250" formatCode="0_ ">
                  <c:v>4564.2570999999989</c:v>
                </c:pt>
                <c:pt idx="251" formatCode="0_ ">
                  <c:v>4575.7921399999996</c:v>
                </c:pt>
                <c:pt idx="252" formatCode="0_ ">
                  <c:v>4589.1623</c:v>
                </c:pt>
                <c:pt idx="253" formatCode="0_ ">
                  <c:v>4595.5196799999994</c:v>
                </c:pt>
                <c:pt idx="254" formatCode="0_ ">
                  <c:v>4602.0736799999995</c:v>
                </c:pt>
                <c:pt idx="255" formatCode="0_ ">
                  <c:v>4608.8898399999998</c:v>
                </c:pt>
                <c:pt idx="256" formatCode="0_ ">
                  <c:v>4621.2768999999998</c:v>
                </c:pt>
                <c:pt idx="257" formatCode="0_ ">
                  <c:v>4607.7756600000002</c:v>
                </c:pt>
                <c:pt idx="258" formatCode="0_ ">
                  <c:v>4615.9681599999994</c:v>
                </c:pt>
                <c:pt idx="259" formatCode="0_ ">
                  <c:v>4627.830899999999</c:v>
                </c:pt>
                <c:pt idx="260" formatCode="0_ ">
                  <c:v>4633.2707199999995</c:v>
                </c:pt>
                <c:pt idx="261" formatCode="0_ ">
                  <c:v>4625.0126799999998</c:v>
                </c:pt>
                <c:pt idx="262" formatCode="0_ ">
                  <c:v>4614.9850599999991</c:v>
                </c:pt>
                <c:pt idx="263" formatCode="0_ ">
                  <c:v>4613.4120999999996</c:v>
                </c:pt>
                <c:pt idx="264" formatCode="0_ ">
                  <c:v>4619.5073199999997</c:v>
                </c:pt>
                <c:pt idx="265" formatCode="0_ ">
                  <c:v>4608.7587599999997</c:v>
                </c:pt>
                <c:pt idx="266" formatCode="0_ ">
                  <c:v>4613.7397999999994</c:v>
                </c:pt>
                <c:pt idx="267" formatCode="0_ ">
                  <c:v>4594.4054999999998</c:v>
                </c:pt>
                <c:pt idx="268" formatCode="0_ ">
                  <c:v>4609.6763199999996</c:v>
                </c:pt>
                <c:pt idx="269" formatCode="0_ ">
                  <c:v>4604.6297399999994</c:v>
                </c:pt>
                <c:pt idx="270" formatCode="0_ ">
                  <c:v>4620.4248799999996</c:v>
                </c:pt>
                <c:pt idx="271" formatCode="0_ ">
                  <c:v>4627.8964399999995</c:v>
                </c:pt>
                <c:pt idx="272" formatCode="0_ ">
                  <c:v>4617.9343599999993</c:v>
                </c:pt>
                <c:pt idx="273" formatCode="0_ ">
                  <c:v>4624.09512</c:v>
                </c:pt>
                <c:pt idx="274" formatCode="0_ ">
                  <c:v>4641.2010599999994</c:v>
                </c:pt>
                <c:pt idx="275" formatCode="0_ ">
                  <c:v>4655.5543199999993</c:v>
                </c:pt>
                <c:pt idx="276" formatCode="0_ ">
                  <c:v>4642.7084799999993</c:v>
                </c:pt>
                <c:pt idx="277" formatCode="0_ ">
                  <c:v>4652.9327199999989</c:v>
                </c:pt>
                <c:pt idx="278" formatCode="0_ ">
                  <c:v>4654.3090599999996</c:v>
                </c:pt>
                <c:pt idx="279" formatCode="0_ ">
                  <c:v>4650.7698999999993</c:v>
                </c:pt>
                <c:pt idx="280" formatCode="0_ ">
                  <c:v>4652.6050199999991</c:v>
                </c:pt>
                <c:pt idx="281" formatCode="0_ ">
                  <c:v>4652.3428599999997</c:v>
                </c:pt>
                <c:pt idx="282" formatCode="0_ ">
                  <c:v>4652.5394799999995</c:v>
                </c:pt>
                <c:pt idx="283" formatCode="0_ ">
                  <c:v>4654.702299999999</c:v>
                </c:pt>
                <c:pt idx="284" formatCode="0_ ">
                  <c:v>4654.83338</c:v>
                </c:pt>
                <c:pt idx="285" formatCode="0_ ">
                  <c:v>4646.5097999999998</c:v>
                </c:pt>
                <c:pt idx="286" formatCode="0_ ">
                  <c:v>4654.8989199999996</c:v>
                </c:pt>
                <c:pt idx="287" formatCode="0_ ">
                  <c:v>4656.7340400000003</c:v>
                </c:pt>
                <c:pt idx="288" formatCode="0_ ">
                  <c:v>4642.3807799999995</c:v>
                </c:pt>
                <c:pt idx="289" formatCode="0_ ">
                  <c:v>4600.5007199999991</c:v>
                </c:pt>
                <c:pt idx="290" formatCode="0_ ">
                  <c:v>4639.4314799999993</c:v>
                </c:pt>
                <c:pt idx="291" formatCode="0_ ">
                  <c:v>4715.8307799999993</c:v>
                </c:pt>
                <c:pt idx="292" formatCode="0_ ">
                  <c:v>4715.8974499999995</c:v>
                </c:pt>
                <c:pt idx="293" formatCode="0_ ">
                  <c:v>4709.6304700000001</c:v>
                </c:pt>
                <c:pt idx="294" formatCode="0_ ">
                  <c:v>4694.1630299999997</c:v>
                </c:pt>
                <c:pt idx="295" formatCode="0_ ">
                  <c:v>4691.8295799999996</c:v>
                </c:pt>
                <c:pt idx="296" formatCode="0_ ">
                  <c:v>4699.6966400000001</c:v>
                </c:pt>
                <c:pt idx="297" formatCode="0_ ">
                  <c:v>4668.5617499999998</c:v>
                </c:pt>
                <c:pt idx="298" formatCode="0_ ">
                  <c:v>4671.4285599999994</c:v>
                </c:pt>
                <c:pt idx="299" formatCode="0_ ">
                  <c:v>4679.7623100000001</c:v>
                </c:pt>
                <c:pt idx="300" formatCode="0_ ">
                  <c:v>4671.69524</c:v>
                </c:pt>
                <c:pt idx="301" formatCode="0_ ">
                  <c:v>4655.6277699999991</c:v>
                </c:pt>
                <c:pt idx="302" formatCode="0_ ">
                  <c:v>4673.2953200000002</c:v>
                </c:pt>
                <c:pt idx="303" formatCode="0_ ">
                  <c:v>4672.7619599999989</c:v>
                </c:pt>
                <c:pt idx="304" formatCode="0_ ">
                  <c:v>4670.6285199999993</c:v>
                </c:pt>
                <c:pt idx="305" formatCode="0_ ">
                  <c:v>4673.962019999999</c:v>
                </c:pt>
                <c:pt idx="306" formatCode="0_ ">
                  <c:v>4673.8286799999996</c:v>
                </c:pt>
                <c:pt idx="307" formatCode="0_ ">
                  <c:v>4690.1628299999993</c:v>
                </c:pt>
                <c:pt idx="308" formatCode="0_ ">
                  <c:v>4680.8957</c:v>
                </c:pt>
                <c:pt idx="309" formatCode="0_ ">
                  <c:v>4688.1627299999991</c:v>
                </c:pt>
                <c:pt idx="310" formatCode="0_ ">
                  <c:v>4693.4296599999998</c:v>
                </c:pt>
                <c:pt idx="311" formatCode="0_ ">
                  <c:v>4687.2960199999998</c:v>
                </c:pt>
                <c:pt idx="312" formatCode="0_ ">
                  <c:v>4830.8037599999989</c:v>
                </c:pt>
                <c:pt idx="313" formatCode="0_ ">
                  <c:v>4830.5969699999996</c:v>
                </c:pt>
                <c:pt idx="314" formatCode="0_ ">
                  <c:v>4818.6720799999994</c:v>
                </c:pt>
                <c:pt idx="315" formatCode="0_ ">
                  <c:v>4838.4549900000002</c:v>
                </c:pt>
                <c:pt idx="316" formatCode="0_ ">
                  <c:v>4841.6946999999991</c:v>
                </c:pt>
                <c:pt idx="317" formatCode="0_ ">
                  <c:v>4844.4519</c:v>
                </c:pt>
                <c:pt idx="318" formatCode="0_ ">
                  <c:v>4835.14635</c:v>
                </c:pt>
                <c:pt idx="319" formatCode="0_ ">
                  <c:v>4832.3891499999991</c:v>
                </c:pt>
                <c:pt idx="320" formatCode="0_ ">
                  <c:v>4843.3490199999997</c:v>
                </c:pt>
                <c:pt idx="321" formatCode="0_ ">
                  <c:v>4838.9375</c:v>
                </c:pt>
                <c:pt idx="322" formatCode="0_ ">
                  <c:v>4842.2461399999993</c:v>
                </c:pt>
                <c:pt idx="323" formatCode="0_ ">
                  <c:v>4843.0043699999997</c:v>
                </c:pt>
                <c:pt idx="324" formatCode="0_ ">
                  <c:v>4849.0012799999995</c:v>
                </c:pt>
                <c:pt idx="325" formatCode="0_ ">
                  <c:v>4841.6946999999991</c:v>
                </c:pt>
                <c:pt idx="326" formatCode="0_ ">
                  <c:v>4853.206009999999</c:v>
                </c:pt>
                <c:pt idx="327" formatCode="0_ ">
                  <c:v>4858.3757599999999</c:v>
                </c:pt>
                <c:pt idx="328" formatCode="0_ ">
                  <c:v>4864.7862499999992</c:v>
                </c:pt>
                <c:pt idx="329" formatCode="0_ ">
                  <c:v>4864.6483899999994</c:v>
                </c:pt>
                <c:pt idx="330" formatCode="0_ ">
                  <c:v>4855.3428399999993</c:v>
                </c:pt>
                <c:pt idx="331" formatCode="0_ ">
                  <c:v>4864.3037400000003</c:v>
                </c:pt>
                <c:pt idx="332" formatCode="0_ ">
                  <c:v>4864.0969500000001</c:v>
                </c:pt>
                <c:pt idx="333" formatCode="0_ ">
                  <c:v>4846.6576599999989</c:v>
                </c:pt>
                <c:pt idx="334" formatCode="0_ ">
                  <c:v>4847.4158899999993</c:v>
                </c:pt>
                <c:pt idx="335" formatCode="0_ ">
                  <c:v>4856.0321399999993</c:v>
                </c:pt>
                <c:pt idx="336" formatCode="0_ ">
                  <c:v>5095.214719999999</c:v>
                </c:pt>
                <c:pt idx="337" formatCode="0_ ">
                  <c:v>5082.0524799999994</c:v>
                </c:pt>
                <c:pt idx="338" formatCode="0_ ">
                  <c:v>5079.6659199999995</c:v>
                </c:pt>
                <c:pt idx="339" formatCode="0_ ">
                  <c:v>5078.8703999999998</c:v>
                </c:pt>
                <c:pt idx="340" formatCode="0_ ">
                  <c:v>5068.4563199999993</c:v>
                </c:pt>
                <c:pt idx="341" formatCode="0_ ">
                  <c:v>5074.3142399999997</c:v>
                </c:pt>
                <c:pt idx="342" formatCode="0_ ">
                  <c:v>5083.9327999999987</c:v>
                </c:pt>
                <c:pt idx="343" formatCode="0_ ">
                  <c:v>5082.0524799999994</c:v>
                </c:pt>
                <c:pt idx="344" formatCode="0_ ">
                  <c:v>5089.5737599999993</c:v>
                </c:pt>
                <c:pt idx="345" formatCode="0_ ">
                  <c:v>5083.2819200000004</c:v>
                </c:pt>
                <c:pt idx="346" formatCode="0_ ">
                  <c:v>5085.0175999999992</c:v>
                </c:pt>
                <c:pt idx="347" formatCode="0_ ">
                  <c:v>5086.3916799999997</c:v>
                </c:pt>
                <c:pt idx="348" formatCode="0_ ">
                  <c:v>5093.11744</c:v>
                </c:pt>
                <c:pt idx="349" formatCode="0_ ">
                  <c:v>5086.9702399999987</c:v>
                </c:pt>
                <c:pt idx="350" formatCode="0_ ">
                  <c:v>5085.7407999999996</c:v>
                </c:pt>
                <c:pt idx="351" formatCode="0_ ">
                  <c:v>5064.8403199999993</c:v>
                </c:pt>
                <c:pt idx="352" formatCode="0_ ">
                  <c:v>5071.2767999999987</c:v>
                </c:pt>
                <c:pt idx="353" formatCode="0_ ">
                  <c:v>5074.5311999999994</c:v>
                </c:pt>
                <c:pt idx="354" formatCode="0_ ">
                  <c:v>5079.1596799999998</c:v>
                </c:pt>
                <c:pt idx="355" formatCode="0_ ">
                  <c:v>5065.7804799999994</c:v>
                </c:pt>
                <c:pt idx="356" formatCode="0_ ">
                  <c:v>5075.0374400000001</c:v>
                </c:pt>
                <c:pt idx="357" formatCode="0_ ">
                  <c:v>5232.81934</c:v>
                </c:pt>
                <c:pt idx="358" formatCode="0_ ">
                  <c:v>5221.6323399999992</c:v>
                </c:pt>
                <c:pt idx="359" formatCode="0_ ">
                  <c:v>5233.5651399999997</c:v>
                </c:pt>
                <c:pt idx="360" formatCode="0_ ">
                  <c:v>5234.4601000000002</c:v>
                </c:pt>
                <c:pt idx="361" formatCode="0_ ">
                  <c:v>5238.2636799999991</c:v>
                </c:pt>
                <c:pt idx="362" formatCode="0_ ">
                  <c:v>5240.8739799999994</c:v>
                </c:pt>
                <c:pt idx="363" formatCode="0_ ">
                  <c:v>5242.7384799999991</c:v>
                </c:pt>
                <c:pt idx="364" formatCode="0_ ">
                  <c:v>5237.9653600000001</c:v>
                </c:pt>
                <c:pt idx="365" formatCode="0_ ">
                  <c:v>5242.8130599999995</c:v>
                </c:pt>
                <c:pt idx="366" formatCode="0_ ">
                  <c:v>5237.3687199999995</c:v>
                </c:pt>
                <c:pt idx="367" formatCode="0_ ">
                  <c:v>5242.0672599999998</c:v>
                </c:pt>
                <c:pt idx="368" formatCode="0_ ">
                  <c:v>5248.7794599999997</c:v>
                </c:pt>
                <c:pt idx="369" formatCode="0_ ">
                  <c:v>5250.9422799999993</c:v>
                </c:pt>
                <c:pt idx="370" formatCode="0_ ">
                  <c:v>5249.8235799999993</c:v>
                </c:pt>
                <c:pt idx="371" formatCode="0_ ">
                  <c:v>5242.1418399999993</c:v>
                </c:pt>
                <c:pt idx="372" formatCode="0_ ">
                  <c:v>5234.9821599999996</c:v>
                </c:pt>
                <c:pt idx="373" formatCode="0_ ">
                  <c:v>5230.3581999999988</c:v>
                </c:pt>
                <c:pt idx="374" formatCode="0_ ">
                  <c:v>5218.7982999999995</c:v>
                </c:pt>
                <c:pt idx="375" formatCode="0_ ">
                  <c:v>5217.0829599999997</c:v>
                </c:pt>
                <c:pt idx="376" formatCode="0_ ">
                  <c:v>5230.0598799999989</c:v>
                </c:pt>
                <c:pt idx="377" formatCode="0_ ">
                  <c:v>5221.6323399999992</c:v>
                </c:pt>
                <c:pt idx="378" formatCode="0_ ">
                  <c:v>5220.7373799999996</c:v>
                </c:pt>
                <c:pt idx="379" formatCode="0_ ">
                  <c:v>5227.9716399999998</c:v>
                </c:pt>
                <c:pt idx="380" formatCode="0_ ">
                  <c:v>5223.2730999999994</c:v>
                </c:pt>
                <c:pt idx="381" formatCode="0_ ">
                  <c:v>5301.125579999999</c:v>
                </c:pt>
                <c:pt idx="382" formatCode="0_ ">
                  <c:v>5296.2044299999998</c:v>
                </c:pt>
                <c:pt idx="383" formatCode="0_ ">
                  <c:v>5255.0938999999989</c:v>
                </c:pt>
                <c:pt idx="384" formatCode="0_ ">
                  <c:v>5253.5797000000002</c:v>
                </c:pt>
                <c:pt idx="385" formatCode="0_ ">
                  <c:v>5243.3588499999987</c:v>
                </c:pt>
                <c:pt idx="386" formatCode="0_ ">
                  <c:v>5243.2831399999995</c:v>
                </c:pt>
                <c:pt idx="387" formatCode="0_ ">
                  <c:v>5237.5291799999995</c:v>
                </c:pt>
                <c:pt idx="388" formatCode="0_ ">
                  <c:v>5242.9803000000002</c:v>
                </c:pt>
                <c:pt idx="389" formatCode="0_ ">
                  <c:v>5246.0844100000004</c:v>
                </c:pt>
                <c:pt idx="390" formatCode="0_ ">
                  <c:v>5244.3430800000006</c:v>
                </c:pt>
                <c:pt idx="391" formatCode="0_ ">
                  <c:v>5244.7973399999992</c:v>
                </c:pt>
                <c:pt idx="392" formatCode="0_ ">
                  <c:v>5166.8906200000001</c:v>
                </c:pt>
                <c:pt idx="393" formatCode="0_ ">
                  <c:v>5160.4021599999996</c:v>
                </c:pt>
                <c:pt idx="394" formatCode="0_ ">
                  <c:v>5171.0670999999993</c:v>
                </c:pt>
                <c:pt idx="395" formatCode="0_ ">
                  <c:v>5169.3517599999996</c:v>
                </c:pt>
                <c:pt idx="396" formatCode="0_ ">
                  <c:v>5178.5996799999984</c:v>
                </c:pt>
                <c:pt idx="397" formatCode="0_ ">
                  <c:v>5185.8339399999995</c:v>
                </c:pt>
                <c:pt idx="398" formatCode="0_ ">
                  <c:v>5186.1322600000003</c:v>
                </c:pt>
                <c:pt idx="399" formatCode="0_ ">
                  <c:v>5189.1900400000004</c:v>
                </c:pt>
                <c:pt idx="400" formatCode="0_ ">
                  <c:v>5187.8476000000001</c:v>
                </c:pt>
                <c:pt idx="401" formatCode="0_ ">
                  <c:v>5193.2173599999996</c:v>
                </c:pt>
                <c:pt idx="402" formatCode="0_ ">
                  <c:v>5175.3927399999993</c:v>
                </c:pt>
                <c:pt idx="403" formatCode="0_ ">
                  <c:v>5166.9651999999996</c:v>
                </c:pt>
                <c:pt idx="404" formatCode="0_ ">
                  <c:v>5152.3475200000003</c:v>
                </c:pt>
                <c:pt idx="405" formatCode="0_ ">
                  <c:v>5154.4357599999994</c:v>
                </c:pt>
                <c:pt idx="406" formatCode="0_ ">
                  <c:v>5163.1616199999999</c:v>
                </c:pt>
                <c:pt idx="407" formatCode="0_ ">
                  <c:v>5165.6227599999993</c:v>
                </c:pt>
                <c:pt idx="408" formatCode="0_ ">
                  <c:v>5167.9347399999997</c:v>
                </c:pt>
                <c:pt idx="409" formatCode="0_ ">
                  <c:v>5165.0261200000004</c:v>
                </c:pt>
                <c:pt idx="410" formatCode="0_ ">
                  <c:v>5168.7551199999989</c:v>
                </c:pt>
                <c:pt idx="411" formatCode="0_ ">
                  <c:v>5170.1721399999988</c:v>
                </c:pt>
                <c:pt idx="412" formatCode="0_ ">
                  <c:v>5161.5954400000001</c:v>
                </c:pt>
                <c:pt idx="413" formatCode="0_ ">
                  <c:v>5156.6731599999994</c:v>
                </c:pt>
                <c:pt idx="414" formatCode="0_ ">
                  <c:v>5154.5849199999993</c:v>
                </c:pt>
                <c:pt idx="415" formatCode="0_ ">
                  <c:v>5024.2563699999992</c:v>
                </c:pt>
                <c:pt idx="416" formatCode="0_ ">
                  <c:v>5027.8277349999989</c:v>
                </c:pt>
                <c:pt idx="417" formatCode="0_ ">
                  <c:v>5016.1661349999995</c:v>
                </c:pt>
                <c:pt idx="418" formatCode="0_ ">
                  <c:v>5017.1136399999996</c:v>
                </c:pt>
                <c:pt idx="419" formatCode="0_ ">
                  <c:v>5013.5422749999998</c:v>
                </c:pt>
                <c:pt idx="420" formatCode="0_ ">
                  <c:v>5013.1778499999991</c:v>
                </c:pt>
                <c:pt idx="421" formatCode="0_ ">
                  <c:v>5018.644225</c:v>
                </c:pt>
                <c:pt idx="422" formatCode="0_ ">
                  <c:v>5021.8511649999991</c:v>
                </c:pt>
                <c:pt idx="423" formatCode="0_ ">
                  <c:v>5005.6706949999989</c:v>
                </c:pt>
                <c:pt idx="424" formatCode="0_ ">
                  <c:v>5010.4811049999998</c:v>
                </c:pt>
                <c:pt idx="425" formatCode="0_ ">
                  <c:v>5003.9214549999997</c:v>
                </c:pt>
                <c:pt idx="426" formatCode="0_ ">
                  <c:v>4994.0819799999999</c:v>
                </c:pt>
                <c:pt idx="427" formatCode="0_ ">
                  <c:v>4998.2364249999991</c:v>
                </c:pt>
                <c:pt idx="428" formatCode="0_ ">
                  <c:v>4998.6737349999994</c:v>
                </c:pt>
                <c:pt idx="429" formatCode="0_ ">
                  <c:v>4992.9158199999993</c:v>
                </c:pt>
                <c:pt idx="430" formatCode="0_ ">
                  <c:v>4999.9127799999997</c:v>
                </c:pt>
                <c:pt idx="431" formatCode="0_ ">
                  <c:v>4996.7058399999996</c:v>
                </c:pt>
                <c:pt idx="432" formatCode="0_ ">
                  <c:v>4988.7613749999991</c:v>
                </c:pt>
                <c:pt idx="433" formatCode="0_ ">
                  <c:v>4966.5314499999995</c:v>
                </c:pt>
                <c:pt idx="434" formatCode="0_ ">
                  <c:v>4957.2021699999996</c:v>
                </c:pt>
                <c:pt idx="435" formatCode="0_ ">
                  <c:v>4954.2138850000001</c:v>
                </c:pt>
                <c:pt idx="436" formatCode="0_ ">
                  <c:v>4960.6277649999993</c:v>
                </c:pt>
                <c:pt idx="437" formatCode="0_ ">
                  <c:v>4967.1874149999994</c:v>
                </c:pt>
                <c:pt idx="438" formatCode="0_ ">
                  <c:v>4962.0854649999992</c:v>
                </c:pt>
                <c:pt idx="439" formatCode="0_ ">
                  <c:v>4964.6364400000002</c:v>
                </c:pt>
                <c:pt idx="440" formatCode="0_ ">
                  <c:v>4962.0854649999992</c:v>
                </c:pt>
                <c:pt idx="441" formatCode="0_ ">
                  <c:v>4953.922345</c:v>
                </c:pt>
                <c:pt idx="442" formatCode="0_ ">
                  <c:v>4956.5462049999987</c:v>
                </c:pt>
                <c:pt idx="443" formatCode="0_ ">
                  <c:v>4948.6746249999997</c:v>
                </c:pt>
                <c:pt idx="444" formatCode="0_ ">
                  <c:v>4820.9504424999986</c:v>
                </c:pt>
                <c:pt idx="445" formatCode="0_ ">
                  <c:v>4804.9253474999996</c:v>
                </c:pt>
                <c:pt idx="446" formatCode="0_ ">
                  <c:v>4894.3097599999992</c:v>
                </c:pt>
                <c:pt idx="447" formatCode="0_ ">
                  <c:v>4880.4966399999994</c:v>
                </c:pt>
                <c:pt idx="448" formatCode="0_ ">
                  <c:v>4873.8432000000003</c:v>
                </c:pt>
                <c:pt idx="449" formatCode="0_ ">
                  <c:v>4866.5388800000001</c:v>
                </c:pt>
                <c:pt idx="450" formatCode="0_ ">
                  <c:v>4849.1097599999994</c:v>
                </c:pt>
                <c:pt idx="451" formatCode="0_ ">
                  <c:v>4827.5583999999999</c:v>
                </c:pt>
                <c:pt idx="452" formatCode="0_ ">
                  <c:v>4823.2915199999998</c:v>
                </c:pt>
                <c:pt idx="453" formatCode="0_ ">
                  <c:v>4820.2540799999997</c:v>
                </c:pt>
                <c:pt idx="454" formatCode="0_ ">
                  <c:v>4803.114239999999</c:v>
                </c:pt>
                <c:pt idx="455" formatCode="0_ ">
                  <c:v>4800.5830399999995</c:v>
                </c:pt>
                <c:pt idx="456" formatCode="0_ ">
                  <c:v>4820.8326399999996</c:v>
                </c:pt>
                <c:pt idx="457" formatCode="0_ ">
                  <c:v>4828.4262399999998</c:v>
                </c:pt>
                <c:pt idx="458" formatCode="0_ ">
                  <c:v>4834.4287999999997</c:v>
                </c:pt>
                <c:pt idx="459" formatCode="0_ ">
                  <c:v>4831.3913599999996</c:v>
                </c:pt>
                <c:pt idx="460" formatCode="0_ ">
                  <c:v>4831.1020799999997</c:v>
                </c:pt>
                <c:pt idx="461" formatCode="0_ ">
                  <c:v>4839.1295999999993</c:v>
                </c:pt>
                <c:pt idx="462" formatCode="0_ ">
                  <c:v>4849.2543999999998</c:v>
                </c:pt>
                <c:pt idx="463" formatCode="0_ ">
                  <c:v>5086.7905699999992</c:v>
                </c:pt>
                <c:pt idx="464" formatCode="0_ ">
                  <c:v>5086.3363099999997</c:v>
                </c:pt>
                <c:pt idx="465" formatCode="0_ ">
                  <c:v>5092.6959499999994</c:v>
                </c:pt>
                <c:pt idx="466" formatCode="0_ ">
                  <c:v>5102.6139599999988</c:v>
                </c:pt>
                <c:pt idx="467" formatCode="0_ ">
                  <c:v>5111.3963199999998</c:v>
                </c:pt>
                <c:pt idx="468" formatCode="0_ ">
                  <c:v>5118.4373500000002</c:v>
                </c:pt>
                <c:pt idx="469" formatCode="0_ ">
                  <c:v>5124.7969899999998</c:v>
                </c:pt>
                <c:pt idx="470" formatCode="0_ ">
                  <c:v>5134.1850299999996</c:v>
                </c:pt>
                <c:pt idx="471" formatCode="0_ ">
                  <c:v>5117.5288299999993</c:v>
                </c:pt>
                <c:pt idx="472" formatCode="0_ ">
                  <c:v>5084.8221099999992</c:v>
                </c:pt>
                <c:pt idx="473" formatCode="0_ ">
                  <c:v>5082.3236800000004</c:v>
                </c:pt>
                <c:pt idx="474" formatCode="0_ ">
                  <c:v>5086.7148599999991</c:v>
                </c:pt>
                <c:pt idx="475" formatCode="0_ ">
                  <c:v>5084.670689999999</c:v>
                </c:pt>
                <c:pt idx="476" formatCode="0_ ">
                  <c:v>5088.0019299999994</c:v>
                </c:pt>
                <c:pt idx="477" formatCode="0_ ">
                  <c:v>5096.178609999999</c:v>
                </c:pt>
                <c:pt idx="478" formatCode="0_ ">
                  <c:v>5103.9010299999991</c:v>
                </c:pt>
                <c:pt idx="479" formatCode="0_ ">
                  <c:v>5103.8253199999999</c:v>
                </c:pt>
                <c:pt idx="480" formatCode="0_ ">
                  <c:v>5112.3805499999989</c:v>
                </c:pt>
                <c:pt idx="481" formatCode="0_ ">
                  <c:v>5117.1502799999998</c:v>
                </c:pt>
                <c:pt idx="482" formatCode="0_ ">
                  <c:v>5121.2386199999992</c:v>
                </c:pt>
                <c:pt idx="483" formatCode="0_ ">
                  <c:v>5118.6644799999995</c:v>
                </c:pt>
                <c:pt idx="484" formatCode="0_ ">
                  <c:v>5132.67083</c:v>
                </c:pt>
                <c:pt idx="485" formatCode="0_ ">
                  <c:v>5133.7307699999992</c:v>
                </c:pt>
                <c:pt idx="486" formatCode="0_ ">
                  <c:v>5126.91687</c:v>
                </c:pt>
                <c:pt idx="487" formatCode="0_ ">
                  <c:v>5119.5730000000003</c:v>
                </c:pt>
                <c:pt idx="488" formatCode="0_ ">
                  <c:v>5710.110999999999</c:v>
                </c:pt>
                <c:pt idx="489" formatCode="0_ ">
                  <c:v>5699.601999999999</c:v>
                </c:pt>
                <c:pt idx="490" formatCode="0_ ">
                  <c:v>5714.4332499999991</c:v>
                </c:pt>
                <c:pt idx="491" formatCode="0_ ">
                  <c:v>5711.8059999999996</c:v>
                </c:pt>
                <c:pt idx="492" formatCode="0_ ">
                  <c:v>5716.9757499999987</c:v>
                </c:pt>
                <c:pt idx="493" formatCode="0_ ">
                  <c:v>5721.0437499999998</c:v>
                </c:pt>
                <c:pt idx="494" formatCode="0_ ">
                  <c:v>5717.3994999999986</c:v>
                </c:pt>
                <c:pt idx="495" formatCode="0_ ">
                  <c:v>5722.9082499999995</c:v>
                </c:pt>
                <c:pt idx="496" formatCode="0_ ">
                  <c:v>5727.3152499999997</c:v>
                </c:pt>
                <c:pt idx="497" formatCode="0_ ">
                  <c:v>5715.7892499999989</c:v>
                </c:pt>
                <c:pt idx="498" formatCode="0_ ">
                  <c:v>5717.7384999999995</c:v>
                </c:pt>
                <c:pt idx="499" formatCode="0_ ">
                  <c:v>5716.9757499999987</c:v>
                </c:pt>
                <c:pt idx="500" formatCode="0_ ">
                  <c:v>5716.4672500000006</c:v>
                </c:pt>
                <c:pt idx="501" formatCode="0_ ">
                  <c:v>5723.6709999999994</c:v>
                </c:pt>
                <c:pt idx="502" formatCode="0_ ">
                  <c:v>5718.0774999999994</c:v>
                </c:pt>
                <c:pt idx="503" formatCode="0_ ">
                  <c:v>5695.2797499999997</c:v>
                </c:pt>
                <c:pt idx="504" formatCode="0_ ">
                  <c:v>5677.3974999999991</c:v>
                </c:pt>
                <c:pt idx="505" formatCode="0_ ">
                  <c:v>5682.8215</c:v>
                </c:pt>
                <c:pt idx="506" formatCode="0_ ">
                  <c:v>5688.7539999999999</c:v>
                </c:pt>
                <c:pt idx="507" formatCode="0_ ">
                  <c:v>5694.4322499999989</c:v>
                </c:pt>
                <c:pt idx="508" formatCode="0_ ">
                  <c:v>5696.3814999999995</c:v>
                </c:pt>
                <c:pt idx="509" formatCode="0_ ">
                  <c:v>5699.178249999999</c:v>
                </c:pt>
                <c:pt idx="510" formatCode="0_ ">
                  <c:v>5702.3987499999994</c:v>
                </c:pt>
                <c:pt idx="511" formatCode="0_ ">
                  <c:v>5703.0767500000002</c:v>
                </c:pt>
                <c:pt idx="512" formatCode="0_ ">
                  <c:v>6155.8993899999987</c:v>
                </c:pt>
                <c:pt idx="513" formatCode="0_ ">
                  <c:v>6158.8283499999998</c:v>
                </c:pt>
                <c:pt idx="514" formatCode="0_ ">
                  <c:v>6160.93354</c:v>
                </c:pt>
                <c:pt idx="515" formatCode="0_ ">
                  <c:v>6154.8925599999993</c:v>
                </c:pt>
                <c:pt idx="516" formatCode="0_ ">
                  <c:v>6155.8078599999999</c:v>
                </c:pt>
                <c:pt idx="517" formatCode="0_ ">
                  <c:v>6163.9540299999999</c:v>
                </c:pt>
                <c:pt idx="518" formatCode="0_ ">
                  <c:v>6144.0004899999994</c:v>
                </c:pt>
                <c:pt idx="519" formatCode="0_ ">
                  <c:v>6151.3228899999995</c:v>
                </c:pt>
                <c:pt idx="520" formatCode="0_ ">
                  <c:v>6155.8078599999999</c:v>
                </c:pt>
                <c:pt idx="521" formatCode="0_ ">
                  <c:v>6149.9499399999995</c:v>
                </c:pt>
                <c:pt idx="522" formatCode="0_ ">
                  <c:v>6147.0209800000002</c:v>
                </c:pt>
                <c:pt idx="523" formatCode="0_ ">
                  <c:v>6122.2163499999997</c:v>
                </c:pt>
                <c:pt idx="524" formatCode="0_ ">
                  <c:v>6124.596129999999</c:v>
                </c:pt>
                <c:pt idx="525" formatCode="0_ ">
                  <c:v>6111.9649899999986</c:v>
                </c:pt>
                <c:pt idx="526" formatCode="0_ ">
                  <c:v>6087.5264799999995</c:v>
                </c:pt>
                <c:pt idx="527" formatCode="0_ ">
                  <c:v>6087.9841299999989</c:v>
                </c:pt>
                <c:pt idx="528" formatCode="0_ ">
                  <c:v>6087.1603599999999</c:v>
                </c:pt>
                <c:pt idx="529" formatCode="0_ ">
                  <c:v>6080.7532599999995</c:v>
                </c:pt>
                <c:pt idx="530" formatCode="0_ ">
                  <c:v>6056.6808700000001</c:v>
                </c:pt>
                <c:pt idx="531" formatCode="0_ ">
                  <c:v>6042.1275999999998</c:v>
                </c:pt>
                <c:pt idx="532" formatCode="0_ ">
                  <c:v>6053.3857899999994</c:v>
                </c:pt>
                <c:pt idx="533" formatCode="0_ ">
                  <c:v>6408.4396999999999</c:v>
                </c:pt>
                <c:pt idx="534" formatCode="0_ ">
                  <c:v>6400.3737599999995</c:v>
                </c:pt>
                <c:pt idx="535" formatCode="0_ ">
                  <c:v>6413.5902399999995</c:v>
                </c:pt>
                <c:pt idx="536" formatCode="0_ ">
                  <c:v>6436.8162599999987</c:v>
                </c:pt>
                <c:pt idx="537" formatCode="0_ ">
                  <c:v>6430.9854599999999</c:v>
                </c:pt>
                <c:pt idx="538" formatCode="0_ ">
                  <c:v>6410.0917599999993</c:v>
                </c:pt>
                <c:pt idx="539" formatCode="0_ ">
                  <c:v>6375.3013199999987</c:v>
                </c:pt>
                <c:pt idx="540" formatCode="0_ ">
                  <c:v>6355.6709599999995</c:v>
                </c:pt>
                <c:pt idx="541" formatCode="0_ ">
                  <c:v>6352.0752999999995</c:v>
                </c:pt>
                <c:pt idx="542" formatCode="0_ ">
                  <c:v>6358.4891799999996</c:v>
                </c:pt>
                <c:pt idx="543" formatCode="0_ ">
                  <c:v>6335.9434199999987</c:v>
                </c:pt>
                <c:pt idx="544" formatCode="0_ ">
                  <c:v>6330.4041599999991</c:v>
                </c:pt>
                <c:pt idx="545" formatCode="0_ ">
                  <c:v>6320.39462</c:v>
                </c:pt>
                <c:pt idx="546" formatCode="0_ ">
                  <c:v>6311.3568800000003</c:v>
                </c:pt>
                <c:pt idx="547" formatCode="0_ ">
                  <c:v>6292.6983199999995</c:v>
                </c:pt>
                <c:pt idx="548" formatCode="0_ ">
                  <c:v>6264.7104799999997</c:v>
                </c:pt>
                <c:pt idx="549" formatCode="0_ ">
                  <c:v>6248.2870599999987</c:v>
                </c:pt>
                <c:pt idx="550" formatCode="0_ ">
                  <c:v>6252.6601599999995</c:v>
                </c:pt>
                <c:pt idx="551" formatCode="0_ ">
                  <c:v>6255.2840199999991</c:v>
                </c:pt>
                <c:pt idx="552" formatCode="0_ ">
                  <c:v>6226.713099999999</c:v>
                </c:pt>
                <c:pt idx="553" formatCode="0_ ">
                  <c:v>6211.1642999999995</c:v>
                </c:pt>
                <c:pt idx="554" formatCode="0_ ">
                  <c:v>6224.1864199999991</c:v>
                </c:pt>
                <c:pt idx="555" formatCode="0_ ">
                  <c:v>6443.1510399999997</c:v>
                </c:pt>
                <c:pt idx="556" formatCode="0_ ">
                  <c:v>6424.042739999999</c:v>
                </c:pt>
                <c:pt idx="557" formatCode="0_ ">
                  <c:v>6418.0085399999989</c:v>
                </c:pt>
                <c:pt idx="558" formatCode="0_ ">
                  <c:v>6455.4205799999991</c:v>
                </c:pt>
                <c:pt idx="559" formatCode="0_ ">
                  <c:v>6436.0105699999995</c:v>
                </c:pt>
                <c:pt idx="560" formatCode="0_ ">
                  <c:v>6460.7507900000001</c:v>
                </c:pt>
                <c:pt idx="561" formatCode="0_ ">
                  <c:v>6478.9539599999998</c:v>
                </c:pt>
                <c:pt idx="562" formatCode="0_ ">
                  <c:v>6489.2120999999997</c:v>
                </c:pt>
                <c:pt idx="563" formatCode="0_ ">
                  <c:v>6484.3847399999995</c:v>
                </c:pt>
                <c:pt idx="564" formatCode="0_ ">
                  <c:v>6473.9254599999995</c:v>
                </c:pt>
                <c:pt idx="565" formatCode="0_ ">
                  <c:v>6450.5932199999997</c:v>
                </c:pt>
                <c:pt idx="566" formatCode="0_ ">
                  <c:v>6465.4775799999998</c:v>
                </c:pt>
                <c:pt idx="567" formatCode="0_ ">
                  <c:v>6471.3106399999997</c:v>
                </c:pt>
                <c:pt idx="568" formatCode="0_ ">
                  <c:v>6469.5003800000004</c:v>
                </c:pt>
                <c:pt idx="569" formatCode="0_ ">
                  <c:v>6479.2556699999986</c:v>
                </c:pt>
                <c:pt idx="570" formatCode="0_ ">
                  <c:v>6474.7300199999991</c:v>
                </c:pt>
                <c:pt idx="571" formatCode="0_ ">
                  <c:v>6465.4775799999998</c:v>
                </c:pt>
                <c:pt idx="572" formatCode="0_ ">
                  <c:v>6459.9462299999986</c:v>
                </c:pt>
                <c:pt idx="573" formatCode="0_ ">
                  <c:v>6481.2670699999999</c:v>
                </c:pt>
                <c:pt idx="574" formatCode="0_ ">
                  <c:v>6469.3998099999999</c:v>
                </c:pt>
                <c:pt idx="575" formatCode="0_ ">
                  <c:v>6457.8342599999996</c:v>
                </c:pt>
                <c:pt idx="576" formatCode="0_ ">
                  <c:v>6456.5268499999993</c:v>
                </c:pt>
                <c:pt idx="577" formatCode="0_ ">
                  <c:v>6450.090369999999</c:v>
                </c:pt>
                <c:pt idx="578" formatCode="0_ ">
                  <c:v>6470.103799999999</c:v>
                </c:pt>
                <c:pt idx="579" formatCode="0_ ">
                  <c:v>6468.0923999999986</c:v>
                </c:pt>
                <c:pt idx="580" formatCode="0_ ">
                  <c:v>6460.6502199999995</c:v>
                </c:pt>
                <c:pt idx="581" formatCode="0_ ">
                  <c:v>6475.7357199999988</c:v>
                </c:pt>
                <c:pt idx="582" formatCode="0_ ">
                  <c:v>6452.7051899999997</c:v>
                </c:pt>
                <c:pt idx="583" formatCode="0_ ">
                  <c:v>6463.2650400000002</c:v>
                </c:pt>
                <c:pt idx="584" formatCode="0_ ">
                  <c:v>6455.3200099999995</c:v>
                </c:pt>
                <c:pt idx="585" formatCode="0_ ">
                  <c:v>6417.4051199999994</c:v>
                </c:pt>
                <c:pt idx="586" formatCode="0_ ">
                  <c:v>6414.2874499999989</c:v>
                </c:pt>
                <c:pt idx="587" formatCode="0_ ">
                  <c:v>6440.536219999999</c:v>
                </c:pt>
                <c:pt idx="588" formatCode="0_ ">
                  <c:v>6423.9421699999994</c:v>
                </c:pt>
                <c:pt idx="589" formatCode="0_ ">
                  <c:v>6412.1754799999999</c:v>
                </c:pt>
                <c:pt idx="590" formatCode="0_ ">
                  <c:v>6419.1148099999991</c:v>
                </c:pt>
                <c:pt idx="591" formatCode="0_ ">
                  <c:v>6428.4678199999989</c:v>
                </c:pt>
                <c:pt idx="592" formatCode="0_ ">
                  <c:v>6447.3749799999987</c:v>
                </c:pt>
                <c:pt idx="593" formatCode="0_ ">
                  <c:v>6443.0504700000001</c:v>
                </c:pt>
                <c:pt idx="594" formatCode="0_ ">
                  <c:v>6426.9592699999994</c:v>
                </c:pt>
                <c:pt idx="595" formatCode="0_ ">
                  <c:v>6419.2153799999996</c:v>
                </c:pt>
                <c:pt idx="596" formatCode="0_ ">
                  <c:v>6425.651859999999</c:v>
                </c:pt>
                <c:pt idx="597" formatCode="0_ ">
                  <c:v>6424.24388</c:v>
                </c:pt>
                <c:pt idx="598" formatCode="0_ ">
                  <c:v>6412.8794699999989</c:v>
                </c:pt>
                <c:pt idx="599" formatCode="0_ ">
                  <c:v>6417.505689999999</c:v>
                </c:pt>
                <c:pt idx="600" formatCode="0_ ">
                  <c:v>6419.0142399999995</c:v>
                </c:pt>
                <c:pt idx="601" formatCode="0_ ">
                  <c:v>6425.5512899999994</c:v>
                </c:pt>
                <c:pt idx="602" formatCode="0_ ">
                  <c:v>6439.3293799999992</c:v>
                </c:pt>
                <c:pt idx="603" formatCode="0_ ">
                  <c:v>6458.9405299999989</c:v>
                </c:pt>
                <c:pt idx="604" formatCode="0_ ">
                  <c:v>6442.5476200000003</c:v>
                </c:pt>
                <c:pt idx="605" formatCode="0_ ">
                  <c:v>6464.3713099999995</c:v>
                </c:pt>
                <c:pt idx="606" formatCode="0_ ">
                  <c:v>6475.434009999999</c:v>
                </c:pt>
                <c:pt idx="607" formatCode="0_ ">
                  <c:v>6503.2918999999993</c:v>
                </c:pt>
                <c:pt idx="608" formatCode="0_ ">
                  <c:v>6509.5272399999994</c:v>
                </c:pt>
                <c:pt idx="609" formatCode="0_ ">
                  <c:v>6488.3069699999987</c:v>
                </c:pt>
                <c:pt idx="610" formatCode="0_ ">
                  <c:v>6494.6428799999994</c:v>
                </c:pt>
                <c:pt idx="611" formatCode="0_ ">
                  <c:v>6503.6941799999995</c:v>
                </c:pt>
                <c:pt idx="612" formatCode="0_ ">
                  <c:v>6509.627809999999</c:v>
                </c:pt>
                <c:pt idx="613" formatCode="0_ ">
                  <c:v>6513.1477599999989</c:v>
                </c:pt>
                <c:pt idx="614" formatCode="0_ ">
                  <c:v>6488.6086800000003</c:v>
                </c:pt>
                <c:pt idx="615" formatCode="0_ ">
                  <c:v>6470.6066499999997</c:v>
                </c:pt>
                <c:pt idx="616" formatCode="0_ ">
                  <c:v>6484.7870199999988</c:v>
                </c:pt>
                <c:pt idx="617" formatCode="0_ ">
                  <c:v>6510.8346499999998</c:v>
                </c:pt>
                <c:pt idx="618" formatCode="0_ ">
                  <c:v>6504.1970299999994</c:v>
                </c:pt>
                <c:pt idx="619" formatCode="0_ ">
                  <c:v>6512.6449099999982</c:v>
                </c:pt>
                <c:pt idx="620" formatCode="0_ ">
                  <c:v>6521.5956399999995</c:v>
                </c:pt>
                <c:pt idx="621" formatCode="0_ ">
                  <c:v>6516.2654299999995</c:v>
                </c:pt>
                <c:pt idx="622" formatCode="0_ ">
                  <c:v>6513.6506099999988</c:v>
                </c:pt>
                <c:pt idx="623" formatCode="0_ ">
                  <c:v>6517.9751199999992</c:v>
                </c:pt>
                <c:pt idx="624" formatCode="0_ ">
                  <c:v>6523.10419</c:v>
                </c:pt>
                <c:pt idx="625" formatCode="0_ ">
                  <c:v>6532.65834</c:v>
                </c:pt>
                <c:pt idx="626" formatCode="0_ ">
                  <c:v>6538.5919699999995</c:v>
                </c:pt>
                <c:pt idx="627" formatCode="0_ ">
                  <c:v>6557.2979899999991</c:v>
                </c:pt>
                <c:pt idx="628" formatCode="0_ ">
                  <c:v>6550.9620799999993</c:v>
                </c:pt>
                <c:pt idx="629" formatCode="0_ ">
                  <c:v>6544.3244599999998</c:v>
                </c:pt>
                <c:pt idx="630" formatCode="0_ ">
                  <c:v>6557.3985599999987</c:v>
                </c:pt>
                <c:pt idx="631" formatCode="0_ ">
                  <c:v>6552.2694899999997</c:v>
                </c:pt>
                <c:pt idx="632" formatCode="0_ ">
                  <c:v>6540.5027999999984</c:v>
                </c:pt>
                <c:pt idx="633" formatCode="0_ ">
                  <c:v>6528.3338299999996</c:v>
                </c:pt>
                <c:pt idx="634" formatCode="0_ ">
                  <c:v>6536.7817099999993</c:v>
                </c:pt>
                <c:pt idx="635" formatCode="0_ ">
                  <c:v>6542.916479999999</c:v>
                </c:pt>
                <c:pt idx="636" formatCode="0_ ">
                  <c:v>6548.6489699999984</c:v>
                </c:pt>
                <c:pt idx="637" formatCode="0_ ">
                  <c:v>6552.1689199999992</c:v>
                </c:pt>
                <c:pt idx="638" formatCode="0_ ">
                  <c:v>6532.65834</c:v>
                </c:pt>
                <c:pt idx="639" formatCode="0_ ">
                  <c:v>6567.2544200000002</c:v>
                </c:pt>
                <c:pt idx="640" formatCode="0_ ">
                  <c:v>6560.113949999999</c:v>
                </c:pt>
                <c:pt idx="641" formatCode="0_ ">
                  <c:v>6595.4140199999993</c:v>
                </c:pt>
                <c:pt idx="642" formatCode="0_ ">
                  <c:v>6607.4824199999994</c:v>
                </c:pt>
                <c:pt idx="643" formatCode="0_ ">
                  <c:v>6617.3382799999999</c:v>
                </c:pt>
                <c:pt idx="644" formatCode="0_ ">
                  <c:v>6626.2890099999995</c:v>
                </c:pt>
                <c:pt idx="645" formatCode="0_ ">
                  <c:v>6655.1525999999985</c:v>
                </c:pt>
                <c:pt idx="646" formatCode="0_ ">
                  <c:v>6694.2743299999993</c:v>
                </c:pt>
                <c:pt idx="647" formatCode="0_ ">
                  <c:v>6733.5972000000002</c:v>
                </c:pt>
                <c:pt idx="648" formatCode="0_ ">
                  <c:v>6754.3146200000001</c:v>
                </c:pt>
                <c:pt idx="649" formatCode="0_ ">
                  <c:v>6753.4094899999991</c:v>
                </c:pt>
                <c:pt idx="650" formatCode="0_ ">
                  <c:v>6787.60329</c:v>
                </c:pt>
                <c:pt idx="651" formatCode="0_ ">
                  <c:v>6797.4591499999997</c:v>
                </c:pt>
                <c:pt idx="652" formatCode="0_ ">
                  <c:v>6755.7226000000001</c:v>
                </c:pt>
                <c:pt idx="653" formatCode="0_ ">
                  <c:v>6771.4115199999997</c:v>
                </c:pt>
                <c:pt idx="654" formatCode="0_ ">
                  <c:v>6777.14401</c:v>
                </c:pt>
                <c:pt idx="655" formatCode="0_ ">
                  <c:v>6763.667629999999</c:v>
                </c:pt>
                <c:pt idx="656" formatCode="0_ ">
                  <c:v>6761.1533799999997</c:v>
                </c:pt>
                <c:pt idx="657" formatCode="0_ ">
                  <c:v>6810.63382</c:v>
                </c:pt>
                <c:pt idx="658" formatCode="0_ ">
                  <c:v>6810.7343899999987</c:v>
                </c:pt>
                <c:pt idx="659" formatCode="0_ ">
                  <c:v>6813.8520599999993</c:v>
                </c:pt>
                <c:pt idx="660" formatCode="0_ ">
                  <c:v>6820.18797</c:v>
                </c:pt>
                <c:pt idx="661" formatCode="0_ ">
                  <c:v>6829.5409799999989</c:v>
                </c:pt>
                <c:pt idx="662" formatCode="0_ ">
                  <c:v>6844.8276199999991</c:v>
                </c:pt>
                <c:pt idx="663" formatCode="0_ ">
                  <c:v>6905.6724699999995</c:v>
                </c:pt>
                <c:pt idx="664" formatCode="0_ ">
                  <c:v>6897.8280099999993</c:v>
                </c:pt>
                <c:pt idx="665" formatCode="0_ ">
                  <c:v>6927.7978699999994</c:v>
                </c:pt>
                <c:pt idx="666" formatCode="0_ ">
                  <c:v>6942.7828</c:v>
                </c:pt>
                <c:pt idx="667" formatCode="0_ ">
                  <c:v>6904.7673400000003</c:v>
                </c:pt>
                <c:pt idx="668" formatCode="0_ ">
                  <c:v>6932.9269399999994</c:v>
                </c:pt>
                <c:pt idx="669" formatCode="0_ ">
                  <c:v>6951.9346699999996</c:v>
                </c:pt>
                <c:pt idx="670" formatCode="0_ ">
                  <c:v>6955.354049999999</c:v>
                </c:pt>
                <c:pt idx="671" formatCode="0_ ">
                  <c:v>6968.2270099999996</c:v>
                </c:pt>
                <c:pt idx="672" formatCode="0_ ">
                  <c:v>6932.9269399999994</c:v>
                </c:pt>
                <c:pt idx="673" formatCode="0_ ">
                  <c:v>6971.14354</c:v>
                </c:pt>
                <c:pt idx="674" formatCode="0_ ">
                  <c:v>6990.3524099999995</c:v>
                </c:pt>
                <c:pt idx="675" formatCode="0_ ">
                  <c:v>6982.105669999999</c:v>
                </c:pt>
                <c:pt idx="676" formatCode="0_ ">
                  <c:v>6970.238409999999</c:v>
                </c:pt>
                <c:pt idx="677" formatCode="0_ ">
                  <c:v>6970.6406899999993</c:v>
                </c:pt>
                <c:pt idx="678" formatCode="0_ ">
                  <c:v>6978.4851499999986</c:v>
                </c:pt>
                <c:pt idx="679" formatCode="0_ ">
                  <c:v>7002.0185299999994</c:v>
                </c:pt>
                <c:pt idx="680" formatCode="0_ ">
                  <c:v>7008.6561499999998</c:v>
                </c:pt>
                <c:pt idx="681" formatCode="0_ ">
                  <c:v>7024.8479199999992</c:v>
                </c:pt>
                <c:pt idx="682" formatCode="0_ ">
                  <c:v>7033.8992199999984</c:v>
                </c:pt>
                <c:pt idx="683" formatCode="0_ ">
                  <c:v>7028.6695799999989</c:v>
                </c:pt>
                <c:pt idx="684" formatCode="0_ ">
                  <c:v>7010.9692599999998</c:v>
                </c:pt>
                <c:pt idx="685" formatCode="0_ ">
                  <c:v>6974.9651999999996</c:v>
                </c:pt>
                <c:pt idx="686" formatCode="0_ ">
                  <c:v>6966.0144699999992</c:v>
                </c:pt>
                <c:pt idx="687" formatCode="0_ ">
                  <c:v>6975.6691899999996</c:v>
                </c:pt>
                <c:pt idx="688" formatCode="0_ ">
                  <c:v>7010.1647000000003</c:v>
                </c:pt>
                <c:pt idx="689" formatCode="0_ ">
                  <c:v>6989.8495599999987</c:v>
                </c:pt>
                <c:pt idx="690" formatCode="0_ ">
                  <c:v>6943.9896399999989</c:v>
                </c:pt>
                <c:pt idx="691" formatCode="0_ ">
                  <c:v>6946.0010400000001</c:v>
                </c:pt>
                <c:pt idx="692" formatCode="0_ ">
                  <c:v>6950.1244099999994</c:v>
                </c:pt>
                <c:pt idx="693" formatCode="0_ ">
                  <c:v>6963.5002199999999</c:v>
                </c:pt>
                <c:pt idx="694" formatCode="0_ ">
                  <c:v>6973.6577899999993</c:v>
                </c:pt>
                <c:pt idx="695" formatCode="0_ ">
                  <c:v>6957.1643099999992</c:v>
                </c:pt>
                <c:pt idx="696" formatCode="0_ ">
                  <c:v>6965.5116199999993</c:v>
                </c:pt>
                <c:pt idx="697" formatCode="0_ ">
                  <c:v>6960.5836899999995</c:v>
                </c:pt>
                <c:pt idx="698" formatCode="0_ ">
                  <c:v>6960.0808399999996</c:v>
                </c:pt>
                <c:pt idx="699" formatCode="0_ ">
                  <c:v>6977.8817299999992</c:v>
                </c:pt>
                <c:pt idx="700" formatCode="0_ ">
                  <c:v>6987.8381599999993</c:v>
                </c:pt>
                <c:pt idx="701" formatCode="0_ ">
                  <c:v>6993.6712199999993</c:v>
                </c:pt>
                <c:pt idx="702" formatCode="0_ ">
                  <c:v>6987.8381599999993</c:v>
                </c:pt>
                <c:pt idx="703" formatCode="0_ ">
                  <c:v>6975.1663399999989</c:v>
                </c:pt>
                <c:pt idx="704" formatCode="0_ ">
                  <c:v>6989.9501300000002</c:v>
                </c:pt>
                <c:pt idx="705" formatCode="0_ ">
                  <c:v>6994.4757799999998</c:v>
                </c:pt>
                <c:pt idx="706" formatCode="0_ ">
                  <c:v>6995.9843300000002</c:v>
                </c:pt>
                <c:pt idx="707" formatCode="0_ ">
                  <c:v>6992.0620999999992</c:v>
                </c:pt>
                <c:pt idx="708" formatCode="0_ ">
                  <c:v>6974.6634899999999</c:v>
                </c:pt>
                <c:pt idx="709" formatCode="0_ ">
                  <c:v>6983.0107999999991</c:v>
                </c:pt>
                <c:pt idx="710" formatCode="0_ ">
                  <c:v>6996.1854699999994</c:v>
                </c:pt>
                <c:pt idx="711" formatCode="0_ ">
                  <c:v>7003.3259399999988</c:v>
                </c:pt>
                <c:pt idx="712" formatCode="0_ ">
                  <c:v>7018.4114399999999</c:v>
                </c:pt>
                <c:pt idx="713" formatCode="0_ ">
                  <c:v>7035.0054899999986</c:v>
                </c:pt>
                <c:pt idx="714" formatCode="0_ ">
                  <c:v>7041.2408299999997</c:v>
                </c:pt>
                <c:pt idx="715" formatCode="0_ ">
                  <c:v>7046.5710399999989</c:v>
                </c:pt>
                <c:pt idx="716" formatCode="0_ ">
                  <c:v>7049.1858599999987</c:v>
                </c:pt>
                <c:pt idx="717" formatCode="0_ ">
                  <c:v>7051.3984</c:v>
                </c:pt>
                <c:pt idx="718" formatCode="0_ ">
                  <c:v>6820.3857199999993</c:v>
                </c:pt>
                <c:pt idx="719" formatCode="0_ ">
                  <c:v>6816.9844199999998</c:v>
                </c:pt>
                <c:pt idx="720" formatCode="0_ ">
                  <c:v>6815.4295399999992</c:v>
                </c:pt>
                <c:pt idx="721" formatCode="0_ ">
                  <c:v>6832.1445000000003</c:v>
                </c:pt>
                <c:pt idx="722" formatCode="0_ ">
                  <c:v>6843.0286599999999</c:v>
                </c:pt>
                <c:pt idx="723" formatCode="0_ ">
                  <c:v>6828.35448</c:v>
                </c:pt>
                <c:pt idx="724" formatCode="0_ ">
                  <c:v>6838.2668399999993</c:v>
                </c:pt>
                <c:pt idx="725" formatCode="0_ ">
                  <c:v>6840.1132599999992</c:v>
                </c:pt>
                <c:pt idx="726" formatCode="0_ ">
                  <c:v>6845.1666199999991</c:v>
                </c:pt>
                <c:pt idx="727" formatCode="0_ ">
                  <c:v>6854.9817999999987</c:v>
                </c:pt>
                <c:pt idx="728" formatCode="0_ ">
                  <c:v>6998.8488799999996</c:v>
                </c:pt>
                <c:pt idx="729" formatCode="0_ ">
                  <c:v>7018.4385599999987</c:v>
                </c:pt>
                <c:pt idx="730" formatCode="0_ ">
                  <c:v>7025.5982399999994</c:v>
                </c:pt>
                <c:pt idx="731" formatCode="0_ ">
                  <c:v>7027.9847999999993</c:v>
                </c:pt>
                <c:pt idx="732" formatCode="0_ ">
                  <c:v>6998.2522399999998</c:v>
                </c:pt>
                <c:pt idx="733" formatCode="0_ ">
                  <c:v>6958.9734399999988</c:v>
                </c:pt>
                <c:pt idx="734" formatCode="0_ ">
                  <c:v>6968.8179999999984</c:v>
                </c:pt>
                <c:pt idx="735" formatCode="0_ ">
                  <c:v>6967.8235999999997</c:v>
                </c:pt>
                <c:pt idx="736" formatCode="0_ ">
                  <c:v>6977.5687199999993</c:v>
                </c:pt>
                <c:pt idx="737" formatCode="0_ ">
                  <c:v>6994.0757599999997</c:v>
                </c:pt>
                <c:pt idx="738" formatCode="0_ ">
                  <c:v>7008.69344</c:v>
                </c:pt>
                <c:pt idx="739" formatCode="0_ ">
                  <c:v>7023.9077599999991</c:v>
                </c:pt>
                <c:pt idx="740" formatCode="0_ ">
                  <c:v>7001.3348799999994</c:v>
                </c:pt>
                <c:pt idx="741" formatCode="0_ ">
                  <c:v>7000.340479999998</c:v>
                </c:pt>
                <c:pt idx="742" formatCode="0_ ">
                  <c:v>6998.8488799999996</c:v>
                </c:pt>
                <c:pt idx="743" formatCode="0_ ">
                  <c:v>6985.7227999999996</c:v>
                </c:pt>
                <c:pt idx="744" formatCode="0_ ">
                  <c:v>6989.2031999999999</c:v>
                </c:pt>
                <c:pt idx="745" formatCode="0_ ">
                  <c:v>7006.0085599999993</c:v>
                </c:pt>
                <c:pt idx="746" formatCode="0_ ">
                  <c:v>7000.241039999999</c:v>
                </c:pt>
                <c:pt idx="747" formatCode="0_ ">
                  <c:v>6991.7886399999988</c:v>
                </c:pt>
                <c:pt idx="748" formatCode="0_ ">
                  <c:v>7006.4063199999991</c:v>
                </c:pt>
                <c:pt idx="749" formatCode="0_ ">
                  <c:v>7007.4007199999987</c:v>
                </c:pt>
                <c:pt idx="750" formatCode="0_ ">
                  <c:v>7011.079999999999</c:v>
                </c:pt>
                <c:pt idx="751" formatCode="0_ ">
                  <c:v>6996.4623199999987</c:v>
                </c:pt>
                <c:pt idx="752" formatCode="0_ ">
                  <c:v>6996.8600799999995</c:v>
                </c:pt>
                <c:pt idx="753" formatCode="0_ ">
                  <c:v>7004.2186399999991</c:v>
                </c:pt>
                <c:pt idx="754" formatCode="0_ ">
                  <c:v>6955.2941600000004</c:v>
                </c:pt>
                <c:pt idx="755" formatCode="0_ ">
                  <c:v>6909.2534399999995</c:v>
                </c:pt>
                <c:pt idx="756" formatCode="0_ ">
                  <c:v>6921.484559999999</c:v>
                </c:pt>
                <c:pt idx="757" formatCode="0_ ">
                  <c:v>6927.948159999999</c:v>
                </c:pt>
                <c:pt idx="758" formatCode="0_ ">
                  <c:v>6930.8319199999996</c:v>
                </c:pt>
                <c:pt idx="759" formatCode="0_ ">
                  <c:v>6960.9622399999998</c:v>
                </c:pt>
                <c:pt idx="760" formatCode="0_ ">
                  <c:v>6967.7241599999988</c:v>
                </c:pt>
                <c:pt idx="761" formatCode="0_ ">
                  <c:v>6938.3893599999992</c:v>
                </c:pt>
                <c:pt idx="762" formatCode="0_ ">
                  <c:v>6936.4999999999991</c:v>
                </c:pt>
                <c:pt idx="763" formatCode="0_ ">
                  <c:v>6952.2115199999989</c:v>
                </c:pt>
                <c:pt idx="764" formatCode="0_ ">
                  <c:v>6946.8417599999993</c:v>
                </c:pt>
                <c:pt idx="765" formatCode="0_ ">
                  <c:v>6948.3333599999987</c:v>
                </c:pt>
                <c:pt idx="766" formatCode="0_ ">
                  <c:v>6954.9958399999996</c:v>
                </c:pt>
                <c:pt idx="767" formatCode="0_ ">
                  <c:v>6943.9579999999996</c:v>
                </c:pt>
                <c:pt idx="768" formatCode="0_ ">
                  <c:v>6961.9566399999994</c:v>
                </c:pt>
                <c:pt idx="769" formatCode="0_ ">
                  <c:v>6953.3053599999985</c:v>
                </c:pt>
                <c:pt idx="770" formatCode="0_ ">
                  <c:v>6945.9467999999988</c:v>
                </c:pt>
                <c:pt idx="771" formatCode="0_ ">
                  <c:v>6950.8193599999995</c:v>
                </c:pt>
                <c:pt idx="772" formatCode="0_ ">
                  <c:v>6924.7660799999994</c:v>
                </c:pt>
                <c:pt idx="773" formatCode="0_ ">
                  <c:v>6909.8500799999993</c:v>
                </c:pt>
                <c:pt idx="774" formatCode="0_ ">
                  <c:v>6924.6666399999995</c:v>
                </c:pt>
                <c:pt idx="775" formatCode="0_ ">
                  <c:v>6920.1918399999995</c:v>
                </c:pt>
                <c:pt idx="776" formatCode="0_ ">
                  <c:v>6913.3304799999996</c:v>
                </c:pt>
                <c:pt idx="777" formatCode="0_ ">
                  <c:v>6901.8948799999998</c:v>
                </c:pt>
                <c:pt idx="778" formatCode="0_ ">
                  <c:v>6914.2254399999993</c:v>
                </c:pt>
                <c:pt idx="779" formatCode="0_ ">
                  <c:v>6569.7471999999989</c:v>
                </c:pt>
                <c:pt idx="780" formatCode="0_ ">
                  <c:v>6545.9222799999989</c:v>
                </c:pt>
                <c:pt idx="781" formatCode="0_ ">
                  <c:v>6512.7951999999996</c:v>
                </c:pt>
                <c:pt idx="782" formatCode="0_ ">
                  <c:v>6511.0866399999995</c:v>
                </c:pt>
                <c:pt idx="783" formatCode="0_ ">
                  <c:v>6518.0157999999992</c:v>
                </c:pt>
                <c:pt idx="784" formatCode="0_ ">
                  <c:v>6515.8326399999996</c:v>
                </c:pt>
                <c:pt idx="785" formatCode="0_ ">
                  <c:v>6522.7617999999993</c:v>
                </c:pt>
                <c:pt idx="786" formatCode="0_ ">
                  <c:v>6533.1080799999991</c:v>
                </c:pt>
                <c:pt idx="787" formatCode="0_ ">
                  <c:v>6387.3516399999999</c:v>
                </c:pt>
                <c:pt idx="788" formatCode="0_ ">
                  <c:v>6398.0075399999987</c:v>
                </c:pt>
                <c:pt idx="789" formatCode="0_ ">
                  <c:v>6382.5333199999995</c:v>
                </c:pt>
                <c:pt idx="790" formatCode="0_ ">
                  <c:v>6395.4130599999999</c:v>
                </c:pt>
                <c:pt idx="791" formatCode="0_ ">
                  <c:v>6351.9555200000004</c:v>
                </c:pt>
                <c:pt idx="792" formatCode="0_ ">
                  <c:v>6341.2069599999995</c:v>
                </c:pt>
                <c:pt idx="793" formatCode="0_ ">
                  <c:v>6340.0023799999999</c:v>
                </c:pt>
                <c:pt idx="794" formatCode="0_ ">
                  <c:v>6310.5364999999993</c:v>
                </c:pt>
                <c:pt idx="795" formatCode="0_ ">
                  <c:v>6315.7254599999997</c:v>
                </c:pt>
                <c:pt idx="796" formatCode="0_ ">
                  <c:v>6354.0866999999998</c:v>
                </c:pt>
                <c:pt idx="797" formatCode="0_ ">
                  <c:v>6379.1049000000003</c:v>
                </c:pt>
                <c:pt idx="798" formatCode="0_ ">
                  <c:v>6370.7654999999995</c:v>
                </c:pt>
                <c:pt idx="799" formatCode="0_ ">
                  <c:v>6377.1590399999995</c:v>
                </c:pt>
                <c:pt idx="800" formatCode="0_ ">
                  <c:v>6365.9471800000001</c:v>
                </c:pt>
                <c:pt idx="801" formatCode="0_ ">
                  <c:v>6063.4642599999997</c:v>
                </c:pt>
                <c:pt idx="802" formatCode="0_ ">
                  <c:v>6061.9658799999997</c:v>
                </c:pt>
                <c:pt idx="803" formatCode="0_ ">
                  <c:v>6054.5621199999987</c:v>
                </c:pt>
                <c:pt idx="804" formatCode="0_ ">
                  <c:v>6024.7708000000002</c:v>
                </c:pt>
                <c:pt idx="805" formatCode="0_ ">
                  <c:v>6018.6891399999986</c:v>
                </c:pt>
                <c:pt idx="806" formatCode="0_ ">
                  <c:v>5865.2102799999993</c:v>
                </c:pt>
                <c:pt idx="807" formatCode="0_ ">
                  <c:v>5849.8377599999994</c:v>
                </c:pt>
                <c:pt idx="808" formatCode="0_ ">
                  <c:v>5841.6791599999988</c:v>
                </c:pt>
                <c:pt idx="809" formatCode="0_ ">
                  <c:v>5845.4578799999999</c:v>
                </c:pt>
                <c:pt idx="810" formatCode="0_ ">
                  <c:v>5850.2671599999994</c:v>
                </c:pt>
                <c:pt idx="811" formatCode="0_ ">
                  <c:v>5858.1681199999994</c:v>
                </c:pt>
                <c:pt idx="812" formatCode="0_ ">
                  <c:v>5853.7882399999999</c:v>
                </c:pt>
                <c:pt idx="813" formatCode="0_ ">
                  <c:v>5858.5116399999997</c:v>
                </c:pt>
                <c:pt idx="814" formatCode="0_ ">
                  <c:v>5863.4067999999997</c:v>
                </c:pt>
                <c:pt idx="815" formatCode="0_ ">
                  <c:v>5874.1417999999994</c:v>
                </c:pt>
                <c:pt idx="816" formatCode="0_ ">
                  <c:v>5871.3077599999997</c:v>
                </c:pt>
                <c:pt idx="817" formatCode="0_ ">
                  <c:v>5864.9526399999995</c:v>
                </c:pt>
                <c:pt idx="818" formatCode="0_ ">
                  <c:v>5863.7503199999992</c:v>
                </c:pt>
                <c:pt idx="819" formatCode="0_ ">
                  <c:v>5854.7329199999995</c:v>
                </c:pt>
                <c:pt idx="820" formatCode="0_ ">
                  <c:v>5868.3019599999998</c:v>
                </c:pt>
                <c:pt idx="821" formatCode="0_ ">
                  <c:v>5861.5174399999996</c:v>
                </c:pt>
                <c:pt idx="822" formatCode="0_ ">
                  <c:v>5859.2845599999991</c:v>
                </c:pt>
                <c:pt idx="823" formatCode="0_ ">
                  <c:v>5862.6338799999985</c:v>
                </c:pt>
                <c:pt idx="824" formatCode="0_ ">
                  <c:v>5841.0779999999986</c:v>
                </c:pt>
                <c:pt idx="825" formatCode="0_ ">
                  <c:v>5773.5039999999999</c:v>
                </c:pt>
                <c:pt idx="826" formatCode="0_ ">
                  <c:v>5255.8103200000005</c:v>
                </c:pt>
                <c:pt idx="827" formatCode="0_ ">
                  <c:v>5251.5072799999989</c:v>
                </c:pt>
                <c:pt idx="828" formatCode="0_ ">
                  <c:v>5259.1144399999994</c:v>
                </c:pt>
                <c:pt idx="829" formatCode="0_ ">
                  <c:v>5268.4889199999998</c:v>
                </c:pt>
                <c:pt idx="830" formatCode="0_ ">
                  <c:v>5274.0213999999996</c:v>
                </c:pt>
                <c:pt idx="831" formatCode="0_ ">
                  <c:v>5263.1101199999994</c:v>
                </c:pt>
                <c:pt idx="832" formatCode="0_ ">
                  <c:v>5260.6512400000001</c:v>
                </c:pt>
                <c:pt idx="833" formatCode="0_ ">
                  <c:v>5263.1869599999991</c:v>
                </c:pt>
                <c:pt idx="834" formatCode="0_ ">
                  <c:v>5252.5061999999989</c:v>
                </c:pt>
                <c:pt idx="835" formatCode="0_ ">
                  <c:v>5263.7248399999999</c:v>
                </c:pt>
                <c:pt idx="836" formatCode="0_ ">
                  <c:v>5259.1912799999991</c:v>
                </c:pt>
                <c:pt idx="837" formatCode="0_ ">
                  <c:v>5256.7323999999999</c:v>
                </c:pt>
                <c:pt idx="838" formatCode="0_ ">
                  <c:v>5255.0419199999997</c:v>
                </c:pt>
                <c:pt idx="839" formatCode="0_ ">
                  <c:v>5265.1848</c:v>
                </c:pt>
                <c:pt idx="840" formatCode="0_ ">
                  <c:v>5256.8860799999993</c:v>
                </c:pt>
                <c:pt idx="841" formatCode="0_ ">
                  <c:v>5255.733479999999</c:v>
                </c:pt>
                <c:pt idx="842" formatCode="0_ ">
                  <c:v>5256.7323999999999</c:v>
                </c:pt>
                <c:pt idx="843" formatCode="0_ ">
                  <c:v>5241.4412399999992</c:v>
                </c:pt>
                <c:pt idx="844" formatCode="0_ ">
                  <c:v>5251.5841199999995</c:v>
                </c:pt>
                <c:pt idx="845" formatCode="0_ ">
                  <c:v>5250.9694</c:v>
                </c:pt>
                <c:pt idx="846" formatCode="0_ ">
                  <c:v>5254.5808799999995</c:v>
                </c:pt>
                <c:pt idx="847" formatCode="0_ ">
                  <c:v>5264.0321999999996</c:v>
                </c:pt>
                <c:pt idx="848" formatCode="0_ ">
                  <c:v>5271.8698800000002</c:v>
                </c:pt>
                <c:pt idx="849" formatCode="0_ ">
                  <c:v>5271.8698800000002</c:v>
                </c:pt>
                <c:pt idx="850" formatCode="0_ ">
                  <c:v>5272.1003999999994</c:v>
                </c:pt>
                <c:pt idx="851" formatCode="0_ ">
                  <c:v>5270.2562399999997</c:v>
                </c:pt>
                <c:pt idx="852" formatCode="0_ ">
                  <c:v>5274.7129599999989</c:v>
                </c:pt>
                <c:pt idx="853" formatCode="0_ ">
                  <c:v>5295.4597599999997</c:v>
                </c:pt>
                <c:pt idx="854" formatCode="0_ ">
                  <c:v>5294.0766400000002</c:v>
                </c:pt>
                <c:pt idx="855" formatCode="0_ ">
                  <c:v>5299.3786</c:v>
                </c:pt>
                <c:pt idx="856" formatCode="0_ ">
                  <c:v>5318.3580799999991</c:v>
                </c:pt>
                <c:pt idx="857" formatCode="0_ ">
                  <c:v>5321.58536</c:v>
                </c:pt>
                <c:pt idx="858" formatCode="0_ ">
                  <c:v>5353.1665999999996</c:v>
                </c:pt>
                <c:pt idx="859" formatCode="0_ ">
                  <c:v>5607.7092699999994</c:v>
                </c:pt>
                <c:pt idx="860" formatCode="0_ ">
                  <c:v>5610.8382399999991</c:v>
                </c:pt>
                <c:pt idx="861" formatCode="0_ ">
                  <c:v>5624.5575699999999</c:v>
                </c:pt>
                <c:pt idx="862" formatCode="0_ ">
                  <c:v>5634.9072399999995</c:v>
                </c:pt>
                <c:pt idx="863" formatCode="0_ ">
                  <c:v>5635.0676999999996</c:v>
                </c:pt>
                <c:pt idx="864" formatCode="0_ ">
                  <c:v>5635.2281600000006</c:v>
                </c:pt>
                <c:pt idx="865" formatCode="0_ ">
                  <c:v>5635.3886199999988</c:v>
                </c:pt>
                <c:pt idx="866" formatCode="0_ ">
                  <c:v>5635.3083899999992</c:v>
                </c:pt>
                <c:pt idx="867" formatCode="0_ ">
                  <c:v>5629.7725199999995</c:v>
                </c:pt>
                <c:pt idx="868" formatCode="0_ ">
                  <c:v>5633.7037900000005</c:v>
                </c:pt>
                <c:pt idx="869" formatCode="0_ ">
                  <c:v>5634.9072399999995</c:v>
                </c:pt>
                <c:pt idx="870" formatCode="0_ ">
                  <c:v>5635.0676999999996</c:v>
                </c:pt>
                <c:pt idx="871" formatCode="0_ ">
                  <c:v>5635.2281600000006</c:v>
                </c:pt>
                <c:pt idx="872" formatCode="0_ ">
                  <c:v>5627.5260799999996</c:v>
                </c:pt>
                <c:pt idx="873" formatCode="0_ ">
                  <c:v>5621.5890599999993</c:v>
                </c:pt>
                <c:pt idx="874" formatCode="0_ ">
                  <c:v>5628.0876899999994</c:v>
                </c:pt>
                <c:pt idx="875" formatCode="0_ ">
                  <c:v>5631.4573499999997</c:v>
                </c:pt>
                <c:pt idx="876" formatCode="0_ ">
                  <c:v>5629.85275</c:v>
                </c:pt>
                <c:pt idx="877" formatCode="0_ ">
                  <c:v>5786.0356999999985</c:v>
                </c:pt>
                <c:pt idx="878" formatCode="0_ ">
                  <c:v>5786.2006799999999</c:v>
                </c:pt>
                <c:pt idx="879" formatCode="0_ ">
                  <c:v>5786.3656599999995</c:v>
                </c:pt>
                <c:pt idx="880" formatCode="0_ ">
                  <c:v>5786.6131299999997</c:v>
                </c:pt>
                <c:pt idx="881" formatCode="0_ ">
                  <c:v>5786.8605999999991</c:v>
                </c:pt>
                <c:pt idx="882" formatCode="0_ ">
                  <c:v>5787.0255799999986</c:v>
                </c:pt>
                <c:pt idx="883" formatCode="0_ ">
                  <c:v>5782.9835699999994</c:v>
                </c:pt>
                <c:pt idx="884" formatCode="0_ ">
                  <c:v>5775.7244499999988</c:v>
                </c:pt>
                <c:pt idx="885" formatCode="0_ ">
                  <c:v>5748.2552799999994</c:v>
                </c:pt>
                <c:pt idx="886" formatCode="0_ ">
                  <c:v>5750.8124699999998</c:v>
                </c:pt>
                <c:pt idx="887" formatCode="0_ ">
                  <c:v>5757.1641999999993</c:v>
                </c:pt>
                <c:pt idx="888" formatCode="0_ ">
                  <c:v>5767.145489999999</c:v>
                </c:pt>
                <c:pt idx="889" formatCode="0_ ">
                  <c:v>5642.7505699999992</c:v>
                </c:pt>
                <c:pt idx="890" formatCode="0_ ">
                  <c:v>5640.110889999999</c:v>
                </c:pt>
                <c:pt idx="891" formatCode="0_ ">
                  <c:v>5642.8330599999999</c:v>
                </c:pt>
                <c:pt idx="892" formatCode="0_ ">
                  <c:v>5631.3669499999987</c:v>
                </c:pt>
                <c:pt idx="893" formatCode="0_ ">
                  <c:v>5643.4104900000002</c:v>
                </c:pt>
                <c:pt idx="894" formatCode="0_ ">
                  <c:v>5638.5435799999996</c:v>
                </c:pt>
                <c:pt idx="895" formatCode="0_ ">
                  <c:v>5635.9039000000002</c:v>
                </c:pt>
                <c:pt idx="896" formatCode="0_ ">
                  <c:v>5634.0891199999996</c:v>
                </c:pt>
                <c:pt idx="897" formatCode="0_ ">
                  <c:v>5644.9777999999997</c:v>
                </c:pt>
                <c:pt idx="898" formatCode="0_ ">
                  <c:v>5636.0688799999989</c:v>
                </c:pt>
                <c:pt idx="899" formatCode="0_ ">
                  <c:v>5634.8315299999995</c:v>
                </c:pt>
                <c:pt idx="900" formatCode="0_ ">
                  <c:v>5635.9039000000002</c:v>
                </c:pt>
                <c:pt idx="901" formatCode="0_ ">
                  <c:v>5619.4883899999995</c:v>
                </c:pt>
                <c:pt idx="902" formatCode="0_ ">
                  <c:v>5630.3770699999995</c:v>
                </c:pt>
                <c:pt idx="903" formatCode="0_ ">
                  <c:v>5629.7171499999995</c:v>
                </c:pt>
                <c:pt idx="904" formatCode="0_ ">
                  <c:v>5633.5941799999991</c:v>
                </c:pt>
                <c:pt idx="905" formatCode="0_ ">
                  <c:v>5643.7404499999993</c:v>
                </c:pt>
                <c:pt idx="906" formatCode="0_ ">
                  <c:v>5652.1544299999996</c:v>
                </c:pt>
                <c:pt idx="907" formatCode="0_ ">
                  <c:v>5652.1544299999996</c:v>
                </c:pt>
                <c:pt idx="908" formatCode="0_ ">
                  <c:v>5576.3415999999988</c:v>
                </c:pt>
                <c:pt idx="909" formatCode="0_ ">
                  <c:v>5574.3889600000002</c:v>
                </c:pt>
                <c:pt idx="910" formatCode="0_ ">
                  <c:v>5579.1078399999997</c:v>
                </c:pt>
                <c:pt idx="911" formatCode="0_ ">
                  <c:v>5601.0750399999988</c:v>
                </c:pt>
                <c:pt idx="912" formatCode="0_ ">
                  <c:v>5599.6105600000001</c:v>
                </c:pt>
                <c:pt idx="913" formatCode="0_ ">
                  <c:v>5605.2243999999992</c:v>
                </c:pt>
                <c:pt idx="914" formatCode="0_ ">
                  <c:v>5548.5797599999987</c:v>
                </c:pt>
                <c:pt idx="915" formatCode="0_ ">
                  <c:v>5551.949419999999</c:v>
                </c:pt>
                <c:pt idx="916" formatCode="0_ ">
                  <c:v>5584.9239499999994</c:v>
                </c:pt>
                <c:pt idx="917" formatCode="0_ ">
                  <c:v>5607.7092699999994</c:v>
                </c:pt>
                <c:pt idx="918" formatCode="0_ ">
                  <c:v>5610.8382399999991</c:v>
                </c:pt>
                <c:pt idx="919" formatCode="0_ ">
                  <c:v>5624.5575699999999</c:v>
                </c:pt>
                <c:pt idx="920" formatCode="0_ ">
                  <c:v>5634.9072399999995</c:v>
                </c:pt>
                <c:pt idx="921" formatCode="0_ ">
                  <c:v>5635.0676999999996</c:v>
                </c:pt>
                <c:pt idx="922" formatCode="0_ ">
                  <c:v>5635.2281600000006</c:v>
                </c:pt>
                <c:pt idx="923" formatCode="0_ ">
                  <c:v>5635.3886199999988</c:v>
                </c:pt>
                <c:pt idx="924" formatCode="0_ ">
                  <c:v>5167.5358499999993</c:v>
                </c:pt>
                <c:pt idx="925" formatCode="0_ ">
                  <c:v>5162.4678000000004</c:v>
                </c:pt>
                <c:pt idx="926" formatCode="0_ ">
                  <c:v>5166.0668499999992</c:v>
                </c:pt>
                <c:pt idx="927" formatCode="0_ ">
                  <c:v>5167.1685999999991</c:v>
                </c:pt>
                <c:pt idx="928" formatCode="0_ ">
                  <c:v>5167.3154999999997</c:v>
                </c:pt>
                <c:pt idx="929" formatCode="0_ ">
                  <c:v>5167.4624000000003</c:v>
                </c:pt>
                <c:pt idx="930" formatCode="0_ ">
                  <c:v>5160.4111999999996</c:v>
                </c:pt>
                <c:pt idx="931" formatCode="0_ ">
                  <c:v>5154.9758999999995</c:v>
                </c:pt>
                <c:pt idx="932" formatCode="0_ ">
                  <c:v>5160.9253499999995</c:v>
                </c:pt>
                <c:pt idx="933" formatCode="0_ ">
                  <c:v>5164.0102499999994</c:v>
                </c:pt>
                <c:pt idx="934" formatCode="0_ ">
                  <c:v>4928.8855000000003</c:v>
                </c:pt>
                <c:pt idx="935" formatCode="0_ ">
                  <c:v>4929.2357999999995</c:v>
                </c:pt>
                <c:pt idx="936" formatCode="0_ ">
                  <c:v>4929.3759200000004</c:v>
                </c:pt>
                <c:pt idx="937" formatCode="0_ ">
                  <c:v>4929.5160399999986</c:v>
                </c:pt>
                <c:pt idx="938" formatCode="0_ ">
                  <c:v>4929.7262199999996</c:v>
                </c:pt>
                <c:pt idx="939" formatCode="0_ ">
                  <c:v>4929.9363999999996</c:v>
                </c:pt>
                <c:pt idx="940" formatCode="0_ ">
                  <c:v>4930.0765199999987</c:v>
                </c:pt>
                <c:pt idx="941" formatCode="0_ ">
                  <c:v>4926.6435799999999</c:v>
                </c:pt>
                <c:pt idx="942" formatCode="0_ ">
                  <c:v>4920.4782999999998</c:v>
                </c:pt>
                <c:pt idx="943" formatCode="0_ ">
                  <c:v>4897.1483199999993</c:v>
                </c:pt>
                <c:pt idx="944" formatCode="0_ ">
                  <c:v>4899.3201799999988</c:v>
                </c:pt>
                <c:pt idx="945" formatCode="0_ ">
                  <c:v>4904.7147999999997</c:v>
                </c:pt>
                <c:pt idx="946" formatCode="0_ ">
                  <c:v>4913.1920599999994</c:v>
                </c:pt>
                <c:pt idx="947" formatCode="0_ ">
                  <c:v>4918.5866799999994</c:v>
                </c:pt>
                <c:pt idx="948" formatCode="0_ ">
                  <c:v>4916.41482</c:v>
                </c:pt>
                <c:pt idx="949" formatCode="0_ ">
                  <c:v>4914.2429599999996</c:v>
                </c:pt>
                <c:pt idx="950" formatCode="0_ ">
                  <c:v>4900.0207799999998</c:v>
                </c:pt>
                <c:pt idx="951" formatCode="0_ ">
                  <c:v>4908.9183999999996</c:v>
                </c:pt>
                <c:pt idx="952" formatCode="0_ ">
                  <c:v>4913.4722999999994</c:v>
                </c:pt>
                <c:pt idx="953" formatCode="0_ ">
                  <c:v>4602.4013799999993</c:v>
                </c:pt>
                <c:pt idx="954" formatCode="0_ ">
                  <c:v>4603.646639999999</c:v>
                </c:pt>
                <c:pt idx="955" formatCode="0_ ">
                  <c:v>4590.3420199999991</c:v>
                </c:pt>
                <c:pt idx="956" formatCode="0_ ">
                  <c:v>4598.6655999999994</c:v>
                </c:pt>
                <c:pt idx="957" formatCode="0_ ">
                  <c:v>4602.9256999999998</c:v>
                </c:pt>
                <c:pt idx="958" formatCode="0_ ">
                  <c:v>4602.4013799999993</c:v>
                </c:pt>
                <c:pt idx="959" formatCode="0_ ">
                  <c:v>4614.4607399999995</c:v>
                </c:pt>
                <c:pt idx="960" formatCode="0_ ">
                  <c:v>4612.6256199999998</c:v>
                </c:pt>
                <c:pt idx="961" formatCode="0_ ">
                  <c:v>4612.8222399999995</c:v>
                </c:pt>
                <c:pt idx="962" formatCode="0_ ">
                  <c:v>4601.09058</c:v>
                </c:pt>
                <c:pt idx="963" formatCode="0_ ">
                  <c:v>4600.1074799999997</c:v>
                </c:pt>
                <c:pt idx="964" formatCode="0_ ">
                  <c:v>4601.09058</c:v>
                </c:pt>
                <c:pt idx="965" formatCode="0_ ">
                  <c:v>4603.2533999999996</c:v>
                </c:pt>
                <c:pt idx="966" formatCode="0_ ">
                  <c:v>4610.9215799999993</c:v>
                </c:pt>
                <c:pt idx="967" formatCode="0_ ">
                  <c:v>4606.5959399999992</c:v>
                </c:pt>
                <c:pt idx="968" formatCode="0_ ">
                  <c:v>4598.3378999999995</c:v>
                </c:pt>
                <c:pt idx="969" formatCode="0_ ">
                  <c:v>4606.4648599999991</c:v>
                </c:pt>
                <c:pt idx="970" formatCode="0_ ">
                  <c:v>4610.3317199999992</c:v>
                </c:pt>
                <c:pt idx="971" formatCode="0_ ">
                  <c:v>4690.8962000000001</c:v>
                </c:pt>
                <c:pt idx="972" formatCode="0_ ">
                  <c:v>4682.6957899999998</c:v>
                </c:pt>
                <c:pt idx="973" formatCode="0_ ">
                  <c:v>4686.6293199999991</c:v>
                </c:pt>
                <c:pt idx="974" formatCode="0_ ">
                  <c:v>4688.2960700000003</c:v>
                </c:pt>
                <c:pt idx="975" formatCode="0_ ">
                  <c:v>4691.0295399999995</c:v>
                </c:pt>
                <c:pt idx="976" formatCode="0_ ">
                  <c:v>4689.6294699999999</c:v>
                </c:pt>
                <c:pt idx="977" formatCode="0_ ">
                  <c:v>4696.0964599999988</c:v>
                </c:pt>
                <c:pt idx="978" formatCode="0_ ">
                  <c:v>4699.9633199999998</c:v>
                </c:pt>
                <c:pt idx="979" formatCode="0_ ">
                  <c:v>4715.2307499999997</c:v>
                </c:pt>
                <c:pt idx="980" formatCode="0_ ">
                  <c:v>4745.7656100000004</c:v>
                </c:pt>
                <c:pt idx="981" formatCode="0_ ">
                  <c:v>4766.6333199999999</c:v>
                </c:pt>
                <c:pt idx="982" formatCode="0_ ">
                  <c:v>4769.5001299999985</c:v>
                </c:pt>
                <c:pt idx="983" formatCode="0_ ">
                  <c:v>4775.9671200000003</c:v>
                </c:pt>
                <c:pt idx="984" formatCode="0_ ">
                  <c:v>4780.9673699999994</c:v>
                </c:pt>
                <c:pt idx="985" formatCode="0_ ">
                  <c:v>4788.6344200000003</c:v>
                </c:pt>
                <c:pt idx="986" formatCode="0_ ">
                  <c:v>4787.7010399999999</c:v>
                </c:pt>
                <c:pt idx="987" formatCode="0_ ">
                  <c:v>4784.7675599999993</c:v>
                </c:pt>
                <c:pt idx="988" formatCode="0_ ">
                  <c:v>4787.7010399999999</c:v>
                </c:pt>
                <c:pt idx="989" formatCode="0_ ">
                  <c:v>4791.2345499999992</c:v>
                </c:pt>
                <c:pt idx="990" formatCode="0_ ">
                  <c:v>4797.1681799999997</c:v>
                </c:pt>
                <c:pt idx="991" formatCode="0_ ">
                  <c:v>4795.76811</c:v>
                </c:pt>
                <c:pt idx="992" formatCode="0_ ">
                  <c:v>4799.568299999999</c:v>
                </c:pt>
                <c:pt idx="993" formatCode="0_ ">
                  <c:v>4805.0352399999992</c:v>
                </c:pt>
                <c:pt idx="994" formatCode="0_ ">
                  <c:v>4804.9018999999998</c:v>
                </c:pt>
                <c:pt idx="995" formatCode="0_ ">
                  <c:v>4820.9026999999996</c:v>
                </c:pt>
                <c:pt idx="996" formatCode="0_ ">
                  <c:v>4822.56945</c:v>
                </c:pt>
                <c:pt idx="997" formatCode="0_ ">
                  <c:v>4824.10286</c:v>
                </c:pt>
                <c:pt idx="998" formatCode="0_ ">
                  <c:v>4825.5029299999997</c:v>
                </c:pt>
                <c:pt idx="999" formatCode="0_ ">
                  <c:v>4825.7696099999994</c:v>
                </c:pt>
                <c:pt idx="1000" formatCode="0_ ">
                  <c:v>4825.8362799999995</c:v>
                </c:pt>
                <c:pt idx="1001" formatCode="0_ ">
                  <c:v>4825.4362599999995</c:v>
                </c:pt>
                <c:pt idx="1002" formatCode="0_ ">
                  <c:v>4823.7028399999999</c:v>
                </c:pt>
                <c:pt idx="1003" formatCode="0_ ">
                  <c:v>4823.9028499999995</c:v>
                </c:pt>
                <c:pt idx="1004" formatCode="0_ ">
                  <c:v>4823.6361699999998</c:v>
                </c:pt>
                <c:pt idx="1005" formatCode="0_ ">
                  <c:v>4823.302819999999</c:v>
                </c:pt>
                <c:pt idx="1006" formatCode="0_ ">
                  <c:v>4823.1028099999994</c:v>
                </c:pt>
                <c:pt idx="1007" formatCode="0_ ">
                  <c:v>4823.302819999999</c:v>
                </c:pt>
                <c:pt idx="1008" formatCode="0_ ">
                  <c:v>4810.7021899999991</c:v>
                </c:pt>
                <c:pt idx="1009" formatCode="0_ ">
                  <c:v>4810.7021899999991</c:v>
                </c:pt>
                <c:pt idx="1010" formatCode="0_ ">
                  <c:v>4815.5691000000006</c:v>
                </c:pt>
                <c:pt idx="1011" formatCode="0_ ">
                  <c:v>4815.4357599999994</c:v>
                </c:pt>
                <c:pt idx="1012" formatCode="0_ ">
                  <c:v>4815.70244</c:v>
                </c:pt>
                <c:pt idx="1013" formatCode="0_ ">
                  <c:v>4815.5691000000006</c:v>
                </c:pt>
                <c:pt idx="1014" formatCode="0_ ">
                  <c:v>4895.7651999999998</c:v>
                </c:pt>
                <c:pt idx="1015" formatCode="0_ ">
                  <c:v>4895.426199999999</c:v>
                </c:pt>
                <c:pt idx="1016" formatCode="0_ ">
                  <c:v>4895.087199999999</c:v>
                </c:pt>
                <c:pt idx="1017" formatCode="0_ ">
                  <c:v>4895.426199999999</c:v>
                </c:pt>
                <c:pt idx="1018" formatCode="0_ ">
                  <c:v>4895.5617999999995</c:v>
                </c:pt>
                <c:pt idx="1019" formatCode="0_ ">
                  <c:v>4895.426199999999</c:v>
                </c:pt>
                <c:pt idx="1020" formatCode="0_ ">
                  <c:v>4895.2227999999996</c:v>
                </c:pt>
                <c:pt idx="1021" formatCode="0_ ">
                  <c:v>4815.3024199999991</c:v>
                </c:pt>
                <c:pt idx="1022" formatCode="0_ ">
                  <c:v>4815.3024199999991</c:v>
                </c:pt>
                <c:pt idx="1023" formatCode="0_ ">
                  <c:v>4815.3024199999991</c:v>
                </c:pt>
                <c:pt idx="1024" formatCode="0_ ">
                  <c:v>4815.3024199999991</c:v>
                </c:pt>
                <c:pt idx="1025" formatCode="0_ ">
                  <c:v>4815.3024199999991</c:v>
                </c:pt>
                <c:pt idx="1026" formatCode="0_ ">
                  <c:v>4815.3024199999991</c:v>
                </c:pt>
                <c:pt idx="1027" formatCode="0_ ">
                  <c:v>4815.4357599999994</c:v>
                </c:pt>
                <c:pt idx="1028" formatCode="0_ ">
                  <c:v>4815.5691000000006</c:v>
                </c:pt>
                <c:pt idx="1029" formatCode="0_ ">
                  <c:v>4815.3690899999992</c:v>
                </c:pt>
                <c:pt idx="1030" formatCode="0_ ">
                  <c:v>4815.2357499999989</c:v>
                </c:pt>
                <c:pt idx="1031" formatCode="0_ ">
                  <c:v>4814.1023599999999</c:v>
                </c:pt>
                <c:pt idx="1032" formatCode="0_ ">
                  <c:v>4816.6358199999995</c:v>
                </c:pt>
                <c:pt idx="1033" formatCode="0_ ">
                  <c:v>4819.50263</c:v>
                </c:pt>
                <c:pt idx="1034" formatCode="0_ ">
                  <c:v>4812.9022999999997</c:v>
                </c:pt>
                <c:pt idx="1035" formatCode="0_ ">
                  <c:v>4812.2355999999991</c:v>
                </c:pt>
                <c:pt idx="1036" formatCode="0_ ">
                  <c:v>4811.4355599999999</c:v>
                </c:pt>
                <c:pt idx="1037" formatCode="0_ ">
                  <c:v>4817.0358399999986</c:v>
                </c:pt>
                <c:pt idx="1038" formatCode="0_ ">
                  <c:v>4815.3690899999992</c:v>
                </c:pt>
                <c:pt idx="1039" formatCode="0_ ">
                  <c:v>4816.8358299999991</c:v>
                </c:pt>
                <c:pt idx="1040" formatCode="0_ ">
                  <c:v>4817.7025399999993</c:v>
                </c:pt>
                <c:pt idx="1041" formatCode="0_ ">
                  <c:v>4808.03539</c:v>
                </c:pt>
                <c:pt idx="1042" formatCode="0_ ">
                  <c:v>4805.701939999999</c:v>
                </c:pt>
                <c:pt idx="1043" formatCode="0_ ">
                  <c:v>4802.4351099999994</c:v>
                </c:pt>
                <c:pt idx="1044" formatCode="0_ ">
                  <c:v>4796.0347899999997</c:v>
                </c:pt>
                <c:pt idx="1045" formatCode="0_ ">
                  <c:v>4792.3679399999992</c:v>
                </c:pt>
                <c:pt idx="1046" formatCode="0_ ">
                  <c:v>4792.5679499999997</c:v>
                </c:pt>
                <c:pt idx="1047" formatCode="0_ ">
                  <c:v>4772.2335999999996</c:v>
                </c:pt>
                <c:pt idx="1048" formatCode="0_ ">
                  <c:v>4767.4333599999991</c:v>
                </c:pt>
                <c:pt idx="1049" formatCode="0_ ">
                  <c:v>4763.23315</c:v>
                </c:pt>
                <c:pt idx="1050" formatCode="0_ ">
                  <c:v>4762.433109999999</c:v>
                </c:pt>
                <c:pt idx="1051" formatCode="0_ ">
                  <c:v>4766.0999599999996</c:v>
                </c:pt>
                <c:pt idx="1052" formatCode="0_ ">
                  <c:v>4768.6334199999992</c:v>
                </c:pt>
                <c:pt idx="1053" formatCode="0_ ">
                  <c:v>4772.4336099999991</c:v>
                </c:pt>
                <c:pt idx="1054" formatCode="0_ ">
                  <c:v>4772.9669699999995</c:v>
                </c:pt>
                <c:pt idx="1055" formatCode="0_ ">
                  <c:v>4769.3667899999991</c:v>
                </c:pt>
                <c:pt idx="1056" formatCode="0_ ">
                  <c:v>4768.9000999999998</c:v>
                </c:pt>
                <c:pt idx="1057" formatCode="0_ ">
                  <c:v>4774.7670600000001</c:v>
                </c:pt>
                <c:pt idx="1058" formatCode="0_ ">
                  <c:v>4781.3673899999994</c:v>
                </c:pt>
                <c:pt idx="1059" formatCode="0_ ">
                  <c:v>4787.3010199999999</c:v>
                </c:pt>
                <c:pt idx="1060" formatCode="0_ ">
                  <c:v>4793.3679899999997</c:v>
                </c:pt>
                <c:pt idx="1061" formatCode="0_ ">
                  <c:v>4789.8344799999995</c:v>
                </c:pt>
                <c:pt idx="1062" formatCode="0_ ">
                  <c:v>4790.1678300000003</c:v>
                </c:pt>
                <c:pt idx="1063" formatCode="0_ ">
                  <c:v>4784.9675699999989</c:v>
                </c:pt>
                <c:pt idx="1064" formatCode="0_ ">
                  <c:v>4786.7676599999995</c:v>
                </c:pt>
                <c:pt idx="1065" formatCode="0_ ">
                  <c:v>4784.3675400000002</c:v>
                </c:pt>
                <c:pt idx="1066" formatCode="0_ ">
                  <c:v>4781.7674099999995</c:v>
                </c:pt>
                <c:pt idx="1067" formatCode="0_ ">
                  <c:v>4792.3679399999992</c:v>
                </c:pt>
                <c:pt idx="1068" formatCode="0_ ">
                  <c:v>4801.6350700000003</c:v>
                </c:pt>
                <c:pt idx="1069" formatCode="0_ ">
                  <c:v>4633.3690299999989</c:v>
                </c:pt>
                <c:pt idx="1070" formatCode="0_ ">
                  <c:v>4634.7860499999997</c:v>
                </c:pt>
                <c:pt idx="1071" formatCode="0_ ">
                  <c:v>4634.4639999999999</c:v>
                </c:pt>
                <c:pt idx="1072" formatCode="0_ ">
                  <c:v>4633.4978499999997</c:v>
                </c:pt>
                <c:pt idx="1073" formatCode="0_ ">
                  <c:v>4624.9957299999996</c:v>
                </c:pt>
                <c:pt idx="1074" formatCode="0_ ">
                  <c:v>4618.7479599999997</c:v>
                </c:pt>
                <c:pt idx="1075" formatCode="0_ ">
                  <c:v>4603.2251500000002</c:v>
                </c:pt>
                <c:pt idx="1076" formatCode="0_ ">
                  <c:v>4606.8321099999994</c:v>
                </c:pt>
                <c:pt idx="1077" formatCode="0_ ">
                  <c:v>4606.7032899999995</c:v>
                </c:pt>
                <c:pt idx="1078" formatCode="0_ ">
                  <c:v>4610.3102499999995</c:v>
                </c:pt>
                <c:pt idx="1079" formatCode="0_ ">
                  <c:v>4609.9881999999998</c:v>
                </c:pt>
                <c:pt idx="1080" formatCode="0_ ">
                  <c:v>4616.2359699999997</c:v>
                </c:pt>
                <c:pt idx="1081" formatCode="0_ ">
                  <c:v>4616.3647899999996</c:v>
                </c:pt>
                <c:pt idx="1082" formatCode="0_ ">
                  <c:v>4613.0154700000003</c:v>
                </c:pt>
                <c:pt idx="1083" formatCode="0_ ">
                  <c:v>4595.8824100000002</c:v>
                </c:pt>
                <c:pt idx="1084" formatCode="0_ ">
                  <c:v>4600.9063900000001</c:v>
                </c:pt>
                <c:pt idx="1085" formatCode="0_ ">
                  <c:v>4596.14005</c:v>
                </c:pt>
                <c:pt idx="1086" formatCode="0_ ">
                  <c:v>4593.3704200000002</c:v>
                </c:pt>
                <c:pt idx="1087" formatCode="0_ ">
                  <c:v>4583.8377399999999</c:v>
                </c:pt>
                <c:pt idx="1088" formatCode="0_ ">
                  <c:v>4583.8377399999999</c:v>
                </c:pt>
                <c:pt idx="1089" formatCode="0_ ">
                  <c:v>4588.1532099999995</c:v>
                </c:pt>
                <c:pt idx="1090" formatCode="0_ ">
                  <c:v>4590.5363799999996</c:v>
                </c:pt>
                <c:pt idx="1091" formatCode="0_ ">
                  <c:v>4588.7329</c:v>
                </c:pt>
                <c:pt idx="1092" formatCode="0_ ">
                  <c:v>4573.2744999999995</c:v>
                </c:pt>
                <c:pt idx="1093" formatCode="0_ ">
                  <c:v>4576.30177</c:v>
                </c:pt>
                <c:pt idx="1094" formatCode="0_ ">
                  <c:v>4566.8979099999997</c:v>
                </c:pt>
                <c:pt idx="1095" formatCode="0_ ">
                  <c:v>4717.7642100000003</c:v>
                </c:pt>
                <c:pt idx="1096" formatCode="0_ ">
                  <c:v>4697.1631799999996</c:v>
                </c:pt>
                <c:pt idx="1097" formatCode="0_ ">
                  <c:v>4689.8961499999996</c:v>
                </c:pt>
                <c:pt idx="1098" formatCode="0_ ">
                  <c:v>4687.362689999999</c:v>
                </c:pt>
                <c:pt idx="1099" formatCode="0_ ">
                  <c:v>4692.0962599999993</c:v>
                </c:pt>
                <c:pt idx="1100" formatCode="0_ ">
                  <c:v>4677.8288799999991</c:v>
                </c:pt>
                <c:pt idx="1101" formatCode="0_ ">
                  <c:v>4673.962019999999</c:v>
                </c:pt>
                <c:pt idx="1102" formatCode="0_ ">
                  <c:v>4690.429509999999</c:v>
                </c:pt>
                <c:pt idx="1103" formatCode="0_ ">
                  <c:v>4691.962919999999</c:v>
                </c:pt>
                <c:pt idx="1104" formatCode="0_ ">
                  <c:v>4691.962919999999</c:v>
                </c:pt>
                <c:pt idx="1105" formatCode="0_ ">
                  <c:v>4716.8308299999999</c:v>
                </c:pt>
                <c:pt idx="1106" formatCode="0_ ">
                  <c:v>4752.1659300000001</c:v>
                </c:pt>
                <c:pt idx="1107" formatCode="0_ ">
                  <c:v>4755.0994099999989</c:v>
                </c:pt>
                <c:pt idx="1108" formatCode="0_ ">
                  <c:v>4724.0311899999988</c:v>
                </c:pt>
                <c:pt idx="1109" formatCode="0_ ">
                  <c:v>4724.0311899999988</c:v>
                </c:pt>
                <c:pt idx="1110" formatCode="0_ ">
                  <c:v>4724.0311899999988</c:v>
                </c:pt>
                <c:pt idx="1111" formatCode="0_ ">
                  <c:v>4724.0311899999988</c:v>
                </c:pt>
                <c:pt idx="1112" formatCode="0_ ">
                  <c:v>4780.6340199999986</c:v>
                </c:pt>
                <c:pt idx="1113" formatCode="0_ ">
                  <c:v>4765.2332499999993</c:v>
                </c:pt>
                <c:pt idx="1114" formatCode="0_ ">
                  <c:v>4748.7657600000002</c:v>
                </c:pt>
                <c:pt idx="1115" formatCode="0_ ">
                  <c:v>4746.7656599999991</c:v>
                </c:pt>
                <c:pt idx="1116" formatCode="0_ ">
                  <c:v>4757.7662099999998</c:v>
                </c:pt>
                <c:pt idx="1117" formatCode="0_ ">
                  <c:v>4760.0329899999997</c:v>
                </c:pt>
                <c:pt idx="1118" formatCode="0_ ">
                  <c:v>4748.0990599999996</c:v>
                </c:pt>
                <c:pt idx="1119" formatCode="0_ ">
                  <c:v>4752.5659500000002</c:v>
                </c:pt>
                <c:pt idx="1120" formatCode="0_ ">
                  <c:v>4756.4328099999993</c:v>
                </c:pt>
                <c:pt idx="1121" formatCode="0_ ">
                  <c:v>4753.232649999999</c:v>
                </c:pt>
                <c:pt idx="1122" formatCode="0_ ">
                  <c:v>4755.2994199999994</c:v>
                </c:pt>
                <c:pt idx="1123" formatCode="0_ ">
                  <c:v>4767.7000399999988</c:v>
                </c:pt>
                <c:pt idx="1124" formatCode="0_ ">
                  <c:v>4768.6334199999992</c:v>
                </c:pt>
                <c:pt idx="1125" formatCode="0_ ">
                  <c:v>4780.9007000000001</c:v>
                </c:pt>
                <c:pt idx="1126" formatCode="0_ ">
                  <c:v>4783.3008199999995</c:v>
                </c:pt>
                <c:pt idx="1127" formatCode="0_ ">
                  <c:v>4782.36744</c:v>
                </c:pt>
                <c:pt idx="1128" formatCode="0_ ">
                  <c:v>4775.3004199999996</c:v>
                </c:pt>
                <c:pt idx="1129" formatCode="0_ ">
                  <c:v>4781.2340499999991</c:v>
                </c:pt>
                <c:pt idx="1130" formatCode="0_ ">
                  <c:v>4771.3002200000001</c:v>
                </c:pt>
                <c:pt idx="1131" formatCode="0_ ">
                  <c:v>4754.2993699999997</c:v>
                </c:pt>
                <c:pt idx="1132" formatCode="0_ ">
                  <c:v>4734.6317200000003</c:v>
                </c:pt>
                <c:pt idx="1133" formatCode="0_ ">
                  <c:v>4734.49838</c:v>
                </c:pt>
                <c:pt idx="1134" formatCode="0_ ">
                  <c:v>4727.0980099999997</c:v>
                </c:pt>
                <c:pt idx="1135" formatCode="0_ ">
                  <c:v>4722.6977899999993</c:v>
                </c:pt>
                <c:pt idx="1136" formatCode="0_ ">
                  <c:v>4717.5641999999998</c:v>
                </c:pt>
                <c:pt idx="1137" formatCode="0_ ">
                  <c:v>4726.1646299999993</c:v>
                </c:pt>
                <c:pt idx="1138" formatCode="0_ ">
                  <c:v>4741.0320400000001</c:v>
                </c:pt>
                <c:pt idx="1139" formatCode="0_ ">
                  <c:v>4742.9654700000001</c:v>
                </c:pt>
                <c:pt idx="1140" formatCode="0_ ">
                  <c:v>4769.1001099999994</c:v>
                </c:pt>
                <c:pt idx="1141" formatCode="0_ ">
                  <c:v>4768.1000599999998</c:v>
                </c:pt>
                <c:pt idx="1142" formatCode="0_ ">
                  <c:v>4773.16698</c:v>
                </c:pt>
                <c:pt idx="1143" formatCode="0_ ">
                  <c:v>4788.7677599999997</c:v>
                </c:pt>
                <c:pt idx="1144" formatCode="0_ ">
                  <c:v>4801.7017399999995</c:v>
                </c:pt>
                <c:pt idx="1145" formatCode="0_ ">
                  <c:v>4837.0368399999998</c:v>
                </c:pt>
                <c:pt idx="1146" formatCode="0_ ">
                  <c:v>4829.5697999999993</c:v>
                </c:pt>
                <c:pt idx="1147" formatCode="0_ ">
                  <c:v>4833.5033299999996</c:v>
                </c:pt>
                <c:pt idx="1148" formatCode="0_ ">
                  <c:v>4816.3691399999998</c:v>
                </c:pt>
                <c:pt idx="1149" formatCode="0_ ">
                  <c:v>4813.0356400000001</c:v>
                </c:pt>
                <c:pt idx="1150" formatCode="0_ ">
                  <c:v>4954.5331099999994</c:v>
                </c:pt>
                <c:pt idx="1151" formatCode="0_ ">
                  <c:v>4955.9117099999994</c:v>
                </c:pt>
                <c:pt idx="1152" formatCode="0_ ">
                  <c:v>4955.9117099999994</c:v>
                </c:pt>
                <c:pt idx="1153" formatCode="0_ ">
                  <c:v>4983.7594299999992</c:v>
                </c:pt>
                <c:pt idx="1154" formatCode="0_ ">
                  <c:v>4978.2450299999991</c:v>
                </c:pt>
                <c:pt idx="1155" formatCode="0_ ">
                  <c:v>4993.6853499999988</c:v>
                </c:pt>
                <c:pt idx="1156" formatCode="0_ ">
                  <c:v>4920.8511999999992</c:v>
                </c:pt>
                <c:pt idx="1157" formatCode="0_ ">
                  <c:v>4909.6642000000002</c:v>
                </c:pt>
                <c:pt idx="1158" formatCode="0_ ">
                  <c:v>4878.7474000000002</c:v>
                </c:pt>
                <c:pt idx="1159" formatCode="0_ ">
                  <c:v>4882.340799999999</c:v>
                </c:pt>
                <c:pt idx="1160" formatCode="0_ ">
                  <c:v>4870.0011999999997</c:v>
                </c:pt>
                <c:pt idx="1161" formatCode="0_ ">
                  <c:v>4866.3399999999992</c:v>
                </c:pt>
                <c:pt idx="1162" formatCode="0_ ">
                  <c:v>4873.5268000000005</c:v>
                </c:pt>
                <c:pt idx="1163" formatCode="0_ ">
                  <c:v>4873.2555999999995</c:v>
                </c:pt>
                <c:pt idx="1164" formatCode="0_ ">
                  <c:v>4894.4092000000001</c:v>
                </c:pt>
                <c:pt idx="1165" formatCode="0_ ">
                  <c:v>4894.6803999999993</c:v>
                </c:pt>
                <c:pt idx="1166" formatCode="0_ ">
                  <c:v>4894.6803999999993</c:v>
                </c:pt>
                <c:pt idx="1167" formatCode="0_ ">
                  <c:v>4894.6803999999993</c:v>
                </c:pt>
                <c:pt idx="1168" formatCode="0_ ">
                  <c:v>4890.5445999999993</c:v>
                </c:pt>
                <c:pt idx="1169" formatCode="0_ ">
                  <c:v>4896.9855999999991</c:v>
                </c:pt>
                <c:pt idx="1170" formatCode="0_ ">
                  <c:v>4907.2233999999999</c:v>
                </c:pt>
                <c:pt idx="1171" formatCode="0_ ">
                  <c:v>4906.1386000000002</c:v>
                </c:pt>
                <c:pt idx="1172" formatCode="0_ ">
                  <c:v>4986.2409099999995</c:v>
                </c:pt>
                <c:pt idx="1173" formatCode="0_ ">
                  <c:v>4973.5577899999989</c:v>
                </c:pt>
                <c:pt idx="1174" formatCode="0_ ">
                  <c:v>4974.0402999999988</c:v>
                </c:pt>
                <c:pt idx="1175" formatCode="0_ ">
                  <c:v>4973.6267200000002</c:v>
                </c:pt>
                <c:pt idx="1176" formatCode="0_ ">
                  <c:v>4964.45903</c:v>
                </c:pt>
                <c:pt idx="1177" formatCode="0_ ">
                  <c:v>4972.6616999999997</c:v>
                </c:pt>
                <c:pt idx="1178" formatCode="0_ ">
                  <c:v>4989.2738300000001</c:v>
                </c:pt>
                <c:pt idx="1179" formatCode="0_ ">
                  <c:v>4979.4168399999999</c:v>
                </c:pt>
                <c:pt idx="1180" formatCode="0_ ">
                  <c:v>4979.4168399999999</c:v>
                </c:pt>
                <c:pt idx="1181" formatCode="0_ ">
                  <c:v>4979.4168399999999</c:v>
                </c:pt>
                <c:pt idx="1182" formatCode="0_ ">
                  <c:v>4899.4263999999994</c:v>
                </c:pt>
                <c:pt idx="1183" formatCode="0_ ">
                  <c:v>4898.1382000000003</c:v>
                </c:pt>
                <c:pt idx="1184" formatCode="0_ ">
                  <c:v>4908.3081999999995</c:v>
                </c:pt>
                <c:pt idx="1185" formatCode="0_ ">
                  <c:v>4905.3249999999998</c:v>
                </c:pt>
                <c:pt idx="1186" formatCode="0_ ">
                  <c:v>4910.2743999999993</c:v>
                </c:pt>
                <c:pt idx="1187" formatCode="0_ ">
                  <c:v>4910.2743999999993</c:v>
                </c:pt>
                <c:pt idx="1188" formatCode="0_ ">
                  <c:v>4915.8339999999998</c:v>
                </c:pt>
                <c:pt idx="1189" formatCode="0_ ">
                  <c:v>4907.8335999999999</c:v>
                </c:pt>
                <c:pt idx="1190" formatCode="0_ ">
                  <c:v>4910.8167999999996</c:v>
                </c:pt>
                <c:pt idx="1191" formatCode="0_ ">
                  <c:v>4904.8503999999994</c:v>
                </c:pt>
                <c:pt idx="1192" formatCode="0_ ">
                  <c:v>4909.6642000000002</c:v>
                </c:pt>
                <c:pt idx="1193" formatCode="0_ ">
                  <c:v>4686.5716899999998</c:v>
                </c:pt>
                <c:pt idx="1194" formatCode="0_ ">
                  <c:v>4691.9821299999994</c:v>
                </c:pt>
                <c:pt idx="1195" formatCode="0_ ">
                  <c:v>4679.0357199999999</c:v>
                </c:pt>
                <c:pt idx="1196" formatCode="0_ ">
                  <c:v>4690.9515699999993</c:v>
                </c:pt>
                <c:pt idx="1197" formatCode="0_ ">
                  <c:v>4693.4635599999992</c:v>
                </c:pt>
                <c:pt idx="1198" formatCode="0_ ">
                  <c:v>4693.3991499999993</c:v>
                </c:pt>
                <c:pt idx="1199" formatCode="0_ ">
                  <c:v>4683.866469999999</c:v>
                </c:pt>
                <c:pt idx="1200" formatCode="0_ ">
                  <c:v>4677.8763399999998</c:v>
                </c:pt>
                <c:pt idx="1201" formatCode="0_ ">
                  <c:v>4673.88292</c:v>
                </c:pt>
                <c:pt idx="1202" formatCode="0_ ">
                  <c:v>4670.8556499999995</c:v>
                </c:pt>
                <c:pt idx="1203" formatCode="0_ ">
                  <c:v>4665.5096199999998</c:v>
                </c:pt>
                <c:pt idx="1204" formatCode="0_ ">
                  <c:v>4654.4955099999997</c:v>
                </c:pt>
                <c:pt idx="1205" formatCode="0_ ">
                  <c:v>4653.9802299999992</c:v>
                </c:pt>
                <c:pt idx="1206" formatCode="0_ ">
                  <c:v>4647.8612800000001</c:v>
                </c:pt>
                <c:pt idx="1207" formatCode="0_ ">
                  <c:v>4664.4146499999997</c:v>
                </c:pt>
                <c:pt idx="1208" formatCode="0_ ">
                  <c:v>4666.7978199999998</c:v>
                </c:pt>
                <c:pt idx="1209" formatCode="0_ ">
                  <c:v>4657.3295499999995</c:v>
                </c:pt>
                <c:pt idx="1210" formatCode="0_ ">
                  <c:v>4664.9299299999993</c:v>
                </c:pt>
                <c:pt idx="1211" formatCode="0_ ">
                  <c:v>4666.8622299999997</c:v>
                </c:pt>
                <c:pt idx="1212" formatCode="0_ ">
                  <c:v>4667.5063300000002</c:v>
                </c:pt>
                <c:pt idx="1213" formatCode="0_ ">
                  <c:v>4664.4146499999997</c:v>
                </c:pt>
                <c:pt idx="1214" formatCode="0_ ">
                  <c:v>4651.9191099999998</c:v>
                </c:pt>
                <c:pt idx="1215" formatCode="0_ ">
                  <c:v>4644.4475499999999</c:v>
                </c:pt>
                <c:pt idx="1216" formatCode="0_ ">
                  <c:v>4644.4475499999999</c:v>
                </c:pt>
                <c:pt idx="1217" formatCode="0_ ">
                  <c:v>4644.4475499999999</c:v>
                </c:pt>
                <c:pt idx="1218" formatCode="0_ ">
                  <c:v>4660.7432799999997</c:v>
                </c:pt>
                <c:pt idx="1219" formatCode="0_ ">
                  <c:v>4659.9059499999994</c:v>
                </c:pt>
                <c:pt idx="1220" formatCode="0_ ">
                  <c:v>4654.4310999999998</c:v>
                </c:pt>
                <c:pt idx="1221" formatCode="0_ ">
                  <c:v>4645.1560599999993</c:v>
                </c:pt>
                <c:pt idx="1222" formatCode="0_ ">
                  <c:v>4649.7935799999996</c:v>
                </c:pt>
                <c:pt idx="1223" formatCode="0_ ">
                  <c:v>4651.4038300000002</c:v>
                </c:pt>
                <c:pt idx="1224" formatCode="0_ ">
                  <c:v>4628.6670999999988</c:v>
                </c:pt>
                <c:pt idx="1225" formatCode="0_ ">
                  <c:v>4622.03287</c:v>
                </c:pt>
                <c:pt idx="1226" formatCode="0_ ">
                  <c:v>4614.1748499999994</c:v>
                </c:pt>
                <c:pt idx="1227" formatCode="0_ ">
                  <c:v>4605.0286299999998</c:v>
                </c:pt>
                <c:pt idx="1228" formatCode="0_ ">
                  <c:v>4606.4456499999997</c:v>
                </c:pt>
                <c:pt idx="1229" formatCode="0_ ">
                  <c:v>4608.4423599999991</c:v>
                </c:pt>
                <c:pt idx="1230" formatCode="0_ ">
                  <c:v>4607.5406199999989</c:v>
                </c:pt>
                <c:pt idx="1231" formatCode="0_ ">
                  <c:v>4603.0963299999994</c:v>
                </c:pt>
                <c:pt idx="1232" formatCode="0_ ">
                  <c:v>4571.8953349999992</c:v>
                </c:pt>
                <c:pt idx="1233" formatCode="0_ ">
                  <c:v>4560.3393899999992</c:v>
                </c:pt>
                <c:pt idx="1234" formatCode="0_ ">
                  <c:v>4551.1457099999998</c:v>
                </c:pt>
                <c:pt idx="1235" formatCode="0_ ">
                  <c:v>4564.106244999999</c:v>
                </c:pt>
                <c:pt idx="1236" formatCode="0_ ">
                  <c:v>4565.1916099999999</c:v>
                </c:pt>
                <c:pt idx="1237" formatCode="0_ ">
                  <c:v>4571.0015049999993</c:v>
                </c:pt>
                <c:pt idx="1238" formatCode="0_ ">
                  <c:v>4571.0015049999993</c:v>
                </c:pt>
                <c:pt idx="1239" formatCode="0_ ">
                  <c:v>4562.4462749999993</c:v>
                </c:pt>
                <c:pt idx="1240" formatCode="0_ ">
                  <c:v>4567.1708049999997</c:v>
                </c:pt>
                <c:pt idx="1241" formatCode="0_ ">
                  <c:v>4562.8931899999989</c:v>
                </c:pt>
                <c:pt idx="1242" formatCode="0_ ">
                  <c:v>4559.4455599999992</c:v>
                </c:pt>
                <c:pt idx="1243" formatCode="0_ ">
                  <c:v>4567.8730999999998</c:v>
                </c:pt>
                <c:pt idx="1244" formatCode="0_ ">
                  <c:v>4556.5725349999993</c:v>
                </c:pt>
                <c:pt idx="1245" formatCode="0_ ">
                  <c:v>4553.3164399999996</c:v>
                </c:pt>
                <c:pt idx="1246" formatCode="0_ ">
                  <c:v>4533.2691100000002</c:v>
                </c:pt>
                <c:pt idx="1247" formatCode="0_ ">
                  <c:v>4531.35376</c:v>
                </c:pt>
                <c:pt idx="1248" formatCode="0_ ">
                  <c:v>4546.7404049999996</c:v>
                </c:pt>
                <c:pt idx="1249" formatCode="0_ ">
                  <c:v>4550.6987949999993</c:v>
                </c:pt>
                <c:pt idx="1250" formatCode="0_ ">
                  <c:v>4543.4204649999992</c:v>
                </c:pt>
                <c:pt idx="1251" formatCode="0_ ">
                  <c:v>4532.6945049999995</c:v>
                </c:pt>
                <c:pt idx="1252" formatCode="0_ ">
                  <c:v>4531.162225</c:v>
                </c:pt>
                <c:pt idx="1253" formatCode="0_ ">
                  <c:v>4528.4168900000004</c:v>
                </c:pt>
                <c:pt idx="1254" formatCode="0_ ">
                  <c:v>4526.0546249999998</c:v>
                </c:pt>
                <c:pt idx="1255" formatCode="0_ ">
                  <c:v>4516.0309600000001</c:v>
                </c:pt>
                <c:pt idx="1256" formatCode="0_ ">
                  <c:v>4640.217959999999</c:v>
                </c:pt>
                <c:pt idx="1257" formatCode="0_ ">
                  <c:v>4629.2727799999993</c:v>
                </c:pt>
                <c:pt idx="1258" formatCode="0_ ">
                  <c:v>4634.9747600000001</c:v>
                </c:pt>
                <c:pt idx="1259" formatCode="0_ ">
                  <c:v>4634.2538199999999</c:v>
                </c:pt>
                <c:pt idx="1260" formatCode="0_ ">
                  <c:v>4627.4376599999996</c:v>
                </c:pt>
                <c:pt idx="1261" formatCode="0_ ">
                  <c:v>4615.9026199999989</c:v>
                </c:pt>
                <c:pt idx="1262" formatCode="0_ ">
                  <c:v>4615.1161399999992</c:v>
                </c:pt>
                <c:pt idx="1263" formatCode="0_ ">
                  <c:v>4596.3716999999997</c:v>
                </c:pt>
                <c:pt idx="1264" formatCode="0_ ">
                  <c:v>4589.3589199999997</c:v>
                </c:pt>
                <c:pt idx="1265" formatCode="0_ ">
                  <c:v>4581.3630399999993</c:v>
                </c:pt>
                <c:pt idx="1266" formatCode="0_ ">
                  <c:v>4577.6272599999993</c:v>
                </c:pt>
                <c:pt idx="1267" formatCode="0_ ">
                  <c:v>4580.2488599999988</c:v>
                </c:pt>
                <c:pt idx="1268" formatCode="0_ ">
                  <c:v>4582.0184399999998</c:v>
                </c:pt>
                <c:pt idx="1269" formatCode="0_ ">
                  <c:v>4580.5765599999995</c:v>
                </c:pt>
                <c:pt idx="1270" formatCode="0_ ">
                  <c:v>4584.4434199999996</c:v>
                </c:pt>
                <c:pt idx="1271" formatCode="0_ ">
                  <c:v>4578.4137399999991</c:v>
                </c:pt>
                <c:pt idx="1272" formatCode="0_ ">
                  <c:v>4891.3333399999992</c:v>
                </c:pt>
                <c:pt idx="1273" formatCode="0_ ">
                  <c:v>4889.3716599999989</c:v>
                </c:pt>
                <c:pt idx="1274" formatCode="0_ ">
                  <c:v>4879.6333199999999</c:v>
                </c:pt>
                <c:pt idx="1275" formatCode="0_ ">
                  <c:v>4851.8194999999987</c:v>
                </c:pt>
                <c:pt idx="1276" formatCode="0_ ">
                  <c:v>4841.3104999999996</c:v>
                </c:pt>
                <c:pt idx="1277" formatCode="0_ ">
                  <c:v>4835.4254599999995</c:v>
                </c:pt>
                <c:pt idx="1278" formatCode="0_ ">
                  <c:v>4835.7056999999995</c:v>
                </c:pt>
                <c:pt idx="1279" formatCode="0_ ">
                  <c:v>4855.1123200000002</c:v>
                </c:pt>
                <c:pt idx="1280" formatCode="0_ ">
                  <c:v>4863.0991599999998</c:v>
                </c:pt>
                <c:pt idx="1281" formatCode="0_ ">
                  <c:v>4866.0416799999994</c:v>
                </c:pt>
                <c:pt idx="1282" formatCode="0_ ">
                  <c:v>4872.5572599999996</c:v>
                </c:pt>
                <c:pt idx="1283" formatCode="0_ ">
                  <c:v>4872.5572599999996</c:v>
                </c:pt>
                <c:pt idx="1284" formatCode="0_ ">
                  <c:v>4881.7351199999994</c:v>
                </c:pt>
                <c:pt idx="1285" formatCode="0_ ">
                  <c:v>4876.0602599999993</c:v>
                </c:pt>
                <c:pt idx="1286" formatCode="0_ ">
                  <c:v>4871.1560599999993</c:v>
                </c:pt>
                <c:pt idx="1287" formatCode="0_ ">
                  <c:v>4871.1560599999993</c:v>
                </c:pt>
                <c:pt idx="1288" formatCode="0_ ">
                  <c:v>4871.1560599999993</c:v>
                </c:pt>
                <c:pt idx="1289" formatCode="0_ ">
                  <c:v>4871.1560599999993</c:v>
                </c:pt>
                <c:pt idx="1290" formatCode="0_ ">
                  <c:v>4871.1560599999993</c:v>
                </c:pt>
                <c:pt idx="1291" formatCode="0_ ">
                  <c:v>4871.1560599999993</c:v>
                </c:pt>
                <c:pt idx="1292" formatCode="0_ ">
                  <c:v>4849.7877599999993</c:v>
                </c:pt>
                <c:pt idx="1293" formatCode="0_ ">
                  <c:v>4802.8475599999992</c:v>
                </c:pt>
                <c:pt idx="1294" formatCode="0_ ">
                  <c:v>4814.7577599999995</c:v>
                </c:pt>
                <c:pt idx="1295" formatCode="0_ ">
                  <c:v>4827.1583799999999</c:v>
                </c:pt>
                <c:pt idx="1296" formatCode="0_ ">
                  <c:v>4820.2224399999996</c:v>
                </c:pt>
                <c:pt idx="1297" formatCode="0_ ">
                  <c:v>4817.279919999999</c:v>
                </c:pt>
                <c:pt idx="1298" formatCode="0_ ">
                  <c:v>4794.7205999999996</c:v>
                </c:pt>
                <c:pt idx="1299" formatCode="0_ ">
                  <c:v>4864.7466999999997</c:v>
                </c:pt>
                <c:pt idx="1300" formatCode="0_ ">
                  <c:v>4854.1393899999994</c:v>
                </c:pt>
                <c:pt idx="1301" formatCode="0_ ">
                  <c:v>4838.1216399999994</c:v>
                </c:pt>
                <c:pt idx="1302" formatCode="0_ ">
                  <c:v>4848.5865699999995</c:v>
                </c:pt>
                <c:pt idx="1303" formatCode="0_ ">
                  <c:v>4850.1527500000002</c:v>
                </c:pt>
                <c:pt idx="1304" formatCode="0_ ">
                  <c:v>4868.9469099999997</c:v>
                </c:pt>
                <c:pt idx="1305" formatCode="0_ ">
                  <c:v>4883.6120499999997</c:v>
                </c:pt>
                <c:pt idx="1306" formatCode="0_ ">
                  <c:v>4888.2393999999995</c:v>
                </c:pt>
                <c:pt idx="1307" formatCode="0_ ">
                  <c:v>4886.2460799999999</c:v>
                </c:pt>
                <c:pt idx="1308" formatCode="0_ ">
                  <c:v>4873.289499999999</c:v>
                </c:pt>
                <c:pt idx="1309" formatCode="0_ ">
                  <c:v>4866.6688299999996</c:v>
                </c:pt>
                <c:pt idx="1310" formatCode="0_ ">
                  <c:v>4853.42749</c:v>
                </c:pt>
                <c:pt idx="1311" formatCode="0_ ">
                  <c:v>4862.2550499999998</c:v>
                </c:pt>
                <c:pt idx="1312" formatCode="0_ ">
                  <c:v>4819.1850999999988</c:v>
                </c:pt>
                <c:pt idx="1313" formatCode="0_ ">
                  <c:v>4807.2963699999991</c:v>
                </c:pt>
                <c:pt idx="1314" formatCode="0_ ">
                  <c:v>4791.2074299999986</c:v>
                </c:pt>
                <c:pt idx="1315" formatCode="0_ ">
                  <c:v>4803.5232999999998</c:v>
                </c:pt>
                <c:pt idx="1316" formatCode="0_ ">
                  <c:v>4815.3408399999989</c:v>
                </c:pt>
                <c:pt idx="1317" formatCode="0_ ">
                  <c:v>4818.8291499999996</c:v>
                </c:pt>
                <c:pt idx="1318" formatCode="0_ ">
                  <c:v>4801.95712</c:v>
                </c:pt>
                <c:pt idx="1319" formatCode="0_ ">
                  <c:v>4781.5967799999999</c:v>
                </c:pt>
                <c:pt idx="1320" formatCode="0_ ">
                  <c:v>4843.6857599999994</c:v>
                </c:pt>
                <c:pt idx="1321" formatCode="0_ ">
                  <c:v>4835.8028799999993</c:v>
                </c:pt>
                <c:pt idx="1322" formatCode="0_ ">
                  <c:v>4857.6435199999996</c:v>
                </c:pt>
                <c:pt idx="1323" formatCode="0_ ">
                  <c:v>4852.7980800000005</c:v>
                </c:pt>
                <c:pt idx="1324" formatCode="0_ ">
                  <c:v>4859.3068799999992</c:v>
                </c:pt>
                <c:pt idx="1325" formatCode="0_ ">
                  <c:v>4854.9676800000007</c:v>
                </c:pt>
                <c:pt idx="1326" formatCode="0_ ">
                  <c:v>4857.2095999999992</c:v>
                </c:pt>
                <c:pt idx="1327" formatCode="0_ ">
                  <c:v>4855.4015999999992</c:v>
                </c:pt>
                <c:pt idx="1328" formatCode="0_ ">
                  <c:v>4857.3542399999997</c:v>
                </c:pt>
                <c:pt idx="1329" formatCode="0_ ">
                  <c:v>4867.40672</c:v>
                </c:pt>
                <c:pt idx="1330" formatCode="0_ ">
                  <c:v>4844.9875199999988</c:v>
                </c:pt>
                <c:pt idx="1331" formatCode="0_ ">
                  <c:v>4843.6134399999992</c:v>
                </c:pt>
                <c:pt idx="1332" formatCode="0_ ">
                  <c:v>4837.4662399999997</c:v>
                </c:pt>
                <c:pt idx="1333" formatCode="0_ ">
                  <c:v>4826.9798399999991</c:v>
                </c:pt>
                <c:pt idx="1334" formatCode="0_ ">
                  <c:v>4823.942399999999</c:v>
                </c:pt>
                <c:pt idx="1335" formatCode="0_ ">
                  <c:v>4823.2915199999998</c:v>
                </c:pt>
                <c:pt idx="1336" formatCode="0_ ">
                  <c:v>4835.2243199999994</c:v>
                </c:pt>
                <c:pt idx="1337" formatCode="0_ ">
                  <c:v>4830.0895999999993</c:v>
                </c:pt>
                <c:pt idx="1338" formatCode="0_ ">
                  <c:v>4826.9075199999997</c:v>
                </c:pt>
                <c:pt idx="1339" formatCode="0_ ">
                  <c:v>5201.8889799999997</c:v>
                </c:pt>
                <c:pt idx="1340" formatCode="0_ ">
                  <c:v>5195.7293499999996</c:v>
                </c:pt>
                <c:pt idx="1341" formatCode="0_ ">
                  <c:v>5196.2751399999997</c:v>
                </c:pt>
                <c:pt idx="1342" formatCode="0_ ">
                  <c:v>5192.6105500000003</c:v>
                </c:pt>
                <c:pt idx="1343" formatCode="0_ ">
                  <c:v>5207.58079</c:v>
                </c:pt>
                <c:pt idx="1344" formatCode="0_ ">
                  <c:v>5198.2243900000003</c:v>
                </c:pt>
                <c:pt idx="1345" formatCode="0_ ">
                  <c:v>5211.5572599999987</c:v>
                </c:pt>
                <c:pt idx="1346" formatCode="0_ ">
                  <c:v>5196.1971700000004</c:v>
                </c:pt>
                <c:pt idx="1347" formatCode="0_ ">
                  <c:v>5194.014009999999</c:v>
                </c:pt>
                <c:pt idx="1348" formatCode="0_ ">
                  <c:v>5186.4509199999993</c:v>
                </c:pt>
                <c:pt idx="1349" formatCode="0_ ">
                  <c:v>5203.214469999999</c:v>
                </c:pt>
                <c:pt idx="1350" formatCode="0_ ">
                  <c:v>5193.3902499999995</c:v>
                </c:pt>
                <c:pt idx="1351" formatCode="0_ ">
                  <c:v>5187.4645299999993</c:v>
                </c:pt>
                <c:pt idx="1352" formatCode="0_ ">
                  <c:v>5187.4645299999993</c:v>
                </c:pt>
                <c:pt idx="1353" formatCode="0_ ">
                  <c:v>5199.8617599999998</c:v>
                </c:pt>
                <c:pt idx="1354" formatCode="0_ ">
                  <c:v>5149.337199999999</c:v>
                </c:pt>
                <c:pt idx="1355" formatCode="0_ ">
                  <c:v>5137.1738800000003</c:v>
                </c:pt>
                <c:pt idx="1356" formatCode="0_ ">
                  <c:v>5137.4857599999996</c:v>
                </c:pt>
                <c:pt idx="1357" formatCode="0_ ">
                  <c:v>5145.2827599999991</c:v>
                </c:pt>
                <c:pt idx="1358" formatCode="0_ ">
                  <c:v>5149.6490800000001</c:v>
                </c:pt>
                <c:pt idx="1359" formatCode="0_ ">
                  <c:v>6033.2491899999995</c:v>
                </c:pt>
                <c:pt idx="1360" formatCode="0_ ">
                  <c:v>6013.2956499999991</c:v>
                </c:pt>
                <c:pt idx="1361" formatCode="0_ ">
                  <c:v>6026.2013799999986</c:v>
                </c:pt>
                <c:pt idx="1362" formatCode="0_ ">
                  <c:v>6015.8584899999996</c:v>
                </c:pt>
                <c:pt idx="1363" formatCode="0_ ">
                  <c:v>6035.2628499999992</c:v>
                </c:pt>
                <c:pt idx="1364" formatCode="0_ ">
                  <c:v>6038.7409899999993</c:v>
                </c:pt>
                <c:pt idx="1365" formatCode="0_ ">
                  <c:v>6034.4390800000001</c:v>
                </c:pt>
                <c:pt idx="1366" formatCode="0_ ">
                  <c:v>6021.6248799999994</c:v>
                </c:pt>
                <c:pt idx="1367" formatCode="0_ ">
                  <c:v>6014.39401</c:v>
                </c:pt>
                <c:pt idx="1368" formatCode="0_ ">
                  <c:v>6032.883069999999</c:v>
                </c:pt>
                <c:pt idx="1369" formatCode="0_ ">
                  <c:v>6035.4459099999995</c:v>
                </c:pt>
                <c:pt idx="1370" formatCode="0_ ">
                  <c:v>6018.7874499999989</c:v>
                </c:pt>
                <c:pt idx="1371" formatCode="0_ ">
                  <c:v>6035.2628499999992</c:v>
                </c:pt>
                <c:pt idx="1372" formatCode="0_ ">
                  <c:v>6022.81477</c:v>
                </c:pt>
                <c:pt idx="1373" formatCode="0_ ">
                  <c:v>6014.943189999999</c:v>
                </c:pt>
                <c:pt idx="1374" formatCode="0_ ">
                  <c:v>6025.2860799999999</c:v>
                </c:pt>
                <c:pt idx="1375" formatCode="0_ ">
                  <c:v>6019.1535699999995</c:v>
                </c:pt>
                <c:pt idx="1376" formatCode="0_ ">
                  <c:v>6013.2956499999991</c:v>
                </c:pt>
                <c:pt idx="1377" formatCode="0_ ">
                  <c:v>6022.9062999999996</c:v>
                </c:pt>
                <c:pt idx="1378" formatCode="0_ ">
                  <c:v>6019.9773400000004</c:v>
                </c:pt>
                <c:pt idx="1379" formatCode="0_ ">
                  <c:v>6006.7054899999994</c:v>
                </c:pt>
                <c:pt idx="1380" formatCode="0_ ">
                  <c:v>5993.7082300000002</c:v>
                </c:pt>
                <c:pt idx="1381" formatCode="0_ ">
                  <c:v>5993.7082300000002</c:v>
                </c:pt>
                <c:pt idx="1382" formatCode="0_ ">
                  <c:v>5993.7082300000002</c:v>
                </c:pt>
                <c:pt idx="1383" formatCode="0_ ">
                  <c:v>5993.7082300000002</c:v>
                </c:pt>
                <c:pt idx="1384" formatCode="0_ ">
                  <c:v>5993.7082300000002</c:v>
                </c:pt>
                <c:pt idx="1385" formatCode="0_ ">
                  <c:v>5993.7082300000002</c:v>
                </c:pt>
                <c:pt idx="1386" formatCode="0_ ">
                  <c:v>6006.9800799999994</c:v>
                </c:pt>
                <c:pt idx="1387" formatCode="0_ ">
                  <c:v>6015.0347199999997</c:v>
                </c:pt>
                <c:pt idx="1388" formatCode="0_ ">
                  <c:v>6009.4513899999993</c:v>
                </c:pt>
                <c:pt idx="1389" formatCode="0_ ">
                  <c:v>6661.2771999999986</c:v>
                </c:pt>
                <c:pt idx="1390" formatCode="0_ ">
                  <c:v>6671.3454999999994</c:v>
                </c:pt>
                <c:pt idx="1391" formatCode="0_ ">
                  <c:v>6661.8873999999996</c:v>
                </c:pt>
                <c:pt idx="1392" formatCode="0_ ">
                  <c:v>6681.3120999999992</c:v>
                </c:pt>
                <c:pt idx="1393" formatCode="0_ ">
                  <c:v>6685.4817999999987</c:v>
                </c:pt>
                <c:pt idx="1394" formatCode="0_ ">
                  <c:v>6672.3624999999993</c:v>
                </c:pt>
                <c:pt idx="1395" formatCode="0_ ">
                  <c:v>6666.2604999999994</c:v>
                </c:pt>
              </c:numCache>
            </c:numRef>
          </c:val>
          <c:smooth val="0"/>
        </c:ser>
        <c:ser>
          <c:idx val="1"/>
          <c:order val="1"/>
          <c:tx>
            <c:v>现货价格</c:v>
          </c:tx>
          <c:spPr>
            <a:ln w="19050" cap="rnd" cmpd="sng" algn="ctr">
              <a:solidFill>
                <a:srgbClr val="C00000"/>
              </a:solidFill>
              <a:prstDash val="solid"/>
              <a:round/>
            </a:ln>
            <a:effectLst/>
          </c:spPr>
          <c:marker>
            <c:symbol val="none"/>
          </c:marker>
          <c:cat>
            <c:numRef>
              <c:f>针叶报价及进口盈利!$B$2:$B$1397</c:f>
              <c:numCache>
                <c:formatCode>m/d/yyyy</c:formatCode>
                <c:ptCount val="1396"/>
                <c:pt idx="0">
                  <c:v>42370</c:v>
                </c:pt>
                <c:pt idx="1">
                  <c:v>42373</c:v>
                </c:pt>
                <c:pt idx="2">
                  <c:v>42374</c:v>
                </c:pt>
                <c:pt idx="3">
                  <c:v>42375</c:v>
                </c:pt>
                <c:pt idx="4">
                  <c:v>42376</c:v>
                </c:pt>
                <c:pt idx="5">
                  <c:v>42377</c:v>
                </c:pt>
                <c:pt idx="6">
                  <c:v>42380</c:v>
                </c:pt>
                <c:pt idx="7">
                  <c:v>42381</c:v>
                </c:pt>
                <c:pt idx="8">
                  <c:v>42382</c:v>
                </c:pt>
                <c:pt idx="9">
                  <c:v>42383</c:v>
                </c:pt>
                <c:pt idx="10">
                  <c:v>42384</c:v>
                </c:pt>
                <c:pt idx="11">
                  <c:v>42387</c:v>
                </c:pt>
                <c:pt idx="12">
                  <c:v>42388</c:v>
                </c:pt>
                <c:pt idx="13">
                  <c:v>42389</c:v>
                </c:pt>
                <c:pt idx="14">
                  <c:v>42390</c:v>
                </c:pt>
                <c:pt idx="15">
                  <c:v>42391</c:v>
                </c:pt>
                <c:pt idx="16">
                  <c:v>42394</c:v>
                </c:pt>
                <c:pt idx="17">
                  <c:v>42395</c:v>
                </c:pt>
                <c:pt idx="18">
                  <c:v>42396</c:v>
                </c:pt>
                <c:pt idx="19">
                  <c:v>42397</c:v>
                </c:pt>
                <c:pt idx="20">
                  <c:v>42398</c:v>
                </c:pt>
                <c:pt idx="21">
                  <c:v>42401</c:v>
                </c:pt>
                <c:pt idx="22">
                  <c:v>42402</c:v>
                </c:pt>
                <c:pt idx="23">
                  <c:v>42403</c:v>
                </c:pt>
                <c:pt idx="24">
                  <c:v>42404</c:v>
                </c:pt>
                <c:pt idx="25">
                  <c:v>42405</c:v>
                </c:pt>
                <c:pt idx="26">
                  <c:v>42408</c:v>
                </c:pt>
                <c:pt idx="27">
                  <c:v>42409</c:v>
                </c:pt>
                <c:pt idx="28">
                  <c:v>42410</c:v>
                </c:pt>
                <c:pt idx="29">
                  <c:v>42411</c:v>
                </c:pt>
                <c:pt idx="30">
                  <c:v>42412</c:v>
                </c:pt>
                <c:pt idx="31">
                  <c:v>42415</c:v>
                </c:pt>
                <c:pt idx="32">
                  <c:v>42416</c:v>
                </c:pt>
                <c:pt idx="33">
                  <c:v>42417</c:v>
                </c:pt>
                <c:pt idx="34">
                  <c:v>42418</c:v>
                </c:pt>
                <c:pt idx="35">
                  <c:v>42419</c:v>
                </c:pt>
                <c:pt idx="36">
                  <c:v>42422</c:v>
                </c:pt>
                <c:pt idx="37">
                  <c:v>42423</c:v>
                </c:pt>
                <c:pt idx="38">
                  <c:v>42424</c:v>
                </c:pt>
                <c:pt idx="39">
                  <c:v>42425</c:v>
                </c:pt>
                <c:pt idx="40">
                  <c:v>42426</c:v>
                </c:pt>
                <c:pt idx="41">
                  <c:v>42429</c:v>
                </c:pt>
                <c:pt idx="42">
                  <c:v>42430</c:v>
                </c:pt>
                <c:pt idx="43">
                  <c:v>42431</c:v>
                </c:pt>
                <c:pt idx="44">
                  <c:v>42432</c:v>
                </c:pt>
                <c:pt idx="45">
                  <c:v>42433</c:v>
                </c:pt>
                <c:pt idx="46">
                  <c:v>42436</c:v>
                </c:pt>
                <c:pt idx="47">
                  <c:v>42437</c:v>
                </c:pt>
                <c:pt idx="48">
                  <c:v>42438</c:v>
                </c:pt>
                <c:pt idx="49">
                  <c:v>42439</c:v>
                </c:pt>
                <c:pt idx="50">
                  <c:v>42440</c:v>
                </c:pt>
                <c:pt idx="51">
                  <c:v>42443</c:v>
                </c:pt>
                <c:pt idx="52">
                  <c:v>42444</c:v>
                </c:pt>
                <c:pt idx="53">
                  <c:v>42445</c:v>
                </c:pt>
                <c:pt idx="54">
                  <c:v>42446</c:v>
                </c:pt>
                <c:pt idx="55">
                  <c:v>42447</c:v>
                </c:pt>
                <c:pt idx="56">
                  <c:v>42450</c:v>
                </c:pt>
                <c:pt idx="57">
                  <c:v>42451</c:v>
                </c:pt>
                <c:pt idx="58">
                  <c:v>42452</c:v>
                </c:pt>
                <c:pt idx="59">
                  <c:v>42453</c:v>
                </c:pt>
                <c:pt idx="60">
                  <c:v>42454</c:v>
                </c:pt>
                <c:pt idx="61">
                  <c:v>42457</c:v>
                </c:pt>
                <c:pt idx="62">
                  <c:v>42458</c:v>
                </c:pt>
                <c:pt idx="63">
                  <c:v>42459</c:v>
                </c:pt>
                <c:pt idx="64">
                  <c:v>42460</c:v>
                </c:pt>
                <c:pt idx="65">
                  <c:v>42461</c:v>
                </c:pt>
                <c:pt idx="66">
                  <c:v>42464</c:v>
                </c:pt>
                <c:pt idx="67">
                  <c:v>42465</c:v>
                </c:pt>
                <c:pt idx="68">
                  <c:v>42466</c:v>
                </c:pt>
                <c:pt idx="69">
                  <c:v>42467</c:v>
                </c:pt>
                <c:pt idx="70">
                  <c:v>42468</c:v>
                </c:pt>
                <c:pt idx="71">
                  <c:v>42471</c:v>
                </c:pt>
                <c:pt idx="72">
                  <c:v>42472</c:v>
                </c:pt>
                <c:pt idx="73">
                  <c:v>42473</c:v>
                </c:pt>
                <c:pt idx="74">
                  <c:v>42474</c:v>
                </c:pt>
                <c:pt idx="75">
                  <c:v>42475</c:v>
                </c:pt>
                <c:pt idx="76">
                  <c:v>42478</c:v>
                </c:pt>
                <c:pt idx="77">
                  <c:v>42479</c:v>
                </c:pt>
                <c:pt idx="78">
                  <c:v>42480</c:v>
                </c:pt>
                <c:pt idx="79">
                  <c:v>42481</c:v>
                </c:pt>
                <c:pt idx="80">
                  <c:v>42482</c:v>
                </c:pt>
                <c:pt idx="81">
                  <c:v>42485</c:v>
                </c:pt>
                <c:pt idx="82">
                  <c:v>42486</c:v>
                </c:pt>
                <c:pt idx="83">
                  <c:v>42487</c:v>
                </c:pt>
                <c:pt idx="84">
                  <c:v>42488</c:v>
                </c:pt>
                <c:pt idx="85">
                  <c:v>42489</c:v>
                </c:pt>
                <c:pt idx="86">
                  <c:v>42491</c:v>
                </c:pt>
                <c:pt idx="87">
                  <c:v>42492</c:v>
                </c:pt>
                <c:pt idx="88">
                  <c:v>42493</c:v>
                </c:pt>
                <c:pt idx="89">
                  <c:v>42494</c:v>
                </c:pt>
                <c:pt idx="90">
                  <c:v>42495</c:v>
                </c:pt>
                <c:pt idx="91">
                  <c:v>42496</c:v>
                </c:pt>
                <c:pt idx="92">
                  <c:v>42499</c:v>
                </c:pt>
                <c:pt idx="93">
                  <c:v>42500</c:v>
                </c:pt>
                <c:pt idx="94">
                  <c:v>42501</c:v>
                </c:pt>
                <c:pt idx="95">
                  <c:v>42502</c:v>
                </c:pt>
                <c:pt idx="96">
                  <c:v>42503</c:v>
                </c:pt>
                <c:pt idx="97">
                  <c:v>42506</c:v>
                </c:pt>
                <c:pt idx="98">
                  <c:v>42507</c:v>
                </c:pt>
                <c:pt idx="99">
                  <c:v>42508</c:v>
                </c:pt>
                <c:pt idx="100">
                  <c:v>42509</c:v>
                </c:pt>
                <c:pt idx="101">
                  <c:v>42510</c:v>
                </c:pt>
                <c:pt idx="102">
                  <c:v>42513</c:v>
                </c:pt>
                <c:pt idx="103">
                  <c:v>42514</c:v>
                </c:pt>
                <c:pt idx="104">
                  <c:v>42515</c:v>
                </c:pt>
                <c:pt idx="105">
                  <c:v>42516</c:v>
                </c:pt>
                <c:pt idx="106">
                  <c:v>42517</c:v>
                </c:pt>
                <c:pt idx="107">
                  <c:v>42520</c:v>
                </c:pt>
                <c:pt idx="108">
                  <c:v>42521</c:v>
                </c:pt>
                <c:pt idx="109">
                  <c:v>42522</c:v>
                </c:pt>
                <c:pt idx="110">
                  <c:v>42523</c:v>
                </c:pt>
                <c:pt idx="111">
                  <c:v>42524</c:v>
                </c:pt>
                <c:pt idx="112">
                  <c:v>42527</c:v>
                </c:pt>
                <c:pt idx="113">
                  <c:v>42528</c:v>
                </c:pt>
                <c:pt idx="114">
                  <c:v>42529</c:v>
                </c:pt>
                <c:pt idx="115">
                  <c:v>42530</c:v>
                </c:pt>
                <c:pt idx="116">
                  <c:v>42531</c:v>
                </c:pt>
                <c:pt idx="117">
                  <c:v>42534</c:v>
                </c:pt>
                <c:pt idx="118">
                  <c:v>42535</c:v>
                </c:pt>
                <c:pt idx="119">
                  <c:v>42536</c:v>
                </c:pt>
                <c:pt idx="120">
                  <c:v>42537</c:v>
                </c:pt>
                <c:pt idx="121">
                  <c:v>42538</c:v>
                </c:pt>
                <c:pt idx="122">
                  <c:v>42541</c:v>
                </c:pt>
                <c:pt idx="123">
                  <c:v>42542</c:v>
                </c:pt>
                <c:pt idx="124">
                  <c:v>42543</c:v>
                </c:pt>
                <c:pt idx="125">
                  <c:v>42544</c:v>
                </c:pt>
                <c:pt idx="126">
                  <c:v>42545</c:v>
                </c:pt>
                <c:pt idx="127">
                  <c:v>42548</c:v>
                </c:pt>
                <c:pt idx="128">
                  <c:v>42549</c:v>
                </c:pt>
                <c:pt idx="129">
                  <c:v>42550</c:v>
                </c:pt>
                <c:pt idx="130">
                  <c:v>42551</c:v>
                </c:pt>
                <c:pt idx="131">
                  <c:v>42552</c:v>
                </c:pt>
                <c:pt idx="132">
                  <c:v>42555</c:v>
                </c:pt>
                <c:pt idx="133">
                  <c:v>42556</c:v>
                </c:pt>
                <c:pt idx="134">
                  <c:v>42557</c:v>
                </c:pt>
                <c:pt idx="135">
                  <c:v>42558</c:v>
                </c:pt>
                <c:pt idx="136">
                  <c:v>42559</c:v>
                </c:pt>
                <c:pt idx="137">
                  <c:v>42562</c:v>
                </c:pt>
                <c:pt idx="138">
                  <c:v>42563</c:v>
                </c:pt>
                <c:pt idx="139">
                  <c:v>42564</c:v>
                </c:pt>
                <c:pt idx="140">
                  <c:v>42565</c:v>
                </c:pt>
                <c:pt idx="141">
                  <c:v>42566</c:v>
                </c:pt>
                <c:pt idx="142">
                  <c:v>42569</c:v>
                </c:pt>
                <c:pt idx="143">
                  <c:v>42570</c:v>
                </c:pt>
                <c:pt idx="144">
                  <c:v>42571</c:v>
                </c:pt>
                <c:pt idx="145">
                  <c:v>42572</c:v>
                </c:pt>
                <c:pt idx="146">
                  <c:v>42573</c:v>
                </c:pt>
                <c:pt idx="147">
                  <c:v>42576</c:v>
                </c:pt>
                <c:pt idx="148">
                  <c:v>42577</c:v>
                </c:pt>
                <c:pt idx="149">
                  <c:v>42578</c:v>
                </c:pt>
                <c:pt idx="150">
                  <c:v>42579</c:v>
                </c:pt>
                <c:pt idx="151">
                  <c:v>42580</c:v>
                </c:pt>
                <c:pt idx="152">
                  <c:v>42583</c:v>
                </c:pt>
                <c:pt idx="153">
                  <c:v>42584</c:v>
                </c:pt>
                <c:pt idx="154">
                  <c:v>42585</c:v>
                </c:pt>
                <c:pt idx="155">
                  <c:v>42586</c:v>
                </c:pt>
                <c:pt idx="156">
                  <c:v>42587</c:v>
                </c:pt>
                <c:pt idx="157">
                  <c:v>42590</c:v>
                </c:pt>
                <c:pt idx="158">
                  <c:v>42591</c:v>
                </c:pt>
                <c:pt idx="159">
                  <c:v>42592</c:v>
                </c:pt>
                <c:pt idx="160">
                  <c:v>42593</c:v>
                </c:pt>
                <c:pt idx="161">
                  <c:v>42594</c:v>
                </c:pt>
                <c:pt idx="162">
                  <c:v>42597</c:v>
                </c:pt>
                <c:pt idx="163">
                  <c:v>42598</c:v>
                </c:pt>
                <c:pt idx="164">
                  <c:v>42599</c:v>
                </c:pt>
                <c:pt idx="165">
                  <c:v>42600</c:v>
                </c:pt>
                <c:pt idx="166">
                  <c:v>42601</c:v>
                </c:pt>
                <c:pt idx="167">
                  <c:v>42604</c:v>
                </c:pt>
                <c:pt idx="168">
                  <c:v>42605</c:v>
                </c:pt>
                <c:pt idx="169">
                  <c:v>42606</c:v>
                </c:pt>
                <c:pt idx="170">
                  <c:v>42607</c:v>
                </c:pt>
                <c:pt idx="171">
                  <c:v>42608</c:v>
                </c:pt>
                <c:pt idx="172">
                  <c:v>42611</c:v>
                </c:pt>
                <c:pt idx="173">
                  <c:v>42612</c:v>
                </c:pt>
                <c:pt idx="174">
                  <c:v>42613</c:v>
                </c:pt>
                <c:pt idx="175">
                  <c:v>42614</c:v>
                </c:pt>
                <c:pt idx="176">
                  <c:v>42615</c:v>
                </c:pt>
                <c:pt idx="177">
                  <c:v>42618</c:v>
                </c:pt>
                <c:pt idx="178">
                  <c:v>42619</c:v>
                </c:pt>
                <c:pt idx="179">
                  <c:v>42620</c:v>
                </c:pt>
                <c:pt idx="180">
                  <c:v>42621</c:v>
                </c:pt>
                <c:pt idx="181">
                  <c:v>42622</c:v>
                </c:pt>
                <c:pt idx="182">
                  <c:v>42625</c:v>
                </c:pt>
                <c:pt idx="183">
                  <c:v>42626</c:v>
                </c:pt>
                <c:pt idx="184">
                  <c:v>42627</c:v>
                </c:pt>
                <c:pt idx="185">
                  <c:v>42628</c:v>
                </c:pt>
                <c:pt idx="186">
                  <c:v>42629</c:v>
                </c:pt>
                <c:pt idx="187">
                  <c:v>42632</c:v>
                </c:pt>
                <c:pt idx="188">
                  <c:v>42633</c:v>
                </c:pt>
                <c:pt idx="189">
                  <c:v>42634</c:v>
                </c:pt>
                <c:pt idx="190">
                  <c:v>42635</c:v>
                </c:pt>
                <c:pt idx="191">
                  <c:v>42636</c:v>
                </c:pt>
                <c:pt idx="192">
                  <c:v>42639</c:v>
                </c:pt>
                <c:pt idx="193">
                  <c:v>42640</c:v>
                </c:pt>
                <c:pt idx="194">
                  <c:v>42641</c:v>
                </c:pt>
                <c:pt idx="195">
                  <c:v>42642</c:v>
                </c:pt>
                <c:pt idx="196">
                  <c:v>42643</c:v>
                </c:pt>
                <c:pt idx="197">
                  <c:v>42646</c:v>
                </c:pt>
                <c:pt idx="198">
                  <c:v>42647</c:v>
                </c:pt>
                <c:pt idx="199">
                  <c:v>42648</c:v>
                </c:pt>
                <c:pt idx="200">
                  <c:v>42649</c:v>
                </c:pt>
                <c:pt idx="201">
                  <c:v>42650</c:v>
                </c:pt>
                <c:pt idx="202">
                  <c:v>42653</c:v>
                </c:pt>
                <c:pt idx="203">
                  <c:v>42654</c:v>
                </c:pt>
                <c:pt idx="204">
                  <c:v>42655</c:v>
                </c:pt>
                <c:pt idx="205">
                  <c:v>42656</c:v>
                </c:pt>
                <c:pt idx="206">
                  <c:v>42657</c:v>
                </c:pt>
                <c:pt idx="207">
                  <c:v>42660</c:v>
                </c:pt>
                <c:pt idx="208">
                  <c:v>42661</c:v>
                </c:pt>
                <c:pt idx="209">
                  <c:v>42662</c:v>
                </c:pt>
                <c:pt idx="210">
                  <c:v>42663</c:v>
                </c:pt>
                <c:pt idx="211">
                  <c:v>42664</c:v>
                </c:pt>
                <c:pt idx="212">
                  <c:v>42667</c:v>
                </c:pt>
                <c:pt idx="213">
                  <c:v>42668</c:v>
                </c:pt>
                <c:pt idx="214">
                  <c:v>42669</c:v>
                </c:pt>
                <c:pt idx="215">
                  <c:v>42670</c:v>
                </c:pt>
                <c:pt idx="216">
                  <c:v>42671</c:v>
                </c:pt>
                <c:pt idx="217">
                  <c:v>42674</c:v>
                </c:pt>
                <c:pt idx="218">
                  <c:v>42675</c:v>
                </c:pt>
                <c:pt idx="219">
                  <c:v>42676</c:v>
                </c:pt>
                <c:pt idx="220">
                  <c:v>42677</c:v>
                </c:pt>
                <c:pt idx="221">
                  <c:v>42678</c:v>
                </c:pt>
                <c:pt idx="222">
                  <c:v>42681</c:v>
                </c:pt>
                <c:pt idx="223">
                  <c:v>42682</c:v>
                </c:pt>
                <c:pt idx="224">
                  <c:v>42683</c:v>
                </c:pt>
                <c:pt idx="225">
                  <c:v>42684</c:v>
                </c:pt>
                <c:pt idx="226">
                  <c:v>42685</c:v>
                </c:pt>
                <c:pt idx="227">
                  <c:v>42688</c:v>
                </c:pt>
                <c:pt idx="228">
                  <c:v>42689</c:v>
                </c:pt>
                <c:pt idx="229">
                  <c:v>42690</c:v>
                </c:pt>
                <c:pt idx="230">
                  <c:v>42691</c:v>
                </c:pt>
                <c:pt idx="231">
                  <c:v>42692</c:v>
                </c:pt>
                <c:pt idx="232">
                  <c:v>42695</c:v>
                </c:pt>
                <c:pt idx="233">
                  <c:v>42696</c:v>
                </c:pt>
                <c:pt idx="234">
                  <c:v>42697</c:v>
                </c:pt>
                <c:pt idx="235">
                  <c:v>42698</c:v>
                </c:pt>
                <c:pt idx="236">
                  <c:v>42699</c:v>
                </c:pt>
                <c:pt idx="237">
                  <c:v>42702</c:v>
                </c:pt>
                <c:pt idx="238">
                  <c:v>42703</c:v>
                </c:pt>
                <c:pt idx="239">
                  <c:v>42704</c:v>
                </c:pt>
                <c:pt idx="240">
                  <c:v>42705</c:v>
                </c:pt>
                <c:pt idx="241">
                  <c:v>42706</c:v>
                </c:pt>
                <c:pt idx="242">
                  <c:v>42709</c:v>
                </c:pt>
                <c:pt idx="243">
                  <c:v>42710</c:v>
                </c:pt>
                <c:pt idx="244">
                  <c:v>42711</c:v>
                </c:pt>
                <c:pt idx="245">
                  <c:v>42712</c:v>
                </c:pt>
                <c:pt idx="246">
                  <c:v>42713</c:v>
                </c:pt>
                <c:pt idx="247">
                  <c:v>42716</c:v>
                </c:pt>
                <c:pt idx="248">
                  <c:v>42717</c:v>
                </c:pt>
                <c:pt idx="249">
                  <c:v>42718</c:v>
                </c:pt>
                <c:pt idx="250">
                  <c:v>42719</c:v>
                </c:pt>
                <c:pt idx="251">
                  <c:v>42720</c:v>
                </c:pt>
                <c:pt idx="252">
                  <c:v>42723</c:v>
                </c:pt>
                <c:pt idx="253">
                  <c:v>42724</c:v>
                </c:pt>
                <c:pt idx="254">
                  <c:v>42725</c:v>
                </c:pt>
                <c:pt idx="255">
                  <c:v>42726</c:v>
                </c:pt>
                <c:pt idx="256">
                  <c:v>42727</c:v>
                </c:pt>
                <c:pt idx="257">
                  <c:v>42730</c:v>
                </c:pt>
                <c:pt idx="258">
                  <c:v>42731</c:v>
                </c:pt>
                <c:pt idx="259">
                  <c:v>42732</c:v>
                </c:pt>
                <c:pt idx="260">
                  <c:v>42733</c:v>
                </c:pt>
                <c:pt idx="261">
                  <c:v>42734</c:v>
                </c:pt>
                <c:pt idx="262">
                  <c:v>42737</c:v>
                </c:pt>
                <c:pt idx="263">
                  <c:v>42738</c:v>
                </c:pt>
                <c:pt idx="264">
                  <c:v>42739</c:v>
                </c:pt>
                <c:pt idx="265">
                  <c:v>42740</c:v>
                </c:pt>
                <c:pt idx="266">
                  <c:v>42741</c:v>
                </c:pt>
                <c:pt idx="267">
                  <c:v>42744</c:v>
                </c:pt>
                <c:pt idx="268">
                  <c:v>42745</c:v>
                </c:pt>
                <c:pt idx="269">
                  <c:v>42746</c:v>
                </c:pt>
                <c:pt idx="270">
                  <c:v>42747</c:v>
                </c:pt>
                <c:pt idx="271">
                  <c:v>42748</c:v>
                </c:pt>
                <c:pt idx="272">
                  <c:v>42751</c:v>
                </c:pt>
                <c:pt idx="273">
                  <c:v>42752</c:v>
                </c:pt>
                <c:pt idx="274">
                  <c:v>42753</c:v>
                </c:pt>
                <c:pt idx="275">
                  <c:v>42754</c:v>
                </c:pt>
                <c:pt idx="276">
                  <c:v>42755</c:v>
                </c:pt>
                <c:pt idx="277">
                  <c:v>42758</c:v>
                </c:pt>
                <c:pt idx="278">
                  <c:v>42759</c:v>
                </c:pt>
                <c:pt idx="279">
                  <c:v>42760</c:v>
                </c:pt>
                <c:pt idx="280">
                  <c:v>42761</c:v>
                </c:pt>
                <c:pt idx="281">
                  <c:v>42762</c:v>
                </c:pt>
                <c:pt idx="282">
                  <c:v>42765</c:v>
                </c:pt>
                <c:pt idx="283">
                  <c:v>42766</c:v>
                </c:pt>
                <c:pt idx="284">
                  <c:v>42767</c:v>
                </c:pt>
                <c:pt idx="285">
                  <c:v>42768</c:v>
                </c:pt>
                <c:pt idx="286">
                  <c:v>42769</c:v>
                </c:pt>
                <c:pt idx="287">
                  <c:v>42772</c:v>
                </c:pt>
                <c:pt idx="288">
                  <c:v>42773</c:v>
                </c:pt>
                <c:pt idx="289">
                  <c:v>42774</c:v>
                </c:pt>
                <c:pt idx="290">
                  <c:v>42775</c:v>
                </c:pt>
                <c:pt idx="291">
                  <c:v>42776</c:v>
                </c:pt>
                <c:pt idx="292">
                  <c:v>42779</c:v>
                </c:pt>
                <c:pt idx="293">
                  <c:v>42780</c:v>
                </c:pt>
                <c:pt idx="294">
                  <c:v>42781</c:v>
                </c:pt>
                <c:pt idx="295">
                  <c:v>42782</c:v>
                </c:pt>
                <c:pt idx="296">
                  <c:v>42783</c:v>
                </c:pt>
                <c:pt idx="297">
                  <c:v>42786</c:v>
                </c:pt>
                <c:pt idx="298">
                  <c:v>42787</c:v>
                </c:pt>
                <c:pt idx="299">
                  <c:v>42788</c:v>
                </c:pt>
                <c:pt idx="300">
                  <c:v>42789</c:v>
                </c:pt>
                <c:pt idx="301">
                  <c:v>42790</c:v>
                </c:pt>
                <c:pt idx="302">
                  <c:v>42793</c:v>
                </c:pt>
                <c:pt idx="303">
                  <c:v>42794</c:v>
                </c:pt>
                <c:pt idx="304">
                  <c:v>42795</c:v>
                </c:pt>
                <c:pt idx="305">
                  <c:v>42796</c:v>
                </c:pt>
                <c:pt idx="306">
                  <c:v>42797</c:v>
                </c:pt>
                <c:pt idx="307">
                  <c:v>42800</c:v>
                </c:pt>
                <c:pt idx="308">
                  <c:v>42801</c:v>
                </c:pt>
                <c:pt idx="309">
                  <c:v>42802</c:v>
                </c:pt>
                <c:pt idx="310">
                  <c:v>42803</c:v>
                </c:pt>
                <c:pt idx="311">
                  <c:v>42804</c:v>
                </c:pt>
                <c:pt idx="312">
                  <c:v>42807</c:v>
                </c:pt>
                <c:pt idx="313">
                  <c:v>42808</c:v>
                </c:pt>
                <c:pt idx="314">
                  <c:v>42809</c:v>
                </c:pt>
                <c:pt idx="315">
                  <c:v>42810</c:v>
                </c:pt>
                <c:pt idx="316">
                  <c:v>42811</c:v>
                </c:pt>
                <c:pt idx="317">
                  <c:v>42814</c:v>
                </c:pt>
                <c:pt idx="318">
                  <c:v>42815</c:v>
                </c:pt>
                <c:pt idx="319">
                  <c:v>42816</c:v>
                </c:pt>
                <c:pt idx="320">
                  <c:v>42817</c:v>
                </c:pt>
                <c:pt idx="321">
                  <c:v>42818</c:v>
                </c:pt>
                <c:pt idx="322">
                  <c:v>42821</c:v>
                </c:pt>
                <c:pt idx="323">
                  <c:v>42822</c:v>
                </c:pt>
                <c:pt idx="324">
                  <c:v>42823</c:v>
                </c:pt>
                <c:pt idx="325">
                  <c:v>42824</c:v>
                </c:pt>
                <c:pt idx="326">
                  <c:v>42825</c:v>
                </c:pt>
                <c:pt idx="327">
                  <c:v>42828</c:v>
                </c:pt>
                <c:pt idx="328">
                  <c:v>42829</c:v>
                </c:pt>
                <c:pt idx="329">
                  <c:v>42830</c:v>
                </c:pt>
                <c:pt idx="330">
                  <c:v>42831</c:v>
                </c:pt>
                <c:pt idx="331">
                  <c:v>42832</c:v>
                </c:pt>
                <c:pt idx="332">
                  <c:v>42835</c:v>
                </c:pt>
                <c:pt idx="333">
                  <c:v>42836</c:v>
                </c:pt>
                <c:pt idx="334">
                  <c:v>42837</c:v>
                </c:pt>
                <c:pt idx="335">
                  <c:v>42838</c:v>
                </c:pt>
                <c:pt idx="336">
                  <c:v>42839</c:v>
                </c:pt>
                <c:pt idx="337">
                  <c:v>42842</c:v>
                </c:pt>
                <c:pt idx="338">
                  <c:v>42843</c:v>
                </c:pt>
                <c:pt idx="339">
                  <c:v>42844</c:v>
                </c:pt>
                <c:pt idx="340">
                  <c:v>42845</c:v>
                </c:pt>
                <c:pt idx="341">
                  <c:v>42846</c:v>
                </c:pt>
                <c:pt idx="342">
                  <c:v>42849</c:v>
                </c:pt>
                <c:pt idx="343">
                  <c:v>42850</c:v>
                </c:pt>
                <c:pt idx="344">
                  <c:v>42851</c:v>
                </c:pt>
                <c:pt idx="345">
                  <c:v>42852</c:v>
                </c:pt>
                <c:pt idx="346">
                  <c:v>42853</c:v>
                </c:pt>
                <c:pt idx="347">
                  <c:v>42856</c:v>
                </c:pt>
                <c:pt idx="348">
                  <c:v>42857</c:v>
                </c:pt>
                <c:pt idx="349">
                  <c:v>42858</c:v>
                </c:pt>
                <c:pt idx="350">
                  <c:v>42859</c:v>
                </c:pt>
                <c:pt idx="351">
                  <c:v>42860</c:v>
                </c:pt>
                <c:pt idx="352">
                  <c:v>42863</c:v>
                </c:pt>
                <c:pt idx="353">
                  <c:v>42864</c:v>
                </c:pt>
                <c:pt idx="354">
                  <c:v>42865</c:v>
                </c:pt>
                <c:pt idx="355">
                  <c:v>42866</c:v>
                </c:pt>
                <c:pt idx="356">
                  <c:v>42867</c:v>
                </c:pt>
                <c:pt idx="357">
                  <c:v>42870</c:v>
                </c:pt>
                <c:pt idx="358">
                  <c:v>42871</c:v>
                </c:pt>
                <c:pt idx="359">
                  <c:v>42872</c:v>
                </c:pt>
                <c:pt idx="360">
                  <c:v>42873</c:v>
                </c:pt>
                <c:pt idx="361">
                  <c:v>42874</c:v>
                </c:pt>
                <c:pt idx="362">
                  <c:v>42877</c:v>
                </c:pt>
                <c:pt idx="363">
                  <c:v>42878</c:v>
                </c:pt>
                <c:pt idx="364">
                  <c:v>42879</c:v>
                </c:pt>
                <c:pt idx="365">
                  <c:v>42880</c:v>
                </c:pt>
                <c:pt idx="366">
                  <c:v>42881</c:v>
                </c:pt>
                <c:pt idx="367">
                  <c:v>42884</c:v>
                </c:pt>
                <c:pt idx="368">
                  <c:v>42885</c:v>
                </c:pt>
                <c:pt idx="369">
                  <c:v>42886</c:v>
                </c:pt>
                <c:pt idx="370">
                  <c:v>42887</c:v>
                </c:pt>
                <c:pt idx="371">
                  <c:v>42888</c:v>
                </c:pt>
                <c:pt idx="372">
                  <c:v>42891</c:v>
                </c:pt>
                <c:pt idx="373">
                  <c:v>42892</c:v>
                </c:pt>
                <c:pt idx="374">
                  <c:v>42893</c:v>
                </c:pt>
                <c:pt idx="375">
                  <c:v>42894</c:v>
                </c:pt>
                <c:pt idx="376">
                  <c:v>42895</c:v>
                </c:pt>
                <c:pt idx="377">
                  <c:v>42898</c:v>
                </c:pt>
                <c:pt idx="378">
                  <c:v>42899</c:v>
                </c:pt>
                <c:pt idx="379">
                  <c:v>42900</c:v>
                </c:pt>
                <c:pt idx="380">
                  <c:v>42901</c:v>
                </c:pt>
                <c:pt idx="381">
                  <c:v>42902</c:v>
                </c:pt>
                <c:pt idx="382">
                  <c:v>42905</c:v>
                </c:pt>
                <c:pt idx="383">
                  <c:v>42906</c:v>
                </c:pt>
                <c:pt idx="384">
                  <c:v>42907</c:v>
                </c:pt>
                <c:pt idx="385">
                  <c:v>42908</c:v>
                </c:pt>
                <c:pt idx="386">
                  <c:v>42909</c:v>
                </c:pt>
                <c:pt idx="387">
                  <c:v>42912</c:v>
                </c:pt>
                <c:pt idx="388">
                  <c:v>42913</c:v>
                </c:pt>
                <c:pt idx="389">
                  <c:v>42914</c:v>
                </c:pt>
                <c:pt idx="390">
                  <c:v>42915</c:v>
                </c:pt>
                <c:pt idx="391">
                  <c:v>42916</c:v>
                </c:pt>
                <c:pt idx="392">
                  <c:v>42919</c:v>
                </c:pt>
                <c:pt idx="393">
                  <c:v>42920</c:v>
                </c:pt>
                <c:pt idx="394">
                  <c:v>42921</c:v>
                </c:pt>
                <c:pt idx="395">
                  <c:v>42922</c:v>
                </c:pt>
                <c:pt idx="396">
                  <c:v>42923</c:v>
                </c:pt>
                <c:pt idx="397">
                  <c:v>42926</c:v>
                </c:pt>
                <c:pt idx="398">
                  <c:v>42927</c:v>
                </c:pt>
                <c:pt idx="399">
                  <c:v>42928</c:v>
                </c:pt>
                <c:pt idx="400">
                  <c:v>42929</c:v>
                </c:pt>
                <c:pt idx="401">
                  <c:v>42930</c:v>
                </c:pt>
                <c:pt idx="402">
                  <c:v>42933</c:v>
                </c:pt>
                <c:pt idx="403">
                  <c:v>42934</c:v>
                </c:pt>
                <c:pt idx="404">
                  <c:v>42935</c:v>
                </c:pt>
                <c:pt idx="405">
                  <c:v>42936</c:v>
                </c:pt>
                <c:pt idx="406">
                  <c:v>42937</c:v>
                </c:pt>
                <c:pt idx="407">
                  <c:v>42940</c:v>
                </c:pt>
                <c:pt idx="408">
                  <c:v>42941</c:v>
                </c:pt>
                <c:pt idx="409">
                  <c:v>42942</c:v>
                </c:pt>
                <c:pt idx="410">
                  <c:v>42943</c:v>
                </c:pt>
                <c:pt idx="411">
                  <c:v>42944</c:v>
                </c:pt>
                <c:pt idx="412">
                  <c:v>42947</c:v>
                </c:pt>
                <c:pt idx="413">
                  <c:v>42948</c:v>
                </c:pt>
                <c:pt idx="414">
                  <c:v>42949</c:v>
                </c:pt>
                <c:pt idx="415">
                  <c:v>42950</c:v>
                </c:pt>
                <c:pt idx="416">
                  <c:v>42951</c:v>
                </c:pt>
                <c:pt idx="417">
                  <c:v>42954</c:v>
                </c:pt>
                <c:pt idx="418">
                  <c:v>42955</c:v>
                </c:pt>
                <c:pt idx="419">
                  <c:v>42956</c:v>
                </c:pt>
                <c:pt idx="420">
                  <c:v>42957</c:v>
                </c:pt>
                <c:pt idx="421">
                  <c:v>42958</c:v>
                </c:pt>
                <c:pt idx="422">
                  <c:v>42961</c:v>
                </c:pt>
                <c:pt idx="423">
                  <c:v>42962</c:v>
                </c:pt>
                <c:pt idx="424">
                  <c:v>42963</c:v>
                </c:pt>
                <c:pt idx="425">
                  <c:v>42964</c:v>
                </c:pt>
                <c:pt idx="426">
                  <c:v>42965</c:v>
                </c:pt>
                <c:pt idx="427">
                  <c:v>42968</c:v>
                </c:pt>
                <c:pt idx="428">
                  <c:v>42969</c:v>
                </c:pt>
                <c:pt idx="429">
                  <c:v>42970</c:v>
                </c:pt>
                <c:pt idx="430">
                  <c:v>42971</c:v>
                </c:pt>
                <c:pt idx="431">
                  <c:v>42972</c:v>
                </c:pt>
                <c:pt idx="432">
                  <c:v>42975</c:v>
                </c:pt>
                <c:pt idx="433">
                  <c:v>42976</c:v>
                </c:pt>
                <c:pt idx="434">
                  <c:v>42977</c:v>
                </c:pt>
                <c:pt idx="435">
                  <c:v>42978</c:v>
                </c:pt>
                <c:pt idx="436">
                  <c:v>42979</c:v>
                </c:pt>
                <c:pt idx="437">
                  <c:v>42982</c:v>
                </c:pt>
                <c:pt idx="438">
                  <c:v>42983</c:v>
                </c:pt>
                <c:pt idx="439">
                  <c:v>42984</c:v>
                </c:pt>
                <c:pt idx="440">
                  <c:v>42985</c:v>
                </c:pt>
                <c:pt idx="441">
                  <c:v>42986</c:v>
                </c:pt>
                <c:pt idx="442">
                  <c:v>42989</c:v>
                </c:pt>
                <c:pt idx="443">
                  <c:v>42990</c:v>
                </c:pt>
                <c:pt idx="444">
                  <c:v>42991</c:v>
                </c:pt>
                <c:pt idx="445">
                  <c:v>42992</c:v>
                </c:pt>
                <c:pt idx="446">
                  <c:v>42993</c:v>
                </c:pt>
                <c:pt idx="447">
                  <c:v>42996</c:v>
                </c:pt>
                <c:pt idx="448">
                  <c:v>42997</c:v>
                </c:pt>
                <c:pt idx="449">
                  <c:v>42998</c:v>
                </c:pt>
                <c:pt idx="450">
                  <c:v>42999</c:v>
                </c:pt>
                <c:pt idx="451">
                  <c:v>43000</c:v>
                </c:pt>
                <c:pt idx="452">
                  <c:v>43003</c:v>
                </c:pt>
                <c:pt idx="453">
                  <c:v>43004</c:v>
                </c:pt>
                <c:pt idx="454">
                  <c:v>43005</c:v>
                </c:pt>
                <c:pt idx="455">
                  <c:v>43006</c:v>
                </c:pt>
                <c:pt idx="456">
                  <c:v>43007</c:v>
                </c:pt>
                <c:pt idx="457">
                  <c:v>43010</c:v>
                </c:pt>
                <c:pt idx="458">
                  <c:v>43011</c:v>
                </c:pt>
                <c:pt idx="459">
                  <c:v>43012</c:v>
                </c:pt>
                <c:pt idx="460">
                  <c:v>43013</c:v>
                </c:pt>
                <c:pt idx="461">
                  <c:v>43014</c:v>
                </c:pt>
                <c:pt idx="462">
                  <c:v>43017</c:v>
                </c:pt>
                <c:pt idx="463">
                  <c:v>43018</c:v>
                </c:pt>
                <c:pt idx="464">
                  <c:v>43019</c:v>
                </c:pt>
                <c:pt idx="465">
                  <c:v>43020</c:v>
                </c:pt>
                <c:pt idx="466">
                  <c:v>43021</c:v>
                </c:pt>
                <c:pt idx="467">
                  <c:v>43024</c:v>
                </c:pt>
                <c:pt idx="468">
                  <c:v>43025</c:v>
                </c:pt>
                <c:pt idx="469">
                  <c:v>43026</c:v>
                </c:pt>
                <c:pt idx="470">
                  <c:v>43027</c:v>
                </c:pt>
                <c:pt idx="471">
                  <c:v>43028</c:v>
                </c:pt>
                <c:pt idx="472">
                  <c:v>43031</c:v>
                </c:pt>
                <c:pt idx="473">
                  <c:v>43032</c:v>
                </c:pt>
                <c:pt idx="474">
                  <c:v>43033</c:v>
                </c:pt>
                <c:pt idx="475">
                  <c:v>43034</c:v>
                </c:pt>
                <c:pt idx="476">
                  <c:v>43035</c:v>
                </c:pt>
                <c:pt idx="477">
                  <c:v>43038</c:v>
                </c:pt>
                <c:pt idx="478">
                  <c:v>43039</c:v>
                </c:pt>
                <c:pt idx="479">
                  <c:v>43040</c:v>
                </c:pt>
                <c:pt idx="480">
                  <c:v>43041</c:v>
                </c:pt>
                <c:pt idx="481">
                  <c:v>43042</c:v>
                </c:pt>
                <c:pt idx="482">
                  <c:v>43045</c:v>
                </c:pt>
                <c:pt idx="483">
                  <c:v>43046</c:v>
                </c:pt>
                <c:pt idx="484">
                  <c:v>43047</c:v>
                </c:pt>
                <c:pt idx="485">
                  <c:v>43048</c:v>
                </c:pt>
                <c:pt idx="486">
                  <c:v>43049</c:v>
                </c:pt>
                <c:pt idx="487">
                  <c:v>43052</c:v>
                </c:pt>
                <c:pt idx="488">
                  <c:v>43053</c:v>
                </c:pt>
                <c:pt idx="489">
                  <c:v>43054</c:v>
                </c:pt>
                <c:pt idx="490">
                  <c:v>43055</c:v>
                </c:pt>
                <c:pt idx="491">
                  <c:v>43056</c:v>
                </c:pt>
                <c:pt idx="492">
                  <c:v>43059</c:v>
                </c:pt>
                <c:pt idx="493">
                  <c:v>43060</c:v>
                </c:pt>
                <c:pt idx="494">
                  <c:v>43061</c:v>
                </c:pt>
                <c:pt idx="495">
                  <c:v>43062</c:v>
                </c:pt>
                <c:pt idx="496">
                  <c:v>43063</c:v>
                </c:pt>
                <c:pt idx="497">
                  <c:v>43066</c:v>
                </c:pt>
                <c:pt idx="498">
                  <c:v>43067</c:v>
                </c:pt>
                <c:pt idx="499">
                  <c:v>43068</c:v>
                </c:pt>
                <c:pt idx="500">
                  <c:v>43069</c:v>
                </c:pt>
                <c:pt idx="501">
                  <c:v>43070</c:v>
                </c:pt>
                <c:pt idx="502">
                  <c:v>43073</c:v>
                </c:pt>
                <c:pt idx="503">
                  <c:v>43074</c:v>
                </c:pt>
                <c:pt idx="504">
                  <c:v>43075</c:v>
                </c:pt>
                <c:pt idx="505">
                  <c:v>43076</c:v>
                </c:pt>
                <c:pt idx="506">
                  <c:v>43077</c:v>
                </c:pt>
                <c:pt idx="507">
                  <c:v>43080</c:v>
                </c:pt>
                <c:pt idx="508">
                  <c:v>43081</c:v>
                </c:pt>
                <c:pt idx="509">
                  <c:v>43082</c:v>
                </c:pt>
                <c:pt idx="510">
                  <c:v>43083</c:v>
                </c:pt>
                <c:pt idx="511">
                  <c:v>43084</c:v>
                </c:pt>
                <c:pt idx="512">
                  <c:v>43087</c:v>
                </c:pt>
                <c:pt idx="513">
                  <c:v>43088</c:v>
                </c:pt>
                <c:pt idx="514">
                  <c:v>43089</c:v>
                </c:pt>
                <c:pt idx="515">
                  <c:v>43090</c:v>
                </c:pt>
                <c:pt idx="516">
                  <c:v>43091</c:v>
                </c:pt>
                <c:pt idx="517">
                  <c:v>43094</c:v>
                </c:pt>
                <c:pt idx="518">
                  <c:v>43095</c:v>
                </c:pt>
                <c:pt idx="519">
                  <c:v>43096</c:v>
                </c:pt>
                <c:pt idx="520">
                  <c:v>43097</c:v>
                </c:pt>
                <c:pt idx="521">
                  <c:v>43098</c:v>
                </c:pt>
                <c:pt idx="522">
                  <c:v>43101</c:v>
                </c:pt>
                <c:pt idx="523">
                  <c:v>43102</c:v>
                </c:pt>
                <c:pt idx="524">
                  <c:v>43103</c:v>
                </c:pt>
                <c:pt idx="525">
                  <c:v>43104</c:v>
                </c:pt>
                <c:pt idx="526">
                  <c:v>43105</c:v>
                </c:pt>
                <c:pt idx="527">
                  <c:v>43108</c:v>
                </c:pt>
                <c:pt idx="528">
                  <c:v>43109</c:v>
                </c:pt>
                <c:pt idx="529">
                  <c:v>43110</c:v>
                </c:pt>
                <c:pt idx="530">
                  <c:v>43111</c:v>
                </c:pt>
                <c:pt idx="531">
                  <c:v>43112</c:v>
                </c:pt>
                <c:pt idx="532">
                  <c:v>43115</c:v>
                </c:pt>
                <c:pt idx="533">
                  <c:v>43116</c:v>
                </c:pt>
                <c:pt idx="534">
                  <c:v>43117</c:v>
                </c:pt>
                <c:pt idx="535">
                  <c:v>43118</c:v>
                </c:pt>
                <c:pt idx="536">
                  <c:v>43119</c:v>
                </c:pt>
                <c:pt idx="537">
                  <c:v>43122</c:v>
                </c:pt>
                <c:pt idx="538">
                  <c:v>43123</c:v>
                </c:pt>
                <c:pt idx="539">
                  <c:v>43124</c:v>
                </c:pt>
                <c:pt idx="540">
                  <c:v>43125</c:v>
                </c:pt>
                <c:pt idx="541">
                  <c:v>43126</c:v>
                </c:pt>
                <c:pt idx="542">
                  <c:v>43129</c:v>
                </c:pt>
                <c:pt idx="543">
                  <c:v>43130</c:v>
                </c:pt>
                <c:pt idx="544">
                  <c:v>43131</c:v>
                </c:pt>
                <c:pt idx="545">
                  <c:v>43132</c:v>
                </c:pt>
                <c:pt idx="546">
                  <c:v>43133</c:v>
                </c:pt>
                <c:pt idx="547">
                  <c:v>43136</c:v>
                </c:pt>
                <c:pt idx="548">
                  <c:v>43137</c:v>
                </c:pt>
                <c:pt idx="549">
                  <c:v>43138</c:v>
                </c:pt>
                <c:pt idx="550">
                  <c:v>43139</c:v>
                </c:pt>
                <c:pt idx="551">
                  <c:v>43140</c:v>
                </c:pt>
                <c:pt idx="552">
                  <c:v>43143</c:v>
                </c:pt>
                <c:pt idx="553">
                  <c:v>43144</c:v>
                </c:pt>
                <c:pt idx="554">
                  <c:v>43145</c:v>
                </c:pt>
                <c:pt idx="555">
                  <c:v>43146</c:v>
                </c:pt>
                <c:pt idx="556">
                  <c:v>43147</c:v>
                </c:pt>
                <c:pt idx="557">
                  <c:v>43150</c:v>
                </c:pt>
                <c:pt idx="558">
                  <c:v>43151</c:v>
                </c:pt>
                <c:pt idx="559">
                  <c:v>43152</c:v>
                </c:pt>
                <c:pt idx="560">
                  <c:v>43153</c:v>
                </c:pt>
                <c:pt idx="561">
                  <c:v>43154</c:v>
                </c:pt>
                <c:pt idx="562">
                  <c:v>43157</c:v>
                </c:pt>
                <c:pt idx="563">
                  <c:v>43158</c:v>
                </c:pt>
                <c:pt idx="564">
                  <c:v>43159</c:v>
                </c:pt>
                <c:pt idx="565">
                  <c:v>43160</c:v>
                </c:pt>
                <c:pt idx="566">
                  <c:v>43161</c:v>
                </c:pt>
                <c:pt idx="567">
                  <c:v>43164</c:v>
                </c:pt>
                <c:pt idx="568">
                  <c:v>43165</c:v>
                </c:pt>
                <c:pt idx="569">
                  <c:v>43166</c:v>
                </c:pt>
                <c:pt idx="570">
                  <c:v>43167</c:v>
                </c:pt>
                <c:pt idx="571">
                  <c:v>43168</c:v>
                </c:pt>
                <c:pt idx="572">
                  <c:v>43171</c:v>
                </c:pt>
                <c:pt idx="573">
                  <c:v>43172</c:v>
                </c:pt>
                <c:pt idx="574">
                  <c:v>43173</c:v>
                </c:pt>
                <c:pt idx="575">
                  <c:v>43174</c:v>
                </c:pt>
                <c:pt idx="576">
                  <c:v>43175</c:v>
                </c:pt>
                <c:pt idx="577">
                  <c:v>43178</c:v>
                </c:pt>
                <c:pt idx="578">
                  <c:v>43179</c:v>
                </c:pt>
                <c:pt idx="579">
                  <c:v>43180</c:v>
                </c:pt>
                <c:pt idx="580">
                  <c:v>43181</c:v>
                </c:pt>
                <c:pt idx="581">
                  <c:v>43182</c:v>
                </c:pt>
                <c:pt idx="582">
                  <c:v>43185</c:v>
                </c:pt>
                <c:pt idx="583">
                  <c:v>43186</c:v>
                </c:pt>
                <c:pt idx="584">
                  <c:v>43187</c:v>
                </c:pt>
                <c:pt idx="585">
                  <c:v>43188</c:v>
                </c:pt>
                <c:pt idx="586">
                  <c:v>43189</c:v>
                </c:pt>
                <c:pt idx="587">
                  <c:v>43192</c:v>
                </c:pt>
                <c:pt idx="588">
                  <c:v>43193</c:v>
                </c:pt>
                <c:pt idx="589">
                  <c:v>43194</c:v>
                </c:pt>
                <c:pt idx="590">
                  <c:v>43195</c:v>
                </c:pt>
                <c:pt idx="591">
                  <c:v>43196</c:v>
                </c:pt>
                <c:pt idx="592">
                  <c:v>43199</c:v>
                </c:pt>
                <c:pt idx="593">
                  <c:v>43200</c:v>
                </c:pt>
                <c:pt idx="594">
                  <c:v>43201</c:v>
                </c:pt>
                <c:pt idx="595">
                  <c:v>43202</c:v>
                </c:pt>
                <c:pt idx="596">
                  <c:v>43203</c:v>
                </c:pt>
                <c:pt idx="597">
                  <c:v>43206</c:v>
                </c:pt>
                <c:pt idx="598">
                  <c:v>43207</c:v>
                </c:pt>
                <c:pt idx="599">
                  <c:v>43208</c:v>
                </c:pt>
                <c:pt idx="600">
                  <c:v>43209</c:v>
                </c:pt>
                <c:pt idx="601">
                  <c:v>43210</c:v>
                </c:pt>
                <c:pt idx="602">
                  <c:v>43213</c:v>
                </c:pt>
                <c:pt idx="603">
                  <c:v>43214</c:v>
                </c:pt>
                <c:pt idx="604">
                  <c:v>43215</c:v>
                </c:pt>
                <c:pt idx="605">
                  <c:v>43216</c:v>
                </c:pt>
                <c:pt idx="606">
                  <c:v>43217</c:v>
                </c:pt>
                <c:pt idx="607">
                  <c:v>43220</c:v>
                </c:pt>
                <c:pt idx="608">
                  <c:v>43221</c:v>
                </c:pt>
                <c:pt idx="609">
                  <c:v>43222</c:v>
                </c:pt>
                <c:pt idx="610">
                  <c:v>43223</c:v>
                </c:pt>
                <c:pt idx="611">
                  <c:v>43224</c:v>
                </c:pt>
                <c:pt idx="612">
                  <c:v>43227</c:v>
                </c:pt>
                <c:pt idx="613">
                  <c:v>43228</c:v>
                </c:pt>
                <c:pt idx="614">
                  <c:v>43229</c:v>
                </c:pt>
                <c:pt idx="615">
                  <c:v>43230</c:v>
                </c:pt>
                <c:pt idx="616">
                  <c:v>43231</c:v>
                </c:pt>
                <c:pt idx="617">
                  <c:v>43234</c:v>
                </c:pt>
                <c:pt idx="618">
                  <c:v>43235</c:v>
                </c:pt>
                <c:pt idx="619">
                  <c:v>43236</c:v>
                </c:pt>
                <c:pt idx="620">
                  <c:v>43237</c:v>
                </c:pt>
                <c:pt idx="621">
                  <c:v>43238</c:v>
                </c:pt>
                <c:pt idx="622">
                  <c:v>43241</c:v>
                </c:pt>
                <c:pt idx="623">
                  <c:v>43242</c:v>
                </c:pt>
                <c:pt idx="624">
                  <c:v>43243</c:v>
                </c:pt>
                <c:pt idx="625">
                  <c:v>43244</c:v>
                </c:pt>
                <c:pt idx="626">
                  <c:v>43245</c:v>
                </c:pt>
                <c:pt idx="627">
                  <c:v>43248</c:v>
                </c:pt>
                <c:pt idx="628">
                  <c:v>43249</c:v>
                </c:pt>
                <c:pt idx="629">
                  <c:v>43250</c:v>
                </c:pt>
                <c:pt idx="630">
                  <c:v>43251</c:v>
                </c:pt>
                <c:pt idx="631">
                  <c:v>43252</c:v>
                </c:pt>
                <c:pt idx="632">
                  <c:v>43255</c:v>
                </c:pt>
                <c:pt idx="633">
                  <c:v>43256</c:v>
                </c:pt>
                <c:pt idx="634">
                  <c:v>43257</c:v>
                </c:pt>
                <c:pt idx="635">
                  <c:v>43258</c:v>
                </c:pt>
                <c:pt idx="636">
                  <c:v>43259</c:v>
                </c:pt>
                <c:pt idx="637">
                  <c:v>43262</c:v>
                </c:pt>
                <c:pt idx="638">
                  <c:v>43263</c:v>
                </c:pt>
                <c:pt idx="639">
                  <c:v>43264</c:v>
                </c:pt>
                <c:pt idx="640">
                  <c:v>43265</c:v>
                </c:pt>
                <c:pt idx="641">
                  <c:v>43266</c:v>
                </c:pt>
                <c:pt idx="642">
                  <c:v>43269</c:v>
                </c:pt>
                <c:pt idx="643">
                  <c:v>43270</c:v>
                </c:pt>
                <c:pt idx="644">
                  <c:v>43271</c:v>
                </c:pt>
                <c:pt idx="645">
                  <c:v>43272</c:v>
                </c:pt>
                <c:pt idx="646">
                  <c:v>43273</c:v>
                </c:pt>
                <c:pt idx="647">
                  <c:v>43276</c:v>
                </c:pt>
                <c:pt idx="648">
                  <c:v>43277</c:v>
                </c:pt>
                <c:pt idx="649">
                  <c:v>43278</c:v>
                </c:pt>
                <c:pt idx="650">
                  <c:v>43279</c:v>
                </c:pt>
                <c:pt idx="651">
                  <c:v>43280</c:v>
                </c:pt>
                <c:pt idx="652">
                  <c:v>43283</c:v>
                </c:pt>
                <c:pt idx="653">
                  <c:v>43284</c:v>
                </c:pt>
                <c:pt idx="654">
                  <c:v>43285</c:v>
                </c:pt>
                <c:pt idx="655">
                  <c:v>43286</c:v>
                </c:pt>
                <c:pt idx="656">
                  <c:v>43287</c:v>
                </c:pt>
                <c:pt idx="657">
                  <c:v>43290</c:v>
                </c:pt>
                <c:pt idx="658">
                  <c:v>43291</c:v>
                </c:pt>
                <c:pt idx="659">
                  <c:v>43292</c:v>
                </c:pt>
                <c:pt idx="660">
                  <c:v>43293</c:v>
                </c:pt>
                <c:pt idx="661">
                  <c:v>43294</c:v>
                </c:pt>
                <c:pt idx="662">
                  <c:v>43297</c:v>
                </c:pt>
                <c:pt idx="663">
                  <c:v>43298</c:v>
                </c:pt>
                <c:pt idx="664">
                  <c:v>43299</c:v>
                </c:pt>
                <c:pt idx="665">
                  <c:v>43300</c:v>
                </c:pt>
                <c:pt idx="666">
                  <c:v>43301</c:v>
                </c:pt>
                <c:pt idx="667">
                  <c:v>43304</c:v>
                </c:pt>
                <c:pt idx="668">
                  <c:v>43305</c:v>
                </c:pt>
                <c:pt idx="669">
                  <c:v>43306</c:v>
                </c:pt>
                <c:pt idx="670">
                  <c:v>43307</c:v>
                </c:pt>
                <c:pt idx="671">
                  <c:v>43308</c:v>
                </c:pt>
                <c:pt idx="672">
                  <c:v>43311</c:v>
                </c:pt>
                <c:pt idx="673">
                  <c:v>43312</c:v>
                </c:pt>
                <c:pt idx="674">
                  <c:v>43313</c:v>
                </c:pt>
                <c:pt idx="675">
                  <c:v>43314</c:v>
                </c:pt>
                <c:pt idx="676">
                  <c:v>43315</c:v>
                </c:pt>
                <c:pt idx="677">
                  <c:v>43318</c:v>
                </c:pt>
                <c:pt idx="678">
                  <c:v>43319</c:v>
                </c:pt>
                <c:pt idx="679">
                  <c:v>43320</c:v>
                </c:pt>
                <c:pt idx="680">
                  <c:v>43321</c:v>
                </c:pt>
                <c:pt idx="681">
                  <c:v>43322</c:v>
                </c:pt>
                <c:pt idx="682">
                  <c:v>43325</c:v>
                </c:pt>
                <c:pt idx="683">
                  <c:v>43326</c:v>
                </c:pt>
                <c:pt idx="684">
                  <c:v>43327</c:v>
                </c:pt>
                <c:pt idx="685">
                  <c:v>43328</c:v>
                </c:pt>
                <c:pt idx="686">
                  <c:v>43329</c:v>
                </c:pt>
                <c:pt idx="687">
                  <c:v>43332</c:v>
                </c:pt>
                <c:pt idx="688">
                  <c:v>43333</c:v>
                </c:pt>
                <c:pt idx="689">
                  <c:v>43334</c:v>
                </c:pt>
                <c:pt idx="690">
                  <c:v>43335</c:v>
                </c:pt>
                <c:pt idx="691">
                  <c:v>43336</c:v>
                </c:pt>
                <c:pt idx="692">
                  <c:v>43339</c:v>
                </c:pt>
                <c:pt idx="693">
                  <c:v>43340</c:v>
                </c:pt>
                <c:pt idx="694">
                  <c:v>43341</c:v>
                </c:pt>
                <c:pt idx="695">
                  <c:v>43342</c:v>
                </c:pt>
                <c:pt idx="696">
                  <c:v>43343</c:v>
                </c:pt>
                <c:pt idx="697">
                  <c:v>43346</c:v>
                </c:pt>
                <c:pt idx="698">
                  <c:v>43347</c:v>
                </c:pt>
                <c:pt idx="699">
                  <c:v>43348</c:v>
                </c:pt>
                <c:pt idx="700">
                  <c:v>43349</c:v>
                </c:pt>
                <c:pt idx="701">
                  <c:v>43350</c:v>
                </c:pt>
                <c:pt idx="702">
                  <c:v>43353</c:v>
                </c:pt>
                <c:pt idx="703">
                  <c:v>43354</c:v>
                </c:pt>
                <c:pt idx="704">
                  <c:v>43355</c:v>
                </c:pt>
                <c:pt idx="705">
                  <c:v>43356</c:v>
                </c:pt>
                <c:pt idx="706">
                  <c:v>43357</c:v>
                </c:pt>
                <c:pt idx="707">
                  <c:v>43360</c:v>
                </c:pt>
                <c:pt idx="708">
                  <c:v>43361</c:v>
                </c:pt>
                <c:pt idx="709">
                  <c:v>43362</c:v>
                </c:pt>
                <c:pt idx="710">
                  <c:v>43363</c:v>
                </c:pt>
                <c:pt idx="711">
                  <c:v>43364</c:v>
                </c:pt>
                <c:pt idx="712">
                  <c:v>43367</c:v>
                </c:pt>
                <c:pt idx="713">
                  <c:v>43368</c:v>
                </c:pt>
                <c:pt idx="714">
                  <c:v>43369</c:v>
                </c:pt>
                <c:pt idx="715">
                  <c:v>43370</c:v>
                </c:pt>
                <c:pt idx="716">
                  <c:v>43371</c:v>
                </c:pt>
                <c:pt idx="717">
                  <c:v>43374</c:v>
                </c:pt>
                <c:pt idx="718">
                  <c:v>43375</c:v>
                </c:pt>
                <c:pt idx="719">
                  <c:v>43376</c:v>
                </c:pt>
                <c:pt idx="720">
                  <c:v>43377</c:v>
                </c:pt>
                <c:pt idx="721">
                  <c:v>43378</c:v>
                </c:pt>
                <c:pt idx="722">
                  <c:v>43381</c:v>
                </c:pt>
                <c:pt idx="723">
                  <c:v>43382</c:v>
                </c:pt>
                <c:pt idx="724">
                  <c:v>43383</c:v>
                </c:pt>
                <c:pt idx="725">
                  <c:v>43384</c:v>
                </c:pt>
                <c:pt idx="726">
                  <c:v>43385</c:v>
                </c:pt>
                <c:pt idx="727">
                  <c:v>43388</c:v>
                </c:pt>
                <c:pt idx="728">
                  <c:v>43389</c:v>
                </c:pt>
                <c:pt idx="729">
                  <c:v>43390</c:v>
                </c:pt>
                <c:pt idx="730">
                  <c:v>43391</c:v>
                </c:pt>
                <c:pt idx="731">
                  <c:v>43392</c:v>
                </c:pt>
                <c:pt idx="732">
                  <c:v>43395</c:v>
                </c:pt>
                <c:pt idx="733">
                  <c:v>43396</c:v>
                </c:pt>
                <c:pt idx="734">
                  <c:v>43397</c:v>
                </c:pt>
                <c:pt idx="735">
                  <c:v>43398</c:v>
                </c:pt>
                <c:pt idx="736">
                  <c:v>43399</c:v>
                </c:pt>
                <c:pt idx="737">
                  <c:v>43402</c:v>
                </c:pt>
                <c:pt idx="738">
                  <c:v>43403</c:v>
                </c:pt>
                <c:pt idx="739">
                  <c:v>43404</c:v>
                </c:pt>
                <c:pt idx="740">
                  <c:v>43405</c:v>
                </c:pt>
                <c:pt idx="741">
                  <c:v>43406</c:v>
                </c:pt>
                <c:pt idx="742">
                  <c:v>43409</c:v>
                </c:pt>
                <c:pt idx="743">
                  <c:v>43410</c:v>
                </c:pt>
                <c:pt idx="744">
                  <c:v>43411</c:v>
                </c:pt>
                <c:pt idx="745">
                  <c:v>43412</c:v>
                </c:pt>
                <c:pt idx="746">
                  <c:v>43413</c:v>
                </c:pt>
                <c:pt idx="747">
                  <c:v>43416</c:v>
                </c:pt>
                <c:pt idx="748">
                  <c:v>43417</c:v>
                </c:pt>
                <c:pt idx="749">
                  <c:v>43418</c:v>
                </c:pt>
                <c:pt idx="750">
                  <c:v>43419</c:v>
                </c:pt>
                <c:pt idx="751">
                  <c:v>43420</c:v>
                </c:pt>
                <c:pt idx="752">
                  <c:v>43423</c:v>
                </c:pt>
                <c:pt idx="753">
                  <c:v>43424</c:v>
                </c:pt>
                <c:pt idx="754">
                  <c:v>43425</c:v>
                </c:pt>
                <c:pt idx="755">
                  <c:v>43426</c:v>
                </c:pt>
                <c:pt idx="756">
                  <c:v>43427</c:v>
                </c:pt>
                <c:pt idx="757">
                  <c:v>43430</c:v>
                </c:pt>
                <c:pt idx="758">
                  <c:v>43431</c:v>
                </c:pt>
                <c:pt idx="759">
                  <c:v>43432</c:v>
                </c:pt>
                <c:pt idx="760">
                  <c:v>43433</c:v>
                </c:pt>
                <c:pt idx="761">
                  <c:v>43434</c:v>
                </c:pt>
                <c:pt idx="762">
                  <c:v>43437</c:v>
                </c:pt>
                <c:pt idx="763">
                  <c:v>43438</c:v>
                </c:pt>
                <c:pt idx="764">
                  <c:v>43439</c:v>
                </c:pt>
                <c:pt idx="765">
                  <c:v>43440</c:v>
                </c:pt>
                <c:pt idx="766">
                  <c:v>43441</c:v>
                </c:pt>
                <c:pt idx="767">
                  <c:v>43444</c:v>
                </c:pt>
                <c:pt idx="768">
                  <c:v>43445</c:v>
                </c:pt>
                <c:pt idx="769">
                  <c:v>43446</c:v>
                </c:pt>
                <c:pt idx="770">
                  <c:v>43447</c:v>
                </c:pt>
                <c:pt idx="771">
                  <c:v>43448</c:v>
                </c:pt>
                <c:pt idx="772">
                  <c:v>43451</c:v>
                </c:pt>
                <c:pt idx="773">
                  <c:v>43452</c:v>
                </c:pt>
                <c:pt idx="774">
                  <c:v>43453</c:v>
                </c:pt>
                <c:pt idx="775">
                  <c:v>43454</c:v>
                </c:pt>
                <c:pt idx="776">
                  <c:v>43455</c:v>
                </c:pt>
                <c:pt idx="777">
                  <c:v>43458</c:v>
                </c:pt>
                <c:pt idx="778">
                  <c:v>43459</c:v>
                </c:pt>
                <c:pt idx="779">
                  <c:v>43460</c:v>
                </c:pt>
                <c:pt idx="780">
                  <c:v>43461</c:v>
                </c:pt>
                <c:pt idx="781">
                  <c:v>43462</c:v>
                </c:pt>
                <c:pt idx="782">
                  <c:v>43465</c:v>
                </c:pt>
                <c:pt idx="783">
                  <c:v>43466</c:v>
                </c:pt>
                <c:pt idx="784">
                  <c:v>43467</c:v>
                </c:pt>
                <c:pt idx="785">
                  <c:v>43468</c:v>
                </c:pt>
                <c:pt idx="786">
                  <c:v>43469</c:v>
                </c:pt>
                <c:pt idx="787">
                  <c:v>43472</c:v>
                </c:pt>
                <c:pt idx="788">
                  <c:v>43473</c:v>
                </c:pt>
                <c:pt idx="789">
                  <c:v>43474</c:v>
                </c:pt>
                <c:pt idx="790">
                  <c:v>43475</c:v>
                </c:pt>
                <c:pt idx="791">
                  <c:v>43476</c:v>
                </c:pt>
                <c:pt idx="792">
                  <c:v>43479</c:v>
                </c:pt>
                <c:pt idx="793">
                  <c:v>43480</c:v>
                </c:pt>
                <c:pt idx="794">
                  <c:v>43481</c:v>
                </c:pt>
                <c:pt idx="795">
                  <c:v>43482</c:v>
                </c:pt>
                <c:pt idx="796">
                  <c:v>43483</c:v>
                </c:pt>
                <c:pt idx="797">
                  <c:v>43486</c:v>
                </c:pt>
                <c:pt idx="798">
                  <c:v>43487</c:v>
                </c:pt>
                <c:pt idx="799">
                  <c:v>43488</c:v>
                </c:pt>
                <c:pt idx="800">
                  <c:v>43489</c:v>
                </c:pt>
                <c:pt idx="801">
                  <c:v>43490</c:v>
                </c:pt>
                <c:pt idx="802">
                  <c:v>43493</c:v>
                </c:pt>
                <c:pt idx="803">
                  <c:v>43494</c:v>
                </c:pt>
                <c:pt idx="804">
                  <c:v>43495</c:v>
                </c:pt>
                <c:pt idx="805">
                  <c:v>43496</c:v>
                </c:pt>
                <c:pt idx="806">
                  <c:v>43497</c:v>
                </c:pt>
                <c:pt idx="807">
                  <c:v>43500</c:v>
                </c:pt>
                <c:pt idx="808">
                  <c:v>43501</c:v>
                </c:pt>
                <c:pt idx="809">
                  <c:v>43502</c:v>
                </c:pt>
                <c:pt idx="810">
                  <c:v>43503</c:v>
                </c:pt>
                <c:pt idx="811">
                  <c:v>43504</c:v>
                </c:pt>
                <c:pt idx="812">
                  <c:v>43507</c:v>
                </c:pt>
                <c:pt idx="813">
                  <c:v>43508</c:v>
                </c:pt>
                <c:pt idx="814">
                  <c:v>43509</c:v>
                </c:pt>
                <c:pt idx="815">
                  <c:v>43510</c:v>
                </c:pt>
                <c:pt idx="816">
                  <c:v>43511</c:v>
                </c:pt>
                <c:pt idx="817">
                  <c:v>43514</c:v>
                </c:pt>
                <c:pt idx="818">
                  <c:v>43515</c:v>
                </c:pt>
                <c:pt idx="819">
                  <c:v>43516</c:v>
                </c:pt>
                <c:pt idx="820">
                  <c:v>43517</c:v>
                </c:pt>
                <c:pt idx="821">
                  <c:v>43518</c:v>
                </c:pt>
                <c:pt idx="822">
                  <c:v>43521</c:v>
                </c:pt>
                <c:pt idx="823">
                  <c:v>43522</c:v>
                </c:pt>
                <c:pt idx="824">
                  <c:v>43523</c:v>
                </c:pt>
                <c:pt idx="825">
                  <c:v>43524</c:v>
                </c:pt>
                <c:pt idx="826">
                  <c:v>43525</c:v>
                </c:pt>
                <c:pt idx="827">
                  <c:v>43528</c:v>
                </c:pt>
                <c:pt idx="828">
                  <c:v>43529</c:v>
                </c:pt>
                <c:pt idx="829">
                  <c:v>43530</c:v>
                </c:pt>
                <c:pt idx="830">
                  <c:v>43531</c:v>
                </c:pt>
                <c:pt idx="831">
                  <c:v>43532</c:v>
                </c:pt>
                <c:pt idx="832">
                  <c:v>43535</c:v>
                </c:pt>
                <c:pt idx="833">
                  <c:v>43536</c:v>
                </c:pt>
                <c:pt idx="834">
                  <c:v>43537</c:v>
                </c:pt>
                <c:pt idx="835">
                  <c:v>43538</c:v>
                </c:pt>
                <c:pt idx="836">
                  <c:v>43539</c:v>
                </c:pt>
                <c:pt idx="837">
                  <c:v>43542</c:v>
                </c:pt>
                <c:pt idx="838">
                  <c:v>43543</c:v>
                </c:pt>
                <c:pt idx="839">
                  <c:v>43544</c:v>
                </c:pt>
                <c:pt idx="840">
                  <c:v>43545</c:v>
                </c:pt>
                <c:pt idx="841">
                  <c:v>43546</c:v>
                </c:pt>
                <c:pt idx="842">
                  <c:v>43549</c:v>
                </c:pt>
                <c:pt idx="843">
                  <c:v>43550</c:v>
                </c:pt>
                <c:pt idx="844">
                  <c:v>43551</c:v>
                </c:pt>
                <c:pt idx="845">
                  <c:v>43552</c:v>
                </c:pt>
                <c:pt idx="846">
                  <c:v>43553</c:v>
                </c:pt>
                <c:pt idx="847">
                  <c:v>43556</c:v>
                </c:pt>
                <c:pt idx="848">
                  <c:v>43557</c:v>
                </c:pt>
                <c:pt idx="849">
                  <c:v>43558</c:v>
                </c:pt>
                <c:pt idx="850">
                  <c:v>43559</c:v>
                </c:pt>
                <c:pt idx="851">
                  <c:v>43560</c:v>
                </c:pt>
                <c:pt idx="852">
                  <c:v>43563</c:v>
                </c:pt>
                <c:pt idx="853">
                  <c:v>43564</c:v>
                </c:pt>
                <c:pt idx="854">
                  <c:v>43565</c:v>
                </c:pt>
                <c:pt idx="855">
                  <c:v>43566</c:v>
                </c:pt>
                <c:pt idx="856">
                  <c:v>43567</c:v>
                </c:pt>
                <c:pt idx="857">
                  <c:v>43570</c:v>
                </c:pt>
                <c:pt idx="858">
                  <c:v>43571</c:v>
                </c:pt>
                <c:pt idx="859">
                  <c:v>43572</c:v>
                </c:pt>
                <c:pt idx="860">
                  <c:v>43573</c:v>
                </c:pt>
                <c:pt idx="861">
                  <c:v>43574</c:v>
                </c:pt>
                <c:pt idx="862">
                  <c:v>43577</c:v>
                </c:pt>
                <c:pt idx="863">
                  <c:v>43578</c:v>
                </c:pt>
                <c:pt idx="864">
                  <c:v>43579</c:v>
                </c:pt>
                <c:pt idx="865">
                  <c:v>43580</c:v>
                </c:pt>
                <c:pt idx="866">
                  <c:v>43581</c:v>
                </c:pt>
                <c:pt idx="867">
                  <c:v>43584</c:v>
                </c:pt>
                <c:pt idx="868">
                  <c:v>43585</c:v>
                </c:pt>
                <c:pt idx="869">
                  <c:v>43586</c:v>
                </c:pt>
                <c:pt idx="870">
                  <c:v>43587</c:v>
                </c:pt>
                <c:pt idx="871">
                  <c:v>43588</c:v>
                </c:pt>
                <c:pt idx="872">
                  <c:v>43591</c:v>
                </c:pt>
                <c:pt idx="873">
                  <c:v>43592</c:v>
                </c:pt>
                <c:pt idx="874">
                  <c:v>43593</c:v>
                </c:pt>
                <c:pt idx="875">
                  <c:v>43594</c:v>
                </c:pt>
                <c:pt idx="876">
                  <c:v>43595</c:v>
                </c:pt>
                <c:pt idx="877">
                  <c:v>43598</c:v>
                </c:pt>
                <c:pt idx="878">
                  <c:v>43599</c:v>
                </c:pt>
                <c:pt idx="879">
                  <c:v>43600</c:v>
                </c:pt>
                <c:pt idx="880">
                  <c:v>43601</c:v>
                </c:pt>
                <c:pt idx="881">
                  <c:v>43602</c:v>
                </c:pt>
                <c:pt idx="882">
                  <c:v>43605</c:v>
                </c:pt>
                <c:pt idx="883">
                  <c:v>43606</c:v>
                </c:pt>
                <c:pt idx="884">
                  <c:v>43607</c:v>
                </c:pt>
                <c:pt idx="885">
                  <c:v>43608</c:v>
                </c:pt>
                <c:pt idx="886">
                  <c:v>43609</c:v>
                </c:pt>
                <c:pt idx="887">
                  <c:v>43612</c:v>
                </c:pt>
                <c:pt idx="888">
                  <c:v>43613</c:v>
                </c:pt>
                <c:pt idx="889">
                  <c:v>43614</c:v>
                </c:pt>
                <c:pt idx="890">
                  <c:v>43615</c:v>
                </c:pt>
                <c:pt idx="891">
                  <c:v>43616</c:v>
                </c:pt>
                <c:pt idx="892">
                  <c:v>43619</c:v>
                </c:pt>
                <c:pt idx="893">
                  <c:v>43620</c:v>
                </c:pt>
                <c:pt idx="894">
                  <c:v>43621</c:v>
                </c:pt>
                <c:pt idx="895">
                  <c:v>43622</c:v>
                </c:pt>
                <c:pt idx="896">
                  <c:v>43623</c:v>
                </c:pt>
                <c:pt idx="897">
                  <c:v>43626</c:v>
                </c:pt>
                <c:pt idx="898">
                  <c:v>43627</c:v>
                </c:pt>
                <c:pt idx="899">
                  <c:v>43628</c:v>
                </c:pt>
                <c:pt idx="900">
                  <c:v>43629</c:v>
                </c:pt>
                <c:pt idx="901">
                  <c:v>43630</c:v>
                </c:pt>
                <c:pt idx="902">
                  <c:v>43633</c:v>
                </c:pt>
                <c:pt idx="903">
                  <c:v>43634</c:v>
                </c:pt>
                <c:pt idx="904">
                  <c:v>43635</c:v>
                </c:pt>
                <c:pt idx="905">
                  <c:v>43636</c:v>
                </c:pt>
                <c:pt idx="906">
                  <c:v>43637</c:v>
                </c:pt>
                <c:pt idx="907">
                  <c:v>43640</c:v>
                </c:pt>
                <c:pt idx="908">
                  <c:v>43641</c:v>
                </c:pt>
                <c:pt idx="909">
                  <c:v>43642</c:v>
                </c:pt>
                <c:pt idx="910">
                  <c:v>43643</c:v>
                </c:pt>
                <c:pt idx="911">
                  <c:v>43644</c:v>
                </c:pt>
                <c:pt idx="912">
                  <c:v>43647</c:v>
                </c:pt>
                <c:pt idx="913">
                  <c:v>43648</c:v>
                </c:pt>
                <c:pt idx="914">
                  <c:v>43649</c:v>
                </c:pt>
                <c:pt idx="915">
                  <c:v>43650</c:v>
                </c:pt>
                <c:pt idx="916">
                  <c:v>43651</c:v>
                </c:pt>
                <c:pt idx="917">
                  <c:v>43654</c:v>
                </c:pt>
                <c:pt idx="918">
                  <c:v>43655</c:v>
                </c:pt>
                <c:pt idx="919">
                  <c:v>43656</c:v>
                </c:pt>
                <c:pt idx="920">
                  <c:v>43657</c:v>
                </c:pt>
                <c:pt idx="921">
                  <c:v>43658</c:v>
                </c:pt>
                <c:pt idx="922">
                  <c:v>43661</c:v>
                </c:pt>
                <c:pt idx="923">
                  <c:v>43662</c:v>
                </c:pt>
                <c:pt idx="924">
                  <c:v>43663</c:v>
                </c:pt>
                <c:pt idx="925">
                  <c:v>43664</c:v>
                </c:pt>
                <c:pt idx="926">
                  <c:v>43665</c:v>
                </c:pt>
                <c:pt idx="927">
                  <c:v>43668</c:v>
                </c:pt>
                <c:pt idx="928">
                  <c:v>43669</c:v>
                </c:pt>
                <c:pt idx="929">
                  <c:v>43670</c:v>
                </c:pt>
                <c:pt idx="930">
                  <c:v>43671</c:v>
                </c:pt>
                <c:pt idx="931">
                  <c:v>43672</c:v>
                </c:pt>
                <c:pt idx="932">
                  <c:v>43675</c:v>
                </c:pt>
                <c:pt idx="933">
                  <c:v>43676</c:v>
                </c:pt>
                <c:pt idx="934">
                  <c:v>43677</c:v>
                </c:pt>
                <c:pt idx="935">
                  <c:v>43678</c:v>
                </c:pt>
                <c:pt idx="936">
                  <c:v>43679</c:v>
                </c:pt>
                <c:pt idx="937">
                  <c:v>43682</c:v>
                </c:pt>
                <c:pt idx="938">
                  <c:v>43683</c:v>
                </c:pt>
                <c:pt idx="939">
                  <c:v>43684</c:v>
                </c:pt>
                <c:pt idx="940">
                  <c:v>43685</c:v>
                </c:pt>
                <c:pt idx="941">
                  <c:v>43686</c:v>
                </c:pt>
                <c:pt idx="942">
                  <c:v>43689</c:v>
                </c:pt>
                <c:pt idx="943">
                  <c:v>43690</c:v>
                </c:pt>
                <c:pt idx="944">
                  <c:v>43691</c:v>
                </c:pt>
                <c:pt idx="945">
                  <c:v>43692</c:v>
                </c:pt>
                <c:pt idx="946">
                  <c:v>43693</c:v>
                </c:pt>
                <c:pt idx="947">
                  <c:v>43696</c:v>
                </c:pt>
                <c:pt idx="948">
                  <c:v>43697</c:v>
                </c:pt>
                <c:pt idx="949">
                  <c:v>43698</c:v>
                </c:pt>
                <c:pt idx="950">
                  <c:v>43699</c:v>
                </c:pt>
                <c:pt idx="951">
                  <c:v>43700</c:v>
                </c:pt>
                <c:pt idx="952">
                  <c:v>43703</c:v>
                </c:pt>
                <c:pt idx="953">
                  <c:v>43704</c:v>
                </c:pt>
                <c:pt idx="954">
                  <c:v>43705</c:v>
                </c:pt>
                <c:pt idx="955">
                  <c:v>43706</c:v>
                </c:pt>
                <c:pt idx="956">
                  <c:v>43707</c:v>
                </c:pt>
                <c:pt idx="957">
                  <c:v>43710</c:v>
                </c:pt>
                <c:pt idx="958">
                  <c:v>43711</c:v>
                </c:pt>
                <c:pt idx="959">
                  <c:v>43712</c:v>
                </c:pt>
                <c:pt idx="960">
                  <c:v>43713</c:v>
                </c:pt>
                <c:pt idx="961">
                  <c:v>43714</c:v>
                </c:pt>
                <c:pt idx="962">
                  <c:v>43717</c:v>
                </c:pt>
                <c:pt idx="963">
                  <c:v>43718</c:v>
                </c:pt>
                <c:pt idx="964">
                  <c:v>43719</c:v>
                </c:pt>
                <c:pt idx="965">
                  <c:v>43720</c:v>
                </c:pt>
                <c:pt idx="966">
                  <c:v>43721</c:v>
                </c:pt>
                <c:pt idx="967">
                  <c:v>43724</c:v>
                </c:pt>
                <c:pt idx="968">
                  <c:v>43725</c:v>
                </c:pt>
                <c:pt idx="969">
                  <c:v>43726</c:v>
                </c:pt>
                <c:pt idx="970">
                  <c:v>43727</c:v>
                </c:pt>
                <c:pt idx="971">
                  <c:v>43728</c:v>
                </c:pt>
                <c:pt idx="972">
                  <c:v>43731</c:v>
                </c:pt>
                <c:pt idx="973">
                  <c:v>43732</c:v>
                </c:pt>
                <c:pt idx="974">
                  <c:v>43733</c:v>
                </c:pt>
                <c:pt idx="975">
                  <c:v>43734</c:v>
                </c:pt>
                <c:pt idx="976">
                  <c:v>43735</c:v>
                </c:pt>
                <c:pt idx="977">
                  <c:v>43737</c:v>
                </c:pt>
                <c:pt idx="978">
                  <c:v>43738</c:v>
                </c:pt>
                <c:pt idx="979">
                  <c:v>43739</c:v>
                </c:pt>
                <c:pt idx="980">
                  <c:v>43740</c:v>
                </c:pt>
                <c:pt idx="981">
                  <c:v>43741</c:v>
                </c:pt>
                <c:pt idx="982">
                  <c:v>43742</c:v>
                </c:pt>
                <c:pt idx="983">
                  <c:v>43745</c:v>
                </c:pt>
                <c:pt idx="984">
                  <c:v>43746</c:v>
                </c:pt>
                <c:pt idx="985">
                  <c:v>43747</c:v>
                </c:pt>
                <c:pt idx="986">
                  <c:v>43748</c:v>
                </c:pt>
                <c:pt idx="987">
                  <c:v>43749</c:v>
                </c:pt>
                <c:pt idx="988">
                  <c:v>43752</c:v>
                </c:pt>
                <c:pt idx="989">
                  <c:v>43753</c:v>
                </c:pt>
                <c:pt idx="990">
                  <c:v>43754</c:v>
                </c:pt>
                <c:pt idx="991">
                  <c:v>43755</c:v>
                </c:pt>
                <c:pt idx="992">
                  <c:v>43756</c:v>
                </c:pt>
                <c:pt idx="993">
                  <c:v>43759</c:v>
                </c:pt>
                <c:pt idx="994">
                  <c:v>43760</c:v>
                </c:pt>
                <c:pt idx="995">
                  <c:v>43761</c:v>
                </c:pt>
                <c:pt idx="996">
                  <c:v>43762</c:v>
                </c:pt>
                <c:pt idx="997">
                  <c:v>43763</c:v>
                </c:pt>
                <c:pt idx="998">
                  <c:v>43766</c:v>
                </c:pt>
                <c:pt idx="999">
                  <c:v>43767</c:v>
                </c:pt>
                <c:pt idx="1000">
                  <c:v>43768</c:v>
                </c:pt>
                <c:pt idx="1001">
                  <c:v>43769</c:v>
                </c:pt>
                <c:pt idx="1002">
                  <c:v>43770</c:v>
                </c:pt>
                <c:pt idx="1003">
                  <c:v>43773</c:v>
                </c:pt>
                <c:pt idx="1004">
                  <c:v>43774</c:v>
                </c:pt>
                <c:pt idx="1005">
                  <c:v>43775</c:v>
                </c:pt>
                <c:pt idx="1006">
                  <c:v>43776</c:v>
                </c:pt>
                <c:pt idx="1007">
                  <c:v>43777</c:v>
                </c:pt>
                <c:pt idx="1008">
                  <c:v>43780</c:v>
                </c:pt>
                <c:pt idx="1009">
                  <c:v>43781</c:v>
                </c:pt>
                <c:pt idx="1010">
                  <c:v>43782</c:v>
                </c:pt>
                <c:pt idx="1011">
                  <c:v>43783</c:v>
                </c:pt>
                <c:pt idx="1012">
                  <c:v>43784</c:v>
                </c:pt>
                <c:pt idx="1013">
                  <c:v>43787</c:v>
                </c:pt>
                <c:pt idx="1014">
                  <c:v>43788</c:v>
                </c:pt>
                <c:pt idx="1015">
                  <c:v>43789</c:v>
                </c:pt>
                <c:pt idx="1016">
                  <c:v>43790</c:v>
                </c:pt>
                <c:pt idx="1017">
                  <c:v>43791</c:v>
                </c:pt>
                <c:pt idx="1018">
                  <c:v>43794</c:v>
                </c:pt>
                <c:pt idx="1019">
                  <c:v>43795</c:v>
                </c:pt>
                <c:pt idx="1020">
                  <c:v>43796</c:v>
                </c:pt>
                <c:pt idx="1021">
                  <c:v>43797</c:v>
                </c:pt>
                <c:pt idx="1022">
                  <c:v>43798</c:v>
                </c:pt>
                <c:pt idx="1023">
                  <c:v>43801</c:v>
                </c:pt>
                <c:pt idx="1024">
                  <c:v>43802</c:v>
                </c:pt>
                <c:pt idx="1025">
                  <c:v>43803</c:v>
                </c:pt>
                <c:pt idx="1026">
                  <c:v>43804</c:v>
                </c:pt>
                <c:pt idx="1027">
                  <c:v>43805</c:v>
                </c:pt>
                <c:pt idx="1028">
                  <c:v>43808</c:v>
                </c:pt>
                <c:pt idx="1029">
                  <c:v>43809</c:v>
                </c:pt>
                <c:pt idx="1030">
                  <c:v>43810</c:v>
                </c:pt>
                <c:pt idx="1031">
                  <c:v>43811</c:v>
                </c:pt>
                <c:pt idx="1032">
                  <c:v>43812</c:v>
                </c:pt>
                <c:pt idx="1033">
                  <c:v>43815</c:v>
                </c:pt>
                <c:pt idx="1034">
                  <c:v>43816</c:v>
                </c:pt>
                <c:pt idx="1035">
                  <c:v>43817</c:v>
                </c:pt>
                <c:pt idx="1036">
                  <c:v>43818</c:v>
                </c:pt>
                <c:pt idx="1037">
                  <c:v>43819</c:v>
                </c:pt>
                <c:pt idx="1038">
                  <c:v>43822</c:v>
                </c:pt>
                <c:pt idx="1039">
                  <c:v>43823</c:v>
                </c:pt>
                <c:pt idx="1040">
                  <c:v>43824</c:v>
                </c:pt>
                <c:pt idx="1041">
                  <c:v>43825</c:v>
                </c:pt>
                <c:pt idx="1042">
                  <c:v>43826</c:v>
                </c:pt>
                <c:pt idx="1043">
                  <c:v>43829</c:v>
                </c:pt>
                <c:pt idx="1044">
                  <c:v>43830</c:v>
                </c:pt>
                <c:pt idx="1045">
                  <c:v>43831</c:v>
                </c:pt>
                <c:pt idx="1046">
                  <c:v>43832</c:v>
                </c:pt>
                <c:pt idx="1047">
                  <c:v>43833</c:v>
                </c:pt>
                <c:pt idx="1048">
                  <c:v>43836</c:v>
                </c:pt>
                <c:pt idx="1049">
                  <c:v>43837</c:v>
                </c:pt>
                <c:pt idx="1050">
                  <c:v>43838</c:v>
                </c:pt>
                <c:pt idx="1051">
                  <c:v>43839</c:v>
                </c:pt>
                <c:pt idx="1052">
                  <c:v>43840</c:v>
                </c:pt>
                <c:pt idx="1053">
                  <c:v>43843</c:v>
                </c:pt>
                <c:pt idx="1054">
                  <c:v>43844</c:v>
                </c:pt>
                <c:pt idx="1055">
                  <c:v>43845</c:v>
                </c:pt>
                <c:pt idx="1056">
                  <c:v>43846</c:v>
                </c:pt>
                <c:pt idx="1057">
                  <c:v>43847</c:v>
                </c:pt>
                <c:pt idx="1058">
                  <c:v>43849</c:v>
                </c:pt>
                <c:pt idx="1059">
                  <c:v>43850</c:v>
                </c:pt>
                <c:pt idx="1060">
                  <c:v>43851</c:v>
                </c:pt>
                <c:pt idx="1061">
                  <c:v>43852</c:v>
                </c:pt>
                <c:pt idx="1062">
                  <c:v>43853</c:v>
                </c:pt>
                <c:pt idx="1063">
                  <c:v>43854</c:v>
                </c:pt>
                <c:pt idx="1064">
                  <c:v>43857</c:v>
                </c:pt>
                <c:pt idx="1065">
                  <c:v>43858</c:v>
                </c:pt>
                <c:pt idx="1066">
                  <c:v>43859</c:v>
                </c:pt>
                <c:pt idx="1067">
                  <c:v>43860</c:v>
                </c:pt>
                <c:pt idx="1068">
                  <c:v>43861</c:v>
                </c:pt>
                <c:pt idx="1069">
                  <c:v>43864</c:v>
                </c:pt>
                <c:pt idx="1070">
                  <c:v>43865</c:v>
                </c:pt>
                <c:pt idx="1071">
                  <c:v>43866</c:v>
                </c:pt>
                <c:pt idx="1072">
                  <c:v>43867</c:v>
                </c:pt>
                <c:pt idx="1073">
                  <c:v>43868</c:v>
                </c:pt>
                <c:pt idx="1074">
                  <c:v>43871</c:v>
                </c:pt>
                <c:pt idx="1075">
                  <c:v>43872</c:v>
                </c:pt>
                <c:pt idx="1076">
                  <c:v>43873</c:v>
                </c:pt>
                <c:pt idx="1077">
                  <c:v>43874</c:v>
                </c:pt>
                <c:pt idx="1078">
                  <c:v>43875</c:v>
                </c:pt>
                <c:pt idx="1079">
                  <c:v>43878</c:v>
                </c:pt>
                <c:pt idx="1080">
                  <c:v>43879</c:v>
                </c:pt>
                <c:pt idx="1081">
                  <c:v>43880</c:v>
                </c:pt>
                <c:pt idx="1082">
                  <c:v>43881</c:v>
                </c:pt>
                <c:pt idx="1083">
                  <c:v>43882</c:v>
                </c:pt>
                <c:pt idx="1084">
                  <c:v>43885</c:v>
                </c:pt>
                <c:pt idx="1085">
                  <c:v>43886</c:v>
                </c:pt>
                <c:pt idx="1086">
                  <c:v>43887</c:v>
                </c:pt>
                <c:pt idx="1087">
                  <c:v>43888</c:v>
                </c:pt>
                <c:pt idx="1088">
                  <c:v>43889</c:v>
                </c:pt>
                <c:pt idx="1089">
                  <c:v>43892</c:v>
                </c:pt>
                <c:pt idx="1090">
                  <c:v>43893</c:v>
                </c:pt>
                <c:pt idx="1091">
                  <c:v>43894</c:v>
                </c:pt>
                <c:pt idx="1092">
                  <c:v>43895</c:v>
                </c:pt>
                <c:pt idx="1093">
                  <c:v>43896</c:v>
                </c:pt>
                <c:pt idx="1094">
                  <c:v>43899</c:v>
                </c:pt>
                <c:pt idx="1095">
                  <c:v>43900</c:v>
                </c:pt>
                <c:pt idx="1096">
                  <c:v>43901</c:v>
                </c:pt>
                <c:pt idx="1097">
                  <c:v>43902</c:v>
                </c:pt>
                <c:pt idx="1098">
                  <c:v>43903</c:v>
                </c:pt>
                <c:pt idx="1099">
                  <c:v>43906</c:v>
                </c:pt>
                <c:pt idx="1100">
                  <c:v>43907</c:v>
                </c:pt>
                <c:pt idx="1101">
                  <c:v>43908</c:v>
                </c:pt>
                <c:pt idx="1102">
                  <c:v>43909</c:v>
                </c:pt>
                <c:pt idx="1103">
                  <c:v>43910</c:v>
                </c:pt>
                <c:pt idx="1104">
                  <c:v>43911</c:v>
                </c:pt>
                <c:pt idx="1105">
                  <c:v>43912</c:v>
                </c:pt>
                <c:pt idx="1106">
                  <c:v>43913</c:v>
                </c:pt>
                <c:pt idx="1107">
                  <c:v>43914</c:v>
                </c:pt>
                <c:pt idx="1108">
                  <c:v>43915</c:v>
                </c:pt>
                <c:pt idx="1109">
                  <c:v>43916</c:v>
                </c:pt>
                <c:pt idx="1110">
                  <c:v>43917</c:v>
                </c:pt>
                <c:pt idx="1111">
                  <c:v>43920</c:v>
                </c:pt>
                <c:pt idx="1112">
                  <c:v>43921</c:v>
                </c:pt>
                <c:pt idx="1113">
                  <c:v>43922</c:v>
                </c:pt>
                <c:pt idx="1114">
                  <c:v>43923</c:v>
                </c:pt>
                <c:pt idx="1115">
                  <c:v>43924</c:v>
                </c:pt>
                <c:pt idx="1116">
                  <c:v>43927</c:v>
                </c:pt>
                <c:pt idx="1117">
                  <c:v>43928</c:v>
                </c:pt>
                <c:pt idx="1118">
                  <c:v>43929</c:v>
                </c:pt>
                <c:pt idx="1119">
                  <c:v>43930</c:v>
                </c:pt>
                <c:pt idx="1120">
                  <c:v>43931</c:v>
                </c:pt>
                <c:pt idx="1121">
                  <c:v>43934</c:v>
                </c:pt>
                <c:pt idx="1122">
                  <c:v>43935</c:v>
                </c:pt>
                <c:pt idx="1123">
                  <c:v>43936</c:v>
                </c:pt>
                <c:pt idx="1124">
                  <c:v>43937</c:v>
                </c:pt>
                <c:pt idx="1125">
                  <c:v>43938</c:v>
                </c:pt>
                <c:pt idx="1126">
                  <c:v>43941</c:v>
                </c:pt>
                <c:pt idx="1127">
                  <c:v>43942</c:v>
                </c:pt>
                <c:pt idx="1128">
                  <c:v>43943</c:v>
                </c:pt>
                <c:pt idx="1129">
                  <c:v>43944</c:v>
                </c:pt>
                <c:pt idx="1130">
                  <c:v>43945</c:v>
                </c:pt>
                <c:pt idx="1131">
                  <c:v>43948</c:v>
                </c:pt>
                <c:pt idx="1132">
                  <c:v>43949</c:v>
                </c:pt>
                <c:pt idx="1133">
                  <c:v>43950</c:v>
                </c:pt>
                <c:pt idx="1134">
                  <c:v>43951</c:v>
                </c:pt>
                <c:pt idx="1135">
                  <c:v>43952</c:v>
                </c:pt>
                <c:pt idx="1136">
                  <c:v>43955</c:v>
                </c:pt>
                <c:pt idx="1137">
                  <c:v>43956</c:v>
                </c:pt>
                <c:pt idx="1138">
                  <c:v>43957</c:v>
                </c:pt>
                <c:pt idx="1139">
                  <c:v>43958</c:v>
                </c:pt>
                <c:pt idx="1140">
                  <c:v>43959</c:v>
                </c:pt>
                <c:pt idx="1141">
                  <c:v>43962</c:v>
                </c:pt>
                <c:pt idx="1142">
                  <c:v>43963</c:v>
                </c:pt>
                <c:pt idx="1143">
                  <c:v>43964</c:v>
                </c:pt>
                <c:pt idx="1144">
                  <c:v>43965</c:v>
                </c:pt>
                <c:pt idx="1145">
                  <c:v>43966</c:v>
                </c:pt>
                <c:pt idx="1146">
                  <c:v>43969</c:v>
                </c:pt>
                <c:pt idx="1147">
                  <c:v>43970</c:v>
                </c:pt>
                <c:pt idx="1148">
                  <c:v>43971</c:v>
                </c:pt>
                <c:pt idx="1149">
                  <c:v>43972</c:v>
                </c:pt>
                <c:pt idx="1150">
                  <c:v>43973</c:v>
                </c:pt>
                <c:pt idx="1151">
                  <c:v>43976</c:v>
                </c:pt>
                <c:pt idx="1152">
                  <c:v>43977</c:v>
                </c:pt>
                <c:pt idx="1153">
                  <c:v>43978</c:v>
                </c:pt>
                <c:pt idx="1154">
                  <c:v>43979</c:v>
                </c:pt>
                <c:pt idx="1155">
                  <c:v>43980</c:v>
                </c:pt>
                <c:pt idx="1156">
                  <c:v>43983</c:v>
                </c:pt>
                <c:pt idx="1157">
                  <c:v>43984</c:v>
                </c:pt>
                <c:pt idx="1158">
                  <c:v>43985</c:v>
                </c:pt>
                <c:pt idx="1159">
                  <c:v>43986</c:v>
                </c:pt>
                <c:pt idx="1160">
                  <c:v>43987</c:v>
                </c:pt>
                <c:pt idx="1161">
                  <c:v>43990</c:v>
                </c:pt>
                <c:pt idx="1162">
                  <c:v>43991</c:v>
                </c:pt>
                <c:pt idx="1163">
                  <c:v>43992</c:v>
                </c:pt>
                <c:pt idx="1164">
                  <c:v>43993</c:v>
                </c:pt>
                <c:pt idx="1165">
                  <c:v>43994</c:v>
                </c:pt>
                <c:pt idx="1166">
                  <c:v>43997</c:v>
                </c:pt>
                <c:pt idx="1167">
                  <c:v>43998</c:v>
                </c:pt>
                <c:pt idx="1168">
                  <c:v>43999</c:v>
                </c:pt>
                <c:pt idx="1169">
                  <c:v>44000</c:v>
                </c:pt>
                <c:pt idx="1170">
                  <c:v>44001</c:v>
                </c:pt>
                <c:pt idx="1171">
                  <c:v>44004</c:v>
                </c:pt>
                <c:pt idx="1172">
                  <c:v>44005</c:v>
                </c:pt>
                <c:pt idx="1173">
                  <c:v>44006</c:v>
                </c:pt>
                <c:pt idx="1174">
                  <c:v>44007</c:v>
                </c:pt>
                <c:pt idx="1175">
                  <c:v>44008</c:v>
                </c:pt>
                <c:pt idx="1176">
                  <c:v>44011</c:v>
                </c:pt>
                <c:pt idx="1177">
                  <c:v>44012</c:v>
                </c:pt>
                <c:pt idx="1178">
                  <c:v>44013</c:v>
                </c:pt>
                <c:pt idx="1179">
                  <c:v>44014</c:v>
                </c:pt>
                <c:pt idx="1180">
                  <c:v>44015</c:v>
                </c:pt>
                <c:pt idx="1181">
                  <c:v>44018</c:v>
                </c:pt>
                <c:pt idx="1182">
                  <c:v>44019</c:v>
                </c:pt>
                <c:pt idx="1183">
                  <c:v>44020</c:v>
                </c:pt>
                <c:pt idx="1184">
                  <c:v>44021</c:v>
                </c:pt>
                <c:pt idx="1185">
                  <c:v>44022</c:v>
                </c:pt>
                <c:pt idx="1186">
                  <c:v>44025</c:v>
                </c:pt>
                <c:pt idx="1187">
                  <c:v>44026</c:v>
                </c:pt>
                <c:pt idx="1188">
                  <c:v>44027</c:v>
                </c:pt>
                <c:pt idx="1189">
                  <c:v>44028</c:v>
                </c:pt>
                <c:pt idx="1190">
                  <c:v>44029</c:v>
                </c:pt>
                <c:pt idx="1191">
                  <c:v>44032</c:v>
                </c:pt>
                <c:pt idx="1192">
                  <c:v>44033</c:v>
                </c:pt>
                <c:pt idx="1193">
                  <c:v>44034</c:v>
                </c:pt>
                <c:pt idx="1194">
                  <c:v>44035</c:v>
                </c:pt>
                <c:pt idx="1195">
                  <c:v>44036</c:v>
                </c:pt>
                <c:pt idx="1196">
                  <c:v>44039</c:v>
                </c:pt>
                <c:pt idx="1197">
                  <c:v>44040</c:v>
                </c:pt>
                <c:pt idx="1198">
                  <c:v>44041</c:v>
                </c:pt>
                <c:pt idx="1199">
                  <c:v>44042</c:v>
                </c:pt>
                <c:pt idx="1200">
                  <c:v>44043</c:v>
                </c:pt>
                <c:pt idx="1201">
                  <c:v>44046</c:v>
                </c:pt>
                <c:pt idx="1202">
                  <c:v>44047</c:v>
                </c:pt>
                <c:pt idx="1203">
                  <c:v>44048</c:v>
                </c:pt>
                <c:pt idx="1204">
                  <c:v>44049</c:v>
                </c:pt>
                <c:pt idx="1205">
                  <c:v>44050</c:v>
                </c:pt>
                <c:pt idx="1206">
                  <c:v>44053</c:v>
                </c:pt>
                <c:pt idx="1207">
                  <c:v>44054</c:v>
                </c:pt>
                <c:pt idx="1208">
                  <c:v>44055</c:v>
                </c:pt>
                <c:pt idx="1209">
                  <c:v>44056</c:v>
                </c:pt>
                <c:pt idx="1210">
                  <c:v>44057</c:v>
                </c:pt>
                <c:pt idx="1211">
                  <c:v>44060</c:v>
                </c:pt>
                <c:pt idx="1212">
                  <c:v>44061</c:v>
                </c:pt>
                <c:pt idx="1213">
                  <c:v>44062</c:v>
                </c:pt>
                <c:pt idx="1214">
                  <c:v>44063</c:v>
                </c:pt>
                <c:pt idx="1215">
                  <c:v>44064</c:v>
                </c:pt>
                <c:pt idx="1216">
                  <c:v>44067</c:v>
                </c:pt>
                <c:pt idx="1217">
                  <c:v>44068</c:v>
                </c:pt>
                <c:pt idx="1218">
                  <c:v>44069</c:v>
                </c:pt>
                <c:pt idx="1219">
                  <c:v>44070</c:v>
                </c:pt>
                <c:pt idx="1220">
                  <c:v>44071</c:v>
                </c:pt>
                <c:pt idx="1221">
                  <c:v>44074</c:v>
                </c:pt>
                <c:pt idx="1222">
                  <c:v>44075</c:v>
                </c:pt>
                <c:pt idx="1223">
                  <c:v>44076</c:v>
                </c:pt>
                <c:pt idx="1224">
                  <c:v>44077</c:v>
                </c:pt>
                <c:pt idx="1225">
                  <c:v>44078</c:v>
                </c:pt>
                <c:pt idx="1226">
                  <c:v>44081</c:v>
                </c:pt>
                <c:pt idx="1227">
                  <c:v>44082</c:v>
                </c:pt>
                <c:pt idx="1228">
                  <c:v>44083</c:v>
                </c:pt>
                <c:pt idx="1229">
                  <c:v>44084</c:v>
                </c:pt>
                <c:pt idx="1230">
                  <c:v>44085</c:v>
                </c:pt>
                <c:pt idx="1231">
                  <c:v>44088</c:v>
                </c:pt>
                <c:pt idx="1232">
                  <c:v>44089</c:v>
                </c:pt>
                <c:pt idx="1233">
                  <c:v>44090</c:v>
                </c:pt>
                <c:pt idx="1234">
                  <c:v>44091</c:v>
                </c:pt>
                <c:pt idx="1235">
                  <c:v>44092</c:v>
                </c:pt>
                <c:pt idx="1236">
                  <c:v>44095</c:v>
                </c:pt>
                <c:pt idx="1237">
                  <c:v>44096</c:v>
                </c:pt>
                <c:pt idx="1238">
                  <c:v>44097</c:v>
                </c:pt>
                <c:pt idx="1239">
                  <c:v>44098</c:v>
                </c:pt>
                <c:pt idx="1240">
                  <c:v>44099</c:v>
                </c:pt>
                <c:pt idx="1241">
                  <c:v>44102</c:v>
                </c:pt>
                <c:pt idx="1242">
                  <c:v>44103</c:v>
                </c:pt>
                <c:pt idx="1243">
                  <c:v>44104</c:v>
                </c:pt>
                <c:pt idx="1244">
                  <c:v>44105</c:v>
                </c:pt>
                <c:pt idx="1245">
                  <c:v>44106</c:v>
                </c:pt>
                <c:pt idx="1246">
                  <c:v>44109</c:v>
                </c:pt>
                <c:pt idx="1247">
                  <c:v>44110</c:v>
                </c:pt>
                <c:pt idx="1248">
                  <c:v>44111</c:v>
                </c:pt>
                <c:pt idx="1249">
                  <c:v>44112</c:v>
                </c:pt>
                <c:pt idx="1250">
                  <c:v>44113</c:v>
                </c:pt>
                <c:pt idx="1251">
                  <c:v>44116</c:v>
                </c:pt>
                <c:pt idx="1252">
                  <c:v>44117</c:v>
                </c:pt>
                <c:pt idx="1253">
                  <c:v>44118</c:v>
                </c:pt>
                <c:pt idx="1254">
                  <c:v>44119</c:v>
                </c:pt>
                <c:pt idx="1255">
                  <c:v>44120</c:v>
                </c:pt>
                <c:pt idx="1256">
                  <c:v>44123</c:v>
                </c:pt>
                <c:pt idx="1257">
                  <c:v>44124</c:v>
                </c:pt>
                <c:pt idx="1258">
                  <c:v>44125</c:v>
                </c:pt>
                <c:pt idx="1259">
                  <c:v>44126</c:v>
                </c:pt>
                <c:pt idx="1260">
                  <c:v>44127</c:v>
                </c:pt>
                <c:pt idx="1261">
                  <c:v>44130</c:v>
                </c:pt>
                <c:pt idx="1262">
                  <c:v>44131</c:v>
                </c:pt>
                <c:pt idx="1263">
                  <c:v>44132</c:v>
                </c:pt>
                <c:pt idx="1264">
                  <c:v>44133</c:v>
                </c:pt>
                <c:pt idx="1265">
                  <c:v>44134</c:v>
                </c:pt>
                <c:pt idx="1266">
                  <c:v>44137</c:v>
                </c:pt>
                <c:pt idx="1267">
                  <c:v>44138</c:v>
                </c:pt>
                <c:pt idx="1268">
                  <c:v>44139</c:v>
                </c:pt>
                <c:pt idx="1269">
                  <c:v>44140</c:v>
                </c:pt>
                <c:pt idx="1270">
                  <c:v>44141</c:v>
                </c:pt>
                <c:pt idx="1271">
                  <c:v>44144</c:v>
                </c:pt>
                <c:pt idx="1272">
                  <c:v>44145</c:v>
                </c:pt>
                <c:pt idx="1273">
                  <c:v>44146</c:v>
                </c:pt>
                <c:pt idx="1274">
                  <c:v>44147</c:v>
                </c:pt>
                <c:pt idx="1275">
                  <c:v>44148</c:v>
                </c:pt>
                <c:pt idx="1276">
                  <c:v>44151</c:v>
                </c:pt>
                <c:pt idx="1277">
                  <c:v>44152</c:v>
                </c:pt>
                <c:pt idx="1278">
                  <c:v>44153</c:v>
                </c:pt>
                <c:pt idx="1279">
                  <c:v>44154</c:v>
                </c:pt>
                <c:pt idx="1280">
                  <c:v>44155</c:v>
                </c:pt>
                <c:pt idx="1281">
                  <c:v>44158</c:v>
                </c:pt>
                <c:pt idx="1282">
                  <c:v>44159</c:v>
                </c:pt>
                <c:pt idx="1283">
                  <c:v>44160</c:v>
                </c:pt>
                <c:pt idx="1284">
                  <c:v>44161</c:v>
                </c:pt>
                <c:pt idx="1285">
                  <c:v>44162</c:v>
                </c:pt>
                <c:pt idx="1286">
                  <c:v>44165</c:v>
                </c:pt>
                <c:pt idx="1287">
                  <c:v>44166</c:v>
                </c:pt>
                <c:pt idx="1288">
                  <c:v>44167</c:v>
                </c:pt>
                <c:pt idx="1289">
                  <c:v>44168</c:v>
                </c:pt>
                <c:pt idx="1290">
                  <c:v>44169</c:v>
                </c:pt>
                <c:pt idx="1291">
                  <c:v>44172</c:v>
                </c:pt>
                <c:pt idx="1292">
                  <c:v>44173</c:v>
                </c:pt>
                <c:pt idx="1293">
                  <c:v>44174</c:v>
                </c:pt>
                <c:pt idx="1294">
                  <c:v>44175</c:v>
                </c:pt>
                <c:pt idx="1295">
                  <c:v>44176</c:v>
                </c:pt>
                <c:pt idx="1296">
                  <c:v>44179</c:v>
                </c:pt>
                <c:pt idx="1297">
                  <c:v>44180</c:v>
                </c:pt>
                <c:pt idx="1298">
                  <c:v>44181</c:v>
                </c:pt>
                <c:pt idx="1299">
                  <c:v>44182</c:v>
                </c:pt>
                <c:pt idx="1300">
                  <c:v>44183</c:v>
                </c:pt>
                <c:pt idx="1301">
                  <c:v>44186</c:v>
                </c:pt>
                <c:pt idx="1302">
                  <c:v>44187</c:v>
                </c:pt>
                <c:pt idx="1303">
                  <c:v>44188</c:v>
                </c:pt>
                <c:pt idx="1304">
                  <c:v>44189</c:v>
                </c:pt>
                <c:pt idx="1305">
                  <c:v>44190</c:v>
                </c:pt>
                <c:pt idx="1306">
                  <c:v>44193</c:v>
                </c:pt>
                <c:pt idx="1307">
                  <c:v>44194</c:v>
                </c:pt>
                <c:pt idx="1308">
                  <c:v>44195</c:v>
                </c:pt>
                <c:pt idx="1309">
                  <c:v>44196</c:v>
                </c:pt>
                <c:pt idx="1310">
                  <c:v>44197</c:v>
                </c:pt>
                <c:pt idx="1311">
                  <c:v>44200</c:v>
                </c:pt>
                <c:pt idx="1312">
                  <c:v>44201</c:v>
                </c:pt>
                <c:pt idx="1313">
                  <c:v>44202</c:v>
                </c:pt>
                <c:pt idx="1314">
                  <c:v>44203</c:v>
                </c:pt>
                <c:pt idx="1315">
                  <c:v>44204</c:v>
                </c:pt>
                <c:pt idx="1316">
                  <c:v>44207</c:v>
                </c:pt>
                <c:pt idx="1317">
                  <c:v>44208</c:v>
                </c:pt>
                <c:pt idx="1318">
                  <c:v>44209</c:v>
                </c:pt>
                <c:pt idx="1319">
                  <c:v>44210</c:v>
                </c:pt>
                <c:pt idx="1320">
                  <c:v>44211</c:v>
                </c:pt>
                <c:pt idx="1321">
                  <c:v>44214</c:v>
                </c:pt>
                <c:pt idx="1322">
                  <c:v>44215</c:v>
                </c:pt>
                <c:pt idx="1323">
                  <c:v>44216</c:v>
                </c:pt>
                <c:pt idx="1324">
                  <c:v>44217</c:v>
                </c:pt>
                <c:pt idx="1325">
                  <c:v>44218</c:v>
                </c:pt>
                <c:pt idx="1326">
                  <c:v>44221</c:v>
                </c:pt>
                <c:pt idx="1327">
                  <c:v>44222</c:v>
                </c:pt>
                <c:pt idx="1328">
                  <c:v>44223</c:v>
                </c:pt>
                <c:pt idx="1329">
                  <c:v>44224</c:v>
                </c:pt>
                <c:pt idx="1330">
                  <c:v>44225</c:v>
                </c:pt>
                <c:pt idx="1331">
                  <c:v>44228</c:v>
                </c:pt>
                <c:pt idx="1332">
                  <c:v>44229</c:v>
                </c:pt>
                <c:pt idx="1333">
                  <c:v>44230</c:v>
                </c:pt>
                <c:pt idx="1334">
                  <c:v>44231</c:v>
                </c:pt>
                <c:pt idx="1335">
                  <c:v>44232</c:v>
                </c:pt>
                <c:pt idx="1336">
                  <c:v>44235</c:v>
                </c:pt>
                <c:pt idx="1337">
                  <c:v>44236</c:v>
                </c:pt>
                <c:pt idx="1338">
                  <c:v>44237</c:v>
                </c:pt>
                <c:pt idx="1339">
                  <c:v>44238</c:v>
                </c:pt>
                <c:pt idx="1340">
                  <c:v>44239</c:v>
                </c:pt>
                <c:pt idx="1341">
                  <c:v>44242</c:v>
                </c:pt>
                <c:pt idx="1342">
                  <c:v>44243</c:v>
                </c:pt>
                <c:pt idx="1343">
                  <c:v>44244</c:v>
                </c:pt>
                <c:pt idx="1344">
                  <c:v>44245</c:v>
                </c:pt>
                <c:pt idx="1345">
                  <c:v>44246</c:v>
                </c:pt>
                <c:pt idx="1346">
                  <c:v>44249</c:v>
                </c:pt>
                <c:pt idx="1347">
                  <c:v>44250</c:v>
                </c:pt>
                <c:pt idx="1348">
                  <c:v>44251</c:v>
                </c:pt>
                <c:pt idx="1349">
                  <c:v>44252</c:v>
                </c:pt>
                <c:pt idx="1350">
                  <c:v>44253</c:v>
                </c:pt>
                <c:pt idx="1351">
                  <c:v>44256</c:v>
                </c:pt>
                <c:pt idx="1352">
                  <c:v>44257</c:v>
                </c:pt>
                <c:pt idx="1353">
                  <c:v>44258</c:v>
                </c:pt>
                <c:pt idx="1354">
                  <c:v>44259</c:v>
                </c:pt>
                <c:pt idx="1355">
                  <c:v>44260</c:v>
                </c:pt>
                <c:pt idx="1356">
                  <c:v>44263</c:v>
                </c:pt>
                <c:pt idx="1357">
                  <c:v>44264</c:v>
                </c:pt>
                <c:pt idx="1358">
                  <c:v>44265</c:v>
                </c:pt>
                <c:pt idx="1359">
                  <c:v>44266</c:v>
                </c:pt>
                <c:pt idx="1360">
                  <c:v>44267</c:v>
                </c:pt>
                <c:pt idx="1361">
                  <c:v>44270</c:v>
                </c:pt>
                <c:pt idx="1362">
                  <c:v>44271</c:v>
                </c:pt>
                <c:pt idx="1363">
                  <c:v>44272</c:v>
                </c:pt>
                <c:pt idx="1364">
                  <c:v>44273</c:v>
                </c:pt>
                <c:pt idx="1365">
                  <c:v>44274</c:v>
                </c:pt>
                <c:pt idx="1366">
                  <c:v>44277</c:v>
                </c:pt>
                <c:pt idx="1367">
                  <c:v>44278</c:v>
                </c:pt>
                <c:pt idx="1368">
                  <c:v>44279</c:v>
                </c:pt>
                <c:pt idx="1369">
                  <c:v>44280</c:v>
                </c:pt>
                <c:pt idx="1370">
                  <c:v>44281</c:v>
                </c:pt>
                <c:pt idx="1371">
                  <c:v>44284</c:v>
                </c:pt>
                <c:pt idx="1372">
                  <c:v>44285</c:v>
                </c:pt>
                <c:pt idx="1373">
                  <c:v>44286</c:v>
                </c:pt>
                <c:pt idx="1374">
                  <c:v>44287</c:v>
                </c:pt>
                <c:pt idx="1375">
                  <c:v>44288</c:v>
                </c:pt>
                <c:pt idx="1376">
                  <c:v>44291</c:v>
                </c:pt>
                <c:pt idx="1377">
                  <c:v>44292</c:v>
                </c:pt>
                <c:pt idx="1378">
                  <c:v>44293</c:v>
                </c:pt>
                <c:pt idx="1379">
                  <c:v>44294</c:v>
                </c:pt>
                <c:pt idx="1380">
                  <c:v>44295</c:v>
                </c:pt>
                <c:pt idx="1381">
                  <c:v>44298</c:v>
                </c:pt>
                <c:pt idx="1382">
                  <c:v>44299</c:v>
                </c:pt>
                <c:pt idx="1383">
                  <c:v>44300</c:v>
                </c:pt>
                <c:pt idx="1384">
                  <c:v>44301</c:v>
                </c:pt>
                <c:pt idx="1385">
                  <c:v>44302</c:v>
                </c:pt>
                <c:pt idx="1386">
                  <c:v>44305</c:v>
                </c:pt>
                <c:pt idx="1387">
                  <c:v>44306</c:v>
                </c:pt>
                <c:pt idx="1388">
                  <c:v>44307</c:v>
                </c:pt>
                <c:pt idx="1389">
                  <c:v>44308</c:v>
                </c:pt>
                <c:pt idx="1390">
                  <c:v>44309</c:v>
                </c:pt>
                <c:pt idx="1391">
                  <c:v>44312</c:v>
                </c:pt>
                <c:pt idx="1392">
                  <c:v>44313</c:v>
                </c:pt>
                <c:pt idx="1393">
                  <c:v>44314</c:v>
                </c:pt>
                <c:pt idx="1394">
                  <c:v>44315</c:v>
                </c:pt>
                <c:pt idx="1395">
                  <c:v>44316</c:v>
                </c:pt>
              </c:numCache>
            </c:numRef>
          </c:cat>
          <c:val>
            <c:numRef>
              <c:f>针叶报价及进口盈利!$J$2:$J$1397</c:f>
              <c:numCache>
                <c:formatCode>0_ </c:formatCode>
                <c:ptCount val="1396"/>
                <c:pt idx="0">
                  <c:v>4490</c:v>
                </c:pt>
                <c:pt idx="1">
                  <c:v>4490</c:v>
                </c:pt>
                <c:pt idx="2">
                  <c:v>4490</c:v>
                </c:pt>
                <c:pt idx="3">
                  <c:v>4490</c:v>
                </c:pt>
                <c:pt idx="4">
                  <c:v>4490</c:v>
                </c:pt>
                <c:pt idx="5">
                  <c:v>4490</c:v>
                </c:pt>
                <c:pt idx="6">
                  <c:v>4490</c:v>
                </c:pt>
                <c:pt idx="7">
                  <c:v>4490</c:v>
                </c:pt>
                <c:pt idx="8">
                  <c:v>4490</c:v>
                </c:pt>
                <c:pt idx="9">
                  <c:v>4490</c:v>
                </c:pt>
                <c:pt idx="10">
                  <c:v>4490</c:v>
                </c:pt>
                <c:pt idx="11">
                  <c:v>4450</c:v>
                </c:pt>
                <c:pt idx="12">
                  <c:v>4450</c:v>
                </c:pt>
                <c:pt idx="13">
                  <c:v>4450</c:v>
                </c:pt>
                <c:pt idx="14">
                  <c:v>4450</c:v>
                </c:pt>
                <c:pt idx="15">
                  <c:v>4450</c:v>
                </c:pt>
                <c:pt idx="16">
                  <c:v>4450</c:v>
                </c:pt>
                <c:pt idx="17">
                  <c:v>4450</c:v>
                </c:pt>
                <c:pt idx="18">
                  <c:v>4450</c:v>
                </c:pt>
                <c:pt idx="19">
                  <c:v>4450</c:v>
                </c:pt>
                <c:pt idx="20">
                  <c:v>4450</c:v>
                </c:pt>
                <c:pt idx="21">
                  <c:v>4450</c:v>
                </c:pt>
                <c:pt idx="22">
                  <c:v>4450</c:v>
                </c:pt>
                <c:pt idx="23">
                  <c:v>4450</c:v>
                </c:pt>
                <c:pt idx="24">
                  <c:v>4450</c:v>
                </c:pt>
                <c:pt idx="25">
                  <c:v>4450</c:v>
                </c:pt>
                <c:pt idx="26">
                  <c:v>4450</c:v>
                </c:pt>
                <c:pt idx="27">
                  <c:v>4450</c:v>
                </c:pt>
                <c:pt idx="28">
                  <c:v>4450</c:v>
                </c:pt>
                <c:pt idx="29">
                  <c:v>4450</c:v>
                </c:pt>
                <c:pt idx="30">
                  <c:v>4450</c:v>
                </c:pt>
                <c:pt idx="31">
                  <c:v>4450</c:v>
                </c:pt>
                <c:pt idx="32">
                  <c:v>4450</c:v>
                </c:pt>
                <c:pt idx="33">
                  <c:v>4450</c:v>
                </c:pt>
                <c:pt idx="34">
                  <c:v>4450</c:v>
                </c:pt>
                <c:pt idx="35">
                  <c:v>4450</c:v>
                </c:pt>
                <c:pt idx="36">
                  <c:v>4450</c:v>
                </c:pt>
                <c:pt idx="37">
                  <c:v>4450</c:v>
                </c:pt>
                <c:pt idx="38">
                  <c:v>4450</c:v>
                </c:pt>
                <c:pt idx="39">
                  <c:v>4450</c:v>
                </c:pt>
                <c:pt idx="40">
                  <c:v>4450</c:v>
                </c:pt>
                <c:pt idx="41">
                  <c:v>4450</c:v>
                </c:pt>
                <c:pt idx="42">
                  <c:v>4450</c:v>
                </c:pt>
                <c:pt idx="43">
                  <c:v>4450</c:v>
                </c:pt>
                <c:pt idx="44">
                  <c:v>4425</c:v>
                </c:pt>
                <c:pt idx="45">
                  <c:v>4425</c:v>
                </c:pt>
                <c:pt idx="46">
                  <c:v>4425</c:v>
                </c:pt>
                <c:pt idx="47">
                  <c:v>4425</c:v>
                </c:pt>
                <c:pt idx="48">
                  <c:v>4400</c:v>
                </c:pt>
                <c:pt idx="49">
                  <c:v>4400</c:v>
                </c:pt>
                <c:pt idx="50">
                  <c:v>4400</c:v>
                </c:pt>
                <c:pt idx="51">
                  <c:v>4400</c:v>
                </c:pt>
                <c:pt idx="52">
                  <c:v>4400</c:v>
                </c:pt>
                <c:pt idx="53">
                  <c:v>4400</c:v>
                </c:pt>
                <c:pt idx="54">
                  <c:v>4400</c:v>
                </c:pt>
                <c:pt idx="55">
                  <c:v>4400</c:v>
                </c:pt>
                <c:pt idx="56">
                  <c:v>4400</c:v>
                </c:pt>
                <c:pt idx="57">
                  <c:v>4400</c:v>
                </c:pt>
                <c:pt idx="58">
                  <c:v>4400</c:v>
                </c:pt>
                <c:pt idx="59">
                  <c:v>4400</c:v>
                </c:pt>
                <c:pt idx="60">
                  <c:v>4400</c:v>
                </c:pt>
                <c:pt idx="61">
                  <c:v>4400</c:v>
                </c:pt>
                <c:pt idx="62">
                  <c:v>4400</c:v>
                </c:pt>
                <c:pt idx="63">
                  <c:v>4400</c:v>
                </c:pt>
                <c:pt idx="64">
                  <c:v>4400</c:v>
                </c:pt>
                <c:pt idx="65">
                  <c:v>4400</c:v>
                </c:pt>
                <c:pt idx="66">
                  <c:v>4400</c:v>
                </c:pt>
                <c:pt idx="67">
                  <c:v>4400</c:v>
                </c:pt>
                <c:pt idx="68">
                  <c:v>4400</c:v>
                </c:pt>
                <c:pt idx="69">
                  <c:v>4400</c:v>
                </c:pt>
                <c:pt idx="70">
                  <c:v>4450</c:v>
                </c:pt>
                <c:pt idx="71">
                  <c:v>4450</c:v>
                </c:pt>
                <c:pt idx="72">
                  <c:v>4450</c:v>
                </c:pt>
                <c:pt idx="73">
                  <c:v>4500</c:v>
                </c:pt>
                <c:pt idx="74">
                  <c:v>4500</c:v>
                </c:pt>
                <c:pt idx="75">
                  <c:v>4500</c:v>
                </c:pt>
                <c:pt idx="76">
                  <c:v>4500</c:v>
                </c:pt>
                <c:pt idx="77">
                  <c:v>4500</c:v>
                </c:pt>
                <c:pt idx="78">
                  <c:v>4525</c:v>
                </c:pt>
                <c:pt idx="79">
                  <c:v>4525</c:v>
                </c:pt>
                <c:pt idx="80">
                  <c:v>4525</c:v>
                </c:pt>
                <c:pt idx="81">
                  <c:v>4525</c:v>
                </c:pt>
                <c:pt idx="82">
                  <c:v>4525</c:v>
                </c:pt>
                <c:pt idx="83">
                  <c:v>4550</c:v>
                </c:pt>
                <c:pt idx="84">
                  <c:v>4575</c:v>
                </c:pt>
                <c:pt idx="85">
                  <c:v>4575</c:v>
                </c:pt>
                <c:pt idx="86">
                  <c:v>4575</c:v>
                </c:pt>
                <c:pt idx="87">
                  <c:v>4575</c:v>
                </c:pt>
                <c:pt idx="88">
                  <c:v>4575</c:v>
                </c:pt>
                <c:pt idx="89">
                  <c:v>4575</c:v>
                </c:pt>
                <c:pt idx="90">
                  <c:v>4575</c:v>
                </c:pt>
                <c:pt idx="91">
                  <c:v>4575</c:v>
                </c:pt>
                <c:pt idx="92">
                  <c:v>4575</c:v>
                </c:pt>
                <c:pt idx="93">
                  <c:v>4575</c:v>
                </c:pt>
                <c:pt idx="94">
                  <c:v>4575</c:v>
                </c:pt>
                <c:pt idx="95">
                  <c:v>4575</c:v>
                </c:pt>
                <c:pt idx="96">
                  <c:v>4575</c:v>
                </c:pt>
                <c:pt idx="97">
                  <c:v>4575</c:v>
                </c:pt>
                <c:pt idx="98">
                  <c:v>4575</c:v>
                </c:pt>
                <c:pt idx="99">
                  <c:v>4575</c:v>
                </c:pt>
                <c:pt idx="100">
                  <c:v>4575</c:v>
                </c:pt>
                <c:pt idx="101">
                  <c:v>4575</c:v>
                </c:pt>
                <c:pt idx="102">
                  <c:v>4600</c:v>
                </c:pt>
                <c:pt idx="103">
                  <c:v>4600</c:v>
                </c:pt>
                <c:pt idx="104">
                  <c:v>4600</c:v>
                </c:pt>
                <c:pt idx="105">
                  <c:v>4600</c:v>
                </c:pt>
                <c:pt idx="106">
                  <c:v>4600</c:v>
                </c:pt>
                <c:pt idx="107">
                  <c:v>4600</c:v>
                </c:pt>
                <c:pt idx="108">
                  <c:v>4625</c:v>
                </c:pt>
                <c:pt idx="109">
                  <c:v>4625</c:v>
                </c:pt>
                <c:pt idx="110">
                  <c:v>4625</c:v>
                </c:pt>
                <c:pt idx="111">
                  <c:v>4625</c:v>
                </c:pt>
                <c:pt idx="112">
                  <c:v>4625</c:v>
                </c:pt>
                <c:pt idx="113">
                  <c:v>4625</c:v>
                </c:pt>
                <c:pt idx="114">
                  <c:v>4625</c:v>
                </c:pt>
                <c:pt idx="115">
                  <c:v>4625</c:v>
                </c:pt>
                <c:pt idx="116">
                  <c:v>4625</c:v>
                </c:pt>
                <c:pt idx="117">
                  <c:v>4625</c:v>
                </c:pt>
                <c:pt idx="118">
                  <c:v>4625</c:v>
                </c:pt>
                <c:pt idx="119">
                  <c:v>4625</c:v>
                </c:pt>
                <c:pt idx="120">
                  <c:v>4625</c:v>
                </c:pt>
                <c:pt idx="121">
                  <c:v>4625</c:v>
                </c:pt>
                <c:pt idx="122">
                  <c:v>4625</c:v>
                </c:pt>
                <c:pt idx="123">
                  <c:v>4625</c:v>
                </c:pt>
                <c:pt idx="124">
                  <c:v>4625</c:v>
                </c:pt>
                <c:pt idx="125">
                  <c:v>4625</c:v>
                </c:pt>
                <c:pt idx="126">
                  <c:v>4625</c:v>
                </c:pt>
                <c:pt idx="127">
                  <c:v>4625</c:v>
                </c:pt>
                <c:pt idx="128">
                  <c:v>4610</c:v>
                </c:pt>
                <c:pt idx="129">
                  <c:v>4610</c:v>
                </c:pt>
                <c:pt idx="130">
                  <c:v>4610</c:v>
                </c:pt>
                <c:pt idx="131">
                  <c:v>4600</c:v>
                </c:pt>
                <c:pt idx="132">
                  <c:v>4600</c:v>
                </c:pt>
                <c:pt idx="133">
                  <c:v>4600</c:v>
                </c:pt>
                <c:pt idx="134">
                  <c:v>4600</c:v>
                </c:pt>
                <c:pt idx="135">
                  <c:v>4600</c:v>
                </c:pt>
                <c:pt idx="136">
                  <c:v>4590</c:v>
                </c:pt>
                <c:pt idx="137">
                  <c:v>4590</c:v>
                </c:pt>
                <c:pt idx="138">
                  <c:v>4590</c:v>
                </c:pt>
                <c:pt idx="139">
                  <c:v>4590</c:v>
                </c:pt>
                <c:pt idx="140">
                  <c:v>4575</c:v>
                </c:pt>
                <c:pt idx="141">
                  <c:v>4575</c:v>
                </c:pt>
                <c:pt idx="142">
                  <c:v>4565</c:v>
                </c:pt>
                <c:pt idx="143">
                  <c:v>4565</c:v>
                </c:pt>
                <c:pt idx="144">
                  <c:v>4565</c:v>
                </c:pt>
                <c:pt idx="145">
                  <c:v>4565</c:v>
                </c:pt>
                <c:pt idx="146">
                  <c:v>4540</c:v>
                </c:pt>
                <c:pt idx="147">
                  <c:v>4540</c:v>
                </c:pt>
                <c:pt idx="148">
                  <c:v>4525</c:v>
                </c:pt>
                <c:pt idx="149">
                  <c:v>4525</c:v>
                </c:pt>
                <c:pt idx="150">
                  <c:v>4515</c:v>
                </c:pt>
                <c:pt idx="151">
                  <c:v>4515</c:v>
                </c:pt>
                <c:pt idx="152">
                  <c:v>4515</c:v>
                </c:pt>
                <c:pt idx="153">
                  <c:v>4500</c:v>
                </c:pt>
                <c:pt idx="154">
                  <c:v>4500</c:v>
                </c:pt>
                <c:pt idx="155">
                  <c:v>4500</c:v>
                </c:pt>
                <c:pt idx="156">
                  <c:v>4500</c:v>
                </c:pt>
                <c:pt idx="157">
                  <c:v>4500</c:v>
                </c:pt>
                <c:pt idx="158">
                  <c:v>4500</c:v>
                </c:pt>
                <c:pt idx="159">
                  <c:v>4500</c:v>
                </c:pt>
                <c:pt idx="160">
                  <c:v>4500</c:v>
                </c:pt>
                <c:pt idx="161">
                  <c:v>4500</c:v>
                </c:pt>
                <c:pt idx="162">
                  <c:v>4500</c:v>
                </c:pt>
                <c:pt idx="163">
                  <c:v>4500</c:v>
                </c:pt>
                <c:pt idx="164">
                  <c:v>4490</c:v>
                </c:pt>
                <c:pt idx="165">
                  <c:v>4490</c:v>
                </c:pt>
                <c:pt idx="166">
                  <c:v>4490</c:v>
                </c:pt>
                <c:pt idx="167">
                  <c:v>4490</c:v>
                </c:pt>
                <c:pt idx="168">
                  <c:v>4490</c:v>
                </c:pt>
                <c:pt idx="169">
                  <c:v>4490</c:v>
                </c:pt>
                <c:pt idx="170">
                  <c:v>4490</c:v>
                </c:pt>
                <c:pt idx="171">
                  <c:v>4490</c:v>
                </c:pt>
                <c:pt idx="172">
                  <c:v>4490</c:v>
                </c:pt>
                <c:pt idx="173">
                  <c:v>4490</c:v>
                </c:pt>
                <c:pt idx="174">
                  <c:v>4490</c:v>
                </c:pt>
                <c:pt idx="175">
                  <c:v>4490</c:v>
                </c:pt>
                <c:pt idx="176">
                  <c:v>4490</c:v>
                </c:pt>
                <c:pt idx="177">
                  <c:v>4490</c:v>
                </c:pt>
                <c:pt idx="178">
                  <c:v>4490</c:v>
                </c:pt>
                <c:pt idx="179">
                  <c:v>4490</c:v>
                </c:pt>
                <c:pt idx="180">
                  <c:v>4490</c:v>
                </c:pt>
                <c:pt idx="181">
                  <c:v>4490</c:v>
                </c:pt>
                <c:pt idx="182">
                  <c:v>4490</c:v>
                </c:pt>
                <c:pt idx="183">
                  <c:v>4490</c:v>
                </c:pt>
                <c:pt idx="184">
                  <c:v>4490</c:v>
                </c:pt>
                <c:pt idx="185">
                  <c:v>4490</c:v>
                </c:pt>
                <c:pt idx="186">
                  <c:v>4490</c:v>
                </c:pt>
                <c:pt idx="187">
                  <c:v>4490</c:v>
                </c:pt>
                <c:pt idx="188">
                  <c:v>4490</c:v>
                </c:pt>
                <c:pt idx="189">
                  <c:v>4490</c:v>
                </c:pt>
                <c:pt idx="190">
                  <c:v>4490</c:v>
                </c:pt>
                <c:pt idx="191">
                  <c:v>4490</c:v>
                </c:pt>
                <c:pt idx="192">
                  <c:v>4490</c:v>
                </c:pt>
                <c:pt idx="193">
                  <c:v>4490</c:v>
                </c:pt>
                <c:pt idx="194">
                  <c:v>4490</c:v>
                </c:pt>
                <c:pt idx="195">
                  <c:v>4490</c:v>
                </c:pt>
                <c:pt idx="196">
                  <c:v>4490</c:v>
                </c:pt>
                <c:pt idx="197">
                  <c:v>4490</c:v>
                </c:pt>
                <c:pt idx="198">
                  <c:v>4490</c:v>
                </c:pt>
                <c:pt idx="199">
                  <c:v>4490</c:v>
                </c:pt>
                <c:pt idx="200">
                  <c:v>4490</c:v>
                </c:pt>
                <c:pt idx="201">
                  <c:v>4490</c:v>
                </c:pt>
                <c:pt idx="202">
                  <c:v>4490</c:v>
                </c:pt>
                <c:pt idx="203">
                  <c:v>4490</c:v>
                </c:pt>
                <c:pt idx="204">
                  <c:v>4490</c:v>
                </c:pt>
                <c:pt idx="205">
                  <c:v>4490</c:v>
                </c:pt>
                <c:pt idx="206">
                  <c:v>4490</c:v>
                </c:pt>
                <c:pt idx="207">
                  <c:v>4490</c:v>
                </c:pt>
                <c:pt idx="208">
                  <c:v>4490</c:v>
                </c:pt>
                <c:pt idx="209">
                  <c:v>4500</c:v>
                </c:pt>
                <c:pt idx="210">
                  <c:v>4500</c:v>
                </c:pt>
                <c:pt idx="211">
                  <c:v>4500</c:v>
                </c:pt>
                <c:pt idx="212">
                  <c:v>4500</c:v>
                </c:pt>
                <c:pt idx="213">
                  <c:v>4500</c:v>
                </c:pt>
                <c:pt idx="214">
                  <c:v>4500</c:v>
                </c:pt>
                <c:pt idx="215">
                  <c:v>4500</c:v>
                </c:pt>
                <c:pt idx="216">
                  <c:v>4500</c:v>
                </c:pt>
                <c:pt idx="217">
                  <c:v>4500</c:v>
                </c:pt>
                <c:pt idx="218">
                  <c:v>4500</c:v>
                </c:pt>
                <c:pt idx="219">
                  <c:v>4500</c:v>
                </c:pt>
                <c:pt idx="220">
                  <c:v>4500</c:v>
                </c:pt>
                <c:pt idx="221">
                  <c:v>4500</c:v>
                </c:pt>
                <c:pt idx="222">
                  <c:v>4500</c:v>
                </c:pt>
                <c:pt idx="223">
                  <c:v>4500</c:v>
                </c:pt>
                <c:pt idx="224">
                  <c:v>4500</c:v>
                </c:pt>
                <c:pt idx="225">
                  <c:v>4500</c:v>
                </c:pt>
                <c:pt idx="226">
                  <c:v>4500</c:v>
                </c:pt>
                <c:pt idx="227">
                  <c:v>4500</c:v>
                </c:pt>
                <c:pt idx="228">
                  <c:v>4500</c:v>
                </c:pt>
                <c:pt idx="229">
                  <c:v>4500</c:v>
                </c:pt>
                <c:pt idx="230">
                  <c:v>4500</c:v>
                </c:pt>
                <c:pt idx="231">
                  <c:v>4500</c:v>
                </c:pt>
                <c:pt idx="232">
                  <c:v>4500</c:v>
                </c:pt>
                <c:pt idx="233">
                  <c:v>4500</c:v>
                </c:pt>
                <c:pt idx="234">
                  <c:v>4500</c:v>
                </c:pt>
                <c:pt idx="235">
                  <c:v>4500</c:v>
                </c:pt>
                <c:pt idx="236">
                  <c:v>4500</c:v>
                </c:pt>
                <c:pt idx="237">
                  <c:v>4500</c:v>
                </c:pt>
                <c:pt idx="238">
                  <c:v>4575</c:v>
                </c:pt>
                <c:pt idx="239">
                  <c:v>4575</c:v>
                </c:pt>
                <c:pt idx="240">
                  <c:v>4575</c:v>
                </c:pt>
                <c:pt idx="241">
                  <c:v>4575</c:v>
                </c:pt>
                <c:pt idx="242">
                  <c:v>4575</c:v>
                </c:pt>
                <c:pt idx="243">
                  <c:v>4600</c:v>
                </c:pt>
                <c:pt idx="244">
                  <c:v>4600</c:v>
                </c:pt>
                <c:pt idx="245">
                  <c:v>4725</c:v>
                </c:pt>
                <c:pt idx="246">
                  <c:v>4725</c:v>
                </c:pt>
                <c:pt idx="247">
                  <c:v>4775</c:v>
                </c:pt>
                <c:pt idx="248">
                  <c:v>4800</c:v>
                </c:pt>
                <c:pt idx="249">
                  <c:v>4800</c:v>
                </c:pt>
                <c:pt idx="250">
                  <c:v>4800</c:v>
                </c:pt>
                <c:pt idx="251">
                  <c:v>4800</c:v>
                </c:pt>
                <c:pt idx="252">
                  <c:v>4800</c:v>
                </c:pt>
                <c:pt idx="253">
                  <c:v>4800</c:v>
                </c:pt>
                <c:pt idx="254">
                  <c:v>4800</c:v>
                </c:pt>
                <c:pt idx="255">
                  <c:v>4850</c:v>
                </c:pt>
                <c:pt idx="256">
                  <c:v>4875</c:v>
                </c:pt>
                <c:pt idx="257">
                  <c:v>4900</c:v>
                </c:pt>
                <c:pt idx="258">
                  <c:v>4900</c:v>
                </c:pt>
                <c:pt idx="259">
                  <c:v>4900</c:v>
                </c:pt>
                <c:pt idx="260">
                  <c:v>4925</c:v>
                </c:pt>
                <c:pt idx="261">
                  <c:v>4975</c:v>
                </c:pt>
                <c:pt idx="262">
                  <c:v>4975</c:v>
                </c:pt>
                <c:pt idx="263">
                  <c:v>4975</c:v>
                </c:pt>
                <c:pt idx="264">
                  <c:v>4975</c:v>
                </c:pt>
                <c:pt idx="265">
                  <c:v>4975</c:v>
                </c:pt>
                <c:pt idx="266">
                  <c:v>4975</c:v>
                </c:pt>
                <c:pt idx="267">
                  <c:v>4975</c:v>
                </c:pt>
                <c:pt idx="268">
                  <c:v>4975</c:v>
                </c:pt>
                <c:pt idx="269">
                  <c:v>4975</c:v>
                </c:pt>
                <c:pt idx="270">
                  <c:v>5025</c:v>
                </c:pt>
                <c:pt idx="271">
                  <c:v>5125</c:v>
                </c:pt>
                <c:pt idx="272">
                  <c:v>5175</c:v>
                </c:pt>
                <c:pt idx="273">
                  <c:v>5175</c:v>
                </c:pt>
                <c:pt idx="274">
                  <c:v>5175</c:v>
                </c:pt>
                <c:pt idx="275">
                  <c:v>5175</c:v>
                </c:pt>
                <c:pt idx="276">
                  <c:v>5175</c:v>
                </c:pt>
                <c:pt idx="277">
                  <c:v>5175</c:v>
                </c:pt>
                <c:pt idx="278">
                  <c:v>5175</c:v>
                </c:pt>
                <c:pt idx="279">
                  <c:v>5175</c:v>
                </c:pt>
                <c:pt idx="280">
                  <c:v>5175</c:v>
                </c:pt>
                <c:pt idx="281">
                  <c:v>5175</c:v>
                </c:pt>
                <c:pt idx="282">
                  <c:v>5175</c:v>
                </c:pt>
                <c:pt idx="283">
                  <c:v>5175</c:v>
                </c:pt>
                <c:pt idx="284">
                  <c:v>5175</c:v>
                </c:pt>
                <c:pt idx="285">
                  <c:v>5175</c:v>
                </c:pt>
                <c:pt idx="286">
                  <c:v>5175</c:v>
                </c:pt>
                <c:pt idx="287">
                  <c:v>5175</c:v>
                </c:pt>
                <c:pt idx="288">
                  <c:v>5175</c:v>
                </c:pt>
                <c:pt idx="289">
                  <c:v>5225</c:v>
                </c:pt>
                <c:pt idx="290">
                  <c:v>5225</c:v>
                </c:pt>
                <c:pt idx="291">
                  <c:v>5225</c:v>
                </c:pt>
                <c:pt idx="292">
                  <c:v>5275</c:v>
                </c:pt>
                <c:pt idx="293">
                  <c:v>5275</c:v>
                </c:pt>
                <c:pt idx="294">
                  <c:v>5275</c:v>
                </c:pt>
                <c:pt idx="295">
                  <c:v>5275</c:v>
                </c:pt>
                <c:pt idx="296">
                  <c:v>5275</c:v>
                </c:pt>
                <c:pt idx="297">
                  <c:v>5325</c:v>
                </c:pt>
                <c:pt idx="298">
                  <c:v>5325</c:v>
                </c:pt>
                <c:pt idx="299">
                  <c:v>5325</c:v>
                </c:pt>
                <c:pt idx="300">
                  <c:v>5325</c:v>
                </c:pt>
                <c:pt idx="301">
                  <c:v>5300</c:v>
                </c:pt>
                <c:pt idx="302">
                  <c:v>5275</c:v>
                </c:pt>
                <c:pt idx="303">
                  <c:v>5275</c:v>
                </c:pt>
                <c:pt idx="304">
                  <c:v>5275</c:v>
                </c:pt>
                <c:pt idx="305">
                  <c:v>5275</c:v>
                </c:pt>
                <c:pt idx="306">
                  <c:v>5275</c:v>
                </c:pt>
                <c:pt idx="307">
                  <c:v>5275</c:v>
                </c:pt>
                <c:pt idx="308">
                  <c:v>5250</c:v>
                </c:pt>
                <c:pt idx="309">
                  <c:v>5250</c:v>
                </c:pt>
                <c:pt idx="310">
                  <c:v>5250</c:v>
                </c:pt>
                <c:pt idx="311">
                  <c:v>5250</c:v>
                </c:pt>
                <c:pt idx="312">
                  <c:v>5200</c:v>
                </c:pt>
                <c:pt idx="313">
                  <c:v>5200</c:v>
                </c:pt>
                <c:pt idx="314">
                  <c:v>5075</c:v>
                </c:pt>
                <c:pt idx="315">
                  <c:v>5075</c:v>
                </c:pt>
                <c:pt idx="316">
                  <c:v>5050</c:v>
                </c:pt>
                <c:pt idx="317">
                  <c:v>5025</c:v>
                </c:pt>
                <c:pt idx="318">
                  <c:v>5000</c:v>
                </c:pt>
                <c:pt idx="319">
                  <c:v>5025</c:v>
                </c:pt>
                <c:pt idx="320">
                  <c:v>5025</c:v>
                </c:pt>
                <c:pt idx="321">
                  <c:v>5075</c:v>
                </c:pt>
                <c:pt idx="322">
                  <c:v>5075</c:v>
                </c:pt>
                <c:pt idx="323">
                  <c:v>5075</c:v>
                </c:pt>
                <c:pt idx="324">
                  <c:v>5075</c:v>
                </c:pt>
                <c:pt idx="325">
                  <c:v>5075</c:v>
                </c:pt>
                <c:pt idx="326">
                  <c:v>5050</c:v>
                </c:pt>
                <c:pt idx="327">
                  <c:v>5040</c:v>
                </c:pt>
                <c:pt idx="328">
                  <c:v>5040</c:v>
                </c:pt>
                <c:pt idx="329">
                  <c:v>5040</c:v>
                </c:pt>
                <c:pt idx="330">
                  <c:v>5040</c:v>
                </c:pt>
                <c:pt idx="331">
                  <c:v>5040</c:v>
                </c:pt>
                <c:pt idx="332">
                  <c:v>5040</c:v>
                </c:pt>
                <c:pt idx="333">
                  <c:v>5040</c:v>
                </c:pt>
                <c:pt idx="334">
                  <c:v>5040</c:v>
                </c:pt>
                <c:pt idx="335">
                  <c:v>5025</c:v>
                </c:pt>
                <c:pt idx="336">
                  <c:v>5025</c:v>
                </c:pt>
                <c:pt idx="337">
                  <c:v>5025</c:v>
                </c:pt>
                <c:pt idx="338">
                  <c:v>5025</c:v>
                </c:pt>
                <c:pt idx="339">
                  <c:v>5025</c:v>
                </c:pt>
                <c:pt idx="340">
                  <c:v>5000</c:v>
                </c:pt>
                <c:pt idx="341">
                  <c:v>5000</c:v>
                </c:pt>
                <c:pt idx="342">
                  <c:v>4975</c:v>
                </c:pt>
                <c:pt idx="343">
                  <c:v>4975</c:v>
                </c:pt>
                <c:pt idx="344">
                  <c:v>4950</c:v>
                </c:pt>
                <c:pt idx="345">
                  <c:v>4950</c:v>
                </c:pt>
                <c:pt idx="346">
                  <c:v>4950</c:v>
                </c:pt>
                <c:pt idx="347">
                  <c:v>4925</c:v>
                </c:pt>
                <c:pt idx="348">
                  <c:v>4900</c:v>
                </c:pt>
                <c:pt idx="349">
                  <c:v>4875</c:v>
                </c:pt>
                <c:pt idx="350">
                  <c:v>4875</c:v>
                </c:pt>
                <c:pt idx="351">
                  <c:v>4875</c:v>
                </c:pt>
                <c:pt idx="352">
                  <c:v>4900</c:v>
                </c:pt>
                <c:pt idx="353">
                  <c:v>4900</c:v>
                </c:pt>
                <c:pt idx="354">
                  <c:v>4900</c:v>
                </c:pt>
                <c:pt idx="355">
                  <c:v>4900</c:v>
                </c:pt>
                <c:pt idx="356">
                  <c:v>4925</c:v>
                </c:pt>
                <c:pt idx="357">
                  <c:v>4925</c:v>
                </c:pt>
                <c:pt idx="358">
                  <c:v>4925</c:v>
                </c:pt>
                <c:pt idx="359">
                  <c:v>4925</c:v>
                </c:pt>
                <c:pt idx="360">
                  <c:v>4935</c:v>
                </c:pt>
                <c:pt idx="361">
                  <c:v>4950</c:v>
                </c:pt>
                <c:pt idx="362">
                  <c:v>4950</c:v>
                </c:pt>
                <c:pt idx="363">
                  <c:v>4950</c:v>
                </c:pt>
                <c:pt idx="364">
                  <c:v>4985</c:v>
                </c:pt>
                <c:pt idx="365">
                  <c:v>4985</c:v>
                </c:pt>
                <c:pt idx="366">
                  <c:v>4985</c:v>
                </c:pt>
                <c:pt idx="367">
                  <c:v>4985</c:v>
                </c:pt>
                <c:pt idx="368">
                  <c:v>4985</c:v>
                </c:pt>
                <c:pt idx="369">
                  <c:v>4985</c:v>
                </c:pt>
                <c:pt idx="370">
                  <c:v>4985</c:v>
                </c:pt>
                <c:pt idx="371">
                  <c:v>4950</c:v>
                </c:pt>
                <c:pt idx="372">
                  <c:v>4950</c:v>
                </c:pt>
                <c:pt idx="373">
                  <c:v>4950</c:v>
                </c:pt>
                <c:pt idx="374">
                  <c:v>4925</c:v>
                </c:pt>
                <c:pt idx="375">
                  <c:v>4925</c:v>
                </c:pt>
                <c:pt idx="376">
                  <c:v>4925</c:v>
                </c:pt>
                <c:pt idx="377">
                  <c:v>4880</c:v>
                </c:pt>
                <c:pt idx="378">
                  <c:v>4875</c:v>
                </c:pt>
                <c:pt idx="379">
                  <c:v>4875</c:v>
                </c:pt>
                <c:pt idx="380">
                  <c:v>4875</c:v>
                </c:pt>
                <c:pt idx="381">
                  <c:v>4875</c:v>
                </c:pt>
                <c:pt idx="382">
                  <c:v>4875</c:v>
                </c:pt>
                <c:pt idx="383">
                  <c:v>4875</c:v>
                </c:pt>
                <c:pt idx="384">
                  <c:v>4875</c:v>
                </c:pt>
                <c:pt idx="385">
                  <c:v>4875</c:v>
                </c:pt>
                <c:pt idx="386">
                  <c:v>4875</c:v>
                </c:pt>
                <c:pt idx="387">
                  <c:v>4875</c:v>
                </c:pt>
                <c:pt idx="388">
                  <c:v>4865</c:v>
                </c:pt>
                <c:pt idx="389">
                  <c:v>4865</c:v>
                </c:pt>
                <c:pt idx="390">
                  <c:v>4850</c:v>
                </c:pt>
                <c:pt idx="391">
                  <c:v>4850</c:v>
                </c:pt>
                <c:pt idx="392">
                  <c:v>4850</c:v>
                </c:pt>
                <c:pt idx="393">
                  <c:v>4850</c:v>
                </c:pt>
                <c:pt idx="394">
                  <c:v>4840</c:v>
                </c:pt>
                <c:pt idx="395">
                  <c:v>4835</c:v>
                </c:pt>
                <c:pt idx="396">
                  <c:v>4825</c:v>
                </c:pt>
                <c:pt idx="397">
                  <c:v>4850</c:v>
                </c:pt>
                <c:pt idx="398">
                  <c:v>4850</c:v>
                </c:pt>
                <c:pt idx="399">
                  <c:v>4850</c:v>
                </c:pt>
                <c:pt idx="400">
                  <c:v>4850</c:v>
                </c:pt>
                <c:pt idx="401">
                  <c:v>4900</c:v>
                </c:pt>
                <c:pt idx="402">
                  <c:v>4925</c:v>
                </c:pt>
                <c:pt idx="403">
                  <c:v>4925</c:v>
                </c:pt>
                <c:pt idx="404">
                  <c:v>5000</c:v>
                </c:pt>
                <c:pt idx="405">
                  <c:v>5050</c:v>
                </c:pt>
                <c:pt idx="406">
                  <c:v>5050</c:v>
                </c:pt>
                <c:pt idx="407">
                  <c:v>5100</c:v>
                </c:pt>
                <c:pt idx="408">
                  <c:v>5150</c:v>
                </c:pt>
                <c:pt idx="409">
                  <c:v>5150</c:v>
                </c:pt>
                <c:pt idx="410">
                  <c:v>5175</c:v>
                </c:pt>
                <c:pt idx="411">
                  <c:v>5175</c:v>
                </c:pt>
                <c:pt idx="412">
                  <c:v>5275</c:v>
                </c:pt>
                <c:pt idx="413">
                  <c:v>5275</c:v>
                </c:pt>
                <c:pt idx="414">
                  <c:v>5275</c:v>
                </c:pt>
                <c:pt idx="415">
                  <c:v>5375</c:v>
                </c:pt>
                <c:pt idx="416">
                  <c:v>5375</c:v>
                </c:pt>
                <c:pt idx="417">
                  <c:v>5450</c:v>
                </c:pt>
                <c:pt idx="418">
                  <c:v>5475</c:v>
                </c:pt>
                <c:pt idx="419">
                  <c:v>5550</c:v>
                </c:pt>
                <c:pt idx="420">
                  <c:v>5600</c:v>
                </c:pt>
                <c:pt idx="421">
                  <c:v>5675</c:v>
                </c:pt>
                <c:pt idx="422">
                  <c:v>5725</c:v>
                </c:pt>
                <c:pt idx="423">
                  <c:v>5725</c:v>
                </c:pt>
                <c:pt idx="424">
                  <c:v>5850</c:v>
                </c:pt>
                <c:pt idx="425">
                  <c:v>5850</c:v>
                </c:pt>
                <c:pt idx="426">
                  <c:v>6000</c:v>
                </c:pt>
                <c:pt idx="427">
                  <c:v>6025</c:v>
                </c:pt>
                <c:pt idx="428">
                  <c:v>6025</c:v>
                </c:pt>
                <c:pt idx="429">
                  <c:v>6025</c:v>
                </c:pt>
                <c:pt idx="430">
                  <c:v>6100</c:v>
                </c:pt>
                <c:pt idx="431">
                  <c:v>6300</c:v>
                </c:pt>
                <c:pt idx="432">
                  <c:v>6450</c:v>
                </c:pt>
                <c:pt idx="433">
                  <c:v>6550</c:v>
                </c:pt>
                <c:pt idx="434">
                  <c:v>6850</c:v>
                </c:pt>
                <c:pt idx="435">
                  <c:v>6850</c:v>
                </c:pt>
                <c:pt idx="436">
                  <c:v>6850</c:v>
                </c:pt>
                <c:pt idx="437">
                  <c:v>7025</c:v>
                </c:pt>
                <c:pt idx="438">
                  <c:v>7025</c:v>
                </c:pt>
                <c:pt idx="439">
                  <c:v>7025</c:v>
                </c:pt>
                <c:pt idx="440">
                  <c:v>7025</c:v>
                </c:pt>
                <c:pt idx="441">
                  <c:v>7025</c:v>
                </c:pt>
                <c:pt idx="442">
                  <c:v>7025</c:v>
                </c:pt>
                <c:pt idx="443">
                  <c:v>6975</c:v>
                </c:pt>
                <c:pt idx="444">
                  <c:v>6975</c:v>
                </c:pt>
                <c:pt idx="445">
                  <c:v>6975</c:v>
                </c:pt>
                <c:pt idx="446">
                  <c:v>6975</c:v>
                </c:pt>
                <c:pt idx="447">
                  <c:v>6975</c:v>
                </c:pt>
                <c:pt idx="448">
                  <c:v>6975</c:v>
                </c:pt>
                <c:pt idx="449">
                  <c:v>6975</c:v>
                </c:pt>
                <c:pt idx="450">
                  <c:v>6925</c:v>
                </c:pt>
                <c:pt idx="451">
                  <c:v>6925</c:v>
                </c:pt>
                <c:pt idx="452">
                  <c:v>6925</c:v>
                </c:pt>
                <c:pt idx="453">
                  <c:v>6925</c:v>
                </c:pt>
                <c:pt idx="454">
                  <c:v>6925</c:v>
                </c:pt>
                <c:pt idx="455">
                  <c:v>6925</c:v>
                </c:pt>
                <c:pt idx="456">
                  <c:v>6925</c:v>
                </c:pt>
                <c:pt idx="457">
                  <c:v>6950</c:v>
                </c:pt>
                <c:pt idx="458">
                  <c:v>6975</c:v>
                </c:pt>
                <c:pt idx="459">
                  <c:v>6975</c:v>
                </c:pt>
                <c:pt idx="460">
                  <c:v>7000</c:v>
                </c:pt>
                <c:pt idx="461">
                  <c:v>7000</c:v>
                </c:pt>
                <c:pt idx="462">
                  <c:v>7100</c:v>
                </c:pt>
                <c:pt idx="463">
                  <c:v>7100</c:v>
                </c:pt>
                <c:pt idx="464">
                  <c:v>7100</c:v>
                </c:pt>
                <c:pt idx="465">
                  <c:v>7225</c:v>
                </c:pt>
                <c:pt idx="466">
                  <c:v>7225</c:v>
                </c:pt>
                <c:pt idx="467">
                  <c:v>7300</c:v>
                </c:pt>
                <c:pt idx="468">
                  <c:v>7350</c:v>
                </c:pt>
                <c:pt idx="469">
                  <c:v>7375</c:v>
                </c:pt>
                <c:pt idx="470">
                  <c:v>7450</c:v>
                </c:pt>
                <c:pt idx="471">
                  <c:v>7450</c:v>
                </c:pt>
                <c:pt idx="472">
                  <c:v>7550</c:v>
                </c:pt>
                <c:pt idx="473">
                  <c:v>7550</c:v>
                </c:pt>
                <c:pt idx="474">
                  <c:v>7550</c:v>
                </c:pt>
                <c:pt idx="475">
                  <c:v>7550</c:v>
                </c:pt>
                <c:pt idx="476">
                  <c:v>7550</c:v>
                </c:pt>
                <c:pt idx="477">
                  <c:v>7550</c:v>
                </c:pt>
                <c:pt idx="478">
                  <c:v>7550</c:v>
                </c:pt>
                <c:pt idx="479">
                  <c:v>7550</c:v>
                </c:pt>
                <c:pt idx="480">
                  <c:v>7500</c:v>
                </c:pt>
                <c:pt idx="481">
                  <c:v>7500</c:v>
                </c:pt>
                <c:pt idx="482">
                  <c:v>7550</c:v>
                </c:pt>
                <c:pt idx="483">
                  <c:v>7550</c:v>
                </c:pt>
                <c:pt idx="484">
                  <c:v>7550</c:v>
                </c:pt>
                <c:pt idx="485">
                  <c:v>7550</c:v>
                </c:pt>
                <c:pt idx="486">
                  <c:v>7550</c:v>
                </c:pt>
                <c:pt idx="487">
                  <c:v>7550</c:v>
                </c:pt>
                <c:pt idx="488">
                  <c:v>7500</c:v>
                </c:pt>
                <c:pt idx="489">
                  <c:v>7500</c:v>
                </c:pt>
                <c:pt idx="490">
                  <c:v>7500</c:v>
                </c:pt>
                <c:pt idx="491">
                  <c:v>7400</c:v>
                </c:pt>
                <c:pt idx="492">
                  <c:v>7375</c:v>
                </c:pt>
                <c:pt idx="493">
                  <c:v>7325</c:v>
                </c:pt>
                <c:pt idx="494">
                  <c:v>7325</c:v>
                </c:pt>
                <c:pt idx="495">
                  <c:v>7300</c:v>
                </c:pt>
                <c:pt idx="496">
                  <c:v>7250</c:v>
                </c:pt>
                <c:pt idx="497">
                  <c:v>7250</c:v>
                </c:pt>
                <c:pt idx="498">
                  <c:v>7225</c:v>
                </c:pt>
                <c:pt idx="499">
                  <c:v>7225</c:v>
                </c:pt>
                <c:pt idx="500">
                  <c:v>7125</c:v>
                </c:pt>
                <c:pt idx="501">
                  <c:v>7100</c:v>
                </c:pt>
                <c:pt idx="502">
                  <c:v>7100</c:v>
                </c:pt>
                <c:pt idx="503">
                  <c:v>7100</c:v>
                </c:pt>
                <c:pt idx="504">
                  <c:v>7100</c:v>
                </c:pt>
                <c:pt idx="505">
                  <c:v>7075</c:v>
                </c:pt>
                <c:pt idx="506">
                  <c:v>7050</c:v>
                </c:pt>
                <c:pt idx="507">
                  <c:v>6950</c:v>
                </c:pt>
                <c:pt idx="508">
                  <c:v>6950</c:v>
                </c:pt>
                <c:pt idx="509">
                  <c:v>6950</c:v>
                </c:pt>
                <c:pt idx="510">
                  <c:v>7000</c:v>
                </c:pt>
                <c:pt idx="511">
                  <c:v>7000</c:v>
                </c:pt>
                <c:pt idx="512">
                  <c:v>7000</c:v>
                </c:pt>
                <c:pt idx="513">
                  <c:v>7000</c:v>
                </c:pt>
                <c:pt idx="514">
                  <c:v>7000</c:v>
                </c:pt>
                <c:pt idx="515">
                  <c:v>7000</c:v>
                </c:pt>
                <c:pt idx="516">
                  <c:v>7000</c:v>
                </c:pt>
                <c:pt idx="517">
                  <c:v>7000</c:v>
                </c:pt>
                <c:pt idx="518">
                  <c:v>7000</c:v>
                </c:pt>
                <c:pt idx="519">
                  <c:v>6975</c:v>
                </c:pt>
                <c:pt idx="520">
                  <c:v>6975</c:v>
                </c:pt>
                <c:pt idx="521">
                  <c:v>6975</c:v>
                </c:pt>
                <c:pt idx="522">
                  <c:v>6975</c:v>
                </c:pt>
                <c:pt idx="523">
                  <c:v>6975</c:v>
                </c:pt>
                <c:pt idx="524">
                  <c:v>7025</c:v>
                </c:pt>
                <c:pt idx="525">
                  <c:v>7025</c:v>
                </c:pt>
                <c:pt idx="526">
                  <c:v>7025</c:v>
                </c:pt>
                <c:pt idx="527">
                  <c:v>7025</c:v>
                </c:pt>
                <c:pt idx="528">
                  <c:v>7025</c:v>
                </c:pt>
                <c:pt idx="529">
                  <c:v>7025</c:v>
                </c:pt>
                <c:pt idx="530">
                  <c:v>7025</c:v>
                </c:pt>
                <c:pt idx="531">
                  <c:v>7025</c:v>
                </c:pt>
                <c:pt idx="532">
                  <c:v>7025</c:v>
                </c:pt>
                <c:pt idx="533">
                  <c:v>7000</c:v>
                </c:pt>
                <c:pt idx="534">
                  <c:v>7000</c:v>
                </c:pt>
                <c:pt idx="535">
                  <c:v>7000</c:v>
                </c:pt>
                <c:pt idx="536">
                  <c:v>7000</c:v>
                </c:pt>
                <c:pt idx="537">
                  <c:v>7000</c:v>
                </c:pt>
                <c:pt idx="538">
                  <c:v>6975</c:v>
                </c:pt>
                <c:pt idx="539">
                  <c:v>6975</c:v>
                </c:pt>
                <c:pt idx="540">
                  <c:v>6975</c:v>
                </c:pt>
                <c:pt idx="541">
                  <c:v>6975</c:v>
                </c:pt>
                <c:pt idx="542">
                  <c:v>6950</c:v>
                </c:pt>
                <c:pt idx="543">
                  <c:v>6925</c:v>
                </c:pt>
                <c:pt idx="544">
                  <c:v>6875</c:v>
                </c:pt>
                <c:pt idx="545">
                  <c:v>6875</c:v>
                </c:pt>
                <c:pt idx="546">
                  <c:v>6875</c:v>
                </c:pt>
                <c:pt idx="547">
                  <c:v>6875</c:v>
                </c:pt>
                <c:pt idx="548">
                  <c:v>6875</c:v>
                </c:pt>
                <c:pt idx="549">
                  <c:v>6875</c:v>
                </c:pt>
                <c:pt idx="550">
                  <c:v>6875</c:v>
                </c:pt>
                <c:pt idx="551">
                  <c:v>6875</c:v>
                </c:pt>
                <c:pt idx="552">
                  <c:v>6875</c:v>
                </c:pt>
                <c:pt idx="553">
                  <c:v>6875</c:v>
                </c:pt>
                <c:pt idx="554">
                  <c:v>6850</c:v>
                </c:pt>
                <c:pt idx="555">
                  <c:v>6825</c:v>
                </c:pt>
                <c:pt idx="556">
                  <c:v>6825</c:v>
                </c:pt>
                <c:pt idx="557">
                  <c:v>6825</c:v>
                </c:pt>
                <c:pt idx="558">
                  <c:v>6825</c:v>
                </c:pt>
                <c:pt idx="559">
                  <c:v>6775</c:v>
                </c:pt>
                <c:pt idx="560">
                  <c:v>6775</c:v>
                </c:pt>
                <c:pt idx="561">
                  <c:v>6775</c:v>
                </c:pt>
                <c:pt idx="562">
                  <c:v>6775</c:v>
                </c:pt>
                <c:pt idx="563">
                  <c:v>6775</c:v>
                </c:pt>
                <c:pt idx="564">
                  <c:v>6775</c:v>
                </c:pt>
                <c:pt idx="565">
                  <c:v>6775</c:v>
                </c:pt>
                <c:pt idx="566">
                  <c:v>6700</c:v>
                </c:pt>
                <c:pt idx="567">
                  <c:v>6700</c:v>
                </c:pt>
                <c:pt idx="568">
                  <c:v>6700</c:v>
                </c:pt>
                <c:pt idx="569">
                  <c:v>6700</c:v>
                </c:pt>
                <c:pt idx="570">
                  <c:v>6700</c:v>
                </c:pt>
                <c:pt idx="571">
                  <c:v>6700</c:v>
                </c:pt>
                <c:pt idx="572">
                  <c:v>6700</c:v>
                </c:pt>
                <c:pt idx="573">
                  <c:v>6700</c:v>
                </c:pt>
                <c:pt idx="574">
                  <c:v>6725</c:v>
                </c:pt>
                <c:pt idx="575">
                  <c:v>6725</c:v>
                </c:pt>
                <c:pt idx="576">
                  <c:v>6725</c:v>
                </c:pt>
                <c:pt idx="577">
                  <c:v>6725</c:v>
                </c:pt>
                <c:pt idx="578">
                  <c:v>6725</c:v>
                </c:pt>
                <c:pt idx="579">
                  <c:v>6725</c:v>
                </c:pt>
                <c:pt idx="580">
                  <c:v>6725</c:v>
                </c:pt>
                <c:pt idx="581">
                  <c:v>6725</c:v>
                </c:pt>
                <c:pt idx="582">
                  <c:v>6725</c:v>
                </c:pt>
                <c:pt idx="583">
                  <c:v>6725</c:v>
                </c:pt>
                <c:pt idx="584">
                  <c:v>6725</c:v>
                </c:pt>
                <c:pt idx="585">
                  <c:v>6725</c:v>
                </c:pt>
                <c:pt idx="586">
                  <c:v>6725</c:v>
                </c:pt>
                <c:pt idx="587">
                  <c:v>6725</c:v>
                </c:pt>
                <c:pt idx="588">
                  <c:v>6725</c:v>
                </c:pt>
                <c:pt idx="589">
                  <c:v>6725</c:v>
                </c:pt>
                <c:pt idx="590">
                  <c:v>6750</c:v>
                </c:pt>
                <c:pt idx="591">
                  <c:v>6750</c:v>
                </c:pt>
                <c:pt idx="592">
                  <c:v>6750</c:v>
                </c:pt>
                <c:pt idx="593">
                  <c:v>6750</c:v>
                </c:pt>
                <c:pt idx="594">
                  <c:v>6725</c:v>
                </c:pt>
                <c:pt idx="595">
                  <c:v>6700</c:v>
                </c:pt>
                <c:pt idx="596">
                  <c:v>6700</c:v>
                </c:pt>
                <c:pt idx="597">
                  <c:v>6700</c:v>
                </c:pt>
                <c:pt idx="598">
                  <c:v>6700</c:v>
                </c:pt>
                <c:pt idx="599">
                  <c:v>6675</c:v>
                </c:pt>
                <c:pt idx="600">
                  <c:v>6675</c:v>
                </c:pt>
                <c:pt idx="601">
                  <c:v>6675</c:v>
                </c:pt>
                <c:pt idx="602">
                  <c:v>6675</c:v>
                </c:pt>
                <c:pt idx="603">
                  <c:v>6650</c:v>
                </c:pt>
                <c:pt idx="604">
                  <c:v>6635</c:v>
                </c:pt>
                <c:pt idx="605">
                  <c:v>6635</c:v>
                </c:pt>
                <c:pt idx="606">
                  <c:v>6635</c:v>
                </c:pt>
                <c:pt idx="607">
                  <c:v>6625</c:v>
                </c:pt>
                <c:pt idx="608">
                  <c:v>6625</c:v>
                </c:pt>
                <c:pt idx="609">
                  <c:v>6600</c:v>
                </c:pt>
                <c:pt idx="610">
                  <c:v>6600</c:v>
                </c:pt>
                <c:pt idx="611">
                  <c:v>6600</c:v>
                </c:pt>
                <c:pt idx="612">
                  <c:v>6600</c:v>
                </c:pt>
                <c:pt idx="613">
                  <c:v>6600</c:v>
                </c:pt>
                <c:pt idx="614">
                  <c:v>6600</c:v>
                </c:pt>
                <c:pt idx="615">
                  <c:v>6600</c:v>
                </c:pt>
                <c:pt idx="616">
                  <c:v>6600</c:v>
                </c:pt>
                <c:pt idx="617">
                  <c:v>6575</c:v>
                </c:pt>
                <c:pt idx="618">
                  <c:v>6550</c:v>
                </c:pt>
                <c:pt idx="619">
                  <c:v>6550</c:v>
                </c:pt>
                <c:pt idx="620">
                  <c:v>6550</c:v>
                </c:pt>
                <c:pt idx="621">
                  <c:v>6550</c:v>
                </c:pt>
                <c:pt idx="622">
                  <c:v>6550</c:v>
                </c:pt>
                <c:pt idx="623">
                  <c:v>6550</c:v>
                </c:pt>
                <c:pt idx="624">
                  <c:v>6550</c:v>
                </c:pt>
                <c:pt idx="625">
                  <c:v>6550</c:v>
                </c:pt>
                <c:pt idx="626">
                  <c:v>6550</c:v>
                </c:pt>
                <c:pt idx="627">
                  <c:v>6525</c:v>
                </c:pt>
                <c:pt idx="628">
                  <c:v>6500</c:v>
                </c:pt>
                <c:pt idx="629">
                  <c:v>6475</c:v>
                </c:pt>
                <c:pt idx="630">
                  <c:v>6475</c:v>
                </c:pt>
                <c:pt idx="631">
                  <c:v>6475</c:v>
                </c:pt>
                <c:pt idx="632">
                  <c:v>6450</c:v>
                </c:pt>
                <c:pt idx="633">
                  <c:v>6440</c:v>
                </c:pt>
                <c:pt idx="634">
                  <c:v>6425</c:v>
                </c:pt>
                <c:pt idx="635">
                  <c:v>6425</c:v>
                </c:pt>
                <c:pt idx="636">
                  <c:v>6425</c:v>
                </c:pt>
                <c:pt idx="637">
                  <c:v>6425</c:v>
                </c:pt>
                <c:pt idx="638">
                  <c:v>6375</c:v>
                </c:pt>
                <c:pt idx="639">
                  <c:v>6375</c:v>
                </c:pt>
                <c:pt idx="640">
                  <c:v>6375</c:v>
                </c:pt>
                <c:pt idx="641">
                  <c:v>6350</c:v>
                </c:pt>
                <c:pt idx="642">
                  <c:v>6325</c:v>
                </c:pt>
                <c:pt idx="643">
                  <c:v>6325</c:v>
                </c:pt>
                <c:pt idx="644">
                  <c:v>6325</c:v>
                </c:pt>
                <c:pt idx="645">
                  <c:v>6325</c:v>
                </c:pt>
                <c:pt idx="646">
                  <c:v>6325</c:v>
                </c:pt>
                <c:pt idx="647">
                  <c:v>6350</c:v>
                </c:pt>
                <c:pt idx="648">
                  <c:v>6350</c:v>
                </c:pt>
                <c:pt idx="649">
                  <c:v>6350</c:v>
                </c:pt>
                <c:pt idx="650">
                  <c:v>6450</c:v>
                </c:pt>
                <c:pt idx="651">
                  <c:v>6450</c:v>
                </c:pt>
                <c:pt idx="652">
                  <c:v>6450</c:v>
                </c:pt>
                <c:pt idx="653">
                  <c:v>6450</c:v>
                </c:pt>
                <c:pt idx="654">
                  <c:v>6450</c:v>
                </c:pt>
                <c:pt idx="655">
                  <c:v>6450</c:v>
                </c:pt>
                <c:pt idx="656">
                  <c:v>6450</c:v>
                </c:pt>
                <c:pt idx="657">
                  <c:v>6475</c:v>
                </c:pt>
                <c:pt idx="658">
                  <c:v>6475</c:v>
                </c:pt>
                <c:pt idx="659">
                  <c:v>6475</c:v>
                </c:pt>
                <c:pt idx="660">
                  <c:v>6475</c:v>
                </c:pt>
                <c:pt idx="661">
                  <c:v>6475</c:v>
                </c:pt>
                <c:pt idx="662">
                  <c:v>6475</c:v>
                </c:pt>
                <c:pt idx="663">
                  <c:v>6525</c:v>
                </c:pt>
                <c:pt idx="664">
                  <c:v>6525</c:v>
                </c:pt>
                <c:pt idx="665">
                  <c:v>6575</c:v>
                </c:pt>
                <c:pt idx="666">
                  <c:v>6650</c:v>
                </c:pt>
                <c:pt idx="667">
                  <c:v>6650</c:v>
                </c:pt>
                <c:pt idx="668">
                  <c:v>6650</c:v>
                </c:pt>
                <c:pt idx="669">
                  <c:v>6650</c:v>
                </c:pt>
                <c:pt idx="670">
                  <c:v>6650</c:v>
                </c:pt>
                <c:pt idx="671">
                  <c:v>6825</c:v>
                </c:pt>
                <c:pt idx="672">
                  <c:v>6825</c:v>
                </c:pt>
                <c:pt idx="673">
                  <c:v>6875</c:v>
                </c:pt>
                <c:pt idx="674">
                  <c:v>6875</c:v>
                </c:pt>
                <c:pt idx="675">
                  <c:v>6875</c:v>
                </c:pt>
                <c:pt idx="676">
                  <c:v>7000</c:v>
                </c:pt>
                <c:pt idx="677">
                  <c:v>7000</c:v>
                </c:pt>
                <c:pt idx="678">
                  <c:v>7000</c:v>
                </c:pt>
                <c:pt idx="679">
                  <c:v>7000</c:v>
                </c:pt>
                <c:pt idx="680">
                  <c:v>7000</c:v>
                </c:pt>
                <c:pt idx="681">
                  <c:v>7000</c:v>
                </c:pt>
                <c:pt idx="682">
                  <c:v>7000</c:v>
                </c:pt>
                <c:pt idx="683">
                  <c:v>7000</c:v>
                </c:pt>
                <c:pt idx="684">
                  <c:v>7000</c:v>
                </c:pt>
                <c:pt idx="685">
                  <c:v>6925</c:v>
                </c:pt>
                <c:pt idx="686">
                  <c:v>6925</c:v>
                </c:pt>
                <c:pt idx="687">
                  <c:v>6925</c:v>
                </c:pt>
                <c:pt idx="688">
                  <c:v>6875</c:v>
                </c:pt>
                <c:pt idx="689">
                  <c:v>6875</c:v>
                </c:pt>
                <c:pt idx="690">
                  <c:v>6850</c:v>
                </c:pt>
                <c:pt idx="691">
                  <c:v>6850</c:v>
                </c:pt>
                <c:pt idx="692">
                  <c:v>6825</c:v>
                </c:pt>
                <c:pt idx="693">
                  <c:v>6800</c:v>
                </c:pt>
                <c:pt idx="694">
                  <c:v>6775</c:v>
                </c:pt>
                <c:pt idx="695">
                  <c:v>6775</c:v>
                </c:pt>
                <c:pt idx="696">
                  <c:v>6725</c:v>
                </c:pt>
                <c:pt idx="697">
                  <c:v>6725</c:v>
                </c:pt>
                <c:pt idx="698">
                  <c:v>6700</c:v>
                </c:pt>
                <c:pt idx="699">
                  <c:v>6690</c:v>
                </c:pt>
                <c:pt idx="700">
                  <c:v>6690</c:v>
                </c:pt>
                <c:pt idx="701">
                  <c:v>6690</c:v>
                </c:pt>
                <c:pt idx="702">
                  <c:v>6690</c:v>
                </c:pt>
                <c:pt idx="703">
                  <c:v>6690</c:v>
                </c:pt>
                <c:pt idx="704">
                  <c:v>6675</c:v>
                </c:pt>
                <c:pt idx="705">
                  <c:v>6675</c:v>
                </c:pt>
                <c:pt idx="706">
                  <c:v>6650</c:v>
                </c:pt>
                <c:pt idx="707">
                  <c:v>6625</c:v>
                </c:pt>
                <c:pt idx="708">
                  <c:v>6625</c:v>
                </c:pt>
                <c:pt idx="709">
                  <c:v>6625</c:v>
                </c:pt>
                <c:pt idx="710">
                  <c:v>6625</c:v>
                </c:pt>
                <c:pt idx="711">
                  <c:v>6625</c:v>
                </c:pt>
                <c:pt idx="712">
                  <c:v>6600</c:v>
                </c:pt>
                <c:pt idx="713">
                  <c:v>6600</c:v>
                </c:pt>
                <c:pt idx="714">
                  <c:v>6600</c:v>
                </c:pt>
                <c:pt idx="715">
                  <c:v>6600</c:v>
                </c:pt>
                <c:pt idx="716">
                  <c:v>6525</c:v>
                </c:pt>
                <c:pt idx="717">
                  <c:v>6525</c:v>
                </c:pt>
                <c:pt idx="718">
                  <c:v>6525</c:v>
                </c:pt>
                <c:pt idx="719">
                  <c:v>6525</c:v>
                </c:pt>
                <c:pt idx="720">
                  <c:v>6525</c:v>
                </c:pt>
                <c:pt idx="721">
                  <c:v>6525</c:v>
                </c:pt>
                <c:pt idx="722">
                  <c:v>6525</c:v>
                </c:pt>
                <c:pt idx="723">
                  <c:v>6525</c:v>
                </c:pt>
                <c:pt idx="724">
                  <c:v>6525</c:v>
                </c:pt>
                <c:pt idx="725">
                  <c:v>6525</c:v>
                </c:pt>
                <c:pt idx="726">
                  <c:v>6525</c:v>
                </c:pt>
                <c:pt idx="727">
                  <c:v>6500</c:v>
                </c:pt>
                <c:pt idx="728">
                  <c:v>6500</c:v>
                </c:pt>
                <c:pt idx="729">
                  <c:v>6500</c:v>
                </c:pt>
                <c:pt idx="730">
                  <c:v>6500</c:v>
                </c:pt>
                <c:pt idx="731">
                  <c:v>6475</c:v>
                </c:pt>
                <c:pt idx="732">
                  <c:v>6475</c:v>
                </c:pt>
                <c:pt idx="733">
                  <c:v>6475</c:v>
                </c:pt>
                <c:pt idx="734">
                  <c:v>6475</c:v>
                </c:pt>
                <c:pt idx="735">
                  <c:v>6475</c:v>
                </c:pt>
                <c:pt idx="736">
                  <c:v>6475</c:v>
                </c:pt>
                <c:pt idx="737">
                  <c:v>6325</c:v>
                </c:pt>
                <c:pt idx="738">
                  <c:v>6325</c:v>
                </c:pt>
                <c:pt idx="739">
                  <c:v>6325</c:v>
                </c:pt>
                <c:pt idx="740">
                  <c:v>6325</c:v>
                </c:pt>
                <c:pt idx="741">
                  <c:v>6325</c:v>
                </c:pt>
                <c:pt idx="742">
                  <c:v>6100</c:v>
                </c:pt>
                <c:pt idx="743">
                  <c:v>6050</c:v>
                </c:pt>
                <c:pt idx="744">
                  <c:v>6050</c:v>
                </c:pt>
                <c:pt idx="745">
                  <c:v>5925</c:v>
                </c:pt>
                <c:pt idx="746">
                  <c:v>5875</c:v>
                </c:pt>
                <c:pt idx="747">
                  <c:v>5725</c:v>
                </c:pt>
                <c:pt idx="748">
                  <c:v>5725</c:v>
                </c:pt>
                <c:pt idx="749">
                  <c:v>5725</c:v>
                </c:pt>
                <c:pt idx="750">
                  <c:v>5700</c:v>
                </c:pt>
                <c:pt idx="751">
                  <c:v>5575</c:v>
                </c:pt>
                <c:pt idx="752">
                  <c:v>5575</c:v>
                </c:pt>
                <c:pt idx="753">
                  <c:v>5575</c:v>
                </c:pt>
                <c:pt idx="754">
                  <c:v>5575</c:v>
                </c:pt>
                <c:pt idx="755">
                  <c:v>5575</c:v>
                </c:pt>
                <c:pt idx="756">
                  <c:v>5575</c:v>
                </c:pt>
                <c:pt idx="757">
                  <c:v>5575</c:v>
                </c:pt>
                <c:pt idx="758">
                  <c:v>5575</c:v>
                </c:pt>
                <c:pt idx="759">
                  <c:v>5550</c:v>
                </c:pt>
                <c:pt idx="760">
                  <c:v>5550</c:v>
                </c:pt>
                <c:pt idx="761">
                  <c:v>5550</c:v>
                </c:pt>
                <c:pt idx="762">
                  <c:v>5550</c:v>
                </c:pt>
                <c:pt idx="763">
                  <c:v>5450</c:v>
                </c:pt>
                <c:pt idx="764">
                  <c:v>5450</c:v>
                </c:pt>
                <c:pt idx="765">
                  <c:v>5450</c:v>
                </c:pt>
                <c:pt idx="766">
                  <c:v>5450</c:v>
                </c:pt>
                <c:pt idx="767">
                  <c:v>5450</c:v>
                </c:pt>
                <c:pt idx="768">
                  <c:v>5400</c:v>
                </c:pt>
                <c:pt idx="769">
                  <c:v>5400</c:v>
                </c:pt>
                <c:pt idx="770">
                  <c:v>5400</c:v>
                </c:pt>
                <c:pt idx="771">
                  <c:v>5475</c:v>
                </c:pt>
                <c:pt idx="772">
                  <c:v>5475</c:v>
                </c:pt>
                <c:pt idx="773">
                  <c:v>5475</c:v>
                </c:pt>
                <c:pt idx="774">
                  <c:v>5475</c:v>
                </c:pt>
                <c:pt idx="775">
                  <c:v>5550</c:v>
                </c:pt>
                <c:pt idx="776">
                  <c:v>5575</c:v>
                </c:pt>
                <c:pt idx="777">
                  <c:v>5575</c:v>
                </c:pt>
                <c:pt idx="778">
                  <c:v>5590</c:v>
                </c:pt>
                <c:pt idx="779">
                  <c:v>5590</c:v>
                </c:pt>
                <c:pt idx="780">
                  <c:v>5590</c:v>
                </c:pt>
                <c:pt idx="781">
                  <c:v>5590</c:v>
                </c:pt>
                <c:pt idx="782">
                  <c:v>5625</c:v>
                </c:pt>
                <c:pt idx="783">
                  <c:v>5625</c:v>
                </c:pt>
                <c:pt idx="784">
                  <c:v>5625</c:v>
                </c:pt>
                <c:pt idx="785">
                  <c:v>5625</c:v>
                </c:pt>
                <c:pt idx="786">
                  <c:v>5625</c:v>
                </c:pt>
                <c:pt idx="787">
                  <c:v>5625</c:v>
                </c:pt>
                <c:pt idx="788">
                  <c:v>5625</c:v>
                </c:pt>
                <c:pt idx="789">
                  <c:v>5625</c:v>
                </c:pt>
                <c:pt idx="790">
                  <c:v>5625</c:v>
                </c:pt>
                <c:pt idx="791">
                  <c:v>5625</c:v>
                </c:pt>
                <c:pt idx="792">
                  <c:v>5625</c:v>
                </c:pt>
                <c:pt idx="793">
                  <c:v>5650</c:v>
                </c:pt>
                <c:pt idx="794">
                  <c:v>5650</c:v>
                </c:pt>
                <c:pt idx="795">
                  <c:v>5675</c:v>
                </c:pt>
                <c:pt idx="796">
                  <c:v>5675</c:v>
                </c:pt>
                <c:pt idx="797">
                  <c:v>5675</c:v>
                </c:pt>
                <c:pt idx="798">
                  <c:v>5725</c:v>
                </c:pt>
                <c:pt idx="799">
                  <c:v>5725</c:v>
                </c:pt>
                <c:pt idx="800">
                  <c:v>5725</c:v>
                </c:pt>
                <c:pt idx="801">
                  <c:v>5725</c:v>
                </c:pt>
                <c:pt idx="802">
                  <c:v>5750</c:v>
                </c:pt>
                <c:pt idx="803">
                  <c:v>5750</c:v>
                </c:pt>
                <c:pt idx="804">
                  <c:v>5750</c:v>
                </c:pt>
                <c:pt idx="805">
                  <c:v>5725</c:v>
                </c:pt>
                <c:pt idx="806">
                  <c:v>5725</c:v>
                </c:pt>
                <c:pt idx="807">
                  <c:v>5725</c:v>
                </c:pt>
                <c:pt idx="808">
                  <c:v>5700</c:v>
                </c:pt>
                <c:pt idx="809">
                  <c:v>5700</c:v>
                </c:pt>
                <c:pt idx="810">
                  <c:v>5695</c:v>
                </c:pt>
                <c:pt idx="811">
                  <c:v>5675</c:v>
                </c:pt>
                <c:pt idx="812">
                  <c:v>5600</c:v>
                </c:pt>
                <c:pt idx="813">
                  <c:v>5600</c:v>
                </c:pt>
                <c:pt idx="814">
                  <c:v>5600</c:v>
                </c:pt>
                <c:pt idx="815">
                  <c:v>5600</c:v>
                </c:pt>
                <c:pt idx="816">
                  <c:v>5600</c:v>
                </c:pt>
                <c:pt idx="817">
                  <c:v>5575</c:v>
                </c:pt>
                <c:pt idx="818">
                  <c:v>5575</c:v>
                </c:pt>
                <c:pt idx="819">
                  <c:v>5575</c:v>
                </c:pt>
                <c:pt idx="820">
                  <c:v>5525</c:v>
                </c:pt>
                <c:pt idx="821">
                  <c:v>5525</c:v>
                </c:pt>
                <c:pt idx="822">
                  <c:v>5500</c:v>
                </c:pt>
                <c:pt idx="823">
                  <c:v>5500</c:v>
                </c:pt>
                <c:pt idx="824">
                  <c:v>5495</c:v>
                </c:pt>
                <c:pt idx="825">
                  <c:v>5475</c:v>
                </c:pt>
                <c:pt idx="826">
                  <c:v>5450</c:v>
                </c:pt>
                <c:pt idx="827">
                  <c:v>5425</c:v>
                </c:pt>
                <c:pt idx="828">
                  <c:v>5400</c:v>
                </c:pt>
                <c:pt idx="829">
                  <c:v>5400</c:v>
                </c:pt>
                <c:pt idx="830">
                  <c:v>5400</c:v>
                </c:pt>
                <c:pt idx="831">
                  <c:v>5450</c:v>
                </c:pt>
                <c:pt idx="832">
                  <c:v>5450</c:v>
                </c:pt>
                <c:pt idx="833">
                  <c:v>5450</c:v>
                </c:pt>
                <c:pt idx="834">
                  <c:v>5425</c:v>
                </c:pt>
                <c:pt idx="835">
                  <c:v>5425</c:v>
                </c:pt>
                <c:pt idx="836">
                  <c:v>5425</c:v>
                </c:pt>
                <c:pt idx="837">
                  <c:v>5425</c:v>
                </c:pt>
                <c:pt idx="838">
                  <c:v>5425</c:v>
                </c:pt>
                <c:pt idx="839">
                  <c:v>5400</c:v>
                </c:pt>
                <c:pt idx="840">
                  <c:v>5375</c:v>
                </c:pt>
                <c:pt idx="841">
                  <c:v>5375</c:v>
                </c:pt>
                <c:pt idx="842">
                  <c:v>5375</c:v>
                </c:pt>
                <c:pt idx="843">
                  <c:v>5400</c:v>
                </c:pt>
                <c:pt idx="844">
                  <c:v>5375</c:v>
                </c:pt>
                <c:pt idx="845">
                  <c:v>5350</c:v>
                </c:pt>
                <c:pt idx="846">
                  <c:v>5350</c:v>
                </c:pt>
                <c:pt idx="847">
                  <c:v>5325</c:v>
                </c:pt>
                <c:pt idx="848">
                  <c:v>5300</c:v>
                </c:pt>
                <c:pt idx="849">
                  <c:v>5300</c:v>
                </c:pt>
                <c:pt idx="850">
                  <c:v>5275</c:v>
                </c:pt>
                <c:pt idx="851">
                  <c:v>5275</c:v>
                </c:pt>
                <c:pt idx="852">
                  <c:v>5250</c:v>
                </c:pt>
                <c:pt idx="853">
                  <c:v>5200</c:v>
                </c:pt>
                <c:pt idx="854">
                  <c:v>5175</c:v>
                </c:pt>
                <c:pt idx="855">
                  <c:v>5150</c:v>
                </c:pt>
                <c:pt idx="856">
                  <c:v>5125</c:v>
                </c:pt>
                <c:pt idx="857">
                  <c:v>5100</c:v>
                </c:pt>
                <c:pt idx="858">
                  <c:v>5050</c:v>
                </c:pt>
                <c:pt idx="859">
                  <c:v>5050</c:v>
                </c:pt>
                <c:pt idx="860">
                  <c:v>5050</c:v>
                </c:pt>
                <c:pt idx="861">
                  <c:v>5025</c:v>
                </c:pt>
                <c:pt idx="862">
                  <c:v>5025</c:v>
                </c:pt>
                <c:pt idx="863">
                  <c:v>4925</c:v>
                </c:pt>
                <c:pt idx="864">
                  <c:v>4925</c:v>
                </c:pt>
                <c:pt idx="865">
                  <c:v>4925</c:v>
                </c:pt>
                <c:pt idx="866">
                  <c:v>4875</c:v>
                </c:pt>
                <c:pt idx="867">
                  <c:v>4875</c:v>
                </c:pt>
                <c:pt idx="868">
                  <c:v>4875</c:v>
                </c:pt>
                <c:pt idx="869">
                  <c:v>4850</c:v>
                </c:pt>
                <c:pt idx="870">
                  <c:v>4800</c:v>
                </c:pt>
                <c:pt idx="871">
                  <c:v>4750</c:v>
                </c:pt>
                <c:pt idx="872">
                  <c:v>4700</c:v>
                </c:pt>
                <c:pt idx="873">
                  <c:v>4700</c:v>
                </c:pt>
                <c:pt idx="874">
                  <c:v>4650</c:v>
                </c:pt>
                <c:pt idx="875">
                  <c:v>4625</c:v>
                </c:pt>
                <c:pt idx="876">
                  <c:v>4600</c:v>
                </c:pt>
                <c:pt idx="877">
                  <c:v>4600</c:v>
                </c:pt>
                <c:pt idx="878">
                  <c:v>4550</c:v>
                </c:pt>
                <c:pt idx="879">
                  <c:v>4550</c:v>
                </c:pt>
                <c:pt idx="880">
                  <c:v>4500</c:v>
                </c:pt>
                <c:pt idx="881">
                  <c:v>4500</c:v>
                </c:pt>
                <c:pt idx="882">
                  <c:v>4500</c:v>
                </c:pt>
                <c:pt idx="883">
                  <c:v>4475</c:v>
                </c:pt>
                <c:pt idx="884">
                  <c:v>4475</c:v>
                </c:pt>
                <c:pt idx="885">
                  <c:v>4475</c:v>
                </c:pt>
                <c:pt idx="886">
                  <c:v>4475</c:v>
                </c:pt>
                <c:pt idx="887">
                  <c:v>4450</c:v>
                </c:pt>
                <c:pt idx="888">
                  <c:v>4450</c:v>
                </c:pt>
                <c:pt idx="889">
                  <c:v>4500</c:v>
                </c:pt>
                <c:pt idx="890">
                  <c:v>4500</c:v>
                </c:pt>
                <c:pt idx="891">
                  <c:v>4600</c:v>
                </c:pt>
                <c:pt idx="892">
                  <c:v>4725</c:v>
                </c:pt>
                <c:pt idx="893">
                  <c:v>4725</c:v>
                </c:pt>
                <c:pt idx="894">
                  <c:v>4725</c:v>
                </c:pt>
                <c:pt idx="895">
                  <c:v>4550</c:v>
                </c:pt>
                <c:pt idx="896">
                  <c:v>4525</c:v>
                </c:pt>
                <c:pt idx="897">
                  <c:v>4525</c:v>
                </c:pt>
                <c:pt idx="898">
                  <c:v>4525</c:v>
                </c:pt>
                <c:pt idx="899">
                  <c:v>4525</c:v>
                </c:pt>
                <c:pt idx="900">
                  <c:v>4525</c:v>
                </c:pt>
                <c:pt idx="901">
                  <c:v>4525</c:v>
                </c:pt>
                <c:pt idx="902">
                  <c:v>4525</c:v>
                </c:pt>
                <c:pt idx="903">
                  <c:v>4525</c:v>
                </c:pt>
                <c:pt idx="904">
                  <c:v>4525</c:v>
                </c:pt>
                <c:pt idx="905">
                  <c:v>4525</c:v>
                </c:pt>
                <c:pt idx="906">
                  <c:v>4525</c:v>
                </c:pt>
                <c:pt idx="907">
                  <c:v>4525</c:v>
                </c:pt>
                <c:pt idx="908">
                  <c:v>4525</c:v>
                </c:pt>
                <c:pt idx="909">
                  <c:v>4525</c:v>
                </c:pt>
                <c:pt idx="910">
                  <c:v>4525</c:v>
                </c:pt>
                <c:pt idx="911">
                  <c:v>4525</c:v>
                </c:pt>
                <c:pt idx="912">
                  <c:v>4525</c:v>
                </c:pt>
                <c:pt idx="913">
                  <c:v>4525</c:v>
                </c:pt>
                <c:pt idx="914">
                  <c:v>4525</c:v>
                </c:pt>
                <c:pt idx="915">
                  <c:v>4525</c:v>
                </c:pt>
                <c:pt idx="916">
                  <c:v>4525</c:v>
                </c:pt>
                <c:pt idx="917">
                  <c:v>4525</c:v>
                </c:pt>
                <c:pt idx="918">
                  <c:v>4525</c:v>
                </c:pt>
                <c:pt idx="919">
                  <c:v>4525</c:v>
                </c:pt>
                <c:pt idx="920">
                  <c:v>4525</c:v>
                </c:pt>
                <c:pt idx="921">
                  <c:v>4525</c:v>
                </c:pt>
                <c:pt idx="922">
                  <c:v>4525</c:v>
                </c:pt>
                <c:pt idx="923">
                  <c:v>4525</c:v>
                </c:pt>
                <c:pt idx="924">
                  <c:v>4525</c:v>
                </c:pt>
                <c:pt idx="925">
                  <c:v>4525</c:v>
                </c:pt>
                <c:pt idx="926">
                  <c:v>4525</c:v>
                </c:pt>
                <c:pt idx="927">
                  <c:v>4525</c:v>
                </c:pt>
                <c:pt idx="928">
                  <c:v>4525</c:v>
                </c:pt>
                <c:pt idx="929">
                  <c:v>4525</c:v>
                </c:pt>
                <c:pt idx="930">
                  <c:v>4525</c:v>
                </c:pt>
                <c:pt idx="931">
                  <c:v>4525</c:v>
                </c:pt>
                <c:pt idx="932">
                  <c:v>4525</c:v>
                </c:pt>
                <c:pt idx="933">
                  <c:v>4525</c:v>
                </c:pt>
                <c:pt idx="934" formatCode="General">
                  <c:v>4525</c:v>
                </c:pt>
                <c:pt idx="935" formatCode="General">
                  <c:v>4475</c:v>
                </c:pt>
                <c:pt idx="936" formatCode="General">
                  <c:v>4475</c:v>
                </c:pt>
                <c:pt idx="937" formatCode="General">
                  <c:v>4475</c:v>
                </c:pt>
                <c:pt idx="938" formatCode="General">
                  <c:v>4475</c:v>
                </c:pt>
                <c:pt idx="939" formatCode="General">
                  <c:v>4475</c:v>
                </c:pt>
                <c:pt idx="940" formatCode="General">
                  <c:v>4475</c:v>
                </c:pt>
                <c:pt idx="941" formatCode="General">
                  <c:v>4475</c:v>
                </c:pt>
                <c:pt idx="942" formatCode="General">
                  <c:v>4525</c:v>
                </c:pt>
                <c:pt idx="943" formatCode="General">
                  <c:v>4525</c:v>
                </c:pt>
                <c:pt idx="944" formatCode="General">
                  <c:v>4540</c:v>
                </c:pt>
                <c:pt idx="945" formatCode="General">
                  <c:v>4525</c:v>
                </c:pt>
                <c:pt idx="946" formatCode="General">
                  <c:v>4525</c:v>
                </c:pt>
                <c:pt idx="947" formatCode="General">
                  <c:v>4525</c:v>
                </c:pt>
                <c:pt idx="948" formatCode="General">
                  <c:v>4525</c:v>
                </c:pt>
                <c:pt idx="949" formatCode="General">
                  <c:v>4525</c:v>
                </c:pt>
                <c:pt idx="950" formatCode="General">
                  <c:v>4525</c:v>
                </c:pt>
                <c:pt idx="951" formatCode="General">
                  <c:v>4525</c:v>
                </c:pt>
                <c:pt idx="952" formatCode="General">
                  <c:v>4565</c:v>
                </c:pt>
                <c:pt idx="953" formatCode="General">
                  <c:v>4565</c:v>
                </c:pt>
                <c:pt idx="954" formatCode="General">
                  <c:v>4575</c:v>
                </c:pt>
                <c:pt idx="955" formatCode="General">
                  <c:v>4575</c:v>
                </c:pt>
                <c:pt idx="956" formatCode="General">
                  <c:v>4575</c:v>
                </c:pt>
                <c:pt idx="957" formatCode="General">
                  <c:v>4575</c:v>
                </c:pt>
                <c:pt idx="958" formatCode="General">
                  <c:v>4575</c:v>
                </c:pt>
                <c:pt idx="959" formatCode="General">
                  <c:v>4575</c:v>
                </c:pt>
                <c:pt idx="960" formatCode="General">
                  <c:v>4575</c:v>
                </c:pt>
                <c:pt idx="961" formatCode="General">
                  <c:v>4575</c:v>
                </c:pt>
                <c:pt idx="962" formatCode="General">
                  <c:v>4575</c:v>
                </c:pt>
                <c:pt idx="963" formatCode="General">
                  <c:v>4575</c:v>
                </c:pt>
                <c:pt idx="964" formatCode="General">
                  <c:v>4550</c:v>
                </c:pt>
                <c:pt idx="965" formatCode="General">
                  <c:v>4550</c:v>
                </c:pt>
                <c:pt idx="966" formatCode="General">
                  <c:v>4550</c:v>
                </c:pt>
                <c:pt idx="967" formatCode="General">
                  <c:v>4550</c:v>
                </c:pt>
                <c:pt idx="968" formatCode="General">
                  <c:v>4550</c:v>
                </c:pt>
                <c:pt idx="969" formatCode="General">
                  <c:v>4550</c:v>
                </c:pt>
                <c:pt idx="970" formatCode="General">
                  <c:v>4625</c:v>
                </c:pt>
                <c:pt idx="971" formatCode="General">
                  <c:v>4625</c:v>
                </c:pt>
                <c:pt idx="972" formatCode="General">
                  <c:v>4625</c:v>
                </c:pt>
                <c:pt idx="973" formatCode="General">
                  <c:v>4625</c:v>
                </c:pt>
                <c:pt idx="974" formatCode="General">
                  <c:v>4625</c:v>
                </c:pt>
                <c:pt idx="975" formatCode="General">
                  <c:v>4600</c:v>
                </c:pt>
                <c:pt idx="976" formatCode="General">
                  <c:v>4575</c:v>
                </c:pt>
                <c:pt idx="977" formatCode="General">
                  <c:v>4575</c:v>
                </c:pt>
                <c:pt idx="978" formatCode="General">
                  <c:v>4550</c:v>
                </c:pt>
                <c:pt idx="979" formatCode="General">
                  <c:v>4550</c:v>
                </c:pt>
                <c:pt idx="980" formatCode="General">
                  <c:v>4550</c:v>
                </c:pt>
                <c:pt idx="981" formatCode="General">
                  <c:v>4550</c:v>
                </c:pt>
                <c:pt idx="982" formatCode="General">
                  <c:v>4550</c:v>
                </c:pt>
                <c:pt idx="983" formatCode="General">
                  <c:v>4550</c:v>
                </c:pt>
                <c:pt idx="984" formatCode="General">
                  <c:v>4550</c:v>
                </c:pt>
                <c:pt idx="985" formatCode="General">
                  <c:v>4550</c:v>
                </c:pt>
                <c:pt idx="986" formatCode="General">
                  <c:v>4540</c:v>
                </c:pt>
                <c:pt idx="987" formatCode="General">
                  <c:v>4540</c:v>
                </c:pt>
                <c:pt idx="988" formatCode="General">
                  <c:v>4540</c:v>
                </c:pt>
                <c:pt idx="989" formatCode="General">
                  <c:v>4540</c:v>
                </c:pt>
                <c:pt idx="990" formatCode="General">
                  <c:v>4525</c:v>
                </c:pt>
                <c:pt idx="991" formatCode="General">
                  <c:v>4525</c:v>
                </c:pt>
                <c:pt idx="992">
                  <c:v>4525</c:v>
                </c:pt>
                <c:pt idx="993" formatCode="General">
                  <c:v>4525</c:v>
                </c:pt>
                <c:pt idx="994" formatCode="General">
                  <c:v>4500</c:v>
                </c:pt>
                <c:pt idx="995" formatCode="General">
                  <c:v>4500</c:v>
                </c:pt>
                <c:pt idx="996" formatCode="General">
                  <c:v>4500</c:v>
                </c:pt>
                <c:pt idx="997" formatCode="General">
                  <c:v>4500</c:v>
                </c:pt>
                <c:pt idx="998" formatCode="General">
                  <c:v>4475</c:v>
                </c:pt>
                <c:pt idx="999" formatCode="General">
                  <c:v>4475</c:v>
                </c:pt>
                <c:pt idx="1000" formatCode="General">
                  <c:v>4475</c:v>
                </c:pt>
                <c:pt idx="1001" formatCode="General">
                  <c:v>4475</c:v>
                </c:pt>
                <c:pt idx="1002" formatCode="General">
                  <c:v>4475</c:v>
                </c:pt>
                <c:pt idx="1003" formatCode="General">
                  <c:v>4475</c:v>
                </c:pt>
                <c:pt idx="1004" formatCode="General">
                  <c:v>4500</c:v>
                </c:pt>
                <c:pt idx="1005" formatCode="General">
                  <c:v>4500</c:v>
                </c:pt>
                <c:pt idx="1006" formatCode="General">
                  <c:v>4500</c:v>
                </c:pt>
                <c:pt idx="1007" formatCode="General">
                  <c:v>4500</c:v>
                </c:pt>
                <c:pt idx="1008" formatCode="General">
                  <c:v>4500</c:v>
                </c:pt>
                <c:pt idx="1009" formatCode="General">
                  <c:v>4500</c:v>
                </c:pt>
                <c:pt idx="1010" formatCode="General">
                  <c:v>4500</c:v>
                </c:pt>
                <c:pt idx="1011" formatCode="General">
                  <c:v>4500</c:v>
                </c:pt>
                <c:pt idx="1012" formatCode="General">
                  <c:v>4500</c:v>
                </c:pt>
                <c:pt idx="1013" formatCode="General">
                  <c:v>4500</c:v>
                </c:pt>
                <c:pt idx="1014" formatCode="General">
                  <c:v>4400</c:v>
                </c:pt>
                <c:pt idx="1015" formatCode="General">
                  <c:v>4400</c:v>
                </c:pt>
                <c:pt idx="1016" formatCode="General">
                  <c:v>4400</c:v>
                </c:pt>
                <c:pt idx="1017" formatCode="General">
                  <c:v>4400</c:v>
                </c:pt>
                <c:pt idx="1018" formatCode="General">
                  <c:v>4415</c:v>
                </c:pt>
                <c:pt idx="1019" formatCode="General">
                  <c:v>4415</c:v>
                </c:pt>
                <c:pt idx="1020" formatCode="General">
                  <c:v>4415</c:v>
                </c:pt>
                <c:pt idx="1021">
                  <c:v>4400</c:v>
                </c:pt>
                <c:pt idx="1022">
                  <c:v>4400</c:v>
                </c:pt>
                <c:pt idx="1023" formatCode="General">
                  <c:v>4390</c:v>
                </c:pt>
                <c:pt idx="1024" formatCode="General">
                  <c:v>4390</c:v>
                </c:pt>
                <c:pt idx="1025" formatCode="General">
                  <c:v>4375</c:v>
                </c:pt>
                <c:pt idx="1026" formatCode="General">
                  <c:v>4365</c:v>
                </c:pt>
                <c:pt idx="1027" formatCode="General">
                  <c:v>4360</c:v>
                </c:pt>
                <c:pt idx="1028">
                  <c:v>4360</c:v>
                </c:pt>
                <c:pt idx="1029" formatCode="General">
                  <c:v>4385</c:v>
                </c:pt>
                <c:pt idx="1030" formatCode="General">
                  <c:v>4385</c:v>
                </c:pt>
                <c:pt idx="1031" formatCode="General">
                  <c:v>4385</c:v>
                </c:pt>
                <c:pt idx="1032" formatCode="General">
                  <c:v>4400</c:v>
                </c:pt>
                <c:pt idx="1033" formatCode="General">
                  <c:v>4400</c:v>
                </c:pt>
                <c:pt idx="1034" formatCode="General">
                  <c:v>4400</c:v>
                </c:pt>
                <c:pt idx="1035" formatCode="General">
                  <c:v>4400</c:v>
                </c:pt>
                <c:pt idx="1036" formatCode="General">
                  <c:v>4400</c:v>
                </c:pt>
                <c:pt idx="1037">
                  <c:v>4385</c:v>
                </c:pt>
                <c:pt idx="1038" formatCode="General">
                  <c:v>4385</c:v>
                </c:pt>
                <c:pt idx="1039" formatCode="General">
                  <c:v>4385</c:v>
                </c:pt>
                <c:pt idx="1040" formatCode="General">
                  <c:v>4385</c:v>
                </c:pt>
                <c:pt idx="1041" formatCode="General">
                  <c:v>4400</c:v>
                </c:pt>
                <c:pt idx="1042" formatCode="General">
                  <c:v>4400</c:v>
                </c:pt>
                <c:pt idx="1043" formatCode="General">
                  <c:v>4400</c:v>
                </c:pt>
                <c:pt idx="1044" formatCode="General">
                  <c:v>4400</c:v>
                </c:pt>
                <c:pt idx="1045" formatCode="General">
                  <c:v>4400</c:v>
                </c:pt>
                <c:pt idx="1046" formatCode="General">
                  <c:v>4400</c:v>
                </c:pt>
                <c:pt idx="1047" formatCode="General">
                  <c:v>4435</c:v>
                </c:pt>
                <c:pt idx="1048" formatCode="General">
                  <c:v>4435</c:v>
                </c:pt>
                <c:pt idx="1049" formatCode="General">
                  <c:v>4410</c:v>
                </c:pt>
                <c:pt idx="1050" formatCode="General">
                  <c:v>4475</c:v>
                </c:pt>
                <c:pt idx="1051" formatCode="General">
                  <c:v>4475</c:v>
                </c:pt>
                <c:pt idx="1052" formatCode="General">
                  <c:v>4475</c:v>
                </c:pt>
                <c:pt idx="1053">
                  <c:v>4490</c:v>
                </c:pt>
                <c:pt idx="1054">
                  <c:v>4490</c:v>
                </c:pt>
                <c:pt idx="1055">
                  <c:v>4490</c:v>
                </c:pt>
                <c:pt idx="1056">
                  <c:v>4490</c:v>
                </c:pt>
                <c:pt idx="1057">
                  <c:v>4490</c:v>
                </c:pt>
                <c:pt idx="1058">
                  <c:v>4490</c:v>
                </c:pt>
                <c:pt idx="1059">
                  <c:v>4490</c:v>
                </c:pt>
                <c:pt idx="1060">
                  <c:v>4490</c:v>
                </c:pt>
                <c:pt idx="1061">
                  <c:v>4490</c:v>
                </c:pt>
                <c:pt idx="1062">
                  <c:v>4490</c:v>
                </c:pt>
                <c:pt idx="1063">
                  <c:v>4490</c:v>
                </c:pt>
                <c:pt idx="1064">
                  <c:v>4490</c:v>
                </c:pt>
                <c:pt idx="1065">
                  <c:v>4490</c:v>
                </c:pt>
                <c:pt idx="1066">
                  <c:v>4490</c:v>
                </c:pt>
                <c:pt idx="1067">
                  <c:v>4490</c:v>
                </c:pt>
                <c:pt idx="1068">
                  <c:v>4490</c:v>
                </c:pt>
                <c:pt idx="1069">
                  <c:v>4390</c:v>
                </c:pt>
                <c:pt idx="1070">
                  <c:v>4420</c:v>
                </c:pt>
                <c:pt idx="1071">
                  <c:v>4422</c:v>
                </c:pt>
                <c:pt idx="1072">
                  <c:v>4452</c:v>
                </c:pt>
                <c:pt idx="1073">
                  <c:v>4434</c:v>
                </c:pt>
                <c:pt idx="1074">
                  <c:v>4400</c:v>
                </c:pt>
                <c:pt idx="1075">
                  <c:v>4400</c:v>
                </c:pt>
                <c:pt idx="1076">
                  <c:v>4416</c:v>
                </c:pt>
                <c:pt idx="1077">
                  <c:v>4416</c:v>
                </c:pt>
                <c:pt idx="1078">
                  <c:v>4416</c:v>
                </c:pt>
                <c:pt idx="1079" formatCode="General">
                  <c:v>4440</c:v>
                </c:pt>
                <c:pt idx="1080" formatCode="General">
                  <c:v>4440</c:v>
                </c:pt>
                <c:pt idx="1081" formatCode="General">
                  <c:v>4450</c:v>
                </c:pt>
                <c:pt idx="1082" formatCode="General">
                  <c:v>4450</c:v>
                </c:pt>
                <c:pt idx="1083" formatCode="General">
                  <c:v>4500</c:v>
                </c:pt>
                <c:pt idx="1084" formatCode="General">
                  <c:v>4475</c:v>
                </c:pt>
                <c:pt idx="1085" formatCode="General">
                  <c:v>4475</c:v>
                </c:pt>
                <c:pt idx="1086" formatCode="General">
                  <c:v>4475</c:v>
                </c:pt>
                <c:pt idx="1087" formatCode="General">
                  <c:v>4450</c:v>
                </c:pt>
                <c:pt idx="1088" formatCode="General">
                  <c:v>4425</c:v>
                </c:pt>
                <c:pt idx="1089" formatCode="General">
                  <c:v>4425</c:v>
                </c:pt>
                <c:pt idx="1090" formatCode="General">
                  <c:v>4425</c:v>
                </c:pt>
                <c:pt idx="1091" formatCode="General">
                  <c:v>4425</c:v>
                </c:pt>
                <c:pt idx="1092" formatCode="General">
                  <c:v>4425</c:v>
                </c:pt>
                <c:pt idx="1093" formatCode="General">
                  <c:v>4425</c:v>
                </c:pt>
                <c:pt idx="1094" formatCode="General">
                  <c:v>4450</c:v>
                </c:pt>
                <c:pt idx="1095" formatCode="General">
                  <c:v>4450</c:v>
                </c:pt>
                <c:pt idx="1096" formatCode="General">
                  <c:v>4450</c:v>
                </c:pt>
                <c:pt idx="1097" formatCode="General">
                  <c:v>4450</c:v>
                </c:pt>
                <c:pt idx="1098" formatCode="General">
                  <c:v>4430</c:v>
                </c:pt>
                <c:pt idx="1099" formatCode="General">
                  <c:v>4440</c:v>
                </c:pt>
                <c:pt idx="1100" formatCode="General">
                  <c:v>4440</c:v>
                </c:pt>
                <c:pt idx="1101">
                  <c:v>4435</c:v>
                </c:pt>
                <c:pt idx="1102">
                  <c:v>4440</c:v>
                </c:pt>
                <c:pt idx="1103">
                  <c:v>4440</c:v>
                </c:pt>
                <c:pt idx="1104" formatCode="General">
                  <c:v>4425</c:v>
                </c:pt>
                <c:pt idx="1105" formatCode="General">
                  <c:v>4425</c:v>
                </c:pt>
                <c:pt idx="1106" formatCode="General">
                  <c:v>4425</c:v>
                </c:pt>
                <c:pt idx="1107" formatCode="General">
                  <c:v>4425</c:v>
                </c:pt>
                <c:pt idx="1108" formatCode="General">
                  <c:v>4425</c:v>
                </c:pt>
                <c:pt idx="1109" formatCode="General">
                  <c:v>4475</c:v>
                </c:pt>
                <c:pt idx="1110" formatCode="General">
                  <c:v>4515</c:v>
                </c:pt>
                <c:pt idx="1111" formatCode="General">
                  <c:v>4500</c:v>
                </c:pt>
                <c:pt idx="1112" formatCode="General">
                  <c:v>4500</c:v>
                </c:pt>
                <c:pt idx="1113" formatCode="General">
                  <c:v>4500</c:v>
                </c:pt>
                <c:pt idx="1114" formatCode="General">
                  <c:v>4500</c:v>
                </c:pt>
                <c:pt idx="1115" formatCode="General">
                  <c:v>4510</c:v>
                </c:pt>
                <c:pt idx="1116" formatCode="General">
                  <c:v>4510</c:v>
                </c:pt>
                <c:pt idx="1117" formatCode="General">
                  <c:v>4510</c:v>
                </c:pt>
                <c:pt idx="1118" formatCode="General">
                  <c:v>4510</c:v>
                </c:pt>
                <c:pt idx="1119" formatCode="General">
                  <c:v>4510</c:v>
                </c:pt>
                <c:pt idx="1120" formatCode="General">
                  <c:v>4510</c:v>
                </c:pt>
                <c:pt idx="1121" formatCode="General">
                  <c:v>4500</c:v>
                </c:pt>
                <c:pt idx="1122" formatCode="General">
                  <c:v>4495</c:v>
                </c:pt>
                <c:pt idx="1123" formatCode="General">
                  <c:v>4495</c:v>
                </c:pt>
                <c:pt idx="1124" formatCode="General">
                  <c:v>4495</c:v>
                </c:pt>
                <c:pt idx="1125" formatCode="General">
                  <c:v>4495</c:v>
                </c:pt>
                <c:pt idx="1126" formatCode="General">
                  <c:v>4495</c:v>
                </c:pt>
                <c:pt idx="1127" formatCode="General">
                  <c:v>4475</c:v>
                </c:pt>
                <c:pt idx="1128" formatCode="General">
                  <c:v>4475</c:v>
                </c:pt>
                <c:pt idx="1129" formatCode="General">
                  <c:v>4475</c:v>
                </c:pt>
                <c:pt idx="1130" formatCode="General">
                  <c:v>4475</c:v>
                </c:pt>
                <c:pt idx="1131" formatCode="General">
                  <c:v>4450</c:v>
                </c:pt>
                <c:pt idx="1132" formatCode="General">
                  <c:v>4440</c:v>
                </c:pt>
                <c:pt idx="1133" formatCode="General">
                  <c:v>4440</c:v>
                </c:pt>
                <c:pt idx="1134" formatCode="General">
                  <c:v>4440</c:v>
                </c:pt>
                <c:pt idx="1135" formatCode="General">
                  <c:v>4440</c:v>
                </c:pt>
                <c:pt idx="1136" formatCode="General">
                  <c:v>4440</c:v>
                </c:pt>
                <c:pt idx="1137" formatCode="General">
                  <c:v>4440</c:v>
                </c:pt>
                <c:pt idx="1138" formatCode="General">
                  <c:v>4440</c:v>
                </c:pt>
                <c:pt idx="1139" formatCode="General">
                  <c:v>4440</c:v>
                </c:pt>
                <c:pt idx="1140" formatCode="General">
                  <c:v>4440</c:v>
                </c:pt>
                <c:pt idx="1141">
                  <c:v>4440</c:v>
                </c:pt>
                <c:pt idx="1142">
                  <c:v>4430</c:v>
                </c:pt>
                <c:pt idx="1143">
                  <c:v>4415</c:v>
                </c:pt>
                <c:pt idx="1144">
                  <c:v>4415</c:v>
                </c:pt>
                <c:pt idx="1145" formatCode="General">
                  <c:v>4415</c:v>
                </c:pt>
                <c:pt idx="1146" formatCode="General">
                  <c:v>4390</c:v>
                </c:pt>
                <c:pt idx="1147" formatCode="General">
                  <c:v>4390</c:v>
                </c:pt>
                <c:pt idx="1148" formatCode="General">
                  <c:v>4365</c:v>
                </c:pt>
                <c:pt idx="1149" formatCode="General">
                  <c:v>4360</c:v>
                </c:pt>
                <c:pt idx="1150" formatCode="General">
                  <c:v>4360</c:v>
                </c:pt>
                <c:pt idx="1151" formatCode="General">
                  <c:v>4360</c:v>
                </c:pt>
                <c:pt idx="1152" formatCode="General">
                  <c:v>4355</c:v>
                </c:pt>
                <c:pt idx="1153" formatCode="General">
                  <c:v>4355</c:v>
                </c:pt>
                <c:pt idx="1154" formatCode="General">
                  <c:v>4355</c:v>
                </c:pt>
                <c:pt idx="1155" formatCode="General">
                  <c:v>4355</c:v>
                </c:pt>
                <c:pt idx="1156" formatCode="General">
                  <c:v>4355</c:v>
                </c:pt>
                <c:pt idx="1157" formatCode="General">
                  <c:v>4355</c:v>
                </c:pt>
                <c:pt idx="1158" formatCode="General">
                  <c:v>4355</c:v>
                </c:pt>
                <c:pt idx="1159" formatCode="General">
                  <c:v>4350</c:v>
                </c:pt>
                <c:pt idx="1160" formatCode="General">
                  <c:v>4350</c:v>
                </c:pt>
                <c:pt idx="1161" formatCode="General">
                  <c:v>4350</c:v>
                </c:pt>
                <c:pt idx="1162" formatCode="General">
                  <c:v>4350</c:v>
                </c:pt>
                <c:pt idx="1163" formatCode="General">
                  <c:v>4350</c:v>
                </c:pt>
                <c:pt idx="1164" formatCode="General">
                  <c:v>4350</c:v>
                </c:pt>
                <c:pt idx="1165" formatCode="General">
                  <c:v>4350</c:v>
                </c:pt>
                <c:pt idx="1166">
                  <c:v>4340</c:v>
                </c:pt>
                <c:pt idx="1167">
                  <c:v>4340</c:v>
                </c:pt>
                <c:pt idx="1168">
                  <c:v>4340</c:v>
                </c:pt>
                <c:pt idx="1169">
                  <c:v>4335</c:v>
                </c:pt>
                <c:pt idx="1170">
                  <c:v>4335</c:v>
                </c:pt>
                <c:pt idx="1171" formatCode="General">
                  <c:v>4335</c:v>
                </c:pt>
                <c:pt idx="1172" formatCode="General">
                  <c:v>4335</c:v>
                </c:pt>
                <c:pt idx="1173" formatCode="General">
                  <c:v>4335</c:v>
                </c:pt>
                <c:pt idx="1174" formatCode="General">
                  <c:v>4335</c:v>
                </c:pt>
                <c:pt idx="1175" formatCode="General">
                  <c:v>4335</c:v>
                </c:pt>
                <c:pt idx="1176" formatCode="General">
                  <c:v>4335</c:v>
                </c:pt>
                <c:pt idx="1177" formatCode="General">
                  <c:v>4325</c:v>
                </c:pt>
                <c:pt idx="1178" formatCode="General">
                  <c:v>4325</c:v>
                </c:pt>
                <c:pt idx="1179" formatCode="General">
                  <c:v>4325</c:v>
                </c:pt>
                <c:pt idx="1180" formatCode="General">
                  <c:v>4325</c:v>
                </c:pt>
                <c:pt idx="1181" formatCode="General">
                  <c:v>4335</c:v>
                </c:pt>
                <c:pt idx="1182" formatCode="General">
                  <c:v>4335</c:v>
                </c:pt>
                <c:pt idx="1183" formatCode="General">
                  <c:v>4335</c:v>
                </c:pt>
                <c:pt idx="1184" formatCode="General">
                  <c:v>4335</c:v>
                </c:pt>
                <c:pt idx="1185" formatCode="General">
                  <c:v>4335</c:v>
                </c:pt>
                <c:pt idx="1186" formatCode="General">
                  <c:v>4335</c:v>
                </c:pt>
                <c:pt idx="1187" formatCode="General">
                  <c:v>4335</c:v>
                </c:pt>
                <c:pt idx="1188" formatCode="General">
                  <c:v>4335</c:v>
                </c:pt>
                <c:pt idx="1189" formatCode="General">
                  <c:v>4335</c:v>
                </c:pt>
                <c:pt idx="1190" formatCode="General">
                  <c:v>4335</c:v>
                </c:pt>
                <c:pt idx="1191" formatCode="General">
                  <c:v>4335</c:v>
                </c:pt>
                <c:pt idx="1192" formatCode="General">
                  <c:v>4335</c:v>
                </c:pt>
                <c:pt idx="1193" formatCode="General">
                  <c:v>4350</c:v>
                </c:pt>
                <c:pt idx="1194" formatCode="General">
                  <c:v>4400</c:v>
                </c:pt>
                <c:pt idx="1195" formatCode="General">
                  <c:v>4400</c:v>
                </c:pt>
                <c:pt idx="1196" formatCode="General">
                  <c:v>4435</c:v>
                </c:pt>
                <c:pt idx="1197" formatCode="General">
                  <c:v>4425</c:v>
                </c:pt>
                <c:pt idx="1198" formatCode="General">
                  <c:v>4365</c:v>
                </c:pt>
                <c:pt idx="1199" formatCode="General">
                  <c:v>4365</c:v>
                </c:pt>
                <c:pt idx="1200" formatCode="General">
                  <c:v>4365</c:v>
                </c:pt>
                <c:pt idx="1201" formatCode="General">
                  <c:v>4350</c:v>
                </c:pt>
                <c:pt idx="1202" formatCode="General">
                  <c:v>4350</c:v>
                </c:pt>
                <c:pt idx="1203" formatCode="General">
                  <c:v>4350</c:v>
                </c:pt>
                <c:pt idx="1204" formatCode="General">
                  <c:v>4350</c:v>
                </c:pt>
                <c:pt idx="1205" formatCode="General">
                  <c:v>4365</c:v>
                </c:pt>
                <c:pt idx="1206" formatCode="General">
                  <c:v>4390</c:v>
                </c:pt>
                <c:pt idx="1207" formatCode="General">
                  <c:v>4390</c:v>
                </c:pt>
                <c:pt idx="1208" formatCode="General">
                  <c:v>4425</c:v>
                </c:pt>
                <c:pt idx="1209" formatCode="General">
                  <c:v>4425</c:v>
                </c:pt>
                <c:pt idx="1210" formatCode="General">
                  <c:v>4425</c:v>
                </c:pt>
                <c:pt idx="1211" formatCode="General">
                  <c:v>4400</c:v>
                </c:pt>
                <c:pt idx="1212" formatCode="General">
                  <c:v>4400</c:v>
                </c:pt>
                <c:pt idx="1213" formatCode="General">
                  <c:v>4400</c:v>
                </c:pt>
                <c:pt idx="1214" formatCode="General">
                  <c:v>4400</c:v>
                </c:pt>
                <c:pt idx="1215" formatCode="General">
                  <c:v>4425</c:v>
                </c:pt>
                <c:pt idx="1216">
                  <c:v>4500</c:v>
                </c:pt>
                <c:pt idx="1217">
                  <c:v>4500</c:v>
                </c:pt>
                <c:pt idx="1218">
                  <c:v>4550</c:v>
                </c:pt>
                <c:pt idx="1219">
                  <c:v>4550</c:v>
                </c:pt>
                <c:pt idx="1220">
                  <c:v>4625</c:v>
                </c:pt>
                <c:pt idx="1221" formatCode="General">
                  <c:v>4750</c:v>
                </c:pt>
                <c:pt idx="1222" formatCode="General">
                  <c:v>4825</c:v>
                </c:pt>
                <c:pt idx="1223" formatCode="General">
                  <c:v>4840</c:v>
                </c:pt>
                <c:pt idx="1224" formatCode="General">
                  <c:v>4800</c:v>
                </c:pt>
                <c:pt idx="1225" formatCode="General">
                  <c:v>4750</c:v>
                </c:pt>
                <c:pt idx="1226" formatCode="General">
                  <c:v>4725</c:v>
                </c:pt>
                <c:pt idx="1227" formatCode="General">
                  <c:v>4735</c:v>
                </c:pt>
                <c:pt idx="1228" formatCode="General">
                  <c:v>4700</c:v>
                </c:pt>
                <c:pt idx="1229" formatCode="General">
                  <c:v>4675</c:v>
                </c:pt>
                <c:pt idx="1230" formatCode="General">
                  <c:v>4675</c:v>
                </c:pt>
                <c:pt idx="1231" formatCode="General">
                  <c:v>4700</c:v>
                </c:pt>
                <c:pt idx="1232" formatCode="General">
                  <c:v>4700</c:v>
                </c:pt>
                <c:pt idx="1233" formatCode="General">
                  <c:v>4700</c:v>
                </c:pt>
                <c:pt idx="1234" formatCode="General">
                  <c:v>4650</c:v>
                </c:pt>
                <c:pt idx="1235" formatCode="General">
                  <c:v>4650</c:v>
                </c:pt>
                <c:pt idx="1236" formatCode="General">
                  <c:v>4650</c:v>
                </c:pt>
                <c:pt idx="1237" formatCode="General">
                  <c:v>4650</c:v>
                </c:pt>
                <c:pt idx="1238" formatCode="General">
                  <c:v>4650</c:v>
                </c:pt>
                <c:pt idx="1239" formatCode="General">
                  <c:v>4620</c:v>
                </c:pt>
                <c:pt idx="1240" formatCode="General">
                  <c:v>4620</c:v>
                </c:pt>
                <c:pt idx="1241" formatCode="General">
                  <c:v>4580</c:v>
                </c:pt>
                <c:pt idx="1242" formatCode="General">
                  <c:v>4540</c:v>
                </c:pt>
                <c:pt idx="1243" formatCode="General">
                  <c:v>4540</c:v>
                </c:pt>
                <c:pt idx="1244" formatCode="General">
                  <c:v>4540</c:v>
                </c:pt>
                <c:pt idx="1245" formatCode="General">
                  <c:v>4540</c:v>
                </c:pt>
                <c:pt idx="1246" formatCode="General">
                  <c:v>4540</c:v>
                </c:pt>
                <c:pt idx="1247" formatCode="General">
                  <c:v>4540</c:v>
                </c:pt>
                <c:pt idx="1248" formatCode="General">
                  <c:v>4540</c:v>
                </c:pt>
                <c:pt idx="1249" formatCode="General">
                  <c:v>4540</c:v>
                </c:pt>
                <c:pt idx="1250" formatCode="General">
                  <c:v>4600</c:v>
                </c:pt>
                <c:pt idx="1251" formatCode="General">
                  <c:v>4625</c:v>
                </c:pt>
                <c:pt idx="1252" formatCode="General">
                  <c:v>4650</c:v>
                </c:pt>
                <c:pt idx="1253" formatCode="General">
                  <c:v>4650</c:v>
                </c:pt>
                <c:pt idx="1254" formatCode="General">
                  <c:v>4690</c:v>
                </c:pt>
                <c:pt idx="1255" formatCode="General">
                  <c:v>4700</c:v>
                </c:pt>
                <c:pt idx="1256" formatCode="General">
                  <c:v>4700</c:v>
                </c:pt>
                <c:pt idx="1257" formatCode="General">
                  <c:v>4700</c:v>
                </c:pt>
                <c:pt idx="1258" formatCode="General">
                  <c:v>4700</c:v>
                </c:pt>
                <c:pt idx="1259" formatCode="General">
                  <c:v>4625</c:v>
                </c:pt>
                <c:pt idx="1260" formatCode="General">
                  <c:v>4600</c:v>
                </c:pt>
                <c:pt idx="1261" formatCode="General">
                  <c:v>4600</c:v>
                </c:pt>
                <c:pt idx="1262" formatCode="General">
                  <c:v>4600</c:v>
                </c:pt>
                <c:pt idx="1263" formatCode="General">
                  <c:v>4590</c:v>
                </c:pt>
                <c:pt idx="1264" formatCode="General">
                  <c:v>4585</c:v>
                </c:pt>
                <c:pt idx="1265" formatCode="General">
                  <c:v>4575</c:v>
                </c:pt>
                <c:pt idx="1266" formatCode="General">
                  <c:v>4500</c:v>
                </c:pt>
                <c:pt idx="1267" formatCode="General">
                  <c:v>4525</c:v>
                </c:pt>
                <c:pt idx="1268" formatCode="General">
                  <c:v>4525</c:v>
                </c:pt>
                <c:pt idx="1269" formatCode="General">
                  <c:v>4535</c:v>
                </c:pt>
                <c:pt idx="1270" formatCode="General">
                  <c:v>4645</c:v>
                </c:pt>
                <c:pt idx="1271" formatCode="General">
                  <c:v>4620</c:v>
                </c:pt>
                <c:pt idx="1272" formatCode="General">
                  <c:v>4650</c:v>
                </c:pt>
                <c:pt idx="1273" formatCode="General">
                  <c:v>4655</c:v>
                </c:pt>
                <c:pt idx="1274" formatCode="General">
                  <c:v>4660</c:v>
                </c:pt>
                <c:pt idx="1275" formatCode="General">
                  <c:v>4660</c:v>
                </c:pt>
                <c:pt idx="1276" formatCode="General">
                  <c:v>4700</c:v>
                </c:pt>
                <c:pt idx="1277" formatCode="General">
                  <c:v>4750</c:v>
                </c:pt>
                <c:pt idx="1278" formatCode="General">
                  <c:v>4725</c:v>
                </c:pt>
                <c:pt idx="1279" formatCode="General">
                  <c:v>4725</c:v>
                </c:pt>
                <c:pt idx="1280" formatCode="General">
                  <c:v>4700</c:v>
                </c:pt>
                <c:pt idx="1281" formatCode="General">
                  <c:v>4750</c:v>
                </c:pt>
                <c:pt idx="1282" formatCode="General">
                  <c:v>4750</c:v>
                </c:pt>
                <c:pt idx="1283" formatCode="General">
                  <c:v>4750</c:v>
                </c:pt>
                <c:pt idx="1284" formatCode="General">
                  <c:v>4750</c:v>
                </c:pt>
                <c:pt idx="1285" formatCode="General">
                  <c:v>4750</c:v>
                </c:pt>
                <c:pt idx="1286" formatCode="General">
                  <c:v>4750</c:v>
                </c:pt>
                <c:pt idx="1287" formatCode="General">
                  <c:v>4750</c:v>
                </c:pt>
                <c:pt idx="1288" formatCode="General">
                  <c:v>4750</c:v>
                </c:pt>
                <c:pt idx="1289" formatCode="General">
                  <c:v>4775</c:v>
                </c:pt>
                <c:pt idx="1290" formatCode="General">
                  <c:v>4810</c:v>
                </c:pt>
                <c:pt idx="1291" formatCode="General">
                  <c:v>4900</c:v>
                </c:pt>
                <c:pt idx="1292" formatCode="General">
                  <c:v>4930</c:v>
                </c:pt>
                <c:pt idx="1293" formatCode="General">
                  <c:v>4985</c:v>
                </c:pt>
                <c:pt idx="1294" formatCode="General">
                  <c:v>4985</c:v>
                </c:pt>
                <c:pt idx="1295" formatCode="General">
                  <c:v>5015</c:v>
                </c:pt>
                <c:pt idx="1296" formatCode="General">
                  <c:v>5050</c:v>
                </c:pt>
                <c:pt idx="1297" formatCode="General">
                  <c:v>5050</c:v>
                </c:pt>
                <c:pt idx="1298" formatCode="General">
                  <c:v>5050</c:v>
                </c:pt>
                <c:pt idx="1299" formatCode="General">
                  <c:v>5050</c:v>
                </c:pt>
                <c:pt idx="1300" formatCode="General">
                  <c:v>5050</c:v>
                </c:pt>
                <c:pt idx="1301" formatCode="General">
                  <c:v>5125</c:v>
                </c:pt>
                <c:pt idx="1302" formatCode="General">
                  <c:v>5150</c:v>
                </c:pt>
                <c:pt idx="1303" formatCode="General">
                  <c:v>5200</c:v>
                </c:pt>
                <c:pt idx="1304" formatCode="General">
                  <c:v>5200</c:v>
                </c:pt>
                <c:pt idx="1305" formatCode="General">
                  <c:v>5350</c:v>
                </c:pt>
                <c:pt idx="1306" formatCode="General">
                  <c:v>5425</c:v>
                </c:pt>
                <c:pt idx="1307" formatCode="General">
                  <c:v>5425</c:v>
                </c:pt>
                <c:pt idx="1308" formatCode="General">
                  <c:v>5425</c:v>
                </c:pt>
                <c:pt idx="1309" formatCode="General">
                  <c:v>5560</c:v>
                </c:pt>
                <c:pt idx="1310" formatCode="General">
                  <c:v>5600</c:v>
                </c:pt>
                <c:pt idx="1311" formatCode="General">
                  <c:v>5600</c:v>
                </c:pt>
                <c:pt idx="1312" formatCode="General">
                  <c:v>5785</c:v>
                </c:pt>
                <c:pt idx="1313" formatCode="General">
                  <c:v>5810</c:v>
                </c:pt>
                <c:pt idx="1314" formatCode="General">
                  <c:v>5965</c:v>
                </c:pt>
                <c:pt idx="1315" formatCode="General">
                  <c:v>5965</c:v>
                </c:pt>
                <c:pt idx="1316" formatCode="General">
                  <c:v>5890</c:v>
                </c:pt>
                <c:pt idx="1317" formatCode="General">
                  <c:v>6075</c:v>
                </c:pt>
                <c:pt idx="1318" formatCode="General">
                  <c:v>6075</c:v>
                </c:pt>
                <c:pt idx="1319" formatCode="General">
                  <c:v>6025</c:v>
                </c:pt>
                <c:pt idx="1320" formatCode="General">
                  <c:v>6175</c:v>
                </c:pt>
                <c:pt idx="1321" formatCode="General">
                  <c:v>6275</c:v>
                </c:pt>
                <c:pt idx="1322" formatCode="General">
                  <c:v>6175</c:v>
                </c:pt>
                <c:pt idx="1323" formatCode="General">
                  <c:v>6175</c:v>
                </c:pt>
                <c:pt idx="1324" formatCode="General">
                  <c:v>6175</c:v>
                </c:pt>
                <c:pt idx="1325" formatCode="General">
                  <c:v>6175</c:v>
                </c:pt>
                <c:pt idx="1326" formatCode="General">
                  <c:v>6250</c:v>
                </c:pt>
                <c:pt idx="1327" formatCode="General">
                  <c:v>6350</c:v>
                </c:pt>
                <c:pt idx="1328" formatCode="General">
                  <c:v>6480</c:v>
                </c:pt>
                <c:pt idx="1329" formatCode="General">
                  <c:v>6475</c:v>
                </c:pt>
                <c:pt idx="1330" formatCode="General">
                  <c:v>6625</c:v>
                </c:pt>
                <c:pt idx="1331" formatCode="General">
                  <c:v>6625</c:v>
                </c:pt>
                <c:pt idx="1332" formatCode="General">
                  <c:v>6625</c:v>
                </c:pt>
                <c:pt idx="1333" formatCode="General">
                  <c:v>6525</c:v>
                </c:pt>
                <c:pt idx="1334" formatCode="General">
                  <c:v>6425</c:v>
                </c:pt>
                <c:pt idx="1335" formatCode="General">
                  <c:v>6525</c:v>
                </c:pt>
                <c:pt idx="1336" formatCode="General">
                  <c:v>6525</c:v>
                </c:pt>
                <c:pt idx="1337" formatCode="General">
                  <c:v>6575</c:v>
                </c:pt>
                <c:pt idx="1338" formatCode="General">
                  <c:v>6625</c:v>
                </c:pt>
                <c:pt idx="1339" formatCode="General">
                  <c:v>6625</c:v>
                </c:pt>
                <c:pt idx="1340" formatCode="General">
                  <c:v>6625</c:v>
                </c:pt>
                <c:pt idx="1341" formatCode="General">
                  <c:v>6625</c:v>
                </c:pt>
                <c:pt idx="1342" formatCode="General">
                  <c:v>6625</c:v>
                </c:pt>
                <c:pt idx="1343" formatCode="General">
                  <c:v>6625</c:v>
                </c:pt>
                <c:pt idx="1344" formatCode="General">
                  <c:v>6625</c:v>
                </c:pt>
                <c:pt idx="1345" formatCode="General">
                  <c:v>6925</c:v>
                </c:pt>
                <c:pt idx="1346" formatCode="General">
                  <c:v>6875</c:v>
                </c:pt>
                <c:pt idx="1347" formatCode="General">
                  <c:v>7200</c:v>
                </c:pt>
                <c:pt idx="1348" formatCode="General">
                  <c:v>7150</c:v>
                </c:pt>
                <c:pt idx="1349" formatCode="General">
                  <c:v>7400</c:v>
                </c:pt>
                <c:pt idx="1350" formatCode="General">
                  <c:v>7350</c:v>
                </c:pt>
                <c:pt idx="1351" formatCode="General">
                  <c:v>7350</c:v>
                </c:pt>
                <c:pt idx="1352" formatCode="General">
                  <c:v>7200</c:v>
                </c:pt>
                <c:pt idx="1353" formatCode="General">
                  <c:v>7400</c:v>
                </c:pt>
                <c:pt idx="1354" formatCode="General">
                  <c:v>7325</c:v>
                </c:pt>
                <c:pt idx="1355" formatCode="General">
                  <c:v>7225</c:v>
                </c:pt>
                <c:pt idx="1356" formatCode="General">
                  <c:v>7225</c:v>
                </c:pt>
                <c:pt idx="1357" formatCode="General">
                  <c:v>7225</c:v>
                </c:pt>
                <c:pt idx="1358" formatCode="General">
                  <c:v>7200</c:v>
                </c:pt>
                <c:pt idx="1359" formatCode="General">
                  <c:v>7150</c:v>
                </c:pt>
                <c:pt idx="1360" formatCode="General">
                  <c:v>7125</c:v>
                </c:pt>
                <c:pt idx="1361" formatCode="General">
                  <c:v>7125</c:v>
                </c:pt>
                <c:pt idx="1362" formatCode="General">
                  <c:v>7050</c:v>
                </c:pt>
                <c:pt idx="1363" formatCode="General">
                  <c:v>7100</c:v>
                </c:pt>
                <c:pt idx="1364" formatCode="General">
                  <c:v>7125</c:v>
                </c:pt>
                <c:pt idx="1365" formatCode="General">
                  <c:v>7125</c:v>
                </c:pt>
                <c:pt idx="1366" formatCode="General">
                  <c:v>7125</c:v>
                </c:pt>
                <c:pt idx="1367" formatCode="General">
                  <c:v>7125</c:v>
                </c:pt>
                <c:pt idx="1368" formatCode="General">
                  <c:v>7125</c:v>
                </c:pt>
                <c:pt idx="1369" formatCode="General">
                  <c:v>7125</c:v>
                </c:pt>
                <c:pt idx="1370" formatCode="General">
                  <c:v>7125</c:v>
                </c:pt>
                <c:pt idx="1371" formatCode="General">
                  <c:v>7050</c:v>
                </c:pt>
                <c:pt idx="1372" formatCode="General">
                  <c:v>6900</c:v>
                </c:pt>
                <c:pt idx="1373" formatCode="General">
                  <c:v>6950</c:v>
                </c:pt>
                <c:pt idx="1374" formatCode="General">
                  <c:v>7100</c:v>
                </c:pt>
                <c:pt idx="1375" formatCode="General">
                  <c:v>7100</c:v>
                </c:pt>
                <c:pt idx="1376" formatCode="General">
                  <c:v>7175</c:v>
                </c:pt>
                <c:pt idx="1377" formatCode="General">
                  <c:v>7225</c:v>
                </c:pt>
                <c:pt idx="1378" formatCode="General">
                  <c:v>7175</c:v>
                </c:pt>
                <c:pt idx="1379" formatCode="General">
                  <c:v>7175</c:v>
                </c:pt>
                <c:pt idx="1380">
                  <c:v>7175</c:v>
                </c:pt>
                <c:pt idx="1381" formatCode="General">
                  <c:v>7100</c:v>
                </c:pt>
                <c:pt idx="1382" formatCode="General">
                  <c:v>7250</c:v>
                </c:pt>
                <c:pt idx="1383" formatCode="General">
                  <c:v>7225</c:v>
                </c:pt>
                <c:pt idx="1384" formatCode="General">
                  <c:v>7125</c:v>
                </c:pt>
                <c:pt idx="1385" formatCode="General">
                  <c:v>7175</c:v>
                </c:pt>
                <c:pt idx="1386">
                  <c:v>7250</c:v>
                </c:pt>
                <c:pt idx="1387" formatCode="General">
                  <c:v>7200</c:v>
                </c:pt>
                <c:pt idx="1388" formatCode="General">
                  <c:v>7125</c:v>
                </c:pt>
                <c:pt idx="1389" formatCode="General">
                  <c:v>7125</c:v>
                </c:pt>
                <c:pt idx="1390" formatCode="General">
                  <c:v>7125</c:v>
                </c:pt>
                <c:pt idx="1391" formatCode="General">
                  <c:v>7125</c:v>
                </c:pt>
                <c:pt idx="1392" formatCode="General">
                  <c:v>7200</c:v>
                </c:pt>
                <c:pt idx="1393" formatCode="General">
                  <c:v>7200</c:v>
                </c:pt>
                <c:pt idx="1394" formatCode="General">
                  <c:v>7200</c:v>
                </c:pt>
                <c:pt idx="1395" formatCode="General">
                  <c:v>7200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442362112"/>
        <c:axId val="442362672"/>
      </c:lineChart>
      <c:catAx>
        <c:axId val="442362112"/>
        <c:scaling>
          <c:orientation val="minMax"/>
        </c:scaling>
        <c:delete val="0"/>
        <c:axPos val="b"/>
        <c:numFmt formatCode="yyyy/m/d" sourceLinked="0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prstDash val="solid"/>
            <a:round/>
          </a:ln>
          <a:effectLst/>
        </c:spPr>
        <c:txPr>
          <a:bodyPr rot="-5400000" vert="horz"/>
          <a:lstStyle/>
          <a:p>
            <a:pPr>
              <a:defRPr sz="900" b="0" i="0" u="none" strike="noStrike" baseline="0">
                <a:solidFill>
                  <a:srgbClr val="333333"/>
                </a:solidFill>
                <a:latin typeface="宋体"/>
                <a:ea typeface="宋体"/>
                <a:cs typeface="宋体"/>
              </a:defRPr>
            </a:pPr>
            <a:endParaRPr lang="zh-CN"/>
          </a:p>
        </c:txPr>
        <c:crossAx val="442362672"/>
        <c:crosses val="autoZero"/>
        <c:auto val="0"/>
        <c:lblAlgn val="ctr"/>
        <c:lblOffset val="100"/>
        <c:noMultiLvlLbl val="0"/>
      </c:catAx>
      <c:valAx>
        <c:axId val="442362672"/>
        <c:scaling>
          <c:orientation val="minMax"/>
          <c:min val="3000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ln w="3175" cap="flat" cmpd="sng" algn="ctr">
            <a:noFill/>
            <a:prstDash val="solid"/>
            <a:round/>
          </a:ln>
        </c:spPr>
        <c:txPr>
          <a:bodyPr rot="0" vert="horz"/>
          <a:lstStyle/>
          <a:p>
            <a:pPr>
              <a:defRPr sz="900" b="0" i="0" u="none" strike="noStrike" baseline="0">
                <a:solidFill>
                  <a:srgbClr val="333333"/>
                </a:solidFill>
                <a:latin typeface="宋体"/>
                <a:ea typeface="宋体"/>
                <a:cs typeface="宋体"/>
              </a:defRPr>
            </a:pPr>
            <a:endParaRPr lang="zh-CN"/>
          </a:p>
        </c:txPr>
        <c:crossAx val="442362112"/>
        <c:crosses val="autoZero"/>
        <c:crossBetween val="between"/>
      </c:valAx>
      <c:catAx>
        <c:axId val="442363232"/>
        <c:scaling>
          <c:orientation val="minMax"/>
        </c:scaling>
        <c:delete val="1"/>
        <c:axPos val="b"/>
        <c:numFmt formatCode="m/d/yyyy" sourceLinked="1"/>
        <c:majorTickMark val="out"/>
        <c:minorTickMark val="none"/>
        <c:tickLblPos val="nextTo"/>
        <c:crossAx val="442363792"/>
        <c:crosses val="autoZero"/>
        <c:auto val="0"/>
        <c:lblAlgn val="ctr"/>
        <c:lblOffset val="100"/>
        <c:noMultiLvlLbl val="0"/>
      </c:catAx>
      <c:valAx>
        <c:axId val="442363792"/>
        <c:scaling>
          <c:orientation val="minMax"/>
          <c:max val="3000"/>
          <c:min val="-2000"/>
        </c:scaling>
        <c:delete val="0"/>
        <c:axPos val="r"/>
        <c:numFmt formatCode="General" sourceLinked="1"/>
        <c:majorTickMark val="out"/>
        <c:minorTickMark val="none"/>
        <c:tickLblPos val="nextTo"/>
        <c:spPr>
          <a:ln w="3175" cap="flat" cmpd="sng" algn="ctr">
            <a:noFill/>
            <a:prstDash val="solid"/>
            <a:round/>
          </a:ln>
        </c:spPr>
        <c:txPr>
          <a:bodyPr rot="0" vert="horz"/>
          <a:lstStyle/>
          <a:p>
            <a:pPr>
              <a:defRPr sz="900" b="0" i="0" u="none" strike="noStrike" baseline="0">
                <a:solidFill>
                  <a:srgbClr val="333333"/>
                </a:solidFill>
                <a:latin typeface="宋体"/>
                <a:ea typeface="宋体"/>
                <a:cs typeface="宋体"/>
              </a:defRPr>
            </a:pPr>
            <a:endParaRPr lang="zh-CN"/>
          </a:p>
        </c:txPr>
        <c:crossAx val="442363232"/>
        <c:crosses val="max"/>
        <c:crossBetween val="between"/>
      </c:valAx>
      <c:spPr>
        <a:noFill/>
        <a:ln w="25400">
          <a:noFill/>
        </a:ln>
      </c:spPr>
    </c:plotArea>
    <c:legend>
      <c:legendPos val="t"/>
      <c:legendEntry>
        <c:idx val="0"/>
        <c:txPr>
          <a:bodyPr/>
          <a:lstStyle/>
          <a:p>
            <a:pPr>
              <a:defRPr sz="900" b="0" i="0" u="none" strike="noStrike" baseline="0">
                <a:solidFill>
                  <a:srgbClr val="333333"/>
                </a:solidFill>
                <a:latin typeface="宋体"/>
                <a:ea typeface="宋体"/>
                <a:cs typeface="宋体"/>
              </a:defRPr>
            </a:pPr>
            <a:endParaRPr lang="zh-CN"/>
          </a:p>
        </c:txPr>
      </c:legendEntry>
      <c:legendEntry>
        <c:idx val="1"/>
        <c:txPr>
          <a:bodyPr/>
          <a:lstStyle/>
          <a:p>
            <a:pPr>
              <a:defRPr sz="900" b="0" i="0" u="none" strike="noStrike" baseline="0">
                <a:solidFill>
                  <a:srgbClr val="333333"/>
                </a:solidFill>
                <a:latin typeface="宋体"/>
                <a:ea typeface="宋体"/>
                <a:cs typeface="宋体"/>
              </a:defRPr>
            </a:pPr>
            <a:endParaRPr lang="zh-CN"/>
          </a:p>
        </c:txPr>
      </c:legendEntry>
      <c:legendEntry>
        <c:idx val="2"/>
        <c:txPr>
          <a:bodyPr/>
          <a:lstStyle/>
          <a:p>
            <a:pPr>
              <a:defRPr sz="900" b="0" i="0" u="none" strike="noStrike" baseline="0">
                <a:solidFill>
                  <a:srgbClr val="333333"/>
                </a:solidFill>
                <a:latin typeface="宋体"/>
                <a:ea typeface="宋体"/>
                <a:cs typeface="宋体"/>
              </a:defRPr>
            </a:pPr>
            <a:endParaRPr lang="zh-CN"/>
          </a:p>
        </c:txPr>
      </c:legendEntry>
      <c:layout/>
      <c:overlay val="0"/>
      <c:spPr>
        <a:noFill/>
        <a:ln w="3175">
          <a:noFill/>
        </a:ln>
      </c:spPr>
      <c:txPr>
        <a:bodyPr/>
        <a:lstStyle/>
        <a:p>
          <a:pPr>
            <a:defRPr sz="900" b="0" i="0" u="none" strike="noStrike" baseline="0">
              <a:solidFill>
                <a:srgbClr val="333333"/>
              </a:solidFill>
              <a:latin typeface="宋体"/>
              <a:ea typeface="宋体"/>
              <a:cs typeface="宋体"/>
            </a:defRPr>
          </a:pPr>
          <a:endParaRPr lang="zh-CN"/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noFill/>
      <a:prstDash val="solid"/>
      <a:round/>
    </a:ln>
    <a:effectLst/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宋体"/>
          <a:ea typeface="宋体"/>
          <a:cs typeface="宋体"/>
        </a:defRPr>
      </a:pPr>
      <a:endParaRPr lang="zh-CN"/>
    </a:p>
  </c:txPr>
  <c:externalData r:id="rId2">
    <c:autoUpdate val="0"/>
  </c:externalData>
</c:chartSpace>
</file>

<file path=ppt/charts/chart2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/>
      <c:areaChart>
        <c:grouping val="standard"/>
        <c:varyColors val="0"/>
        <c:ser>
          <c:idx val="2"/>
          <c:order val="2"/>
          <c:tx>
            <c:strRef>
              <c:f>针叶阔叶价差!$E$1</c:f>
              <c:strCache>
                <c:ptCount val="1"/>
                <c:pt idx="0">
                  <c:v>针叶阔叶价差（右）</c:v>
                </c:pt>
              </c:strCache>
            </c:strRef>
          </c:tx>
          <c:spPr>
            <a:solidFill>
              <a:schemeClr val="bg1">
                <a:lumMod val="75000"/>
              </a:schemeClr>
            </a:solidFill>
            <a:ln w="25400">
              <a:noFill/>
            </a:ln>
          </c:spPr>
          <c:cat>
            <c:numRef>
              <c:f>针叶阔叶价差!$B$2:$B$1349</c:f>
              <c:numCache>
                <c:formatCode>m/d/yyyy</c:formatCode>
                <c:ptCount val="1348"/>
                <c:pt idx="0">
                  <c:v>42370</c:v>
                </c:pt>
                <c:pt idx="1">
                  <c:v>42373</c:v>
                </c:pt>
                <c:pt idx="2">
                  <c:v>42374</c:v>
                </c:pt>
                <c:pt idx="3">
                  <c:v>42375</c:v>
                </c:pt>
                <c:pt idx="4">
                  <c:v>42376</c:v>
                </c:pt>
                <c:pt idx="5">
                  <c:v>42377</c:v>
                </c:pt>
                <c:pt idx="6">
                  <c:v>42380</c:v>
                </c:pt>
                <c:pt idx="7">
                  <c:v>42381</c:v>
                </c:pt>
                <c:pt idx="8">
                  <c:v>42382</c:v>
                </c:pt>
                <c:pt idx="9">
                  <c:v>42383</c:v>
                </c:pt>
                <c:pt idx="10">
                  <c:v>42384</c:v>
                </c:pt>
                <c:pt idx="11">
                  <c:v>42387</c:v>
                </c:pt>
                <c:pt idx="12">
                  <c:v>42388</c:v>
                </c:pt>
                <c:pt idx="13">
                  <c:v>42389</c:v>
                </c:pt>
                <c:pt idx="14">
                  <c:v>42390</c:v>
                </c:pt>
                <c:pt idx="15">
                  <c:v>42391</c:v>
                </c:pt>
                <c:pt idx="16">
                  <c:v>42394</c:v>
                </c:pt>
                <c:pt idx="17">
                  <c:v>42395</c:v>
                </c:pt>
                <c:pt idx="18">
                  <c:v>42396</c:v>
                </c:pt>
                <c:pt idx="19">
                  <c:v>42397</c:v>
                </c:pt>
                <c:pt idx="20">
                  <c:v>42398</c:v>
                </c:pt>
                <c:pt idx="21">
                  <c:v>42401</c:v>
                </c:pt>
                <c:pt idx="22">
                  <c:v>42402</c:v>
                </c:pt>
                <c:pt idx="23">
                  <c:v>42403</c:v>
                </c:pt>
                <c:pt idx="24">
                  <c:v>42404</c:v>
                </c:pt>
                <c:pt idx="25">
                  <c:v>42405</c:v>
                </c:pt>
                <c:pt idx="26">
                  <c:v>42406</c:v>
                </c:pt>
                <c:pt idx="27">
                  <c:v>42408</c:v>
                </c:pt>
                <c:pt idx="28">
                  <c:v>42409</c:v>
                </c:pt>
                <c:pt idx="29">
                  <c:v>42410</c:v>
                </c:pt>
                <c:pt idx="30">
                  <c:v>42411</c:v>
                </c:pt>
                <c:pt idx="31">
                  <c:v>42412</c:v>
                </c:pt>
                <c:pt idx="32">
                  <c:v>42414</c:v>
                </c:pt>
                <c:pt idx="33">
                  <c:v>42415</c:v>
                </c:pt>
                <c:pt idx="34">
                  <c:v>42416</c:v>
                </c:pt>
                <c:pt idx="35">
                  <c:v>42417</c:v>
                </c:pt>
                <c:pt idx="36">
                  <c:v>42418</c:v>
                </c:pt>
                <c:pt idx="37">
                  <c:v>42419</c:v>
                </c:pt>
                <c:pt idx="38">
                  <c:v>42422</c:v>
                </c:pt>
                <c:pt idx="39">
                  <c:v>42423</c:v>
                </c:pt>
                <c:pt idx="40">
                  <c:v>42424</c:v>
                </c:pt>
                <c:pt idx="41">
                  <c:v>42425</c:v>
                </c:pt>
                <c:pt idx="42">
                  <c:v>42426</c:v>
                </c:pt>
                <c:pt idx="43">
                  <c:v>42429</c:v>
                </c:pt>
                <c:pt idx="44">
                  <c:v>42430</c:v>
                </c:pt>
                <c:pt idx="45">
                  <c:v>42431</c:v>
                </c:pt>
                <c:pt idx="46">
                  <c:v>42432</c:v>
                </c:pt>
                <c:pt idx="47">
                  <c:v>42433</c:v>
                </c:pt>
                <c:pt idx="48">
                  <c:v>42436</c:v>
                </c:pt>
                <c:pt idx="49">
                  <c:v>42437</c:v>
                </c:pt>
                <c:pt idx="50">
                  <c:v>42438</c:v>
                </c:pt>
                <c:pt idx="51">
                  <c:v>42439</c:v>
                </c:pt>
                <c:pt idx="52">
                  <c:v>42440</c:v>
                </c:pt>
                <c:pt idx="53">
                  <c:v>42443</c:v>
                </c:pt>
                <c:pt idx="54">
                  <c:v>42444</c:v>
                </c:pt>
                <c:pt idx="55">
                  <c:v>42445</c:v>
                </c:pt>
                <c:pt idx="56">
                  <c:v>42446</c:v>
                </c:pt>
                <c:pt idx="57">
                  <c:v>42447</c:v>
                </c:pt>
                <c:pt idx="58">
                  <c:v>42450</c:v>
                </c:pt>
                <c:pt idx="59">
                  <c:v>42451</c:v>
                </c:pt>
                <c:pt idx="60">
                  <c:v>42452</c:v>
                </c:pt>
                <c:pt idx="61">
                  <c:v>42453</c:v>
                </c:pt>
                <c:pt idx="62">
                  <c:v>42454</c:v>
                </c:pt>
                <c:pt idx="63">
                  <c:v>42457</c:v>
                </c:pt>
                <c:pt idx="64">
                  <c:v>42458</c:v>
                </c:pt>
                <c:pt idx="65">
                  <c:v>42459</c:v>
                </c:pt>
                <c:pt idx="66">
                  <c:v>42460</c:v>
                </c:pt>
                <c:pt idx="67">
                  <c:v>42461</c:v>
                </c:pt>
                <c:pt idx="68">
                  <c:v>42464</c:v>
                </c:pt>
                <c:pt idx="69">
                  <c:v>42465</c:v>
                </c:pt>
                <c:pt idx="70">
                  <c:v>42466</c:v>
                </c:pt>
                <c:pt idx="71">
                  <c:v>42467</c:v>
                </c:pt>
                <c:pt idx="72">
                  <c:v>42468</c:v>
                </c:pt>
                <c:pt idx="73">
                  <c:v>42471</c:v>
                </c:pt>
                <c:pt idx="74">
                  <c:v>42472</c:v>
                </c:pt>
                <c:pt idx="75">
                  <c:v>42473</c:v>
                </c:pt>
                <c:pt idx="76">
                  <c:v>42474</c:v>
                </c:pt>
                <c:pt idx="77">
                  <c:v>42475</c:v>
                </c:pt>
                <c:pt idx="78">
                  <c:v>42478</c:v>
                </c:pt>
                <c:pt idx="79">
                  <c:v>42479</c:v>
                </c:pt>
                <c:pt idx="80">
                  <c:v>42480</c:v>
                </c:pt>
                <c:pt idx="81">
                  <c:v>42481</c:v>
                </c:pt>
                <c:pt idx="82">
                  <c:v>42482</c:v>
                </c:pt>
                <c:pt idx="83">
                  <c:v>42485</c:v>
                </c:pt>
                <c:pt idx="84">
                  <c:v>42486</c:v>
                </c:pt>
                <c:pt idx="85">
                  <c:v>42487</c:v>
                </c:pt>
                <c:pt idx="86">
                  <c:v>42488</c:v>
                </c:pt>
                <c:pt idx="87">
                  <c:v>42489</c:v>
                </c:pt>
                <c:pt idx="88">
                  <c:v>42492</c:v>
                </c:pt>
                <c:pt idx="89">
                  <c:v>42493</c:v>
                </c:pt>
                <c:pt idx="90">
                  <c:v>42494</c:v>
                </c:pt>
                <c:pt idx="91">
                  <c:v>42495</c:v>
                </c:pt>
                <c:pt idx="92">
                  <c:v>42496</c:v>
                </c:pt>
                <c:pt idx="93">
                  <c:v>42499</c:v>
                </c:pt>
                <c:pt idx="94">
                  <c:v>42500</c:v>
                </c:pt>
                <c:pt idx="95">
                  <c:v>42501</c:v>
                </c:pt>
                <c:pt idx="96">
                  <c:v>42502</c:v>
                </c:pt>
                <c:pt idx="97">
                  <c:v>42503</c:v>
                </c:pt>
                <c:pt idx="98">
                  <c:v>42506</c:v>
                </c:pt>
                <c:pt idx="99">
                  <c:v>42507</c:v>
                </c:pt>
                <c:pt idx="100">
                  <c:v>42508</c:v>
                </c:pt>
                <c:pt idx="101">
                  <c:v>42509</c:v>
                </c:pt>
                <c:pt idx="102">
                  <c:v>42510</c:v>
                </c:pt>
                <c:pt idx="103">
                  <c:v>42513</c:v>
                </c:pt>
                <c:pt idx="104">
                  <c:v>42514</c:v>
                </c:pt>
                <c:pt idx="105">
                  <c:v>42515</c:v>
                </c:pt>
                <c:pt idx="106">
                  <c:v>42516</c:v>
                </c:pt>
                <c:pt idx="107">
                  <c:v>42517</c:v>
                </c:pt>
                <c:pt idx="108">
                  <c:v>42520</c:v>
                </c:pt>
                <c:pt idx="109">
                  <c:v>42521</c:v>
                </c:pt>
                <c:pt idx="110">
                  <c:v>42522</c:v>
                </c:pt>
                <c:pt idx="111">
                  <c:v>42523</c:v>
                </c:pt>
                <c:pt idx="112">
                  <c:v>42524</c:v>
                </c:pt>
                <c:pt idx="113">
                  <c:v>42527</c:v>
                </c:pt>
                <c:pt idx="114">
                  <c:v>42528</c:v>
                </c:pt>
                <c:pt idx="115">
                  <c:v>42529</c:v>
                </c:pt>
                <c:pt idx="116">
                  <c:v>42530</c:v>
                </c:pt>
                <c:pt idx="117">
                  <c:v>42531</c:v>
                </c:pt>
                <c:pt idx="118">
                  <c:v>42533</c:v>
                </c:pt>
                <c:pt idx="119">
                  <c:v>42534</c:v>
                </c:pt>
                <c:pt idx="120">
                  <c:v>42535</c:v>
                </c:pt>
                <c:pt idx="121">
                  <c:v>42536</c:v>
                </c:pt>
                <c:pt idx="122">
                  <c:v>42537</c:v>
                </c:pt>
                <c:pt idx="123">
                  <c:v>42538</c:v>
                </c:pt>
                <c:pt idx="124">
                  <c:v>42541</c:v>
                </c:pt>
                <c:pt idx="125">
                  <c:v>42542</c:v>
                </c:pt>
                <c:pt idx="126">
                  <c:v>42543</c:v>
                </c:pt>
                <c:pt idx="127">
                  <c:v>42544</c:v>
                </c:pt>
                <c:pt idx="128">
                  <c:v>42545</c:v>
                </c:pt>
                <c:pt idx="129">
                  <c:v>42548</c:v>
                </c:pt>
                <c:pt idx="130">
                  <c:v>42549</c:v>
                </c:pt>
                <c:pt idx="131">
                  <c:v>42550</c:v>
                </c:pt>
                <c:pt idx="132">
                  <c:v>42551</c:v>
                </c:pt>
                <c:pt idx="133">
                  <c:v>42552</c:v>
                </c:pt>
                <c:pt idx="134">
                  <c:v>42555</c:v>
                </c:pt>
                <c:pt idx="135">
                  <c:v>42556</c:v>
                </c:pt>
                <c:pt idx="136">
                  <c:v>42557</c:v>
                </c:pt>
                <c:pt idx="137">
                  <c:v>42558</c:v>
                </c:pt>
                <c:pt idx="138">
                  <c:v>42559</c:v>
                </c:pt>
                <c:pt idx="139">
                  <c:v>42562</c:v>
                </c:pt>
                <c:pt idx="140">
                  <c:v>42563</c:v>
                </c:pt>
                <c:pt idx="141">
                  <c:v>42564</c:v>
                </c:pt>
                <c:pt idx="142">
                  <c:v>42565</c:v>
                </c:pt>
                <c:pt idx="143">
                  <c:v>42566</c:v>
                </c:pt>
                <c:pt idx="144">
                  <c:v>42569</c:v>
                </c:pt>
                <c:pt idx="145">
                  <c:v>42570</c:v>
                </c:pt>
                <c:pt idx="146">
                  <c:v>42571</c:v>
                </c:pt>
                <c:pt idx="147">
                  <c:v>42572</c:v>
                </c:pt>
                <c:pt idx="148">
                  <c:v>42573</c:v>
                </c:pt>
                <c:pt idx="149">
                  <c:v>42576</c:v>
                </c:pt>
                <c:pt idx="150">
                  <c:v>42577</c:v>
                </c:pt>
                <c:pt idx="151">
                  <c:v>42578</c:v>
                </c:pt>
                <c:pt idx="152">
                  <c:v>42579</c:v>
                </c:pt>
                <c:pt idx="153">
                  <c:v>42580</c:v>
                </c:pt>
                <c:pt idx="154">
                  <c:v>42583</c:v>
                </c:pt>
                <c:pt idx="155">
                  <c:v>42584</c:v>
                </c:pt>
                <c:pt idx="156">
                  <c:v>42585</c:v>
                </c:pt>
                <c:pt idx="157">
                  <c:v>42586</c:v>
                </c:pt>
                <c:pt idx="158">
                  <c:v>42587</c:v>
                </c:pt>
                <c:pt idx="159">
                  <c:v>42590</c:v>
                </c:pt>
                <c:pt idx="160">
                  <c:v>42591</c:v>
                </c:pt>
                <c:pt idx="161">
                  <c:v>42592</c:v>
                </c:pt>
                <c:pt idx="162">
                  <c:v>42593</c:v>
                </c:pt>
                <c:pt idx="163">
                  <c:v>42594</c:v>
                </c:pt>
                <c:pt idx="164">
                  <c:v>42597</c:v>
                </c:pt>
                <c:pt idx="165">
                  <c:v>42598</c:v>
                </c:pt>
                <c:pt idx="166">
                  <c:v>42599</c:v>
                </c:pt>
                <c:pt idx="167">
                  <c:v>42600</c:v>
                </c:pt>
                <c:pt idx="168">
                  <c:v>42601</c:v>
                </c:pt>
                <c:pt idx="169">
                  <c:v>42604</c:v>
                </c:pt>
                <c:pt idx="170">
                  <c:v>42605</c:v>
                </c:pt>
                <c:pt idx="171">
                  <c:v>42606</c:v>
                </c:pt>
                <c:pt idx="172">
                  <c:v>42607</c:v>
                </c:pt>
                <c:pt idx="173">
                  <c:v>42608</c:v>
                </c:pt>
                <c:pt idx="174">
                  <c:v>42611</c:v>
                </c:pt>
                <c:pt idx="175">
                  <c:v>42612</c:v>
                </c:pt>
                <c:pt idx="176">
                  <c:v>42613</c:v>
                </c:pt>
                <c:pt idx="177">
                  <c:v>42614</c:v>
                </c:pt>
                <c:pt idx="178">
                  <c:v>42615</c:v>
                </c:pt>
                <c:pt idx="179">
                  <c:v>42618</c:v>
                </c:pt>
                <c:pt idx="180">
                  <c:v>42619</c:v>
                </c:pt>
                <c:pt idx="181">
                  <c:v>42620</c:v>
                </c:pt>
                <c:pt idx="182">
                  <c:v>42621</c:v>
                </c:pt>
                <c:pt idx="183">
                  <c:v>42622</c:v>
                </c:pt>
                <c:pt idx="184">
                  <c:v>42625</c:v>
                </c:pt>
                <c:pt idx="185">
                  <c:v>42626</c:v>
                </c:pt>
                <c:pt idx="186">
                  <c:v>42627</c:v>
                </c:pt>
                <c:pt idx="187">
                  <c:v>42628</c:v>
                </c:pt>
                <c:pt idx="188">
                  <c:v>42629</c:v>
                </c:pt>
                <c:pt idx="189">
                  <c:v>42631</c:v>
                </c:pt>
                <c:pt idx="190">
                  <c:v>42632</c:v>
                </c:pt>
                <c:pt idx="191">
                  <c:v>42633</c:v>
                </c:pt>
                <c:pt idx="192">
                  <c:v>42634</c:v>
                </c:pt>
                <c:pt idx="193">
                  <c:v>42635</c:v>
                </c:pt>
                <c:pt idx="194">
                  <c:v>42636</c:v>
                </c:pt>
                <c:pt idx="195">
                  <c:v>42639</c:v>
                </c:pt>
                <c:pt idx="196">
                  <c:v>42640</c:v>
                </c:pt>
                <c:pt idx="197">
                  <c:v>42641</c:v>
                </c:pt>
                <c:pt idx="198">
                  <c:v>42642</c:v>
                </c:pt>
                <c:pt idx="199">
                  <c:v>42643</c:v>
                </c:pt>
                <c:pt idx="200">
                  <c:v>42646</c:v>
                </c:pt>
                <c:pt idx="201">
                  <c:v>42647</c:v>
                </c:pt>
                <c:pt idx="202">
                  <c:v>42648</c:v>
                </c:pt>
                <c:pt idx="203">
                  <c:v>42649</c:v>
                </c:pt>
                <c:pt idx="204">
                  <c:v>42650</c:v>
                </c:pt>
                <c:pt idx="205">
                  <c:v>42651</c:v>
                </c:pt>
                <c:pt idx="206">
                  <c:v>42652</c:v>
                </c:pt>
                <c:pt idx="207">
                  <c:v>42653</c:v>
                </c:pt>
                <c:pt idx="208">
                  <c:v>42654</c:v>
                </c:pt>
                <c:pt idx="209">
                  <c:v>42655</c:v>
                </c:pt>
                <c:pt idx="210">
                  <c:v>42656</c:v>
                </c:pt>
                <c:pt idx="211">
                  <c:v>42657</c:v>
                </c:pt>
                <c:pt idx="212">
                  <c:v>42660</c:v>
                </c:pt>
                <c:pt idx="213">
                  <c:v>42661</c:v>
                </c:pt>
                <c:pt idx="214">
                  <c:v>42662</c:v>
                </c:pt>
                <c:pt idx="215">
                  <c:v>42663</c:v>
                </c:pt>
                <c:pt idx="216">
                  <c:v>42664</c:v>
                </c:pt>
                <c:pt idx="217">
                  <c:v>42667</c:v>
                </c:pt>
                <c:pt idx="218">
                  <c:v>42668</c:v>
                </c:pt>
                <c:pt idx="219">
                  <c:v>42669</c:v>
                </c:pt>
                <c:pt idx="220">
                  <c:v>42670</c:v>
                </c:pt>
                <c:pt idx="221">
                  <c:v>42671</c:v>
                </c:pt>
                <c:pt idx="222">
                  <c:v>42674</c:v>
                </c:pt>
                <c:pt idx="223">
                  <c:v>42675</c:v>
                </c:pt>
                <c:pt idx="224">
                  <c:v>42676</c:v>
                </c:pt>
                <c:pt idx="225">
                  <c:v>42677</c:v>
                </c:pt>
                <c:pt idx="226">
                  <c:v>42678</c:v>
                </c:pt>
                <c:pt idx="227">
                  <c:v>42681</c:v>
                </c:pt>
                <c:pt idx="228">
                  <c:v>42682</c:v>
                </c:pt>
                <c:pt idx="229">
                  <c:v>42683</c:v>
                </c:pt>
                <c:pt idx="230">
                  <c:v>42684</c:v>
                </c:pt>
                <c:pt idx="231">
                  <c:v>42685</c:v>
                </c:pt>
                <c:pt idx="232">
                  <c:v>42688</c:v>
                </c:pt>
                <c:pt idx="233">
                  <c:v>42689</c:v>
                </c:pt>
                <c:pt idx="234">
                  <c:v>42690</c:v>
                </c:pt>
                <c:pt idx="235">
                  <c:v>42691</c:v>
                </c:pt>
                <c:pt idx="236">
                  <c:v>42692</c:v>
                </c:pt>
                <c:pt idx="237">
                  <c:v>42695</c:v>
                </c:pt>
                <c:pt idx="238">
                  <c:v>42696</c:v>
                </c:pt>
                <c:pt idx="239">
                  <c:v>42697</c:v>
                </c:pt>
                <c:pt idx="240">
                  <c:v>42698</c:v>
                </c:pt>
                <c:pt idx="241">
                  <c:v>42699</c:v>
                </c:pt>
                <c:pt idx="242">
                  <c:v>42702</c:v>
                </c:pt>
                <c:pt idx="243">
                  <c:v>42703</c:v>
                </c:pt>
                <c:pt idx="244">
                  <c:v>42704</c:v>
                </c:pt>
                <c:pt idx="245">
                  <c:v>42705</c:v>
                </c:pt>
                <c:pt idx="246">
                  <c:v>42706</c:v>
                </c:pt>
                <c:pt idx="247">
                  <c:v>42709</c:v>
                </c:pt>
                <c:pt idx="248">
                  <c:v>42710</c:v>
                </c:pt>
                <c:pt idx="249">
                  <c:v>42711</c:v>
                </c:pt>
                <c:pt idx="250">
                  <c:v>42712</c:v>
                </c:pt>
                <c:pt idx="251">
                  <c:v>42713</c:v>
                </c:pt>
                <c:pt idx="252">
                  <c:v>42716</c:v>
                </c:pt>
                <c:pt idx="253">
                  <c:v>42717</c:v>
                </c:pt>
                <c:pt idx="254">
                  <c:v>42718</c:v>
                </c:pt>
                <c:pt idx="255">
                  <c:v>42719</c:v>
                </c:pt>
                <c:pt idx="256">
                  <c:v>42720</c:v>
                </c:pt>
                <c:pt idx="257">
                  <c:v>42723</c:v>
                </c:pt>
                <c:pt idx="258">
                  <c:v>42724</c:v>
                </c:pt>
                <c:pt idx="259">
                  <c:v>42725</c:v>
                </c:pt>
                <c:pt idx="260">
                  <c:v>42726</c:v>
                </c:pt>
                <c:pt idx="261">
                  <c:v>42727</c:v>
                </c:pt>
                <c:pt idx="262">
                  <c:v>42730</c:v>
                </c:pt>
                <c:pt idx="263">
                  <c:v>42731</c:v>
                </c:pt>
                <c:pt idx="264">
                  <c:v>42732</c:v>
                </c:pt>
                <c:pt idx="265">
                  <c:v>42733</c:v>
                </c:pt>
                <c:pt idx="266">
                  <c:v>42734</c:v>
                </c:pt>
                <c:pt idx="267">
                  <c:v>42737</c:v>
                </c:pt>
                <c:pt idx="268">
                  <c:v>42738</c:v>
                </c:pt>
                <c:pt idx="269">
                  <c:v>42739</c:v>
                </c:pt>
                <c:pt idx="270">
                  <c:v>42740</c:v>
                </c:pt>
                <c:pt idx="271">
                  <c:v>42741</c:v>
                </c:pt>
                <c:pt idx="272">
                  <c:v>42744</c:v>
                </c:pt>
                <c:pt idx="273">
                  <c:v>42745</c:v>
                </c:pt>
                <c:pt idx="274">
                  <c:v>42746</c:v>
                </c:pt>
                <c:pt idx="275">
                  <c:v>42747</c:v>
                </c:pt>
                <c:pt idx="276">
                  <c:v>42748</c:v>
                </c:pt>
                <c:pt idx="277">
                  <c:v>42751</c:v>
                </c:pt>
                <c:pt idx="278">
                  <c:v>42752</c:v>
                </c:pt>
                <c:pt idx="279">
                  <c:v>42753</c:v>
                </c:pt>
                <c:pt idx="280">
                  <c:v>42754</c:v>
                </c:pt>
                <c:pt idx="281">
                  <c:v>42755</c:v>
                </c:pt>
                <c:pt idx="282">
                  <c:v>42757</c:v>
                </c:pt>
                <c:pt idx="283">
                  <c:v>42758</c:v>
                </c:pt>
                <c:pt idx="284">
                  <c:v>42759</c:v>
                </c:pt>
                <c:pt idx="285">
                  <c:v>42760</c:v>
                </c:pt>
                <c:pt idx="286">
                  <c:v>42761</c:v>
                </c:pt>
                <c:pt idx="287">
                  <c:v>42769</c:v>
                </c:pt>
                <c:pt idx="288">
                  <c:v>42770</c:v>
                </c:pt>
                <c:pt idx="289">
                  <c:v>42772</c:v>
                </c:pt>
                <c:pt idx="290">
                  <c:v>42773</c:v>
                </c:pt>
                <c:pt idx="291">
                  <c:v>42774</c:v>
                </c:pt>
                <c:pt idx="292">
                  <c:v>42775</c:v>
                </c:pt>
                <c:pt idx="293">
                  <c:v>42776</c:v>
                </c:pt>
                <c:pt idx="294">
                  <c:v>42779</c:v>
                </c:pt>
                <c:pt idx="295">
                  <c:v>42780</c:v>
                </c:pt>
                <c:pt idx="296">
                  <c:v>42781</c:v>
                </c:pt>
                <c:pt idx="297">
                  <c:v>42782</c:v>
                </c:pt>
                <c:pt idx="298">
                  <c:v>42783</c:v>
                </c:pt>
                <c:pt idx="299">
                  <c:v>42786</c:v>
                </c:pt>
                <c:pt idx="300">
                  <c:v>42787</c:v>
                </c:pt>
                <c:pt idx="301">
                  <c:v>42788</c:v>
                </c:pt>
                <c:pt idx="302">
                  <c:v>42789</c:v>
                </c:pt>
                <c:pt idx="303">
                  <c:v>42790</c:v>
                </c:pt>
                <c:pt idx="304">
                  <c:v>42793</c:v>
                </c:pt>
                <c:pt idx="305">
                  <c:v>42794</c:v>
                </c:pt>
                <c:pt idx="306">
                  <c:v>42795</c:v>
                </c:pt>
                <c:pt idx="307">
                  <c:v>42796</c:v>
                </c:pt>
                <c:pt idx="308">
                  <c:v>42797</c:v>
                </c:pt>
                <c:pt idx="309">
                  <c:v>42800</c:v>
                </c:pt>
                <c:pt idx="310">
                  <c:v>42801</c:v>
                </c:pt>
                <c:pt idx="311">
                  <c:v>42802</c:v>
                </c:pt>
                <c:pt idx="312">
                  <c:v>42803</c:v>
                </c:pt>
                <c:pt idx="313">
                  <c:v>42804</c:v>
                </c:pt>
                <c:pt idx="314">
                  <c:v>42807</c:v>
                </c:pt>
                <c:pt idx="315">
                  <c:v>42808</c:v>
                </c:pt>
                <c:pt idx="316">
                  <c:v>42809</c:v>
                </c:pt>
                <c:pt idx="317">
                  <c:v>42810</c:v>
                </c:pt>
                <c:pt idx="318">
                  <c:v>42811</c:v>
                </c:pt>
                <c:pt idx="319">
                  <c:v>42814</c:v>
                </c:pt>
                <c:pt idx="320">
                  <c:v>42815</c:v>
                </c:pt>
                <c:pt idx="321">
                  <c:v>42816</c:v>
                </c:pt>
                <c:pt idx="322">
                  <c:v>42817</c:v>
                </c:pt>
                <c:pt idx="323">
                  <c:v>42818</c:v>
                </c:pt>
                <c:pt idx="324">
                  <c:v>42821</c:v>
                </c:pt>
                <c:pt idx="325">
                  <c:v>42822</c:v>
                </c:pt>
                <c:pt idx="326">
                  <c:v>42823</c:v>
                </c:pt>
                <c:pt idx="327">
                  <c:v>42824</c:v>
                </c:pt>
                <c:pt idx="328">
                  <c:v>42825</c:v>
                </c:pt>
                <c:pt idx="329">
                  <c:v>42826</c:v>
                </c:pt>
                <c:pt idx="330">
                  <c:v>42830</c:v>
                </c:pt>
                <c:pt idx="331">
                  <c:v>42831</c:v>
                </c:pt>
                <c:pt idx="332">
                  <c:v>42832</c:v>
                </c:pt>
                <c:pt idx="333">
                  <c:v>42835</c:v>
                </c:pt>
                <c:pt idx="334">
                  <c:v>42836</c:v>
                </c:pt>
                <c:pt idx="335">
                  <c:v>42837</c:v>
                </c:pt>
                <c:pt idx="336">
                  <c:v>42838</c:v>
                </c:pt>
                <c:pt idx="337">
                  <c:v>42839</c:v>
                </c:pt>
                <c:pt idx="338">
                  <c:v>42842</c:v>
                </c:pt>
                <c:pt idx="339">
                  <c:v>42843</c:v>
                </c:pt>
                <c:pt idx="340">
                  <c:v>42844</c:v>
                </c:pt>
                <c:pt idx="341">
                  <c:v>42845</c:v>
                </c:pt>
                <c:pt idx="342">
                  <c:v>42846</c:v>
                </c:pt>
                <c:pt idx="343">
                  <c:v>42849</c:v>
                </c:pt>
                <c:pt idx="344">
                  <c:v>42850</c:v>
                </c:pt>
                <c:pt idx="345">
                  <c:v>42851</c:v>
                </c:pt>
                <c:pt idx="346">
                  <c:v>42852</c:v>
                </c:pt>
                <c:pt idx="347">
                  <c:v>42853</c:v>
                </c:pt>
                <c:pt idx="348">
                  <c:v>42857</c:v>
                </c:pt>
                <c:pt idx="349">
                  <c:v>42858</c:v>
                </c:pt>
                <c:pt idx="350">
                  <c:v>42859</c:v>
                </c:pt>
                <c:pt idx="351">
                  <c:v>42860</c:v>
                </c:pt>
                <c:pt idx="352">
                  <c:v>42863</c:v>
                </c:pt>
                <c:pt idx="353">
                  <c:v>42864</c:v>
                </c:pt>
                <c:pt idx="354">
                  <c:v>42865</c:v>
                </c:pt>
                <c:pt idx="355">
                  <c:v>42866</c:v>
                </c:pt>
                <c:pt idx="356">
                  <c:v>42867</c:v>
                </c:pt>
                <c:pt idx="357">
                  <c:v>42870</c:v>
                </c:pt>
                <c:pt idx="358">
                  <c:v>42871</c:v>
                </c:pt>
                <c:pt idx="359">
                  <c:v>42872</c:v>
                </c:pt>
                <c:pt idx="360">
                  <c:v>42873</c:v>
                </c:pt>
                <c:pt idx="361">
                  <c:v>42874</c:v>
                </c:pt>
                <c:pt idx="362">
                  <c:v>42877</c:v>
                </c:pt>
                <c:pt idx="363">
                  <c:v>42878</c:v>
                </c:pt>
                <c:pt idx="364">
                  <c:v>42879</c:v>
                </c:pt>
                <c:pt idx="365">
                  <c:v>42880</c:v>
                </c:pt>
                <c:pt idx="366">
                  <c:v>42881</c:v>
                </c:pt>
                <c:pt idx="367">
                  <c:v>42882</c:v>
                </c:pt>
                <c:pt idx="368">
                  <c:v>42886</c:v>
                </c:pt>
                <c:pt idx="369">
                  <c:v>42887</c:v>
                </c:pt>
                <c:pt idx="370">
                  <c:v>42888</c:v>
                </c:pt>
                <c:pt idx="371">
                  <c:v>42891</c:v>
                </c:pt>
                <c:pt idx="372">
                  <c:v>42892</c:v>
                </c:pt>
                <c:pt idx="373">
                  <c:v>42893</c:v>
                </c:pt>
                <c:pt idx="374">
                  <c:v>42894</c:v>
                </c:pt>
                <c:pt idx="375">
                  <c:v>42895</c:v>
                </c:pt>
                <c:pt idx="376">
                  <c:v>42898</c:v>
                </c:pt>
                <c:pt idx="377">
                  <c:v>42899</c:v>
                </c:pt>
                <c:pt idx="378">
                  <c:v>42900</c:v>
                </c:pt>
                <c:pt idx="379">
                  <c:v>42901</c:v>
                </c:pt>
                <c:pt idx="380">
                  <c:v>42902</c:v>
                </c:pt>
                <c:pt idx="381">
                  <c:v>42905</c:v>
                </c:pt>
                <c:pt idx="382">
                  <c:v>42906</c:v>
                </c:pt>
                <c:pt idx="383">
                  <c:v>42907</c:v>
                </c:pt>
                <c:pt idx="384">
                  <c:v>42908</c:v>
                </c:pt>
                <c:pt idx="385">
                  <c:v>42909</c:v>
                </c:pt>
                <c:pt idx="386">
                  <c:v>42912</c:v>
                </c:pt>
                <c:pt idx="387">
                  <c:v>42913</c:v>
                </c:pt>
                <c:pt idx="388">
                  <c:v>42914</c:v>
                </c:pt>
                <c:pt idx="389">
                  <c:v>42915</c:v>
                </c:pt>
                <c:pt idx="390">
                  <c:v>42916</c:v>
                </c:pt>
                <c:pt idx="391">
                  <c:v>42919</c:v>
                </c:pt>
                <c:pt idx="392">
                  <c:v>42920</c:v>
                </c:pt>
                <c:pt idx="393">
                  <c:v>42921</c:v>
                </c:pt>
                <c:pt idx="394">
                  <c:v>42922</c:v>
                </c:pt>
                <c:pt idx="395">
                  <c:v>42923</c:v>
                </c:pt>
                <c:pt idx="396">
                  <c:v>42926</c:v>
                </c:pt>
                <c:pt idx="397">
                  <c:v>42927</c:v>
                </c:pt>
                <c:pt idx="398">
                  <c:v>42928</c:v>
                </c:pt>
                <c:pt idx="399">
                  <c:v>42929</c:v>
                </c:pt>
                <c:pt idx="400">
                  <c:v>42930</c:v>
                </c:pt>
                <c:pt idx="401">
                  <c:v>42933</c:v>
                </c:pt>
                <c:pt idx="402">
                  <c:v>42934</c:v>
                </c:pt>
                <c:pt idx="403">
                  <c:v>42935</c:v>
                </c:pt>
                <c:pt idx="404">
                  <c:v>42936</c:v>
                </c:pt>
                <c:pt idx="405">
                  <c:v>42937</c:v>
                </c:pt>
                <c:pt idx="406">
                  <c:v>42940</c:v>
                </c:pt>
                <c:pt idx="407">
                  <c:v>42941</c:v>
                </c:pt>
                <c:pt idx="408">
                  <c:v>42942</c:v>
                </c:pt>
                <c:pt idx="409">
                  <c:v>42943</c:v>
                </c:pt>
                <c:pt idx="410">
                  <c:v>42944</c:v>
                </c:pt>
                <c:pt idx="411">
                  <c:v>42947</c:v>
                </c:pt>
                <c:pt idx="412">
                  <c:v>42948</c:v>
                </c:pt>
                <c:pt idx="413">
                  <c:v>42949</c:v>
                </c:pt>
                <c:pt idx="414">
                  <c:v>42950</c:v>
                </c:pt>
                <c:pt idx="415">
                  <c:v>42951</c:v>
                </c:pt>
                <c:pt idx="416">
                  <c:v>42954</c:v>
                </c:pt>
                <c:pt idx="417">
                  <c:v>42955</c:v>
                </c:pt>
                <c:pt idx="418">
                  <c:v>42956</c:v>
                </c:pt>
                <c:pt idx="419">
                  <c:v>42957</c:v>
                </c:pt>
                <c:pt idx="420">
                  <c:v>42958</c:v>
                </c:pt>
                <c:pt idx="421">
                  <c:v>42961</c:v>
                </c:pt>
                <c:pt idx="422">
                  <c:v>42962</c:v>
                </c:pt>
                <c:pt idx="423">
                  <c:v>42963</c:v>
                </c:pt>
                <c:pt idx="424">
                  <c:v>42964</c:v>
                </c:pt>
                <c:pt idx="425">
                  <c:v>42965</c:v>
                </c:pt>
                <c:pt idx="426">
                  <c:v>42968</c:v>
                </c:pt>
                <c:pt idx="427">
                  <c:v>42969</c:v>
                </c:pt>
                <c:pt idx="428">
                  <c:v>42970</c:v>
                </c:pt>
                <c:pt idx="429">
                  <c:v>42971</c:v>
                </c:pt>
                <c:pt idx="430">
                  <c:v>42972</c:v>
                </c:pt>
                <c:pt idx="431">
                  <c:v>42975</c:v>
                </c:pt>
                <c:pt idx="432">
                  <c:v>42976</c:v>
                </c:pt>
                <c:pt idx="433">
                  <c:v>42977</c:v>
                </c:pt>
                <c:pt idx="434">
                  <c:v>42978</c:v>
                </c:pt>
                <c:pt idx="435">
                  <c:v>42979</c:v>
                </c:pt>
                <c:pt idx="436">
                  <c:v>42982</c:v>
                </c:pt>
                <c:pt idx="437">
                  <c:v>42983</c:v>
                </c:pt>
                <c:pt idx="438">
                  <c:v>42984</c:v>
                </c:pt>
                <c:pt idx="439">
                  <c:v>42985</c:v>
                </c:pt>
                <c:pt idx="440">
                  <c:v>42986</c:v>
                </c:pt>
                <c:pt idx="441">
                  <c:v>42989</c:v>
                </c:pt>
                <c:pt idx="442">
                  <c:v>42990</c:v>
                </c:pt>
                <c:pt idx="443">
                  <c:v>42991</c:v>
                </c:pt>
                <c:pt idx="444">
                  <c:v>42992</c:v>
                </c:pt>
                <c:pt idx="445">
                  <c:v>42993</c:v>
                </c:pt>
                <c:pt idx="446">
                  <c:v>42996</c:v>
                </c:pt>
                <c:pt idx="447">
                  <c:v>42997</c:v>
                </c:pt>
                <c:pt idx="448">
                  <c:v>42998</c:v>
                </c:pt>
                <c:pt idx="449">
                  <c:v>42999</c:v>
                </c:pt>
                <c:pt idx="450">
                  <c:v>43000</c:v>
                </c:pt>
                <c:pt idx="451">
                  <c:v>43003</c:v>
                </c:pt>
                <c:pt idx="452">
                  <c:v>43004</c:v>
                </c:pt>
                <c:pt idx="453">
                  <c:v>43005</c:v>
                </c:pt>
                <c:pt idx="454">
                  <c:v>43006</c:v>
                </c:pt>
                <c:pt idx="455">
                  <c:v>43007</c:v>
                </c:pt>
                <c:pt idx="456">
                  <c:v>43008</c:v>
                </c:pt>
                <c:pt idx="457">
                  <c:v>43017</c:v>
                </c:pt>
                <c:pt idx="458">
                  <c:v>43018</c:v>
                </c:pt>
                <c:pt idx="459">
                  <c:v>43019</c:v>
                </c:pt>
                <c:pt idx="460">
                  <c:v>43020</c:v>
                </c:pt>
                <c:pt idx="461">
                  <c:v>43021</c:v>
                </c:pt>
                <c:pt idx="462">
                  <c:v>43024</c:v>
                </c:pt>
                <c:pt idx="463">
                  <c:v>43025</c:v>
                </c:pt>
                <c:pt idx="464">
                  <c:v>43026</c:v>
                </c:pt>
                <c:pt idx="465">
                  <c:v>43027</c:v>
                </c:pt>
                <c:pt idx="466">
                  <c:v>43028</c:v>
                </c:pt>
                <c:pt idx="467">
                  <c:v>43031</c:v>
                </c:pt>
                <c:pt idx="468">
                  <c:v>43032</c:v>
                </c:pt>
                <c:pt idx="469">
                  <c:v>43033</c:v>
                </c:pt>
                <c:pt idx="470">
                  <c:v>43034</c:v>
                </c:pt>
                <c:pt idx="471">
                  <c:v>43035</c:v>
                </c:pt>
                <c:pt idx="472">
                  <c:v>43038</c:v>
                </c:pt>
                <c:pt idx="473">
                  <c:v>43039</c:v>
                </c:pt>
                <c:pt idx="474">
                  <c:v>43040</c:v>
                </c:pt>
                <c:pt idx="475">
                  <c:v>43041</c:v>
                </c:pt>
                <c:pt idx="476">
                  <c:v>43042</c:v>
                </c:pt>
                <c:pt idx="477">
                  <c:v>43045</c:v>
                </c:pt>
                <c:pt idx="478">
                  <c:v>43046</c:v>
                </c:pt>
                <c:pt idx="479">
                  <c:v>43047</c:v>
                </c:pt>
                <c:pt idx="480">
                  <c:v>43048</c:v>
                </c:pt>
                <c:pt idx="481">
                  <c:v>43049</c:v>
                </c:pt>
                <c:pt idx="482">
                  <c:v>43052</c:v>
                </c:pt>
                <c:pt idx="483">
                  <c:v>43053</c:v>
                </c:pt>
                <c:pt idx="484">
                  <c:v>43054</c:v>
                </c:pt>
                <c:pt idx="485">
                  <c:v>43055</c:v>
                </c:pt>
                <c:pt idx="486">
                  <c:v>43056</c:v>
                </c:pt>
                <c:pt idx="487">
                  <c:v>43059</c:v>
                </c:pt>
                <c:pt idx="488">
                  <c:v>43060</c:v>
                </c:pt>
                <c:pt idx="489">
                  <c:v>43061</c:v>
                </c:pt>
                <c:pt idx="490">
                  <c:v>43062</c:v>
                </c:pt>
                <c:pt idx="491">
                  <c:v>43063</c:v>
                </c:pt>
                <c:pt idx="492">
                  <c:v>43066</c:v>
                </c:pt>
                <c:pt idx="493">
                  <c:v>43067</c:v>
                </c:pt>
                <c:pt idx="494">
                  <c:v>43068</c:v>
                </c:pt>
                <c:pt idx="495">
                  <c:v>43069</c:v>
                </c:pt>
                <c:pt idx="496">
                  <c:v>43070</c:v>
                </c:pt>
                <c:pt idx="497">
                  <c:v>43073</c:v>
                </c:pt>
                <c:pt idx="498">
                  <c:v>43074</c:v>
                </c:pt>
                <c:pt idx="499">
                  <c:v>43075</c:v>
                </c:pt>
                <c:pt idx="500">
                  <c:v>43076</c:v>
                </c:pt>
                <c:pt idx="501">
                  <c:v>43077</c:v>
                </c:pt>
                <c:pt idx="502">
                  <c:v>43080</c:v>
                </c:pt>
                <c:pt idx="503">
                  <c:v>43081</c:v>
                </c:pt>
                <c:pt idx="504">
                  <c:v>43082</c:v>
                </c:pt>
                <c:pt idx="505">
                  <c:v>43083</c:v>
                </c:pt>
                <c:pt idx="506">
                  <c:v>43084</c:v>
                </c:pt>
                <c:pt idx="507">
                  <c:v>43087</c:v>
                </c:pt>
                <c:pt idx="508">
                  <c:v>43088</c:v>
                </c:pt>
                <c:pt idx="509">
                  <c:v>43089</c:v>
                </c:pt>
                <c:pt idx="510">
                  <c:v>43090</c:v>
                </c:pt>
                <c:pt idx="511">
                  <c:v>43091</c:v>
                </c:pt>
                <c:pt idx="512">
                  <c:v>43094</c:v>
                </c:pt>
                <c:pt idx="513">
                  <c:v>43095</c:v>
                </c:pt>
                <c:pt idx="514">
                  <c:v>43096</c:v>
                </c:pt>
                <c:pt idx="515">
                  <c:v>43097</c:v>
                </c:pt>
                <c:pt idx="516">
                  <c:v>43098</c:v>
                </c:pt>
                <c:pt idx="517">
                  <c:v>43102</c:v>
                </c:pt>
                <c:pt idx="518">
                  <c:v>43103</c:v>
                </c:pt>
                <c:pt idx="519">
                  <c:v>43104</c:v>
                </c:pt>
                <c:pt idx="520">
                  <c:v>43105</c:v>
                </c:pt>
                <c:pt idx="521">
                  <c:v>43108</c:v>
                </c:pt>
                <c:pt idx="522">
                  <c:v>43109</c:v>
                </c:pt>
                <c:pt idx="523">
                  <c:v>43110</c:v>
                </c:pt>
                <c:pt idx="524">
                  <c:v>43111</c:v>
                </c:pt>
                <c:pt idx="525">
                  <c:v>43112</c:v>
                </c:pt>
                <c:pt idx="526">
                  <c:v>43115</c:v>
                </c:pt>
                <c:pt idx="527">
                  <c:v>43116</c:v>
                </c:pt>
                <c:pt idx="528">
                  <c:v>43117</c:v>
                </c:pt>
                <c:pt idx="529">
                  <c:v>43118</c:v>
                </c:pt>
                <c:pt idx="530">
                  <c:v>43119</c:v>
                </c:pt>
                <c:pt idx="531">
                  <c:v>43122</c:v>
                </c:pt>
                <c:pt idx="532">
                  <c:v>43123</c:v>
                </c:pt>
                <c:pt idx="533">
                  <c:v>43124</c:v>
                </c:pt>
                <c:pt idx="534">
                  <c:v>43125</c:v>
                </c:pt>
                <c:pt idx="535">
                  <c:v>43126</c:v>
                </c:pt>
                <c:pt idx="536">
                  <c:v>43129</c:v>
                </c:pt>
                <c:pt idx="537">
                  <c:v>43130</c:v>
                </c:pt>
                <c:pt idx="538">
                  <c:v>43131</c:v>
                </c:pt>
                <c:pt idx="539">
                  <c:v>43132</c:v>
                </c:pt>
                <c:pt idx="540">
                  <c:v>43133</c:v>
                </c:pt>
                <c:pt idx="541">
                  <c:v>43136</c:v>
                </c:pt>
                <c:pt idx="542">
                  <c:v>43137</c:v>
                </c:pt>
                <c:pt idx="543">
                  <c:v>43138</c:v>
                </c:pt>
                <c:pt idx="544">
                  <c:v>43139</c:v>
                </c:pt>
                <c:pt idx="545">
                  <c:v>43140</c:v>
                </c:pt>
                <c:pt idx="546">
                  <c:v>43142</c:v>
                </c:pt>
                <c:pt idx="547">
                  <c:v>43143</c:v>
                </c:pt>
                <c:pt idx="548">
                  <c:v>43144</c:v>
                </c:pt>
                <c:pt idx="549">
                  <c:v>43145</c:v>
                </c:pt>
                <c:pt idx="550">
                  <c:v>43153</c:v>
                </c:pt>
                <c:pt idx="551">
                  <c:v>43154</c:v>
                </c:pt>
                <c:pt idx="552">
                  <c:v>43155</c:v>
                </c:pt>
                <c:pt idx="553">
                  <c:v>43157</c:v>
                </c:pt>
                <c:pt idx="554">
                  <c:v>43158</c:v>
                </c:pt>
                <c:pt idx="555">
                  <c:v>43159</c:v>
                </c:pt>
                <c:pt idx="556">
                  <c:v>43160</c:v>
                </c:pt>
                <c:pt idx="557">
                  <c:v>43161</c:v>
                </c:pt>
                <c:pt idx="558">
                  <c:v>43164</c:v>
                </c:pt>
                <c:pt idx="559">
                  <c:v>43165</c:v>
                </c:pt>
                <c:pt idx="560">
                  <c:v>43166</c:v>
                </c:pt>
                <c:pt idx="561">
                  <c:v>43167</c:v>
                </c:pt>
                <c:pt idx="562">
                  <c:v>43168</c:v>
                </c:pt>
                <c:pt idx="563">
                  <c:v>43171</c:v>
                </c:pt>
                <c:pt idx="564">
                  <c:v>43172</c:v>
                </c:pt>
                <c:pt idx="565">
                  <c:v>43173</c:v>
                </c:pt>
                <c:pt idx="566">
                  <c:v>43174</c:v>
                </c:pt>
                <c:pt idx="567">
                  <c:v>43175</c:v>
                </c:pt>
                <c:pt idx="568">
                  <c:v>43178</c:v>
                </c:pt>
                <c:pt idx="569">
                  <c:v>43179</c:v>
                </c:pt>
                <c:pt idx="570">
                  <c:v>43180</c:v>
                </c:pt>
                <c:pt idx="571">
                  <c:v>43181</c:v>
                </c:pt>
                <c:pt idx="572">
                  <c:v>43182</c:v>
                </c:pt>
                <c:pt idx="573">
                  <c:v>43185</c:v>
                </c:pt>
                <c:pt idx="574">
                  <c:v>43186</c:v>
                </c:pt>
                <c:pt idx="575">
                  <c:v>43187</c:v>
                </c:pt>
                <c:pt idx="576">
                  <c:v>43188</c:v>
                </c:pt>
                <c:pt idx="577">
                  <c:v>43189</c:v>
                </c:pt>
                <c:pt idx="578">
                  <c:v>43192</c:v>
                </c:pt>
                <c:pt idx="579">
                  <c:v>43193</c:v>
                </c:pt>
                <c:pt idx="580">
                  <c:v>43194</c:v>
                </c:pt>
                <c:pt idx="581">
                  <c:v>43198</c:v>
                </c:pt>
                <c:pt idx="582">
                  <c:v>43199</c:v>
                </c:pt>
                <c:pt idx="583">
                  <c:v>43200</c:v>
                </c:pt>
                <c:pt idx="584">
                  <c:v>43201</c:v>
                </c:pt>
                <c:pt idx="585">
                  <c:v>43202</c:v>
                </c:pt>
                <c:pt idx="586">
                  <c:v>43203</c:v>
                </c:pt>
                <c:pt idx="587">
                  <c:v>43206</c:v>
                </c:pt>
                <c:pt idx="588">
                  <c:v>43207</c:v>
                </c:pt>
                <c:pt idx="589">
                  <c:v>43208</c:v>
                </c:pt>
                <c:pt idx="590">
                  <c:v>43209</c:v>
                </c:pt>
                <c:pt idx="591">
                  <c:v>43210</c:v>
                </c:pt>
                <c:pt idx="592">
                  <c:v>43213</c:v>
                </c:pt>
                <c:pt idx="593">
                  <c:v>43214</c:v>
                </c:pt>
                <c:pt idx="594">
                  <c:v>43215</c:v>
                </c:pt>
                <c:pt idx="595">
                  <c:v>43216</c:v>
                </c:pt>
                <c:pt idx="596">
                  <c:v>43217</c:v>
                </c:pt>
                <c:pt idx="597">
                  <c:v>43218</c:v>
                </c:pt>
                <c:pt idx="598">
                  <c:v>43222</c:v>
                </c:pt>
                <c:pt idx="599">
                  <c:v>43223</c:v>
                </c:pt>
                <c:pt idx="600">
                  <c:v>43224</c:v>
                </c:pt>
                <c:pt idx="601">
                  <c:v>43227</c:v>
                </c:pt>
                <c:pt idx="602">
                  <c:v>43228</c:v>
                </c:pt>
                <c:pt idx="603">
                  <c:v>43229</c:v>
                </c:pt>
                <c:pt idx="604">
                  <c:v>43230</c:v>
                </c:pt>
                <c:pt idx="605">
                  <c:v>43231</c:v>
                </c:pt>
                <c:pt idx="606">
                  <c:v>43234</c:v>
                </c:pt>
                <c:pt idx="607">
                  <c:v>43235</c:v>
                </c:pt>
                <c:pt idx="608">
                  <c:v>43236</c:v>
                </c:pt>
                <c:pt idx="609">
                  <c:v>43237</c:v>
                </c:pt>
                <c:pt idx="610">
                  <c:v>43238</c:v>
                </c:pt>
                <c:pt idx="611">
                  <c:v>43241</c:v>
                </c:pt>
                <c:pt idx="612">
                  <c:v>43242</c:v>
                </c:pt>
                <c:pt idx="613">
                  <c:v>43243</c:v>
                </c:pt>
                <c:pt idx="614">
                  <c:v>43244</c:v>
                </c:pt>
                <c:pt idx="615">
                  <c:v>43245</c:v>
                </c:pt>
                <c:pt idx="616">
                  <c:v>43248</c:v>
                </c:pt>
                <c:pt idx="617">
                  <c:v>43249</c:v>
                </c:pt>
                <c:pt idx="618">
                  <c:v>43250</c:v>
                </c:pt>
                <c:pt idx="619">
                  <c:v>43251</c:v>
                </c:pt>
                <c:pt idx="620">
                  <c:v>43252</c:v>
                </c:pt>
                <c:pt idx="621">
                  <c:v>43255</c:v>
                </c:pt>
                <c:pt idx="622">
                  <c:v>43256</c:v>
                </c:pt>
                <c:pt idx="623">
                  <c:v>43257</c:v>
                </c:pt>
                <c:pt idx="624">
                  <c:v>43258</c:v>
                </c:pt>
                <c:pt idx="625">
                  <c:v>43259</c:v>
                </c:pt>
                <c:pt idx="626">
                  <c:v>43262</c:v>
                </c:pt>
                <c:pt idx="627">
                  <c:v>43263</c:v>
                </c:pt>
                <c:pt idx="628">
                  <c:v>43264</c:v>
                </c:pt>
                <c:pt idx="629">
                  <c:v>43265</c:v>
                </c:pt>
                <c:pt idx="630">
                  <c:v>43266</c:v>
                </c:pt>
                <c:pt idx="631">
                  <c:v>43270</c:v>
                </c:pt>
                <c:pt idx="632">
                  <c:v>43271</c:v>
                </c:pt>
                <c:pt idx="633">
                  <c:v>43272</c:v>
                </c:pt>
                <c:pt idx="634">
                  <c:v>43273</c:v>
                </c:pt>
                <c:pt idx="635">
                  <c:v>43276</c:v>
                </c:pt>
                <c:pt idx="636">
                  <c:v>43277</c:v>
                </c:pt>
                <c:pt idx="637">
                  <c:v>43278</c:v>
                </c:pt>
                <c:pt idx="638">
                  <c:v>43279</c:v>
                </c:pt>
                <c:pt idx="639">
                  <c:v>43280</c:v>
                </c:pt>
                <c:pt idx="640">
                  <c:v>43283</c:v>
                </c:pt>
                <c:pt idx="641">
                  <c:v>43284</c:v>
                </c:pt>
                <c:pt idx="642">
                  <c:v>43285</c:v>
                </c:pt>
                <c:pt idx="643">
                  <c:v>43286</c:v>
                </c:pt>
                <c:pt idx="644">
                  <c:v>43287</c:v>
                </c:pt>
                <c:pt idx="645">
                  <c:v>43290</c:v>
                </c:pt>
                <c:pt idx="646">
                  <c:v>43291</c:v>
                </c:pt>
                <c:pt idx="647">
                  <c:v>43292</c:v>
                </c:pt>
                <c:pt idx="648">
                  <c:v>43293</c:v>
                </c:pt>
                <c:pt idx="649">
                  <c:v>43294</c:v>
                </c:pt>
                <c:pt idx="650">
                  <c:v>43297</c:v>
                </c:pt>
                <c:pt idx="651">
                  <c:v>43298</c:v>
                </c:pt>
                <c:pt idx="652">
                  <c:v>43299</c:v>
                </c:pt>
                <c:pt idx="653">
                  <c:v>43300</c:v>
                </c:pt>
                <c:pt idx="654">
                  <c:v>43301</c:v>
                </c:pt>
                <c:pt idx="655">
                  <c:v>43304</c:v>
                </c:pt>
                <c:pt idx="656">
                  <c:v>43305</c:v>
                </c:pt>
                <c:pt idx="657">
                  <c:v>43306</c:v>
                </c:pt>
                <c:pt idx="658">
                  <c:v>43307</c:v>
                </c:pt>
                <c:pt idx="659">
                  <c:v>43308</c:v>
                </c:pt>
                <c:pt idx="660">
                  <c:v>43311</c:v>
                </c:pt>
                <c:pt idx="661">
                  <c:v>43312</c:v>
                </c:pt>
                <c:pt idx="662">
                  <c:v>43313</c:v>
                </c:pt>
                <c:pt idx="663">
                  <c:v>43314</c:v>
                </c:pt>
                <c:pt idx="664">
                  <c:v>43315</c:v>
                </c:pt>
                <c:pt idx="665">
                  <c:v>43318</c:v>
                </c:pt>
                <c:pt idx="666">
                  <c:v>43319</c:v>
                </c:pt>
                <c:pt idx="667">
                  <c:v>43320</c:v>
                </c:pt>
                <c:pt idx="668">
                  <c:v>43321</c:v>
                </c:pt>
                <c:pt idx="669">
                  <c:v>43322</c:v>
                </c:pt>
                <c:pt idx="670">
                  <c:v>43325</c:v>
                </c:pt>
                <c:pt idx="671">
                  <c:v>43326</c:v>
                </c:pt>
                <c:pt idx="672">
                  <c:v>43327</c:v>
                </c:pt>
                <c:pt idx="673">
                  <c:v>43328</c:v>
                </c:pt>
                <c:pt idx="674">
                  <c:v>43329</c:v>
                </c:pt>
                <c:pt idx="675">
                  <c:v>43332</c:v>
                </c:pt>
                <c:pt idx="676">
                  <c:v>43333</c:v>
                </c:pt>
                <c:pt idx="677">
                  <c:v>43334</c:v>
                </c:pt>
                <c:pt idx="678">
                  <c:v>43335</c:v>
                </c:pt>
                <c:pt idx="679">
                  <c:v>43336</c:v>
                </c:pt>
                <c:pt idx="680">
                  <c:v>43339</c:v>
                </c:pt>
                <c:pt idx="681">
                  <c:v>43340</c:v>
                </c:pt>
                <c:pt idx="682">
                  <c:v>43341</c:v>
                </c:pt>
                <c:pt idx="683">
                  <c:v>43342</c:v>
                </c:pt>
                <c:pt idx="684">
                  <c:v>43343</c:v>
                </c:pt>
                <c:pt idx="685">
                  <c:v>43346</c:v>
                </c:pt>
                <c:pt idx="686">
                  <c:v>43347</c:v>
                </c:pt>
                <c:pt idx="687">
                  <c:v>43348</c:v>
                </c:pt>
                <c:pt idx="688">
                  <c:v>43349</c:v>
                </c:pt>
                <c:pt idx="689">
                  <c:v>43350</c:v>
                </c:pt>
                <c:pt idx="690">
                  <c:v>43353</c:v>
                </c:pt>
                <c:pt idx="691">
                  <c:v>43354</c:v>
                </c:pt>
                <c:pt idx="692">
                  <c:v>43355</c:v>
                </c:pt>
                <c:pt idx="693">
                  <c:v>43356</c:v>
                </c:pt>
                <c:pt idx="694">
                  <c:v>43357</c:v>
                </c:pt>
                <c:pt idx="695">
                  <c:v>43360</c:v>
                </c:pt>
                <c:pt idx="696">
                  <c:v>43361</c:v>
                </c:pt>
                <c:pt idx="697">
                  <c:v>43362</c:v>
                </c:pt>
                <c:pt idx="698">
                  <c:v>43363</c:v>
                </c:pt>
                <c:pt idx="699">
                  <c:v>43364</c:v>
                </c:pt>
                <c:pt idx="700">
                  <c:v>43368</c:v>
                </c:pt>
                <c:pt idx="701">
                  <c:v>43369</c:v>
                </c:pt>
                <c:pt idx="702">
                  <c:v>43370</c:v>
                </c:pt>
                <c:pt idx="703">
                  <c:v>43371</c:v>
                </c:pt>
                <c:pt idx="704">
                  <c:v>43372</c:v>
                </c:pt>
                <c:pt idx="705">
                  <c:v>43373</c:v>
                </c:pt>
                <c:pt idx="706">
                  <c:v>43381</c:v>
                </c:pt>
                <c:pt idx="707">
                  <c:v>43382</c:v>
                </c:pt>
                <c:pt idx="708">
                  <c:v>43383</c:v>
                </c:pt>
                <c:pt idx="709">
                  <c:v>43384</c:v>
                </c:pt>
                <c:pt idx="710">
                  <c:v>43385</c:v>
                </c:pt>
                <c:pt idx="711">
                  <c:v>43388</c:v>
                </c:pt>
                <c:pt idx="712">
                  <c:v>43389</c:v>
                </c:pt>
                <c:pt idx="713">
                  <c:v>43390</c:v>
                </c:pt>
                <c:pt idx="714">
                  <c:v>43391</c:v>
                </c:pt>
                <c:pt idx="715">
                  <c:v>43392</c:v>
                </c:pt>
                <c:pt idx="716">
                  <c:v>43395</c:v>
                </c:pt>
                <c:pt idx="717">
                  <c:v>43396</c:v>
                </c:pt>
                <c:pt idx="718">
                  <c:v>43397</c:v>
                </c:pt>
                <c:pt idx="719">
                  <c:v>43398</c:v>
                </c:pt>
                <c:pt idx="720">
                  <c:v>43399</c:v>
                </c:pt>
                <c:pt idx="721">
                  <c:v>43402</c:v>
                </c:pt>
                <c:pt idx="722">
                  <c:v>43403</c:v>
                </c:pt>
                <c:pt idx="723">
                  <c:v>43404</c:v>
                </c:pt>
                <c:pt idx="724">
                  <c:v>43405</c:v>
                </c:pt>
                <c:pt idx="725">
                  <c:v>43406</c:v>
                </c:pt>
                <c:pt idx="726">
                  <c:v>43409</c:v>
                </c:pt>
                <c:pt idx="727">
                  <c:v>43410</c:v>
                </c:pt>
                <c:pt idx="728">
                  <c:v>43411</c:v>
                </c:pt>
                <c:pt idx="729">
                  <c:v>43412</c:v>
                </c:pt>
                <c:pt idx="730">
                  <c:v>43413</c:v>
                </c:pt>
                <c:pt idx="731">
                  <c:v>43416</c:v>
                </c:pt>
                <c:pt idx="732">
                  <c:v>43417</c:v>
                </c:pt>
                <c:pt idx="733">
                  <c:v>43418</c:v>
                </c:pt>
                <c:pt idx="734">
                  <c:v>43419</c:v>
                </c:pt>
                <c:pt idx="735">
                  <c:v>43420</c:v>
                </c:pt>
                <c:pt idx="736">
                  <c:v>43423</c:v>
                </c:pt>
                <c:pt idx="737">
                  <c:v>43424</c:v>
                </c:pt>
                <c:pt idx="738">
                  <c:v>43425</c:v>
                </c:pt>
                <c:pt idx="739">
                  <c:v>43426</c:v>
                </c:pt>
                <c:pt idx="740">
                  <c:v>43427</c:v>
                </c:pt>
                <c:pt idx="741">
                  <c:v>43430</c:v>
                </c:pt>
                <c:pt idx="742">
                  <c:v>43431</c:v>
                </c:pt>
                <c:pt idx="743">
                  <c:v>43432</c:v>
                </c:pt>
                <c:pt idx="744">
                  <c:v>43433</c:v>
                </c:pt>
                <c:pt idx="745">
                  <c:v>43434</c:v>
                </c:pt>
                <c:pt idx="746">
                  <c:v>43437</c:v>
                </c:pt>
                <c:pt idx="747">
                  <c:v>43438</c:v>
                </c:pt>
                <c:pt idx="748">
                  <c:v>43439</c:v>
                </c:pt>
                <c:pt idx="749">
                  <c:v>43440</c:v>
                </c:pt>
                <c:pt idx="750">
                  <c:v>43441</c:v>
                </c:pt>
                <c:pt idx="751">
                  <c:v>43444</c:v>
                </c:pt>
                <c:pt idx="752">
                  <c:v>43445</c:v>
                </c:pt>
                <c:pt idx="753">
                  <c:v>43446</c:v>
                </c:pt>
                <c:pt idx="754">
                  <c:v>43447</c:v>
                </c:pt>
                <c:pt idx="755">
                  <c:v>43448</c:v>
                </c:pt>
                <c:pt idx="756">
                  <c:v>43451</c:v>
                </c:pt>
                <c:pt idx="757">
                  <c:v>43452</c:v>
                </c:pt>
                <c:pt idx="758">
                  <c:v>43453</c:v>
                </c:pt>
                <c:pt idx="759">
                  <c:v>43454</c:v>
                </c:pt>
                <c:pt idx="760">
                  <c:v>43455</c:v>
                </c:pt>
                <c:pt idx="761">
                  <c:v>43458</c:v>
                </c:pt>
                <c:pt idx="762">
                  <c:v>43459</c:v>
                </c:pt>
                <c:pt idx="763">
                  <c:v>43460</c:v>
                </c:pt>
                <c:pt idx="764">
                  <c:v>43461</c:v>
                </c:pt>
                <c:pt idx="765">
                  <c:v>43462</c:v>
                </c:pt>
                <c:pt idx="766">
                  <c:v>43463</c:v>
                </c:pt>
                <c:pt idx="767">
                  <c:v>43467</c:v>
                </c:pt>
                <c:pt idx="768">
                  <c:v>43468</c:v>
                </c:pt>
                <c:pt idx="769">
                  <c:v>43469</c:v>
                </c:pt>
                <c:pt idx="770">
                  <c:v>43472</c:v>
                </c:pt>
                <c:pt idx="771">
                  <c:v>43473</c:v>
                </c:pt>
                <c:pt idx="772">
                  <c:v>43474</c:v>
                </c:pt>
                <c:pt idx="773">
                  <c:v>43475</c:v>
                </c:pt>
                <c:pt idx="774">
                  <c:v>43476</c:v>
                </c:pt>
                <c:pt idx="775">
                  <c:v>43479</c:v>
                </c:pt>
                <c:pt idx="776">
                  <c:v>43480</c:v>
                </c:pt>
                <c:pt idx="777">
                  <c:v>43481</c:v>
                </c:pt>
                <c:pt idx="778">
                  <c:v>43482</c:v>
                </c:pt>
                <c:pt idx="779">
                  <c:v>43483</c:v>
                </c:pt>
                <c:pt idx="780">
                  <c:v>43486</c:v>
                </c:pt>
                <c:pt idx="781">
                  <c:v>43487</c:v>
                </c:pt>
                <c:pt idx="782">
                  <c:v>43488</c:v>
                </c:pt>
                <c:pt idx="783">
                  <c:v>43489</c:v>
                </c:pt>
                <c:pt idx="784">
                  <c:v>43490</c:v>
                </c:pt>
                <c:pt idx="785">
                  <c:v>43493</c:v>
                </c:pt>
                <c:pt idx="786">
                  <c:v>43494</c:v>
                </c:pt>
                <c:pt idx="787">
                  <c:v>43495</c:v>
                </c:pt>
                <c:pt idx="788">
                  <c:v>43496</c:v>
                </c:pt>
                <c:pt idx="789">
                  <c:v>43497</c:v>
                </c:pt>
                <c:pt idx="790">
                  <c:v>43498</c:v>
                </c:pt>
                <c:pt idx="791">
                  <c:v>43499</c:v>
                </c:pt>
                <c:pt idx="792">
                  <c:v>43507</c:v>
                </c:pt>
                <c:pt idx="793">
                  <c:v>43508</c:v>
                </c:pt>
                <c:pt idx="794">
                  <c:v>43509</c:v>
                </c:pt>
                <c:pt idx="795">
                  <c:v>43510</c:v>
                </c:pt>
                <c:pt idx="796">
                  <c:v>43511</c:v>
                </c:pt>
                <c:pt idx="797">
                  <c:v>43514</c:v>
                </c:pt>
                <c:pt idx="798">
                  <c:v>43515</c:v>
                </c:pt>
                <c:pt idx="799">
                  <c:v>43516</c:v>
                </c:pt>
                <c:pt idx="800">
                  <c:v>43517</c:v>
                </c:pt>
                <c:pt idx="801">
                  <c:v>43518</c:v>
                </c:pt>
                <c:pt idx="802">
                  <c:v>43521</c:v>
                </c:pt>
                <c:pt idx="803">
                  <c:v>43522</c:v>
                </c:pt>
                <c:pt idx="804">
                  <c:v>43523</c:v>
                </c:pt>
                <c:pt idx="805">
                  <c:v>43524</c:v>
                </c:pt>
                <c:pt idx="806">
                  <c:v>43525</c:v>
                </c:pt>
                <c:pt idx="807">
                  <c:v>43528</c:v>
                </c:pt>
                <c:pt idx="808">
                  <c:v>43529</c:v>
                </c:pt>
                <c:pt idx="809">
                  <c:v>43530</c:v>
                </c:pt>
                <c:pt idx="810">
                  <c:v>43531</c:v>
                </c:pt>
                <c:pt idx="811">
                  <c:v>43532</c:v>
                </c:pt>
                <c:pt idx="812">
                  <c:v>43535</c:v>
                </c:pt>
                <c:pt idx="813">
                  <c:v>43536</c:v>
                </c:pt>
                <c:pt idx="814">
                  <c:v>43537</c:v>
                </c:pt>
                <c:pt idx="815">
                  <c:v>43538</c:v>
                </c:pt>
                <c:pt idx="816">
                  <c:v>43539</c:v>
                </c:pt>
                <c:pt idx="817">
                  <c:v>43542</c:v>
                </c:pt>
                <c:pt idx="818">
                  <c:v>43543</c:v>
                </c:pt>
                <c:pt idx="819">
                  <c:v>43544</c:v>
                </c:pt>
                <c:pt idx="820">
                  <c:v>43545</c:v>
                </c:pt>
                <c:pt idx="821">
                  <c:v>43546</c:v>
                </c:pt>
                <c:pt idx="822">
                  <c:v>43549</c:v>
                </c:pt>
                <c:pt idx="823">
                  <c:v>43550</c:v>
                </c:pt>
                <c:pt idx="824">
                  <c:v>43551</c:v>
                </c:pt>
                <c:pt idx="825">
                  <c:v>43552</c:v>
                </c:pt>
                <c:pt idx="826">
                  <c:v>43553</c:v>
                </c:pt>
                <c:pt idx="827">
                  <c:v>43556</c:v>
                </c:pt>
                <c:pt idx="828">
                  <c:v>43557</c:v>
                </c:pt>
                <c:pt idx="829">
                  <c:v>43558</c:v>
                </c:pt>
                <c:pt idx="830">
                  <c:v>43559</c:v>
                </c:pt>
                <c:pt idx="831">
                  <c:v>43563</c:v>
                </c:pt>
                <c:pt idx="832">
                  <c:v>43564</c:v>
                </c:pt>
                <c:pt idx="833">
                  <c:v>43565</c:v>
                </c:pt>
                <c:pt idx="834">
                  <c:v>43566</c:v>
                </c:pt>
                <c:pt idx="835">
                  <c:v>43567</c:v>
                </c:pt>
                <c:pt idx="836">
                  <c:v>43570</c:v>
                </c:pt>
                <c:pt idx="837">
                  <c:v>43571</c:v>
                </c:pt>
                <c:pt idx="838">
                  <c:v>43572</c:v>
                </c:pt>
                <c:pt idx="839">
                  <c:v>43573</c:v>
                </c:pt>
                <c:pt idx="840">
                  <c:v>43574</c:v>
                </c:pt>
                <c:pt idx="841">
                  <c:v>43577</c:v>
                </c:pt>
                <c:pt idx="842">
                  <c:v>43578</c:v>
                </c:pt>
                <c:pt idx="843">
                  <c:v>43579</c:v>
                </c:pt>
                <c:pt idx="844">
                  <c:v>43580</c:v>
                </c:pt>
                <c:pt idx="845">
                  <c:v>43581</c:v>
                </c:pt>
                <c:pt idx="846">
                  <c:v>43583</c:v>
                </c:pt>
                <c:pt idx="847">
                  <c:v>43584</c:v>
                </c:pt>
                <c:pt idx="848">
                  <c:v>43585</c:v>
                </c:pt>
                <c:pt idx="849">
                  <c:v>43590</c:v>
                </c:pt>
                <c:pt idx="850">
                  <c:v>43591</c:v>
                </c:pt>
                <c:pt idx="851">
                  <c:v>43592</c:v>
                </c:pt>
                <c:pt idx="852">
                  <c:v>43593</c:v>
                </c:pt>
                <c:pt idx="853">
                  <c:v>43594</c:v>
                </c:pt>
                <c:pt idx="854">
                  <c:v>43595</c:v>
                </c:pt>
                <c:pt idx="855">
                  <c:v>43598</c:v>
                </c:pt>
                <c:pt idx="856">
                  <c:v>43599</c:v>
                </c:pt>
                <c:pt idx="857">
                  <c:v>43600</c:v>
                </c:pt>
                <c:pt idx="858">
                  <c:v>43601</c:v>
                </c:pt>
                <c:pt idx="859">
                  <c:v>43602</c:v>
                </c:pt>
                <c:pt idx="860">
                  <c:v>43605</c:v>
                </c:pt>
                <c:pt idx="861">
                  <c:v>43606</c:v>
                </c:pt>
                <c:pt idx="862">
                  <c:v>43607</c:v>
                </c:pt>
                <c:pt idx="863">
                  <c:v>43608</c:v>
                </c:pt>
                <c:pt idx="864">
                  <c:v>43609</c:v>
                </c:pt>
                <c:pt idx="865">
                  <c:v>43612</c:v>
                </c:pt>
                <c:pt idx="866">
                  <c:v>43613</c:v>
                </c:pt>
                <c:pt idx="867">
                  <c:v>43614</c:v>
                </c:pt>
                <c:pt idx="868">
                  <c:v>43615</c:v>
                </c:pt>
                <c:pt idx="869">
                  <c:v>43616</c:v>
                </c:pt>
                <c:pt idx="870">
                  <c:v>43619</c:v>
                </c:pt>
                <c:pt idx="871">
                  <c:v>43620</c:v>
                </c:pt>
                <c:pt idx="872">
                  <c:v>43621</c:v>
                </c:pt>
                <c:pt idx="873">
                  <c:v>43622</c:v>
                </c:pt>
                <c:pt idx="874">
                  <c:v>43626</c:v>
                </c:pt>
                <c:pt idx="875">
                  <c:v>43627</c:v>
                </c:pt>
                <c:pt idx="876">
                  <c:v>43628</c:v>
                </c:pt>
                <c:pt idx="877">
                  <c:v>43629</c:v>
                </c:pt>
                <c:pt idx="878">
                  <c:v>43630</c:v>
                </c:pt>
                <c:pt idx="879">
                  <c:v>43633</c:v>
                </c:pt>
                <c:pt idx="880">
                  <c:v>43634</c:v>
                </c:pt>
                <c:pt idx="881">
                  <c:v>43635</c:v>
                </c:pt>
                <c:pt idx="882">
                  <c:v>43636</c:v>
                </c:pt>
                <c:pt idx="883">
                  <c:v>43637</c:v>
                </c:pt>
                <c:pt idx="884">
                  <c:v>43640</c:v>
                </c:pt>
                <c:pt idx="885">
                  <c:v>43641</c:v>
                </c:pt>
                <c:pt idx="886">
                  <c:v>43642</c:v>
                </c:pt>
                <c:pt idx="887">
                  <c:v>43643</c:v>
                </c:pt>
                <c:pt idx="888">
                  <c:v>43644</c:v>
                </c:pt>
                <c:pt idx="889">
                  <c:v>43647</c:v>
                </c:pt>
                <c:pt idx="890">
                  <c:v>43648</c:v>
                </c:pt>
                <c:pt idx="891">
                  <c:v>43649</c:v>
                </c:pt>
                <c:pt idx="892">
                  <c:v>43650</c:v>
                </c:pt>
                <c:pt idx="893">
                  <c:v>43651</c:v>
                </c:pt>
                <c:pt idx="894">
                  <c:v>43654</c:v>
                </c:pt>
                <c:pt idx="895">
                  <c:v>43655</c:v>
                </c:pt>
                <c:pt idx="896">
                  <c:v>43656</c:v>
                </c:pt>
                <c:pt idx="897">
                  <c:v>43657</c:v>
                </c:pt>
                <c:pt idx="898">
                  <c:v>43658</c:v>
                </c:pt>
                <c:pt idx="899">
                  <c:v>43661</c:v>
                </c:pt>
                <c:pt idx="900">
                  <c:v>43662</c:v>
                </c:pt>
                <c:pt idx="901">
                  <c:v>43663</c:v>
                </c:pt>
                <c:pt idx="902">
                  <c:v>43664</c:v>
                </c:pt>
                <c:pt idx="903">
                  <c:v>43665</c:v>
                </c:pt>
                <c:pt idx="904">
                  <c:v>43668</c:v>
                </c:pt>
                <c:pt idx="905">
                  <c:v>43669</c:v>
                </c:pt>
                <c:pt idx="906">
                  <c:v>43670</c:v>
                </c:pt>
                <c:pt idx="907">
                  <c:v>43671</c:v>
                </c:pt>
                <c:pt idx="908">
                  <c:v>43672</c:v>
                </c:pt>
                <c:pt idx="909">
                  <c:v>43675</c:v>
                </c:pt>
                <c:pt idx="910">
                  <c:v>43676</c:v>
                </c:pt>
                <c:pt idx="911">
                  <c:v>43677</c:v>
                </c:pt>
                <c:pt idx="912">
                  <c:v>43678</c:v>
                </c:pt>
                <c:pt idx="913">
                  <c:v>43679</c:v>
                </c:pt>
                <c:pt idx="914">
                  <c:v>43682</c:v>
                </c:pt>
                <c:pt idx="915">
                  <c:v>43683</c:v>
                </c:pt>
                <c:pt idx="916">
                  <c:v>43684</c:v>
                </c:pt>
                <c:pt idx="917">
                  <c:v>43685</c:v>
                </c:pt>
                <c:pt idx="918">
                  <c:v>43686</c:v>
                </c:pt>
                <c:pt idx="919">
                  <c:v>43689</c:v>
                </c:pt>
                <c:pt idx="920">
                  <c:v>43690</c:v>
                </c:pt>
                <c:pt idx="921">
                  <c:v>43691</c:v>
                </c:pt>
                <c:pt idx="922">
                  <c:v>43692</c:v>
                </c:pt>
                <c:pt idx="923">
                  <c:v>43693</c:v>
                </c:pt>
                <c:pt idx="924">
                  <c:v>43696</c:v>
                </c:pt>
                <c:pt idx="925">
                  <c:v>43697</c:v>
                </c:pt>
                <c:pt idx="926">
                  <c:v>43698</c:v>
                </c:pt>
                <c:pt idx="927">
                  <c:v>43699</c:v>
                </c:pt>
                <c:pt idx="928">
                  <c:v>43700</c:v>
                </c:pt>
                <c:pt idx="929">
                  <c:v>43703</c:v>
                </c:pt>
                <c:pt idx="930">
                  <c:v>43704</c:v>
                </c:pt>
                <c:pt idx="931">
                  <c:v>43705</c:v>
                </c:pt>
                <c:pt idx="932">
                  <c:v>43706</c:v>
                </c:pt>
                <c:pt idx="933">
                  <c:v>43707</c:v>
                </c:pt>
                <c:pt idx="934">
                  <c:v>43710</c:v>
                </c:pt>
                <c:pt idx="935">
                  <c:v>43711</c:v>
                </c:pt>
                <c:pt idx="936">
                  <c:v>43712</c:v>
                </c:pt>
                <c:pt idx="937">
                  <c:v>43713</c:v>
                </c:pt>
                <c:pt idx="938">
                  <c:v>43714</c:v>
                </c:pt>
                <c:pt idx="939">
                  <c:v>43717</c:v>
                </c:pt>
                <c:pt idx="940">
                  <c:v>43718</c:v>
                </c:pt>
                <c:pt idx="941">
                  <c:v>43719</c:v>
                </c:pt>
                <c:pt idx="942">
                  <c:v>43720</c:v>
                </c:pt>
                <c:pt idx="943">
                  <c:v>43724</c:v>
                </c:pt>
                <c:pt idx="944">
                  <c:v>43725</c:v>
                </c:pt>
                <c:pt idx="945">
                  <c:v>43726</c:v>
                </c:pt>
                <c:pt idx="946">
                  <c:v>43727</c:v>
                </c:pt>
                <c:pt idx="947">
                  <c:v>43728</c:v>
                </c:pt>
                <c:pt idx="948">
                  <c:v>43731</c:v>
                </c:pt>
                <c:pt idx="949">
                  <c:v>43732</c:v>
                </c:pt>
                <c:pt idx="950">
                  <c:v>43733</c:v>
                </c:pt>
                <c:pt idx="951">
                  <c:v>43734</c:v>
                </c:pt>
                <c:pt idx="952">
                  <c:v>43735</c:v>
                </c:pt>
                <c:pt idx="953">
                  <c:v>43737</c:v>
                </c:pt>
                <c:pt idx="954">
                  <c:v>43738</c:v>
                </c:pt>
                <c:pt idx="955">
                  <c:v>43746</c:v>
                </c:pt>
                <c:pt idx="956">
                  <c:v>43747</c:v>
                </c:pt>
                <c:pt idx="957">
                  <c:v>43748</c:v>
                </c:pt>
                <c:pt idx="958">
                  <c:v>43749</c:v>
                </c:pt>
                <c:pt idx="959">
                  <c:v>43750</c:v>
                </c:pt>
                <c:pt idx="960">
                  <c:v>43752</c:v>
                </c:pt>
                <c:pt idx="961">
                  <c:v>43753</c:v>
                </c:pt>
                <c:pt idx="962">
                  <c:v>43754</c:v>
                </c:pt>
                <c:pt idx="963">
                  <c:v>43755</c:v>
                </c:pt>
                <c:pt idx="964">
                  <c:v>43756</c:v>
                </c:pt>
                <c:pt idx="965">
                  <c:v>43759</c:v>
                </c:pt>
                <c:pt idx="966">
                  <c:v>43760</c:v>
                </c:pt>
                <c:pt idx="967">
                  <c:v>43761</c:v>
                </c:pt>
                <c:pt idx="968">
                  <c:v>43762</c:v>
                </c:pt>
                <c:pt idx="969">
                  <c:v>43763</c:v>
                </c:pt>
                <c:pt idx="970">
                  <c:v>43766</c:v>
                </c:pt>
                <c:pt idx="971">
                  <c:v>43767</c:v>
                </c:pt>
                <c:pt idx="972">
                  <c:v>43768</c:v>
                </c:pt>
                <c:pt idx="973">
                  <c:v>43769</c:v>
                </c:pt>
                <c:pt idx="974">
                  <c:v>43770</c:v>
                </c:pt>
                <c:pt idx="975">
                  <c:v>43773</c:v>
                </c:pt>
                <c:pt idx="976">
                  <c:v>43774</c:v>
                </c:pt>
                <c:pt idx="977">
                  <c:v>43775</c:v>
                </c:pt>
                <c:pt idx="978">
                  <c:v>43776</c:v>
                </c:pt>
                <c:pt idx="979">
                  <c:v>43777</c:v>
                </c:pt>
                <c:pt idx="980">
                  <c:v>43780</c:v>
                </c:pt>
                <c:pt idx="981">
                  <c:v>43781</c:v>
                </c:pt>
                <c:pt idx="982">
                  <c:v>43782</c:v>
                </c:pt>
                <c:pt idx="983">
                  <c:v>43783</c:v>
                </c:pt>
                <c:pt idx="984">
                  <c:v>43784</c:v>
                </c:pt>
                <c:pt idx="985">
                  <c:v>43787</c:v>
                </c:pt>
                <c:pt idx="986">
                  <c:v>43788</c:v>
                </c:pt>
                <c:pt idx="987">
                  <c:v>43789</c:v>
                </c:pt>
                <c:pt idx="988">
                  <c:v>43790</c:v>
                </c:pt>
                <c:pt idx="989">
                  <c:v>43791</c:v>
                </c:pt>
                <c:pt idx="990">
                  <c:v>43794</c:v>
                </c:pt>
                <c:pt idx="991">
                  <c:v>43795</c:v>
                </c:pt>
                <c:pt idx="992">
                  <c:v>43796</c:v>
                </c:pt>
                <c:pt idx="993">
                  <c:v>43797</c:v>
                </c:pt>
                <c:pt idx="994">
                  <c:v>43798</c:v>
                </c:pt>
                <c:pt idx="995">
                  <c:v>43801</c:v>
                </c:pt>
                <c:pt idx="996">
                  <c:v>43802</c:v>
                </c:pt>
                <c:pt idx="997">
                  <c:v>43803</c:v>
                </c:pt>
                <c:pt idx="998">
                  <c:v>43804</c:v>
                </c:pt>
                <c:pt idx="999">
                  <c:v>43805</c:v>
                </c:pt>
                <c:pt idx="1000">
                  <c:v>43808</c:v>
                </c:pt>
                <c:pt idx="1001">
                  <c:v>43809</c:v>
                </c:pt>
                <c:pt idx="1002">
                  <c:v>43810</c:v>
                </c:pt>
                <c:pt idx="1003">
                  <c:v>43811</c:v>
                </c:pt>
                <c:pt idx="1004">
                  <c:v>43812</c:v>
                </c:pt>
                <c:pt idx="1005">
                  <c:v>43815</c:v>
                </c:pt>
                <c:pt idx="1006">
                  <c:v>43816</c:v>
                </c:pt>
                <c:pt idx="1007">
                  <c:v>43817</c:v>
                </c:pt>
                <c:pt idx="1008">
                  <c:v>43818</c:v>
                </c:pt>
                <c:pt idx="1009">
                  <c:v>43819</c:v>
                </c:pt>
                <c:pt idx="1010">
                  <c:v>43822</c:v>
                </c:pt>
                <c:pt idx="1011">
                  <c:v>43823</c:v>
                </c:pt>
                <c:pt idx="1012">
                  <c:v>43824</c:v>
                </c:pt>
                <c:pt idx="1013">
                  <c:v>43825</c:v>
                </c:pt>
                <c:pt idx="1014">
                  <c:v>43826</c:v>
                </c:pt>
                <c:pt idx="1015">
                  <c:v>43829</c:v>
                </c:pt>
                <c:pt idx="1016">
                  <c:v>43830</c:v>
                </c:pt>
                <c:pt idx="1017">
                  <c:v>43832</c:v>
                </c:pt>
                <c:pt idx="1018">
                  <c:v>43833</c:v>
                </c:pt>
                <c:pt idx="1019">
                  <c:v>43836</c:v>
                </c:pt>
                <c:pt idx="1020">
                  <c:v>43837</c:v>
                </c:pt>
                <c:pt idx="1021">
                  <c:v>43838</c:v>
                </c:pt>
                <c:pt idx="1022">
                  <c:v>43839</c:v>
                </c:pt>
                <c:pt idx="1023">
                  <c:v>43840</c:v>
                </c:pt>
                <c:pt idx="1024">
                  <c:v>43843</c:v>
                </c:pt>
                <c:pt idx="1025">
                  <c:v>43844</c:v>
                </c:pt>
                <c:pt idx="1026">
                  <c:v>43845</c:v>
                </c:pt>
                <c:pt idx="1027">
                  <c:v>43846</c:v>
                </c:pt>
                <c:pt idx="1028">
                  <c:v>43847</c:v>
                </c:pt>
                <c:pt idx="1029">
                  <c:v>43849</c:v>
                </c:pt>
                <c:pt idx="1030">
                  <c:v>43850</c:v>
                </c:pt>
                <c:pt idx="1031">
                  <c:v>43851</c:v>
                </c:pt>
                <c:pt idx="1032">
                  <c:v>43852</c:v>
                </c:pt>
                <c:pt idx="1033">
                  <c:v>43853</c:v>
                </c:pt>
                <c:pt idx="1034">
                  <c:v>43864</c:v>
                </c:pt>
                <c:pt idx="1035">
                  <c:v>43865</c:v>
                </c:pt>
                <c:pt idx="1036">
                  <c:v>43866</c:v>
                </c:pt>
                <c:pt idx="1037">
                  <c:v>43867</c:v>
                </c:pt>
                <c:pt idx="1038">
                  <c:v>43868</c:v>
                </c:pt>
                <c:pt idx="1039">
                  <c:v>43871</c:v>
                </c:pt>
                <c:pt idx="1040">
                  <c:v>43872</c:v>
                </c:pt>
                <c:pt idx="1041">
                  <c:v>43873</c:v>
                </c:pt>
                <c:pt idx="1042">
                  <c:v>43874</c:v>
                </c:pt>
                <c:pt idx="1043">
                  <c:v>43875</c:v>
                </c:pt>
                <c:pt idx="1044">
                  <c:v>43878</c:v>
                </c:pt>
                <c:pt idx="1045">
                  <c:v>43879</c:v>
                </c:pt>
                <c:pt idx="1046">
                  <c:v>43880</c:v>
                </c:pt>
                <c:pt idx="1047">
                  <c:v>43881</c:v>
                </c:pt>
                <c:pt idx="1048">
                  <c:v>43882</c:v>
                </c:pt>
                <c:pt idx="1049">
                  <c:v>43885</c:v>
                </c:pt>
                <c:pt idx="1050">
                  <c:v>43886</c:v>
                </c:pt>
                <c:pt idx="1051">
                  <c:v>43887</c:v>
                </c:pt>
                <c:pt idx="1052">
                  <c:v>43888</c:v>
                </c:pt>
                <c:pt idx="1053">
                  <c:v>43889</c:v>
                </c:pt>
                <c:pt idx="1054">
                  <c:v>43892</c:v>
                </c:pt>
                <c:pt idx="1055">
                  <c:v>43893</c:v>
                </c:pt>
                <c:pt idx="1056">
                  <c:v>43894</c:v>
                </c:pt>
                <c:pt idx="1057">
                  <c:v>43895</c:v>
                </c:pt>
                <c:pt idx="1058">
                  <c:v>43896</c:v>
                </c:pt>
                <c:pt idx="1059">
                  <c:v>43899</c:v>
                </c:pt>
                <c:pt idx="1060">
                  <c:v>43900</c:v>
                </c:pt>
                <c:pt idx="1061">
                  <c:v>43901</c:v>
                </c:pt>
                <c:pt idx="1062">
                  <c:v>43902</c:v>
                </c:pt>
                <c:pt idx="1063">
                  <c:v>43903</c:v>
                </c:pt>
                <c:pt idx="1064">
                  <c:v>43906</c:v>
                </c:pt>
                <c:pt idx="1065">
                  <c:v>43907</c:v>
                </c:pt>
                <c:pt idx="1066">
                  <c:v>43908</c:v>
                </c:pt>
                <c:pt idx="1067">
                  <c:v>43909</c:v>
                </c:pt>
                <c:pt idx="1068">
                  <c:v>43910</c:v>
                </c:pt>
                <c:pt idx="1069">
                  <c:v>43913</c:v>
                </c:pt>
                <c:pt idx="1070">
                  <c:v>43914</c:v>
                </c:pt>
                <c:pt idx="1071">
                  <c:v>43915</c:v>
                </c:pt>
                <c:pt idx="1072">
                  <c:v>43916</c:v>
                </c:pt>
                <c:pt idx="1073">
                  <c:v>43917</c:v>
                </c:pt>
                <c:pt idx="1074">
                  <c:v>43920</c:v>
                </c:pt>
                <c:pt idx="1075">
                  <c:v>43921</c:v>
                </c:pt>
                <c:pt idx="1076">
                  <c:v>43922</c:v>
                </c:pt>
                <c:pt idx="1077">
                  <c:v>43923</c:v>
                </c:pt>
                <c:pt idx="1078">
                  <c:v>43924</c:v>
                </c:pt>
                <c:pt idx="1079">
                  <c:v>43928</c:v>
                </c:pt>
                <c:pt idx="1080">
                  <c:v>43929</c:v>
                </c:pt>
                <c:pt idx="1081">
                  <c:v>43930</c:v>
                </c:pt>
                <c:pt idx="1082">
                  <c:v>43931</c:v>
                </c:pt>
                <c:pt idx="1083">
                  <c:v>43934</c:v>
                </c:pt>
                <c:pt idx="1084">
                  <c:v>43935</c:v>
                </c:pt>
                <c:pt idx="1085">
                  <c:v>43936</c:v>
                </c:pt>
                <c:pt idx="1086">
                  <c:v>43937</c:v>
                </c:pt>
                <c:pt idx="1087">
                  <c:v>43938</c:v>
                </c:pt>
                <c:pt idx="1088">
                  <c:v>43941</c:v>
                </c:pt>
                <c:pt idx="1089">
                  <c:v>43942</c:v>
                </c:pt>
                <c:pt idx="1090">
                  <c:v>43943</c:v>
                </c:pt>
                <c:pt idx="1091">
                  <c:v>43944</c:v>
                </c:pt>
                <c:pt idx="1092">
                  <c:v>43945</c:v>
                </c:pt>
                <c:pt idx="1093">
                  <c:v>43947</c:v>
                </c:pt>
                <c:pt idx="1094">
                  <c:v>43948</c:v>
                </c:pt>
                <c:pt idx="1095">
                  <c:v>43949</c:v>
                </c:pt>
                <c:pt idx="1096">
                  <c:v>43950</c:v>
                </c:pt>
                <c:pt idx="1097">
                  <c:v>43951</c:v>
                </c:pt>
                <c:pt idx="1098">
                  <c:v>43957</c:v>
                </c:pt>
                <c:pt idx="1099">
                  <c:v>43958</c:v>
                </c:pt>
                <c:pt idx="1100">
                  <c:v>43959</c:v>
                </c:pt>
                <c:pt idx="1101">
                  <c:v>43960</c:v>
                </c:pt>
                <c:pt idx="1102">
                  <c:v>43962</c:v>
                </c:pt>
                <c:pt idx="1103">
                  <c:v>43963</c:v>
                </c:pt>
                <c:pt idx="1104">
                  <c:v>43964</c:v>
                </c:pt>
                <c:pt idx="1105">
                  <c:v>43965</c:v>
                </c:pt>
                <c:pt idx="1106">
                  <c:v>43966</c:v>
                </c:pt>
                <c:pt idx="1107">
                  <c:v>43969</c:v>
                </c:pt>
                <c:pt idx="1108">
                  <c:v>43970</c:v>
                </c:pt>
                <c:pt idx="1109">
                  <c:v>43971</c:v>
                </c:pt>
                <c:pt idx="1110">
                  <c:v>43972</c:v>
                </c:pt>
                <c:pt idx="1111">
                  <c:v>43973</c:v>
                </c:pt>
                <c:pt idx="1112">
                  <c:v>43976</c:v>
                </c:pt>
                <c:pt idx="1113">
                  <c:v>43977</c:v>
                </c:pt>
                <c:pt idx="1114">
                  <c:v>43978</c:v>
                </c:pt>
                <c:pt idx="1115">
                  <c:v>43979</c:v>
                </c:pt>
                <c:pt idx="1116">
                  <c:v>43980</c:v>
                </c:pt>
                <c:pt idx="1117">
                  <c:v>43983</c:v>
                </c:pt>
                <c:pt idx="1118">
                  <c:v>43984</c:v>
                </c:pt>
                <c:pt idx="1119">
                  <c:v>43985</c:v>
                </c:pt>
                <c:pt idx="1120">
                  <c:v>43986</c:v>
                </c:pt>
                <c:pt idx="1121">
                  <c:v>43987</c:v>
                </c:pt>
                <c:pt idx="1122">
                  <c:v>43990</c:v>
                </c:pt>
                <c:pt idx="1123">
                  <c:v>43991</c:v>
                </c:pt>
                <c:pt idx="1124">
                  <c:v>43992</c:v>
                </c:pt>
                <c:pt idx="1125">
                  <c:v>43993</c:v>
                </c:pt>
                <c:pt idx="1126">
                  <c:v>43994</c:v>
                </c:pt>
                <c:pt idx="1127">
                  <c:v>43997</c:v>
                </c:pt>
                <c:pt idx="1128">
                  <c:v>43998</c:v>
                </c:pt>
                <c:pt idx="1129">
                  <c:v>43999</c:v>
                </c:pt>
                <c:pt idx="1130">
                  <c:v>44000</c:v>
                </c:pt>
                <c:pt idx="1131">
                  <c:v>44001</c:v>
                </c:pt>
                <c:pt idx="1132">
                  <c:v>44004</c:v>
                </c:pt>
                <c:pt idx="1133">
                  <c:v>44005</c:v>
                </c:pt>
                <c:pt idx="1134">
                  <c:v>44006</c:v>
                </c:pt>
                <c:pt idx="1135">
                  <c:v>44010</c:v>
                </c:pt>
                <c:pt idx="1136">
                  <c:v>44011</c:v>
                </c:pt>
                <c:pt idx="1137">
                  <c:v>44012</c:v>
                </c:pt>
                <c:pt idx="1138">
                  <c:v>44013</c:v>
                </c:pt>
                <c:pt idx="1139">
                  <c:v>44014</c:v>
                </c:pt>
                <c:pt idx="1140">
                  <c:v>44015</c:v>
                </c:pt>
                <c:pt idx="1141">
                  <c:v>44018</c:v>
                </c:pt>
                <c:pt idx="1142">
                  <c:v>44019</c:v>
                </c:pt>
                <c:pt idx="1143">
                  <c:v>44020</c:v>
                </c:pt>
                <c:pt idx="1144">
                  <c:v>44021</c:v>
                </c:pt>
                <c:pt idx="1145">
                  <c:v>44022</c:v>
                </c:pt>
                <c:pt idx="1146">
                  <c:v>44025</c:v>
                </c:pt>
                <c:pt idx="1147">
                  <c:v>44026</c:v>
                </c:pt>
                <c:pt idx="1148">
                  <c:v>44027</c:v>
                </c:pt>
                <c:pt idx="1149">
                  <c:v>44028</c:v>
                </c:pt>
                <c:pt idx="1150">
                  <c:v>44029</c:v>
                </c:pt>
                <c:pt idx="1151">
                  <c:v>44032</c:v>
                </c:pt>
                <c:pt idx="1152">
                  <c:v>44033</c:v>
                </c:pt>
                <c:pt idx="1153">
                  <c:v>44034</c:v>
                </c:pt>
                <c:pt idx="1154">
                  <c:v>44035</c:v>
                </c:pt>
                <c:pt idx="1155">
                  <c:v>44036</c:v>
                </c:pt>
                <c:pt idx="1156">
                  <c:v>44039</c:v>
                </c:pt>
                <c:pt idx="1157">
                  <c:v>44040</c:v>
                </c:pt>
                <c:pt idx="1158">
                  <c:v>44041</c:v>
                </c:pt>
                <c:pt idx="1159">
                  <c:v>44042</c:v>
                </c:pt>
                <c:pt idx="1160">
                  <c:v>44043</c:v>
                </c:pt>
                <c:pt idx="1161">
                  <c:v>44046</c:v>
                </c:pt>
                <c:pt idx="1162">
                  <c:v>44047</c:v>
                </c:pt>
                <c:pt idx="1163">
                  <c:v>44048</c:v>
                </c:pt>
                <c:pt idx="1164">
                  <c:v>44049</c:v>
                </c:pt>
                <c:pt idx="1165">
                  <c:v>44050</c:v>
                </c:pt>
                <c:pt idx="1166">
                  <c:v>44053</c:v>
                </c:pt>
                <c:pt idx="1167">
                  <c:v>44054</c:v>
                </c:pt>
                <c:pt idx="1168">
                  <c:v>44055</c:v>
                </c:pt>
                <c:pt idx="1169">
                  <c:v>44056</c:v>
                </c:pt>
                <c:pt idx="1170">
                  <c:v>44057</c:v>
                </c:pt>
                <c:pt idx="1171">
                  <c:v>44060</c:v>
                </c:pt>
                <c:pt idx="1172">
                  <c:v>44061</c:v>
                </c:pt>
                <c:pt idx="1173">
                  <c:v>44062</c:v>
                </c:pt>
                <c:pt idx="1174">
                  <c:v>44063</c:v>
                </c:pt>
                <c:pt idx="1175">
                  <c:v>44064</c:v>
                </c:pt>
                <c:pt idx="1176">
                  <c:v>44067</c:v>
                </c:pt>
                <c:pt idx="1177">
                  <c:v>44068</c:v>
                </c:pt>
                <c:pt idx="1178">
                  <c:v>44069</c:v>
                </c:pt>
                <c:pt idx="1179">
                  <c:v>44070</c:v>
                </c:pt>
                <c:pt idx="1180">
                  <c:v>44071</c:v>
                </c:pt>
                <c:pt idx="1181">
                  <c:v>44074</c:v>
                </c:pt>
                <c:pt idx="1182">
                  <c:v>44075</c:v>
                </c:pt>
                <c:pt idx="1183">
                  <c:v>44076</c:v>
                </c:pt>
                <c:pt idx="1184">
                  <c:v>44077</c:v>
                </c:pt>
                <c:pt idx="1185">
                  <c:v>44078</c:v>
                </c:pt>
                <c:pt idx="1186">
                  <c:v>44081</c:v>
                </c:pt>
                <c:pt idx="1187">
                  <c:v>44082</c:v>
                </c:pt>
                <c:pt idx="1188">
                  <c:v>44083</c:v>
                </c:pt>
                <c:pt idx="1189">
                  <c:v>44084</c:v>
                </c:pt>
                <c:pt idx="1190">
                  <c:v>44085</c:v>
                </c:pt>
                <c:pt idx="1191">
                  <c:v>44088</c:v>
                </c:pt>
                <c:pt idx="1192">
                  <c:v>44089</c:v>
                </c:pt>
                <c:pt idx="1193">
                  <c:v>44090</c:v>
                </c:pt>
                <c:pt idx="1194">
                  <c:v>44091</c:v>
                </c:pt>
                <c:pt idx="1195">
                  <c:v>44092</c:v>
                </c:pt>
                <c:pt idx="1196">
                  <c:v>44095</c:v>
                </c:pt>
                <c:pt idx="1197">
                  <c:v>44096</c:v>
                </c:pt>
                <c:pt idx="1198">
                  <c:v>44097</c:v>
                </c:pt>
                <c:pt idx="1199">
                  <c:v>44098</c:v>
                </c:pt>
                <c:pt idx="1200">
                  <c:v>44099</c:v>
                </c:pt>
                <c:pt idx="1201">
                  <c:v>44101</c:v>
                </c:pt>
                <c:pt idx="1202">
                  <c:v>44102</c:v>
                </c:pt>
                <c:pt idx="1203">
                  <c:v>44103</c:v>
                </c:pt>
                <c:pt idx="1204">
                  <c:v>44104</c:v>
                </c:pt>
                <c:pt idx="1205">
                  <c:v>44113</c:v>
                </c:pt>
                <c:pt idx="1206">
                  <c:v>44114</c:v>
                </c:pt>
                <c:pt idx="1207">
                  <c:v>44116</c:v>
                </c:pt>
                <c:pt idx="1208">
                  <c:v>44117</c:v>
                </c:pt>
                <c:pt idx="1209">
                  <c:v>44118</c:v>
                </c:pt>
                <c:pt idx="1210">
                  <c:v>44119</c:v>
                </c:pt>
                <c:pt idx="1211">
                  <c:v>44120</c:v>
                </c:pt>
                <c:pt idx="1212">
                  <c:v>44123</c:v>
                </c:pt>
                <c:pt idx="1213">
                  <c:v>44124</c:v>
                </c:pt>
                <c:pt idx="1214">
                  <c:v>44125</c:v>
                </c:pt>
                <c:pt idx="1215">
                  <c:v>44126</c:v>
                </c:pt>
                <c:pt idx="1216">
                  <c:v>44127</c:v>
                </c:pt>
                <c:pt idx="1217">
                  <c:v>44130</c:v>
                </c:pt>
                <c:pt idx="1218">
                  <c:v>44131</c:v>
                </c:pt>
                <c:pt idx="1219">
                  <c:v>44132</c:v>
                </c:pt>
                <c:pt idx="1220">
                  <c:v>44133</c:v>
                </c:pt>
                <c:pt idx="1221">
                  <c:v>44134</c:v>
                </c:pt>
                <c:pt idx="1222">
                  <c:v>44137</c:v>
                </c:pt>
                <c:pt idx="1223">
                  <c:v>44138</c:v>
                </c:pt>
                <c:pt idx="1224">
                  <c:v>44139</c:v>
                </c:pt>
                <c:pt idx="1225">
                  <c:v>44140</c:v>
                </c:pt>
                <c:pt idx="1226">
                  <c:v>44141</c:v>
                </c:pt>
                <c:pt idx="1227">
                  <c:v>44144</c:v>
                </c:pt>
                <c:pt idx="1228">
                  <c:v>44145</c:v>
                </c:pt>
                <c:pt idx="1229">
                  <c:v>44146</c:v>
                </c:pt>
                <c:pt idx="1230">
                  <c:v>44147</c:v>
                </c:pt>
                <c:pt idx="1231">
                  <c:v>44148</c:v>
                </c:pt>
                <c:pt idx="1232">
                  <c:v>44151</c:v>
                </c:pt>
                <c:pt idx="1233">
                  <c:v>44152</c:v>
                </c:pt>
                <c:pt idx="1234">
                  <c:v>44153</c:v>
                </c:pt>
                <c:pt idx="1235">
                  <c:v>44154</c:v>
                </c:pt>
                <c:pt idx="1236">
                  <c:v>44155</c:v>
                </c:pt>
                <c:pt idx="1237">
                  <c:v>44158</c:v>
                </c:pt>
                <c:pt idx="1238">
                  <c:v>44159</c:v>
                </c:pt>
                <c:pt idx="1239">
                  <c:v>44160</c:v>
                </c:pt>
                <c:pt idx="1240">
                  <c:v>44161</c:v>
                </c:pt>
                <c:pt idx="1241">
                  <c:v>44162</c:v>
                </c:pt>
                <c:pt idx="1242">
                  <c:v>44165</c:v>
                </c:pt>
                <c:pt idx="1243">
                  <c:v>44166</c:v>
                </c:pt>
                <c:pt idx="1244">
                  <c:v>44167</c:v>
                </c:pt>
                <c:pt idx="1245">
                  <c:v>44168</c:v>
                </c:pt>
                <c:pt idx="1246">
                  <c:v>44169</c:v>
                </c:pt>
                <c:pt idx="1247">
                  <c:v>44172</c:v>
                </c:pt>
                <c:pt idx="1248">
                  <c:v>44173</c:v>
                </c:pt>
                <c:pt idx="1249">
                  <c:v>44174</c:v>
                </c:pt>
                <c:pt idx="1250">
                  <c:v>44175</c:v>
                </c:pt>
                <c:pt idx="1251">
                  <c:v>44176</c:v>
                </c:pt>
                <c:pt idx="1252">
                  <c:v>44179</c:v>
                </c:pt>
                <c:pt idx="1253">
                  <c:v>44180</c:v>
                </c:pt>
                <c:pt idx="1254">
                  <c:v>44181</c:v>
                </c:pt>
                <c:pt idx="1255">
                  <c:v>44182</c:v>
                </c:pt>
                <c:pt idx="1256">
                  <c:v>44183</c:v>
                </c:pt>
                <c:pt idx="1257">
                  <c:v>44186</c:v>
                </c:pt>
                <c:pt idx="1258">
                  <c:v>44187</c:v>
                </c:pt>
                <c:pt idx="1259">
                  <c:v>44188</c:v>
                </c:pt>
                <c:pt idx="1260">
                  <c:v>44189</c:v>
                </c:pt>
                <c:pt idx="1261">
                  <c:v>44190</c:v>
                </c:pt>
                <c:pt idx="1262">
                  <c:v>44193</c:v>
                </c:pt>
                <c:pt idx="1263">
                  <c:v>44194</c:v>
                </c:pt>
                <c:pt idx="1264">
                  <c:v>44195</c:v>
                </c:pt>
                <c:pt idx="1265">
                  <c:v>44196</c:v>
                </c:pt>
                <c:pt idx="1266">
                  <c:v>44200</c:v>
                </c:pt>
                <c:pt idx="1267">
                  <c:v>44201</c:v>
                </c:pt>
                <c:pt idx="1268">
                  <c:v>44202</c:v>
                </c:pt>
                <c:pt idx="1269">
                  <c:v>44203</c:v>
                </c:pt>
                <c:pt idx="1270">
                  <c:v>44204</c:v>
                </c:pt>
                <c:pt idx="1271">
                  <c:v>44207</c:v>
                </c:pt>
                <c:pt idx="1272">
                  <c:v>44208</c:v>
                </c:pt>
                <c:pt idx="1273">
                  <c:v>44209</c:v>
                </c:pt>
                <c:pt idx="1274">
                  <c:v>44210</c:v>
                </c:pt>
                <c:pt idx="1275">
                  <c:v>44211</c:v>
                </c:pt>
                <c:pt idx="1276">
                  <c:v>44214</c:v>
                </c:pt>
                <c:pt idx="1277">
                  <c:v>44215</c:v>
                </c:pt>
                <c:pt idx="1278">
                  <c:v>44216</c:v>
                </c:pt>
                <c:pt idx="1279">
                  <c:v>44217</c:v>
                </c:pt>
                <c:pt idx="1280">
                  <c:v>44218</c:v>
                </c:pt>
                <c:pt idx="1281">
                  <c:v>44221</c:v>
                </c:pt>
                <c:pt idx="1282">
                  <c:v>44222</c:v>
                </c:pt>
                <c:pt idx="1283">
                  <c:v>44223</c:v>
                </c:pt>
                <c:pt idx="1284">
                  <c:v>44224</c:v>
                </c:pt>
                <c:pt idx="1285">
                  <c:v>44225</c:v>
                </c:pt>
                <c:pt idx="1286">
                  <c:v>44228</c:v>
                </c:pt>
                <c:pt idx="1287">
                  <c:v>44229</c:v>
                </c:pt>
                <c:pt idx="1288">
                  <c:v>44230</c:v>
                </c:pt>
                <c:pt idx="1289">
                  <c:v>44231</c:v>
                </c:pt>
                <c:pt idx="1290">
                  <c:v>44232</c:v>
                </c:pt>
                <c:pt idx="1291">
                  <c:v>44234</c:v>
                </c:pt>
                <c:pt idx="1292">
                  <c:v>44235</c:v>
                </c:pt>
                <c:pt idx="1293">
                  <c:v>44236</c:v>
                </c:pt>
                <c:pt idx="1294">
                  <c:v>44237</c:v>
                </c:pt>
                <c:pt idx="1295">
                  <c:v>44245</c:v>
                </c:pt>
                <c:pt idx="1296">
                  <c:v>44246</c:v>
                </c:pt>
                <c:pt idx="1297">
                  <c:v>44247</c:v>
                </c:pt>
                <c:pt idx="1298">
                  <c:v>44249</c:v>
                </c:pt>
                <c:pt idx="1299">
                  <c:v>44250</c:v>
                </c:pt>
                <c:pt idx="1300">
                  <c:v>44251</c:v>
                </c:pt>
                <c:pt idx="1301">
                  <c:v>44252</c:v>
                </c:pt>
                <c:pt idx="1302">
                  <c:v>44253</c:v>
                </c:pt>
                <c:pt idx="1303">
                  <c:v>44256</c:v>
                </c:pt>
                <c:pt idx="1304">
                  <c:v>44257</c:v>
                </c:pt>
                <c:pt idx="1305">
                  <c:v>44258</c:v>
                </c:pt>
                <c:pt idx="1306">
                  <c:v>44259</c:v>
                </c:pt>
                <c:pt idx="1307">
                  <c:v>44260</c:v>
                </c:pt>
                <c:pt idx="1308">
                  <c:v>44263</c:v>
                </c:pt>
                <c:pt idx="1309">
                  <c:v>44264</c:v>
                </c:pt>
                <c:pt idx="1310">
                  <c:v>44265</c:v>
                </c:pt>
                <c:pt idx="1311">
                  <c:v>44266</c:v>
                </c:pt>
                <c:pt idx="1312">
                  <c:v>44267</c:v>
                </c:pt>
                <c:pt idx="1313">
                  <c:v>44270</c:v>
                </c:pt>
                <c:pt idx="1314">
                  <c:v>44271</c:v>
                </c:pt>
                <c:pt idx="1315">
                  <c:v>44272</c:v>
                </c:pt>
                <c:pt idx="1316">
                  <c:v>44273</c:v>
                </c:pt>
                <c:pt idx="1317">
                  <c:v>44274</c:v>
                </c:pt>
                <c:pt idx="1318">
                  <c:v>44277</c:v>
                </c:pt>
                <c:pt idx="1319">
                  <c:v>44278</c:v>
                </c:pt>
                <c:pt idx="1320">
                  <c:v>44279</c:v>
                </c:pt>
                <c:pt idx="1321">
                  <c:v>44280</c:v>
                </c:pt>
                <c:pt idx="1322">
                  <c:v>44281</c:v>
                </c:pt>
                <c:pt idx="1323">
                  <c:v>44284</c:v>
                </c:pt>
                <c:pt idx="1324">
                  <c:v>44285</c:v>
                </c:pt>
                <c:pt idx="1325">
                  <c:v>44286</c:v>
                </c:pt>
                <c:pt idx="1326">
                  <c:v>44287</c:v>
                </c:pt>
                <c:pt idx="1327">
                  <c:v>44288</c:v>
                </c:pt>
                <c:pt idx="1328">
                  <c:v>44292</c:v>
                </c:pt>
                <c:pt idx="1329">
                  <c:v>44293</c:v>
                </c:pt>
                <c:pt idx="1330">
                  <c:v>44294</c:v>
                </c:pt>
                <c:pt idx="1331">
                  <c:v>44295</c:v>
                </c:pt>
                <c:pt idx="1332">
                  <c:v>44298</c:v>
                </c:pt>
                <c:pt idx="1333">
                  <c:v>44299</c:v>
                </c:pt>
                <c:pt idx="1334">
                  <c:v>44300</c:v>
                </c:pt>
                <c:pt idx="1335">
                  <c:v>44301</c:v>
                </c:pt>
                <c:pt idx="1336">
                  <c:v>44302</c:v>
                </c:pt>
                <c:pt idx="1337" formatCode="yyyy\-mm\-dd;@">
                  <c:v>44305</c:v>
                </c:pt>
                <c:pt idx="1338" formatCode="yyyy\-mm\-dd;@">
                  <c:v>44306</c:v>
                </c:pt>
                <c:pt idx="1339" formatCode="yyyy\-mm\-dd;@">
                  <c:v>44307</c:v>
                </c:pt>
                <c:pt idx="1340" formatCode="yyyy\-mm\-dd;@">
                  <c:v>44308</c:v>
                </c:pt>
                <c:pt idx="1341" formatCode="yyyy\-mm\-dd;@">
                  <c:v>44309</c:v>
                </c:pt>
                <c:pt idx="1342" formatCode="yyyy\-mm\-dd;@">
                  <c:v>44311</c:v>
                </c:pt>
                <c:pt idx="1343" formatCode="yyyy\-mm\-dd;@">
                  <c:v>44312</c:v>
                </c:pt>
                <c:pt idx="1344" formatCode="yyyy\-mm\-dd;@">
                  <c:v>44313</c:v>
                </c:pt>
                <c:pt idx="1345" formatCode="yyyy\-mm\-dd;@">
                  <c:v>44314</c:v>
                </c:pt>
                <c:pt idx="1346" formatCode="yyyy\-mm\-dd;@">
                  <c:v>44315</c:v>
                </c:pt>
                <c:pt idx="1347" formatCode="yyyy\-mm\-dd;@">
                  <c:v>44316</c:v>
                </c:pt>
              </c:numCache>
            </c:numRef>
          </c:cat>
          <c:val>
            <c:numRef>
              <c:f>针叶阔叶价差!$E$2:$E$1349</c:f>
              <c:numCache>
                <c:formatCode>0_ </c:formatCode>
                <c:ptCount val="1348"/>
                <c:pt idx="0">
                  <c:v>165</c:v>
                </c:pt>
                <c:pt idx="1">
                  <c:v>165</c:v>
                </c:pt>
                <c:pt idx="2">
                  <c:v>165</c:v>
                </c:pt>
                <c:pt idx="3">
                  <c:v>165</c:v>
                </c:pt>
                <c:pt idx="4">
                  <c:v>165</c:v>
                </c:pt>
                <c:pt idx="5">
                  <c:v>165</c:v>
                </c:pt>
                <c:pt idx="6">
                  <c:v>190</c:v>
                </c:pt>
                <c:pt idx="7">
                  <c:v>190</c:v>
                </c:pt>
                <c:pt idx="8">
                  <c:v>190</c:v>
                </c:pt>
                <c:pt idx="9">
                  <c:v>190</c:v>
                </c:pt>
                <c:pt idx="10">
                  <c:v>190</c:v>
                </c:pt>
                <c:pt idx="11">
                  <c:v>225</c:v>
                </c:pt>
                <c:pt idx="12">
                  <c:v>225</c:v>
                </c:pt>
                <c:pt idx="13">
                  <c:v>225</c:v>
                </c:pt>
                <c:pt idx="14">
                  <c:v>225</c:v>
                </c:pt>
                <c:pt idx="15">
                  <c:v>225</c:v>
                </c:pt>
                <c:pt idx="16">
                  <c:v>225</c:v>
                </c:pt>
                <c:pt idx="17">
                  <c:v>225</c:v>
                </c:pt>
                <c:pt idx="18">
                  <c:v>225</c:v>
                </c:pt>
                <c:pt idx="19">
                  <c:v>225</c:v>
                </c:pt>
                <c:pt idx="20">
                  <c:v>225</c:v>
                </c:pt>
                <c:pt idx="21">
                  <c:v>225</c:v>
                </c:pt>
                <c:pt idx="22">
                  <c:v>225</c:v>
                </c:pt>
                <c:pt idx="23">
                  <c:v>225</c:v>
                </c:pt>
                <c:pt idx="24">
                  <c:v>225</c:v>
                </c:pt>
                <c:pt idx="25">
                  <c:v>225</c:v>
                </c:pt>
                <c:pt idx="26">
                  <c:v>225</c:v>
                </c:pt>
                <c:pt idx="27">
                  <c:v>225</c:v>
                </c:pt>
                <c:pt idx="28">
                  <c:v>225</c:v>
                </c:pt>
                <c:pt idx="29">
                  <c:v>225</c:v>
                </c:pt>
                <c:pt idx="30">
                  <c:v>225</c:v>
                </c:pt>
                <c:pt idx="31">
                  <c:v>225</c:v>
                </c:pt>
                <c:pt idx="32">
                  <c:v>225</c:v>
                </c:pt>
                <c:pt idx="33">
                  <c:v>250</c:v>
                </c:pt>
                <c:pt idx="34">
                  <c:v>250</c:v>
                </c:pt>
                <c:pt idx="35">
                  <c:v>250</c:v>
                </c:pt>
                <c:pt idx="36">
                  <c:v>250</c:v>
                </c:pt>
                <c:pt idx="37">
                  <c:v>250</c:v>
                </c:pt>
                <c:pt idx="38">
                  <c:v>275</c:v>
                </c:pt>
                <c:pt idx="39">
                  <c:v>275</c:v>
                </c:pt>
                <c:pt idx="40">
                  <c:v>275</c:v>
                </c:pt>
                <c:pt idx="41">
                  <c:v>275</c:v>
                </c:pt>
                <c:pt idx="42">
                  <c:v>275</c:v>
                </c:pt>
                <c:pt idx="43">
                  <c:v>275</c:v>
                </c:pt>
                <c:pt idx="44">
                  <c:v>325</c:v>
                </c:pt>
                <c:pt idx="45">
                  <c:v>350</c:v>
                </c:pt>
                <c:pt idx="46">
                  <c:v>350</c:v>
                </c:pt>
                <c:pt idx="47">
                  <c:v>350</c:v>
                </c:pt>
                <c:pt idx="48">
                  <c:v>350</c:v>
                </c:pt>
                <c:pt idx="49">
                  <c:v>350</c:v>
                </c:pt>
                <c:pt idx="50">
                  <c:v>350</c:v>
                </c:pt>
                <c:pt idx="51">
                  <c:v>350</c:v>
                </c:pt>
                <c:pt idx="52">
                  <c:v>350</c:v>
                </c:pt>
                <c:pt idx="53">
                  <c:v>425</c:v>
                </c:pt>
                <c:pt idx="54">
                  <c:v>450</c:v>
                </c:pt>
                <c:pt idx="55">
                  <c:v>450</c:v>
                </c:pt>
                <c:pt idx="56">
                  <c:v>450</c:v>
                </c:pt>
                <c:pt idx="57">
                  <c:v>450</c:v>
                </c:pt>
                <c:pt idx="58">
                  <c:v>550</c:v>
                </c:pt>
                <c:pt idx="59">
                  <c:v>550</c:v>
                </c:pt>
                <c:pt idx="60">
                  <c:v>550</c:v>
                </c:pt>
                <c:pt idx="61">
                  <c:v>550</c:v>
                </c:pt>
                <c:pt idx="62">
                  <c:v>550</c:v>
                </c:pt>
                <c:pt idx="63">
                  <c:v>575</c:v>
                </c:pt>
                <c:pt idx="64">
                  <c:v>575</c:v>
                </c:pt>
                <c:pt idx="65">
                  <c:v>575</c:v>
                </c:pt>
                <c:pt idx="66">
                  <c:v>575</c:v>
                </c:pt>
                <c:pt idx="67">
                  <c:v>575</c:v>
                </c:pt>
                <c:pt idx="68">
                  <c:v>575</c:v>
                </c:pt>
                <c:pt idx="69">
                  <c:v>575</c:v>
                </c:pt>
                <c:pt idx="70">
                  <c:v>650</c:v>
                </c:pt>
                <c:pt idx="71">
                  <c:v>650</c:v>
                </c:pt>
                <c:pt idx="72">
                  <c:v>650</c:v>
                </c:pt>
                <c:pt idx="73">
                  <c:v>700</c:v>
                </c:pt>
                <c:pt idx="74">
                  <c:v>700</c:v>
                </c:pt>
                <c:pt idx="75">
                  <c:v>700</c:v>
                </c:pt>
                <c:pt idx="76">
                  <c:v>700</c:v>
                </c:pt>
                <c:pt idx="77">
                  <c:v>700</c:v>
                </c:pt>
                <c:pt idx="78">
                  <c:v>725</c:v>
                </c:pt>
                <c:pt idx="79">
                  <c:v>650</c:v>
                </c:pt>
                <c:pt idx="80">
                  <c:v>650</c:v>
                </c:pt>
                <c:pt idx="81">
                  <c:v>650</c:v>
                </c:pt>
                <c:pt idx="82">
                  <c:v>650</c:v>
                </c:pt>
                <c:pt idx="83">
                  <c:v>675</c:v>
                </c:pt>
                <c:pt idx="84">
                  <c:v>700</c:v>
                </c:pt>
                <c:pt idx="85">
                  <c:v>700</c:v>
                </c:pt>
                <c:pt idx="86">
                  <c:v>700</c:v>
                </c:pt>
                <c:pt idx="87">
                  <c:v>700</c:v>
                </c:pt>
                <c:pt idx="88">
                  <c:v>700</c:v>
                </c:pt>
                <c:pt idx="89">
                  <c:v>700</c:v>
                </c:pt>
                <c:pt idx="90">
                  <c:v>700</c:v>
                </c:pt>
                <c:pt idx="91">
                  <c:v>700</c:v>
                </c:pt>
                <c:pt idx="92">
                  <c:v>700</c:v>
                </c:pt>
                <c:pt idx="93">
                  <c:v>700</c:v>
                </c:pt>
                <c:pt idx="94">
                  <c:v>700</c:v>
                </c:pt>
                <c:pt idx="95">
                  <c:v>700</c:v>
                </c:pt>
                <c:pt idx="96">
                  <c:v>700</c:v>
                </c:pt>
                <c:pt idx="97">
                  <c:v>700</c:v>
                </c:pt>
                <c:pt idx="98">
                  <c:v>700</c:v>
                </c:pt>
                <c:pt idx="99">
                  <c:v>700</c:v>
                </c:pt>
                <c:pt idx="100">
                  <c:v>700</c:v>
                </c:pt>
                <c:pt idx="101">
                  <c:v>700</c:v>
                </c:pt>
                <c:pt idx="102">
                  <c:v>725</c:v>
                </c:pt>
                <c:pt idx="103">
                  <c:v>725</c:v>
                </c:pt>
                <c:pt idx="104">
                  <c:v>725</c:v>
                </c:pt>
                <c:pt idx="105">
                  <c:v>725</c:v>
                </c:pt>
                <c:pt idx="106">
                  <c:v>725</c:v>
                </c:pt>
                <c:pt idx="107">
                  <c:v>725</c:v>
                </c:pt>
                <c:pt idx="108">
                  <c:v>750</c:v>
                </c:pt>
                <c:pt idx="109">
                  <c:v>750</c:v>
                </c:pt>
                <c:pt idx="110">
                  <c:v>750</c:v>
                </c:pt>
                <c:pt idx="111">
                  <c:v>750</c:v>
                </c:pt>
                <c:pt idx="112">
                  <c:v>750</c:v>
                </c:pt>
                <c:pt idx="113">
                  <c:v>750</c:v>
                </c:pt>
                <c:pt idx="114">
                  <c:v>750</c:v>
                </c:pt>
                <c:pt idx="115">
                  <c:v>750</c:v>
                </c:pt>
                <c:pt idx="116">
                  <c:v>750</c:v>
                </c:pt>
                <c:pt idx="117">
                  <c:v>750</c:v>
                </c:pt>
                <c:pt idx="118">
                  <c:v>750</c:v>
                </c:pt>
                <c:pt idx="119">
                  <c:v>750</c:v>
                </c:pt>
                <c:pt idx="120">
                  <c:v>750</c:v>
                </c:pt>
                <c:pt idx="121">
                  <c:v>750</c:v>
                </c:pt>
                <c:pt idx="122">
                  <c:v>750</c:v>
                </c:pt>
                <c:pt idx="123">
                  <c:v>750</c:v>
                </c:pt>
                <c:pt idx="124">
                  <c:v>750</c:v>
                </c:pt>
                <c:pt idx="125">
                  <c:v>750</c:v>
                </c:pt>
                <c:pt idx="126">
                  <c:v>750</c:v>
                </c:pt>
                <c:pt idx="127">
                  <c:v>750</c:v>
                </c:pt>
                <c:pt idx="128">
                  <c:v>735</c:v>
                </c:pt>
                <c:pt idx="129">
                  <c:v>735</c:v>
                </c:pt>
                <c:pt idx="130">
                  <c:v>735</c:v>
                </c:pt>
                <c:pt idx="131">
                  <c:v>725</c:v>
                </c:pt>
                <c:pt idx="132">
                  <c:v>725</c:v>
                </c:pt>
                <c:pt idx="133">
                  <c:v>725</c:v>
                </c:pt>
                <c:pt idx="134">
                  <c:v>725</c:v>
                </c:pt>
                <c:pt idx="135">
                  <c:v>725</c:v>
                </c:pt>
                <c:pt idx="136">
                  <c:v>715</c:v>
                </c:pt>
                <c:pt idx="137">
                  <c:v>715</c:v>
                </c:pt>
                <c:pt idx="138">
                  <c:v>715</c:v>
                </c:pt>
                <c:pt idx="139">
                  <c:v>715</c:v>
                </c:pt>
                <c:pt idx="140">
                  <c:v>700</c:v>
                </c:pt>
                <c:pt idx="141">
                  <c:v>700</c:v>
                </c:pt>
                <c:pt idx="142">
                  <c:v>690</c:v>
                </c:pt>
                <c:pt idx="143">
                  <c:v>690</c:v>
                </c:pt>
                <c:pt idx="144">
                  <c:v>690</c:v>
                </c:pt>
                <c:pt idx="145">
                  <c:v>690</c:v>
                </c:pt>
                <c:pt idx="146">
                  <c:v>715</c:v>
                </c:pt>
                <c:pt idx="147">
                  <c:v>715</c:v>
                </c:pt>
                <c:pt idx="148">
                  <c:v>700</c:v>
                </c:pt>
                <c:pt idx="149">
                  <c:v>700</c:v>
                </c:pt>
                <c:pt idx="150">
                  <c:v>690</c:v>
                </c:pt>
                <c:pt idx="151">
                  <c:v>690</c:v>
                </c:pt>
                <c:pt idx="152">
                  <c:v>715</c:v>
                </c:pt>
                <c:pt idx="153">
                  <c:v>700</c:v>
                </c:pt>
                <c:pt idx="154">
                  <c:v>700</c:v>
                </c:pt>
                <c:pt idx="155">
                  <c:v>700</c:v>
                </c:pt>
                <c:pt idx="156">
                  <c:v>700</c:v>
                </c:pt>
                <c:pt idx="157">
                  <c:v>700</c:v>
                </c:pt>
                <c:pt idx="158">
                  <c:v>700</c:v>
                </c:pt>
                <c:pt idx="159">
                  <c:v>700</c:v>
                </c:pt>
                <c:pt idx="160">
                  <c:v>700</c:v>
                </c:pt>
                <c:pt idx="161">
                  <c:v>700</c:v>
                </c:pt>
                <c:pt idx="162">
                  <c:v>725</c:v>
                </c:pt>
                <c:pt idx="163">
                  <c:v>725</c:v>
                </c:pt>
                <c:pt idx="164">
                  <c:v>715</c:v>
                </c:pt>
                <c:pt idx="165">
                  <c:v>715</c:v>
                </c:pt>
                <c:pt idx="166">
                  <c:v>715</c:v>
                </c:pt>
                <c:pt idx="167">
                  <c:v>715</c:v>
                </c:pt>
                <c:pt idx="168">
                  <c:v>715</c:v>
                </c:pt>
                <c:pt idx="169">
                  <c:v>715</c:v>
                </c:pt>
                <c:pt idx="170">
                  <c:v>715</c:v>
                </c:pt>
                <c:pt idx="171">
                  <c:v>715</c:v>
                </c:pt>
                <c:pt idx="172">
                  <c:v>715</c:v>
                </c:pt>
                <c:pt idx="173">
                  <c:v>715</c:v>
                </c:pt>
                <c:pt idx="174">
                  <c:v>715</c:v>
                </c:pt>
                <c:pt idx="175">
                  <c:v>715</c:v>
                </c:pt>
                <c:pt idx="176">
                  <c:v>715</c:v>
                </c:pt>
                <c:pt idx="177">
                  <c:v>715</c:v>
                </c:pt>
                <c:pt idx="178">
                  <c:v>715</c:v>
                </c:pt>
                <c:pt idx="179">
                  <c:v>715</c:v>
                </c:pt>
                <c:pt idx="180">
                  <c:v>715</c:v>
                </c:pt>
                <c:pt idx="181">
                  <c:v>690</c:v>
                </c:pt>
                <c:pt idx="182">
                  <c:v>690</c:v>
                </c:pt>
                <c:pt idx="183">
                  <c:v>665</c:v>
                </c:pt>
                <c:pt idx="184">
                  <c:v>665</c:v>
                </c:pt>
                <c:pt idx="185">
                  <c:v>665</c:v>
                </c:pt>
                <c:pt idx="186">
                  <c:v>665</c:v>
                </c:pt>
                <c:pt idx="187">
                  <c:v>665</c:v>
                </c:pt>
                <c:pt idx="188">
                  <c:v>665</c:v>
                </c:pt>
                <c:pt idx="189">
                  <c:v>665</c:v>
                </c:pt>
                <c:pt idx="190">
                  <c:v>665</c:v>
                </c:pt>
                <c:pt idx="191">
                  <c:v>665</c:v>
                </c:pt>
                <c:pt idx="192">
                  <c:v>665</c:v>
                </c:pt>
                <c:pt idx="193">
                  <c:v>665</c:v>
                </c:pt>
                <c:pt idx="194">
                  <c:v>665</c:v>
                </c:pt>
                <c:pt idx="195">
                  <c:v>665</c:v>
                </c:pt>
                <c:pt idx="196">
                  <c:v>665</c:v>
                </c:pt>
                <c:pt idx="197">
                  <c:v>665</c:v>
                </c:pt>
                <c:pt idx="198">
                  <c:v>665</c:v>
                </c:pt>
                <c:pt idx="199">
                  <c:v>665</c:v>
                </c:pt>
                <c:pt idx="200">
                  <c:v>665</c:v>
                </c:pt>
                <c:pt idx="201">
                  <c:v>665</c:v>
                </c:pt>
                <c:pt idx="202">
                  <c:v>665</c:v>
                </c:pt>
                <c:pt idx="203">
                  <c:v>665</c:v>
                </c:pt>
                <c:pt idx="204">
                  <c:v>665</c:v>
                </c:pt>
                <c:pt idx="205">
                  <c:v>665</c:v>
                </c:pt>
                <c:pt idx="206">
                  <c:v>665</c:v>
                </c:pt>
                <c:pt idx="207">
                  <c:v>665</c:v>
                </c:pt>
                <c:pt idx="208">
                  <c:v>665</c:v>
                </c:pt>
                <c:pt idx="209">
                  <c:v>650</c:v>
                </c:pt>
                <c:pt idx="210">
                  <c:v>650</c:v>
                </c:pt>
                <c:pt idx="211">
                  <c:v>650</c:v>
                </c:pt>
                <c:pt idx="212">
                  <c:v>650</c:v>
                </c:pt>
                <c:pt idx="213">
                  <c:v>650</c:v>
                </c:pt>
                <c:pt idx="214">
                  <c:v>650</c:v>
                </c:pt>
                <c:pt idx="215">
                  <c:v>600</c:v>
                </c:pt>
                <c:pt idx="216">
                  <c:v>600</c:v>
                </c:pt>
                <c:pt idx="217">
                  <c:v>600</c:v>
                </c:pt>
                <c:pt idx="218">
                  <c:v>600</c:v>
                </c:pt>
                <c:pt idx="219">
                  <c:v>550</c:v>
                </c:pt>
                <c:pt idx="220">
                  <c:v>550</c:v>
                </c:pt>
                <c:pt idx="221">
                  <c:v>550</c:v>
                </c:pt>
                <c:pt idx="222">
                  <c:v>525</c:v>
                </c:pt>
                <c:pt idx="223">
                  <c:v>525</c:v>
                </c:pt>
                <c:pt idx="224">
                  <c:v>525</c:v>
                </c:pt>
                <c:pt idx="225">
                  <c:v>525</c:v>
                </c:pt>
                <c:pt idx="226">
                  <c:v>525</c:v>
                </c:pt>
                <c:pt idx="227">
                  <c:v>525</c:v>
                </c:pt>
                <c:pt idx="228">
                  <c:v>525</c:v>
                </c:pt>
                <c:pt idx="229">
                  <c:v>525</c:v>
                </c:pt>
                <c:pt idx="230">
                  <c:v>525</c:v>
                </c:pt>
                <c:pt idx="231">
                  <c:v>525</c:v>
                </c:pt>
                <c:pt idx="232">
                  <c:v>525</c:v>
                </c:pt>
                <c:pt idx="233">
                  <c:v>525</c:v>
                </c:pt>
                <c:pt idx="234">
                  <c:v>525</c:v>
                </c:pt>
                <c:pt idx="235">
                  <c:v>525</c:v>
                </c:pt>
                <c:pt idx="236">
                  <c:v>525</c:v>
                </c:pt>
                <c:pt idx="237">
                  <c:v>525</c:v>
                </c:pt>
                <c:pt idx="238">
                  <c:v>425</c:v>
                </c:pt>
                <c:pt idx="239">
                  <c:v>375</c:v>
                </c:pt>
                <c:pt idx="240">
                  <c:v>300</c:v>
                </c:pt>
                <c:pt idx="241">
                  <c:v>300</c:v>
                </c:pt>
                <c:pt idx="242">
                  <c:v>300</c:v>
                </c:pt>
                <c:pt idx="243">
                  <c:v>275</c:v>
                </c:pt>
                <c:pt idx="244">
                  <c:v>275</c:v>
                </c:pt>
                <c:pt idx="245">
                  <c:v>325</c:v>
                </c:pt>
                <c:pt idx="246">
                  <c:v>325</c:v>
                </c:pt>
                <c:pt idx="247">
                  <c:v>325</c:v>
                </c:pt>
                <c:pt idx="248">
                  <c:v>275</c:v>
                </c:pt>
                <c:pt idx="249">
                  <c:v>275</c:v>
                </c:pt>
                <c:pt idx="250">
                  <c:v>225</c:v>
                </c:pt>
                <c:pt idx="251">
                  <c:v>225</c:v>
                </c:pt>
                <c:pt idx="252">
                  <c:v>225</c:v>
                </c:pt>
                <c:pt idx="253">
                  <c:v>225</c:v>
                </c:pt>
                <c:pt idx="254">
                  <c:v>225</c:v>
                </c:pt>
                <c:pt idx="255">
                  <c:v>125</c:v>
                </c:pt>
                <c:pt idx="256">
                  <c:v>100</c:v>
                </c:pt>
                <c:pt idx="257">
                  <c:v>100</c:v>
                </c:pt>
                <c:pt idx="258">
                  <c:v>50</c:v>
                </c:pt>
                <c:pt idx="259">
                  <c:v>0</c:v>
                </c:pt>
                <c:pt idx="260">
                  <c:v>0</c:v>
                </c:pt>
                <c:pt idx="261">
                  <c:v>50</c:v>
                </c:pt>
                <c:pt idx="262">
                  <c:v>50</c:v>
                </c:pt>
                <c:pt idx="263">
                  <c:v>25</c:v>
                </c:pt>
                <c:pt idx="264">
                  <c:v>25</c:v>
                </c:pt>
                <c:pt idx="265">
                  <c:v>25</c:v>
                </c:pt>
                <c:pt idx="266">
                  <c:v>25</c:v>
                </c:pt>
                <c:pt idx="267">
                  <c:v>25</c:v>
                </c:pt>
                <c:pt idx="268">
                  <c:v>0</c:v>
                </c:pt>
                <c:pt idx="269">
                  <c:v>0</c:v>
                </c:pt>
                <c:pt idx="270">
                  <c:v>25</c:v>
                </c:pt>
                <c:pt idx="271">
                  <c:v>100</c:v>
                </c:pt>
                <c:pt idx="272">
                  <c:v>150</c:v>
                </c:pt>
                <c:pt idx="273">
                  <c:v>75</c:v>
                </c:pt>
                <c:pt idx="274">
                  <c:v>75</c:v>
                </c:pt>
                <c:pt idx="275">
                  <c:v>75</c:v>
                </c:pt>
                <c:pt idx="276">
                  <c:v>75</c:v>
                </c:pt>
                <c:pt idx="277">
                  <c:v>75</c:v>
                </c:pt>
                <c:pt idx="278">
                  <c:v>75</c:v>
                </c:pt>
                <c:pt idx="279">
                  <c:v>75</c:v>
                </c:pt>
                <c:pt idx="280">
                  <c:v>25</c:v>
                </c:pt>
                <c:pt idx="281">
                  <c:v>25</c:v>
                </c:pt>
                <c:pt idx="282">
                  <c:v>25</c:v>
                </c:pt>
                <c:pt idx="283">
                  <c:v>25</c:v>
                </c:pt>
                <c:pt idx="284">
                  <c:v>25</c:v>
                </c:pt>
                <c:pt idx="285">
                  <c:v>25</c:v>
                </c:pt>
                <c:pt idx="286">
                  <c:v>25</c:v>
                </c:pt>
                <c:pt idx="287">
                  <c:v>25</c:v>
                </c:pt>
                <c:pt idx="288">
                  <c:v>25</c:v>
                </c:pt>
                <c:pt idx="289">
                  <c:v>75</c:v>
                </c:pt>
                <c:pt idx="290">
                  <c:v>75</c:v>
                </c:pt>
                <c:pt idx="291">
                  <c:v>75</c:v>
                </c:pt>
                <c:pt idx="292">
                  <c:v>50</c:v>
                </c:pt>
                <c:pt idx="293">
                  <c:v>50</c:v>
                </c:pt>
                <c:pt idx="294">
                  <c:v>50</c:v>
                </c:pt>
                <c:pt idx="295">
                  <c:v>50</c:v>
                </c:pt>
                <c:pt idx="296">
                  <c:v>0</c:v>
                </c:pt>
                <c:pt idx="297">
                  <c:v>50</c:v>
                </c:pt>
                <c:pt idx="298">
                  <c:v>50</c:v>
                </c:pt>
                <c:pt idx="299">
                  <c:v>50</c:v>
                </c:pt>
                <c:pt idx="300">
                  <c:v>50</c:v>
                </c:pt>
                <c:pt idx="301">
                  <c:v>50</c:v>
                </c:pt>
                <c:pt idx="302">
                  <c:v>25</c:v>
                </c:pt>
                <c:pt idx="303">
                  <c:v>75</c:v>
                </c:pt>
                <c:pt idx="304">
                  <c:v>75</c:v>
                </c:pt>
                <c:pt idx="305">
                  <c:v>75</c:v>
                </c:pt>
                <c:pt idx="306">
                  <c:v>75</c:v>
                </c:pt>
                <c:pt idx="307">
                  <c:v>75</c:v>
                </c:pt>
                <c:pt idx="308">
                  <c:v>75</c:v>
                </c:pt>
                <c:pt idx="309">
                  <c:v>75</c:v>
                </c:pt>
                <c:pt idx="310">
                  <c:v>75</c:v>
                </c:pt>
                <c:pt idx="311">
                  <c:v>75</c:v>
                </c:pt>
                <c:pt idx="312">
                  <c:v>50</c:v>
                </c:pt>
                <c:pt idx="313">
                  <c:v>50</c:v>
                </c:pt>
                <c:pt idx="314">
                  <c:v>-25</c:v>
                </c:pt>
                <c:pt idx="315">
                  <c:v>-25</c:v>
                </c:pt>
                <c:pt idx="316">
                  <c:v>-25</c:v>
                </c:pt>
                <c:pt idx="317">
                  <c:v>0</c:v>
                </c:pt>
                <c:pt idx="318">
                  <c:v>25</c:v>
                </c:pt>
                <c:pt idx="319">
                  <c:v>50</c:v>
                </c:pt>
                <c:pt idx="320">
                  <c:v>25</c:v>
                </c:pt>
                <c:pt idx="321">
                  <c:v>75</c:v>
                </c:pt>
                <c:pt idx="322">
                  <c:v>75</c:v>
                </c:pt>
                <c:pt idx="323">
                  <c:v>75</c:v>
                </c:pt>
                <c:pt idx="324">
                  <c:v>75</c:v>
                </c:pt>
                <c:pt idx="325">
                  <c:v>75</c:v>
                </c:pt>
                <c:pt idx="326">
                  <c:v>50</c:v>
                </c:pt>
                <c:pt idx="327">
                  <c:v>40</c:v>
                </c:pt>
                <c:pt idx="328">
                  <c:v>40</c:v>
                </c:pt>
                <c:pt idx="329">
                  <c:v>40</c:v>
                </c:pt>
                <c:pt idx="330">
                  <c:v>40</c:v>
                </c:pt>
                <c:pt idx="331">
                  <c:v>40</c:v>
                </c:pt>
                <c:pt idx="332">
                  <c:v>40</c:v>
                </c:pt>
                <c:pt idx="333">
                  <c:v>40</c:v>
                </c:pt>
                <c:pt idx="334">
                  <c:v>40</c:v>
                </c:pt>
                <c:pt idx="335">
                  <c:v>25</c:v>
                </c:pt>
                <c:pt idx="336">
                  <c:v>25</c:v>
                </c:pt>
                <c:pt idx="337">
                  <c:v>25</c:v>
                </c:pt>
                <c:pt idx="338">
                  <c:v>25</c:v>
                </c:pt>
                <c:pt idx="339">
                  <c:v>25</c:v>
                </c:pt>
                <c:pt idx="340">
                  <c:v>0</c:v>
                </c:pt>
                <c:pt idx="341">
                  <c:v>0</c:v>
                </c:pt>
                <c:pt idx="342">
                  <c:v>-25</c:v>
                </c:pt>
                <c:pt idx="343">
                  <c:v>-25</c:v>
                </c:pt>
                <c:pt idx="344">
                  <c:v>-50</c:v>
                </c:pt>
                <c:pt idx="345">
                  <c:v>-50</c:v>
                </c:pt>
                <c:pt idx="346">
                  <c:v>-50</c:v>
                </c:pt>
                <c:pt idx="347">
                  <c:v>-75</c:v>
                </c:pt>
                <c:pt idx="348">
                  <c:v>-100</c:v>
                </c:pt>
                <c:pt idx="349">
                  <c:v>-125</c:v>
                </c:pt>
                <c:pt idx="350">
                  <c:v>-125</c:v>
                </c:pt>
                <c:pt idx="351">
                  <c:v>-125</c:v>
                </c:pt>
                <c:pt idx="352">
                  <c:v>-125</c:v>
                </c:pt>
                <c:pt idx="353">
                  <c:v>-125</c:v>
                </c:pt>
                <c:pt idx="354">
                  <c:v>-150</c:v>
                </c:pt>
                <c:pt idx="355">
                  <c:v>-150</c:v>
                </c:pt>
                <c:pt idx="356">
                  <c:v>-125</c:v>
                </c:pt>
                <c:pt idx="357">
                  <c:v>-125</c:v>
                </c:pt>
                <c:pt idx="358">
                  <c:v>-125</c:v>
                </c:pt>
                <c:pt idx="359">
                  <c:v>-125</c:v>
                </c:pt>
                <c:pt idx="360">
                  <c:v>-115</c:v>
                </c:pt>
                <c:pt idx="361">
                  <c:v>-100</c:v>
                </c:pt>
                <c:pt idx="362">
                  <c:v>-100</c:v>
                </c:pt>
                <c:pt idx="363">
                  <c:v>-100</c:v>
                </c:pt>
                <c:pt idx="364">
                  <c:v>-65</c:v>
                </c:pt>
                <c:pt idx="365">
                  <c:v>-90</c:v>
                </c:pt>
                <c:pt idx="366">
                  <c:v>-90</c:v>
                </c:pt>
                <c:pt idx="367">
                  <c:v>-90</c:v>
                </c:pt>
                <c:pt idx="368">
                  <c:v>-90</c:v>
                </c:pt>
                <c:pt idx="369">
                  <c:v>-90</c:v>
                </c:pt>
                <c:pt idx="370">
                  <c:v>-90</c:v>
                </c:pt>
                <c:pt idx="371">
                  <c:v>-125</c:v>
                </c:pt>
                <c:pt idx="372">
                  <c:v>-125</c:v>
                </c:pt>
                <c:pt idx="373">
                  <c:v>-125</c:v>
                </c:pt>
                <c:pt idx="374">
                  <c:v>-150</c:v>
                </c:pt>
                <c:pt idx="375">
                  <c:v>-150</c:v>
                </c:pt>
                <c:pt idx="376">
                  <c:v>-150</c:v>
                </c:pt>
                <c:pt idx="377">
                  <c:v>-195</c:v>
                </c:pt>
                <c:pt idx="378">
                  <c:v>-200</c:v>
                </c:pt>
                <c:pt idx="379">
                  <c:v>-200</c:v>
                </c:pt>
                <c:pt idx="380">
                  <c:v>-200</c:v>
                </c:pt>
                <c:pt idx="381">
                  <c:v>-200</c:v>
                </c:pt>
                <c:pt idx="382">
                  <c:v>-200</c:v>
                </c:pt>
                <c:pt idx="383">
                  <c:v>-200</c:v>
                </c:pt>
                <c:pt idx="384">
                  <c:v>-200</c:v>
                </c:pt>
                <c:pt idx="385">
                  <c:v>-200</c:v>
                </c:pt>
                <c:pt idx="386">
                  <c:v>-200</c:v>
                </c:pt>
                <c:pt idx="387">
                  <c:v>-200</c:v>
                </c:pt>
                <c:pt idx="388">
                  <c:v>-210</c:v>
                </c:pt>
                <c:pt idx="389">
                  <c:v>-210</c:v>
                </c:pt>
                <c:pt idx="390">
                  <c:v>-225</c:v>
                </c:pt>
                <c:pt idx="391">
                  <c:v>-225</c:v>
                </c:pt>
                <c:pt idx="392">
                  <c:v>-225</c:v>
                </c:pt>
                <c:pt idx="393">
                  <c:v>-225</c:v>
                </c:pt>
                <c:pt idx="394">
                  <c:v>-235</c:v>
                </c:pt>
                <c:pt idx="395">
                  <c:v>-240</c:v>
                </c:pt>
                <c:pt idx="396">
                  <c:v>-250</c:v>
                </c:pt>
                <c:pt idx="397">
                  <c:v>-225</c:v>
                </c:pt>
                <c:pt idx="398">
                  <c:v>-225</c:v>
                </c:pt>
                <c:pt idx="399">
                  <c:v>-225</c:v>
                </c:pt>
                <c:pt idx="400">
                  <c:v>-225</c:v>
                </c:pt>
                <c:pt idx="401">
                  <c:v>-150</c:v>
                </c:pt>
                <c:pt idx="402">
                  <c:v>-125</c:v>
                </c:pt>
                <c:pt idx="403">
                  <c:v>-125</c:v>
                </c:pt>
                <c:pt idx="404">
                  <c:v>-50</c:v>
                </c:pt>
                <c:pt idx="405">
                  <c:v>0</c:v>
                </c:pt>
                <c:pt idx="406">
                  <c:v>0</c:v>
                </c:pt>
                <c:pt idx="407">
                  <c:v>50</c:v>
                </c:pt>
                <c:pt idx="408">
                  <c:v>100</c:v>
                </c:pt>
                <c:pt idx="409">
                  <c:v>100</c:v>
                </c:pt>
                <c:pt idx="410">
                  <c:v>125</c:v>
                </c:pt>
                <c:pt idx="411">
                  <c:v>125</c:v>
                </c:pt>
                <c:pt idx="412">
                  <c:v>225</c:v>
                </c:pt>
                <c:pt idx="413">
                  <c:v>225</c:v>
                </c:pt>
                <c:pt idx="414">
                  <c:v>175</c:v>
                </c:pt>
                <c:pt idx="415">
                  <c:v>250</c:v>
                </c:pt>
                <c:pt idx="416">
                  <c:v>250</c:v>
                </c:pt>
                <c:pt idx="417">
                  <c:v>300</c:v>
                </c:pt>
                <c:pt idx="418">
                  <c:v>225</c:v>
                </c:pt>
                <c:pt idx="419">
                  <c:v>250</c:v>
                </c:pt>
                <c:pt idx="420">
                  <c:v>300</c:v>
                </c:pt>
                <c:pt idx="421">
                  <c:v>375</c:v>
                </c:pt>
                <c:pt idx="422">
                  <c:v>325</c:v>
                </c:pt>
                <c:pt idx="423">
                  <c:v>275</c:v>
                </c:pt>
                <c:pt idx="424">
                  <c:v>350</c:v>
                </c:pt>
                <c:pt idx="425">
                  <c:v>350</c:v>
                </c:pt>
                <c:pt idx="426">
                  <c:v>400</c:v>
                </c:pt>
                <c:pt idx="427">
                  <c:v>375</c:v>
                </c:pt>
                <c:pt idx="428">
                  <c:v>375</c:v>
                </c:pt>
                <c:pt idx="429">
                  <c:v>375</c:v>
                </c:pt>
                <c:pt idx="430">
                  <c:v>450</c:v>
                </c:pt>
                <c:pt idx="431">
                  <c:v>650</c:v>
                </c:pt>
                <c:pt idx="432">
                  <c:v>800</c:v>
                </c:pt>
                <c:pt idx="433">
                  <c:v>700</c:v>
                </c:pt>
                <c:pt idx="434">
                  <c:v>950</c:v>
                </c:pt>
                <c:pt idx="435">
                  <c:v>950</c:v>
                </c:pt>
                <c:pt idx="436">
                  <c:v>850</c:v>
                </c:pt>
                <c:pt idx="437">
                  <c:v>925</c:v>
                </c:pt>
                <c:pt idx="438">
                  <c:v>675</c:v>
                </c:pt>
                <c:pt idx="439">
                  <c:v>675</c:v>
                </c:pt>
                <c:pt idx="440">
                  <c:v>675</c:v>
                </c:pt>
                <c:pt idx="441">
                  <c:v>675</c:v>
                </c:pt>
                <c:pt idx="442">
                  <c:v>675</c:v>
                </c:pt>
                <c:pt idx="443">
                  <c:v>625</c:v>
                </c:pt>
                <c:pt idx="444">
                  <c:v>625</c:v>
                </c:pt>
                <c:pt idx="445">
                  <c:v>625</c:v>
                </c:pt>
                <c:pt idx="446">
                  <c:v>625</c:v>
                </c:pt>
                <c:pt idx="447">
                  <c:v>625</c:v>
                </c:pt>
                <c:pt idx="448">
                  <c:v>675</c:v>
                </c:pt>
                <c:pt idx="449">
                  <c:v>675</c:v>
                </c:pt>
                <c:pt idx="450">
                  <c:v>625</c:v>
                </c:pt>
                <c:pt idx="451">
                  <c:v>625</c:v>
                </c:pt>
                <c:pt idx="452">
                  <c:v>625</c:v>
                </c:pt>
                <c:pt idx="453">
                  <c:v>625</c:v>
                </c:pt>
                <c:pt idx="454">
                  <c:v>675</c:v>
                </c:pt>
                <c:pt idx="455">
                  <c:v>675</c:v>
                </c:pt>
                <c:pt idx="456">
                  <c:v>675</c:v>
                </c:pt>
                <c:pt idx="457">
                  <c:v>700</c:v>
                </c:pt>
                <c:pt idx="458">
                  <c:v>725</c:v>
                </c:pt>
                <c:pt idx="459">
                  <c:v>725</c:v>
                </c:pt>
                <c:pt idx="460">
                  <c:v>750</c:v>
                </c:pt>
                <c:pt idx="461">
                  <c:v>800</c:v>
                </c:pt>
                <c:pt idx="462">
                  <c:v>900</c:v>
                </c:pt>
                <c:pt idx="463">
                  <c:v>900</c:v>
                </c:pt>
                <c:pt idx="464">
                  <c:v>900</c:v>
                </c:pt>
                <c:pt idx="465">
                  <c:v>1075</c:v>
                </c:pt>
                <c:pt idx="466">
                  <c:v>1075</c:v>
                </c:pt>
                <c:pt idx="467">
                  <c:v>1100</c:v>
                </c:pt>
                <c:pt idx="468">
                  <c:v>1150</c:v>
                </c:pt>
                <c:pt idx="469">
                  <c:v>1175</c:v>
                </c:pt>
                <c:pt idx="470">
                  <c:v>1200</c:v>
                </c:pt>
                <c:pt idx="471">
                  <c:v>1200</c:v>
                </c:pt>
                <c:pt idx="472">
                  <c:v>1275</c:v>
                </c:pt>
                <c:pt idx="473">
                  <c:v>1275</c:v>
                </c:pt>
                <c:pt idx="474">
                  <c:v>1275</c:v>
                </c:pt>
                <c:pt idx="475">
                  <c:v>1275</c:v>
                </c:pt>
                <c:pt idx="476">
                  <c:v>1275</c:v>
                </c:pt>
                <c:pt idx="477">
                  <c:v>1275</c:v>
                </c:pt>
                <c:pt idx="478">
                  <c:v>1275</c:v>
                </c:pt>
                <c:pt idx="479">
                  <c:v>1275</c:v>
                </c:pt>
                <c:pt idx="480">
                  <c:v>1250</c:v>
                </c:pt>
                <c:pt idx="481">
                  <c:v>1250</c:v>
                </c:pt>
                <c:pt idx="482">
                  <c:v>1300</c:v>
                </c:pt>
                <c:pt idx="483">
                  <c:v>1300</c:v>
                </c:pt>
                <c:pt idx="484">
                  <c:v>1300</c:v>
                </c:pt>
                <c:pt idx="485">
                  <c:v>1300</c:v>
                </c:pt>
                <c:pt idx="486">
                  <c:v>1300</c:v>
                </c:pt>
                <c:pt idx="487">
                  <c:v>1300</c:v>
                </c:pt>
                <c:pt idx="488">
                  <c:v>1275</c:v>
                </c:pt>
                <c:pt idx="489">
                  <c:v>1300</c:v>
                </c:pt>
                <c:pt idx="490">
                  <c:v>1325</c:v>
                </c:pt>
                <c:pt idx="491">
                  <c:v>1225</c:v>
                </c:pt>
                <c:pt idx="492">
                  <c:v>1200</c:v>
                </c:pt>
                <c:pt idx="493">
                  <c:v>1225</c:v>
                </c:pt>
                <c:pt idx="494">
                  <c:v>1225</c:v>
                </c:pt>
                <c:pt idx="495">
                  <c:v>1200</c:v>
                </c:pt>
                <c:pt idx="496">
                  <c:v>1150</c:v>
                </c:pt>
                <c:pt idx="497">
                  <c:v>1150</c:v>
                </c:pt>
                <c:pt idx="498">
                  <c:v>1125</c:v>
                </c:pt>
                <c:pt idx="499">
                  <c:v>1125</c:v>
                </c:pt>
                <c:pt idx="500">
                  <c:v>1025</c:v>
                </c:pt>
                <c:pt idx="501">
                  <c:v>1100</c:v>
                </c:pt>
                <c:pt idx="502">
                  <c:v>1125</c:v>
                </c:pt>
                <c:pt idx="503">
                  <c:v>1125</c:v>
                </c:pt>
                <c:pt idx="504">
                  <c:v>1125</c:v>
                </c:pt>
                <c:pt idx="505">
                  <c:v>1200</c:v>
                </c:pt>
                <c:pt idx="506">
                  <c:v>1175</c:v>
                </c:pt>
                <c:pt idx="507">
                  <c:v>1150</c:v>
                </c:pt>
                <c:pt idx="508">
                  <c:v>1150</c:v>
                </c:pt>
                <c:pt idx="509">
                  <c:v>1150</c:v>
                </c:pt>
                <c:pt idx="510">
                  <c:v>1200</c:v>
                </c:pt>
                <c:pt idx="511">
                  <c:v>1200</c:v>
                </c:pt>
                <c:pt idx="512">
                  <c:v>1200</c:v>
                </c:pt>
                <c:pt idx="513">
                  <c:v>1200</c:v>
                </c:pt>
                <c:pt idx="514">
                  <c:v>1200</c:v>
                </c:pt>
                <c:pt idx="515">
                  <c:v>1200</c:v>
                </c:pt>
                <c:pt idx="516">
                  <c:v>1200</c:v>
                </c:pt>
                <c:pt idx="517">
                  <c:v>1200</c:v>
                </c:pt>
                <c:pt idx="518">
                  <c:v>1200</c:v>
                </c:pt>
                <c:pt idx="519">
                  <c:v>1175</c:v>
                </c:pt>
                <c:pt idx="520">
                  <c:v>1175</c:v>
                </c:pt>
                <c:pt idx="521">
                  <c:v>1175</c:v>
                </c:pt>
                <c:pt idx="522">
                  <c:v>1175</c:v>
                </c:pt>
                <c:pt idx="523">
                  <c:v>1175</c:v>
                </c:pt>
                <c:pt idx="524">
                  <c:v>1225</c:v>
                </c:pt>
                <c:pt idx="525">
                  <c:v>1225</c:v>
                </c:pt>
                <c:pt idx="526">
                  <c:v>1225</c:v>
                </c:pt>
                <c:pt idx="527">
                  <c:v>1225</c:v>
                </c:pt>
                <c:pt idx="528">
                  <c:v>1325</c:v>
                </c:pt>
                <c:pt idx="529">
                  <c:v>1325</c:v>
                </c:pt>
                <c:pt idx="530">
                  <c:v>1325</c:v>
                </c:pt>
                <c:pt idx="531">
                  <c:v>1325</c:v>
                </c:pt>
                <c:pt idx="532">
                  <c:v>1325</c:v>
                </c:pt>
                <c:pt idx="533">
                  <c:v>1300</c:v>
                </c:pt>
                <c:pt idx="534">
                  <c:v>1300</c:v>
                </c:pt>
                <c:pt idx="535">
                  <c:v>1300</c:v>
                </c:pt>
                <c:pt idx="536">
                  <c:v>1300</c:v>
                </c:pt>
                <c:pt idx="537">
                  <c:v>1300</c:v>
                </c:pt>
                <c:pt idx="538">
                  <c:v>1275</c:v>
                </c:pt>
                <c:pt idx="539">
                  <c:v>1275</c:v>
                </c:pt>
                <c:pt idx="540">
                  <c:v>1275</c:v>
                </c:pt>
                <c:pt idx="541">
                  <c:v>1275</c:v>
                </c:pt>
                <c:pt idx="542">
                  <c:v>1300</c:v>
                </c:pt>
                <c:pt idx="543">
                  <c:v>1275</c:v>
                </c:pt>
                <c:pt idx="544">
                  <c:v>1250</c:v>
                </c:pt>
                <c:pt idx="545">
                  <c:v>1250</c:v>
                </c:pt>
                <c:pt idx="546">
                  <c:v>1250</c:v>
                </c:pt>
                <c:pt idx="547">
                  <c:v>1250</c:v>
                </c:pt>
                <c:pt idx="548">
                  <c:v>1250</c:v>
                </c:pt>
                <c:pt idx="549">
                  <c:v>1250</c:v>
                </c:pt>
                <c:pt idx="550">
                  <c:v>1250</c:v>
                </c:pt>
                <c:pt idx="551">
                  <c:v>1250</c:v>
                </c:pt>
                <c:pt idx="552">
                  <c:v>1250</c:v>
                </c:pt>
                <c:pt idx="553">
                  <c:v>1250</c:v>
                </c:pt>
                <c:pt idx="554">
                  <c:v>1225</c:v>
                </c:pt>
                <c:pt idx="555">
                  <c:v>1200</c:v>
                </c:pt>
                <c:pt idx="556">
                  <c:v>1200</c:v>
                </c:pt>
                <c:pt idx="557">
                  <c:v>1225</c:v>
                </c:pt>
                <c:pt idx="558">
                  <c:v>1225</c:v>
                </c:pt>
                <c:pt idx="559">
                  <c:v>1250</c:v>
                </c:pt>
                <c:pt idx="560">
                  <c:v>1250</c:v>
                </c:pt>
                <c:pt idx="561">
                  <c:v>1250</c:v>
                </c:pt>
                <c:pt idx="562">
                  <c:v>1250</c:v>
                </c:pt>
                <c:pt idx="563">
                  <c:v>1250</c:v>
                </c:pt>
                <c:pt idx="564">
                  <c:v>1250</c:v>
                </c:pt>
                <c:pt idx="565">
                  <c:v>1200</c:v>
                </c:pt>
                <c:pt idx="566">
                  <c:v>1100</c:v>
                </c:pt>
                <c:pt idx="567">
                  <c:v>1100</c:v>
                </c:pt>
                <c:pt idx="568">
                  <c:v>1100</c:v>
                </c:pt>
                <c:pt idx="569">
                  <c:v>1100</c:v>
                </c:pt>
                <c:pt idx="570">
                  <c:v>1100</c:v>
                </c:pt>
                <c:pt idx="571">
                  <c:v>1050</c:v>
                </c:pt>
                <c:pt idx="572">
                  <c:v>1050</c:v>
                </c:pt>
                <c:pt idx="573">
                  <c:v>1050</c:v>
                </c:pt>
                <c:pt idx="574">
                  <c:v>1075</c:v>
                </c:pt>
                <c:pt idx="575">
                  <c:v>1075</c:v>
                </c:pt>
                <c:pt idx="576">
                  <c:v>1050</c:v>
                </c:pt>
                <c:pt idx="577">
                  <c:v>1050</c:v>
                </c:pt>
                <c:pt idx="578">
                  <c:v>1050</c:v>
                </c:pt>
                <c:pt idx="579">
                  <c:v>1050</c:v>
                </c:pt>
                <c:pt idx="580">
                  <c:v>1050</c:v>
                </c:pt>
                <c:pt idx="581">
                  <c:v>950</c:v>
                </c:pt>
                <c:pt idx="582">
                  <c:v>925</c:v>
                </c:pt>
                <c:pt idx="583">
                  <c:v>900</c:v>
                </c:pt>
                <c:pt idx="584">
                  <c:v>900</c:v>
                </c:pt>
                <c:pt idx="585">
                  <c:v>900</c:v>
                </c:pt>
                <c:pt idx="586">
                  <c:v>900</c:v>
                </c:pt>
                <c:pt idx="587">
                  <c:v>900</c:v>
                </c:pt>
                <c:pt idx="588">
                  <c:v>900</c:v>
                </c:pt>
                <c:pt idx="589">
                  <c:v>900</c:v>
                </c:pt>
                <c:pt idx="590">
                  <c:v>925</c:v>
                </c:pt>
                <c:pt idx="591">
                  <c:v>925</c:v>
                </c:pt>
                <c:pt idx="592">
                  <c:v>925</c:v>
                </c:pt>
                <c:pt idx="593">
                  <c:v>925</c:v>
                </c:pt>
                <c:pt idx="594">
                  <c:v>925</c:v>
                </c:pt>
                <c:pt idx="595">
                  <c:v>900</c:v>
                </c:pt>
                <c:pt idx="596">
                  <c:v>900</c:v>
                </c:pt>
                <c:pt idx="597">
                  <c:v>900</c:v>
                </c:pt>
                <c:pt idx="598">
                  <c:v>900</c:v>
                </c:pt>
                <c:pt idx="599">
                  <c:v>875</c:v>
                </c:pt>
                <c:pt idx="600">
                  <c:v>875</c:v>
                </c:pt>
                <c:pt idx="601">
                  <c:v>875</c:v>
                </c:pt>
                <c:pt idx="602">
                  <c:v>875</c:v>
                </c:pt>
                <c:pt idx="603">
                  <c:v>850</c:v>
                </c:pt>
                <c:pt idx="604">
                  <c:v>860</c:v>
                </c:pt>
                <c:pt idx="605">
                  <c:v>860</c:v>
                </c:pt>
                <c:pt idx="606">
                  <c:v>860</c:v>
                </c:pt>
                <c:pt idx="607">
                  <c:v>850</c:v>
                </c:pt>
                <c:pt idx="608">
                  <c:v>850</c:v>
                </c:pt>
                <c:pt idx="609">
                  <c:v>850</c:v>
                </c:pt>
                <c:pt idx="610">
                  <c:v>850</c:v>
                </c:pt>
                <c:pt idx="611">
                  <c:v>850</c:v>
                </c:pt>
                <c:pt idx="612">
                  <c:v>850</c:v>
                </c:pt>
                <c:pt idx="613">
                  <c:v>900</c:v>
                </c:pt>
                <c:pt idx="614">
                  <c:v>900</c:v>
                </c:pt>
                <c:pt idx="615">
                  <c:v>900</c:v>
                </c:pt>
                <c:pt idx="616">
                  <c:v>900</c:v>
                </c:pt>
                <c:pt idx="617">
                  <c:v>875</c:v>
                </c:pt>
                <c:pt idx="618">
                  <c:v>850</c:v>
                </c:pt>
                <c:pt idx="619">
                  <c:v>825</c:v>
                </c:pt>
                <c:pt idx="620">
                  <c:v>825</c:v>
                </c:pt>
                <c:pt idx="621">
                  <c:v>825</c:v>
                </c:pt>
                <c:pt idx="622">
                  <c:v>825</c:v>
                </c:pt>
                <c:pt idx="623">
                  <c:v>825</c:v>
                </c:pt>
                <c:pt idx="624">
                  <c:v>800</c:v>
                </c:pt>
                <c:pt idx="625">
                  <c:v>800</c:v>
                </c:pt>
                <c:pt idx="626">
                  <c:v>800</c:v>
                </c:pt>
                <c:pt idx="627">
                  <c:v>750</c:v>
                </c:pt>
                <c:pt idx="628">
                  <c:v>725</c:v>
                </c:pt>
                <c:pt idx="629">
                  <c:v>700</c:v>
                </c:pt>
                <c:pt idx="630">
                  <c:v>700</c:v>
                </c:pt>
                <c:pt idx="631">
                  <c:v>700</c:v>
                </c:pt>
                <c:pt idx="632">
                  <c:v>675</c:v>
                </c:pt>
                <c:pt idx="633">
                  <c:v>665</c:v>
                </c:pt>
                <c:pt idx="634">
                  <c:v>650</c:v>
                </c:pt>
                <c:pt idx="635">
                  <c:v>650</c:v>
                </c:pt>
                <c:pt idx="636">
                  <c:v>650</c:v>
                </c:pt>
                <c:pt idx="637">
                  <c:v>650</c:v>
                </c:pt>
                <c:pt idx="638">
                  <c:v>625</c:v>
                </c:pt>
                <c:pt idx="639">
                  <c:v>625</c:v>
                </c:pt>
                <c:pt idx="640">
                  <c:v>625</c:v>
                </c:pt>
                <c:pt idx="641">
                  <c:v>600</c:v>
                </c:pt>
                <c:pt idx="642">
                  <c:v>575</c:v>
                </c:pt>
                <c:pt idx="643">
                  <c:v>575</c:v>
                </c:pt>
                <c:pt idx="644">
                  <c:v>575</c:v>
                </c:pt>
                <c:pt idx="645">
                  <c:v>575</c:v>
                </c:pt>
                <c:pt idx="646">
                  <c:v>575</c:v>
                </c:pt>
                <c:pt idx="647">
                  <c:v>575</c:v>
                </c:pt>
                <c:pt idx="648">
                  <c:v>550</c:v>
                </c:pt>
                <c:pt idx="649">
                  <c:v>550</c:v>
                </c:pt>
                <c:pt idx="650">
                  <c:v>625</c:v>
                </c:pt>
                <c:pt idx="651">
                  <c:v>625</c:v>
                </c:pt>
                <c:pt idx="652">
                  <c:v>625</c:v>
                </c:pt>
                <c:pt idx="653">
                  <c:v>600</c:v>
                </c:pt>
                <c:pt idx="654">
                  <c:v>575</c:v>
                </c:pt>
                <c:pt idx="655">
                  <c:v>575</c:v>
                </c:pt>
                <c:pt idx="656">
                  <c:v>575</c:v>
                </c:pt>
                <c:pt idx="657">
                  <c:v>575</c:v>
                </c:pt>
                <c:pt idx="658">
                  <c:v>575</c:v>
                </c:pt>
                <c:pt idx="659">
                  <c:v>575</c:v>
                </c:pt>
                <c:pt idx="660">
                  <c:v>575</c:v>
                </c:pt>
                <c:pt idx="661">
                  <c:v>575</c:v>
                </c:pt>
                <c:pt idx="662">
                  <c:v>575</c:v>
                </c:pt>
                <c:pt idx="663">
                  <c:v>600</c:v>
                </c:pt>
                <c:pt idx="664">
                  <c:v>575</c:v>
                </c:pt>
                <c:pt idx="665">
                  <c:v>625</c:v>
                </c:pt>
                <c:pt idx="666">
                  <c:v>500</c:v>
                </c:pt>
                <c:pt idx="667">
                  <c:v>500</c:v>
                </c:pt>
                <c:pt idx="668">
                  <c:v>500</c:v>
                </c:pt>
                <c:pt idx="669">
                  <c:v>500</c:v>
                </c:pt>
                <c:pt idx="670">
                  <c:v>500</c:v>
                </c:pt>
                <c:pt idx="671">
                  <c:v>650</c:v>
                </c:pt>
                <c:pt idx="672">
                  <c:v>650</c:v>
                </c:pt>
                <c:pt idx="673">
                  <c:v>675</c:v>
                </c:pt>
                <c:pt idx="674">
                  <c:v>675</c:v>
                </c:pt>
                <c:pt idx="675">
                  <c:v>675</c:v>
                </c:pt>
                <c:pt idx="676">
                  <c:v>800</c:v>
                </c:pt>
                <c:pt idx="677">
                  <c:v>800</c:v>
                </c:pt>
                <c:pt idx="678">
                  <c:v>800</c:v>
                </c:pt>
                <c:pt idx="679">
                  <c:v>800</c:v>
                </c:pt>
                <c:pt idx="680">
                  <c:v>800</c:v>
                </c:pt>
                <c:pt idx="681">
                  <c:v>800</c:v>
                </c:pt>
                <c:pt idx="682">
                  <c:v>800</c:v>
                </c:pt>
                <c:pt idx="683">
                  <c:v>800</c:v>
                </c:pt>
                <c:pt idx="684">
                  <c:v>800</c:v>
                </c:pt>
                <c:pt idx="685">
                  <c:v>725</c:v>
                </c:pt>
                <c:pt idx="686">
                  <c:v>725</c:v>
                </c:pt>
                <c:pt idx="687">
                  <c:v>725</c:v>
                </c:pt>
                <c:pt idx="688">
                  <c:v>700</c:v>
                </c:pt>
                <c:pt idx="689">
                  <c:v>700</c:v>
                </c:pt>
                <c:pt idx="690">
                  <c:v>675</c:v>
                </c:pt>
                <c:pt idx="691">
                  <c:v>675</c:v>
                </c:pt>
                <c:pt idx="692">
                  <c:v>650</c:v>
                </c:pt>
                <c:pt idx="693">
                  <c:v>625</c:v>
                </c:pt>
                <c:pt idx="694">
                  <c:v>600</c:v>
                </c:pt>
                <c:pt idx="695">
                  <c:v>675</c:v>
                </c:pt>
                <c:pt idx="696">
                  <c:v>625</c:v>
                </c:pt>
                <c:pt idx="697">
                  <c:v>625</c:v>
                </c:pt>
                <c:pt idx="698">
                  <c:v>600</c:v>
                </c:pt>
                <c:pt idx="699">
                  <c:v>590</c:v>
                </c:pt>
                <c:pt idx="700">
                  <c:v>590</c:v>
                </c:pt>
                <c:pt idx="701">
                  <c:v>590</c:v>
                </c:pt>
                <c:pt idx="702">
                  <c:v>590</c:v>
                </c:pt>
                <c:pt idx="703">
                  <c:v>640</c:v>
                </c:pt>
                <c:pt idx="704">
                  <c:v>625</c:v>
                </c:pt>
                <c:pt idx="705">
                  <c:v>625</c:v>
                </c:pt>
                <c:pt idx="706">
                  <c:v>600</c:v>
                </c:pt>
                <c:pt idx="707">
                  <c:v>600</c:v>
                </c:pt>
                <c:pt idx="708">
                  <c:v>600</c:v>
                </c:pt>
                <c:pt idx="709">
                  <c:v>600</c:v>
                </c:pt>
                <c:pt idx="710">
                  <c:v>600</c:v>
                </c:pt>
                <c:pt idx="711">
                  <c:v>600</c:v>
                </c:pt>
                <c:pt idx="712">
                  <c:v>625</c:v>
                </c:pt>
                <c:pt idx="713">
                  <c:v>675</c:v>
                </c:pt>
                <c:pt idx="714">
                  <c:v>675</c:v>
                </c:pt>
                <c:pt idx="715">
                  <c:v>675</c:v>
                </c:pt>
                <c:pt idx="716">
                  <c:v>600</c:v>
                </c:pt>
                <c:pt idx="717">
                  <c:v>600</c:v>
                </c:pt>
                <c:pt idx="718">
                  <c:v>600</c:v>
                </c:pt>
                <c:pt idx="719">
                  <c:v>600</c:v>
                </c:pt>
                <c:pt idx="720">
                  <c:v>625</c:v>
                </c:pt>
                <c:pt idx="721">
                  <c:v>625</c:v>
                </c:pt>
                <c:pt idx="722">
                  <c:v>625</c:v>
                </c:pt>
                <c:pt idx="723">
                  <c:v>625</c:v>
                </c:pt>
                <c:pt idx="724">
                  <c:v>700</c:v>
                </c:pt>
                <c:pt idx="725">
                  <c:v>700</c:v>
                </c:pt>
                <c:pt idx="726">
                  <c:v>700</c:v>
                </c:pt>
                <c:pt idx="727">
                  <c:v>675</c:v>
                </c:pt>
                <c:pt idx="728">
                  <c:v>675</c:v>
                </c:pt>
                <c:pt idx="729">
                  <c:v>700</c:v>
                </c:pt>
                <c:pt idx="730">
                  <c:v>700</c:v>
                </c:pt>
                <c:pt idx="731">
                  <c:v>675</c:v>
                </c:pt>
                <c:pt idx="732">
                  <c:v>675</c:v>
                </c:pt>
                <c:pt idx="733">
                  <c:v>675</c:v>
                </c:pt>
                <c:pt idx="734">
                  <c:v>675</c:v>
                </c:pt>
                <c:pt idx="735">
                  <c:v>675</c:v>
                </c:pt>
                <c:pt idx="736">
                  <c:v>675</c:v>
                </c:pt>
                <c:pt idx="737">
                  <c:v>625</c:v>
                </c:pt>
                <c:pt idx="738">
                  <c:v>625</c:v>
                </c:pt>
                <c:pt idx="739">
                  <c:v>625</c:v>
                </c:pt>
                <c:pt idx="740">
                  <c:v>625</c:v>
                </c:pt>
                <c:pt idx="741">
                  <c:v>625</c:v>
                </c:pt>
                <c:pt idx="742">
                  <c:v>400</c:v>
                </c:pt>
                <c:pt idx="743">
                  <c:v>350</c:v>
                </c:pt>
                <c:pt idx="744">
                  <c:v>350</c:v>
                </c:pt>
                <c:pt idx="745">
                  <c:v>500</c:v>
                </c:pt>
                <c:pt idx="746">
                  <c:v>450</c:v>
                </c:pt>
                <c:pt idx="747">
                  <c:v>475</c:v>
                </c:pt>
                <c:pt idx="748">
                  <c:v>475</c:v>
                </c:pt>
                <c:pt idx="749">
                  <c:v>475</c:v>
                </c:pt>
                <c:pt idx="750">
                  <c:v>450</c:v>
                </c:pt>
                <c:pt idx="751">
                  <c:v>475</c:v>
                </c:pt>
                <c:pt idx="752">
                  <c:v>475</c:v>
                </c:pt>
                <c:pt idx="753">
                  <c:v>425</c:v>
                </c:pt>
                <c:pt idx="754">
                  <c:v>425</c:v>
                </c:pt>
                <c:pt idx="755">
                  <c:v>425</c:v>
                </c:pt>
                <c:pt idx="756">
                  <c:v>425</c:v>
                </c:pt>
                <c:pt idx="757">
                  <c:v>425</c:v>
                </c:pt>
                <c:pt idx="758">
                  <c:v>425</c:v>
                </c:pt>
                <c:pt idx="759">
                  <c:v>275</c:v>
                </c:pt>
                <c:pt idx="760">
                  <c:v>275</c:v>
                </c:pt>
                <c:pt idx="761">
                  <c:v>275</c:v>
                </c:pt>
                <c:pt idx="762">
                  <c:v>275</c:v>
                </c:pt>
                <c:pt idx="763">
                  <c:v>225</c:v>
                </c:pt>
                <c:pt idx="764">
                  <c:v>225</c:v>
                </c:pt>
                <c:pt idx="765">
                  <c:v>225</c:v>
                </c:pt>
                <c:pt idx="766">
                  <c:v>225</c:v>
                </c:pt>
                <c:pt idx="767">
                  <c:v>225</c:v>
                </c:pt>
                <c:pt idx="768">
                  <c:v>150</c:v>
                </c:pt>
                <c:pt idx="769">
                  <c:v>150</c:v>
                </c:pt>
                <c:pt idx="770">
                  <c:v>150</c:v>
                </c:pt>
                <c:pt idx="771">
                  <c:v>125</c:v>
                </c:pt>
                <c:pt idx="772">
                  <c:v>125</c:v>
                </c:pt>
                <c:pt idx="773">
                  <c:v>125</c:v>
                </c:pt>
                <c:pt idx="774">
                  <c:v>125</c:v>
                </c:pt>
                <c:pt idx="775">
                  <c:v>100</c:v>
                </c:pt>
                <c:pt idx="776">
                  <c:v>100</c:v>
                </c:pt>
                <c:pt idx="777">
                  <c:v>100</c:v>
                </c:pt>
                <c:pt idx="778">
                  <c:v>115</c:v>
                </c:pt>
                <c:pt idx="779">
                  <c:v>115</c:v>
                </c:pt>
                <c:pt idx="780">
                  <c:v>115</c:v>
                </c:pt>
                <c:pt idx="781">
                  <c:v>115</c:v>
                </c:pt>
                <c:pt idx="782">
                  <c:v>125</c:v>
                </c:pt>
                <c:pt idx="783">
                  <c:v>125</c:v>
                </c:pt>
                <c:pt idx="784">
                  <c:v>125</c:v>
                </c:pt>
                <c:pt idx="785">
                  <c:v>125</c:v>
                </c:pt>
                <c:pt idx="786">
                  <c:v>125</c:v>
                </c:pt>
                <c:pt idx="787">
                  <c:v>125</c:v>
                </c:pt>
                <c:pt idx="788">
                  <c:v>125</c:v>
                </c:pt>
                <c:pt idx="789">
                  <c:v>125</c:v>
                </c:pt>
                <c:pt idx="790">
                  <c:v>125</c:v>
                </c:pt>
                <c:pt idx="791">
                  <c:v>125</c:v>
                </c:pt>
                <c:pt idx="792">
                  <c:v>125</c:v>
                </c:pt>
                <c:pt idx="793">
                  <c:v>100</c:v>
                </c:pt>
                <c:pt idx="794">
                  <c:v>100</c:v>
                </c:pt>
                <c:pt idx="795">
                  <c:v>75</c:v>
                </c:pt>
                <c:pt idx="796">
                  <c:v>75</c:v>
                </c:pt>
                <c:pt idx="797">
                  <c:v>75</c:v>
                </c:pt>
                <c:pt idx="798">
                  <c:v>100</c:v>
                </c:pt>
                <c:pt idx="799">
                  <c:v>100</c:v>
                </c:pt>
                <c:pt idx="800">
                  <c:v>75</c:v>
                </c:pt>
                <c:pt idx="801">
                  <c:v>75</c:v>
                </c:pt>
                <c:pt idx="802">
                  <c:v>100</c:v>
                </c:pt>
                <c:pt idx="803">
                  <c:v>100</c:v>
                </c:pt>
                <c:pt idx="804">
                  <c:v>100</c:v>
                </c:pt>
                <c:pt idx="805">
                  <c:v>75</c:v>
                </c:pt>
                <c:pt idx="806">
                  <c:v>75</c:v>
                </c:pt>
                <c:pt idx="807">
                  <c:v>75</c:v>
                </c:pt>
                <c:pt idx="808">
                  <c:v>50</c:v>
                </c:pt>
                <c:pt idx="809">
                  <c:v>50</c:v>
                </c:pt>
                <c:pt idx="810">
                  <c:v>70</c:v>
                </c:pt>
                <c:pt idx="811">
                  <c:v>50</c:v>
                </c:pt>
                <c:pt idx="812">
                  <c:v>-25</c:v>
                </c:pt>
                <c:pt idx="813">
                  <c:v>0</c:v>
                </c:pt>
                <c:pt idx="814">
                  <c:v>0</c:v>
                </c:pt>
                <c:pt idx="815">
                  <c:v>0</c:v>
                </c:pt>
                <c:pt idx="816">
                  <c:v>0</c:v>
                </c:pt>
                <c:pt idx="817">
                  <c:v>-25</c:v>
                </c:pt>
                <c:pt idx="818">
                  <c:v>-25</c:v>
                </c:pt>
                <c:pt idx="819">
                  <c:v>-25</c:v>
                </c:pt>
                <c:pt idx="820">
                  <c:v>0</c:v>
                </c:pt>
                <c:pt idx="821">
                  <c:v>25</c:v>
                </c:pt>
                <c:pt idx="822">
                  <c:v>25</c:v>
                </c:pt>
                <c:pt idx="823">
                  <c:v>25</c:v>
                </c:pt>
                <c:pt idx="824">
                  <c:v>20</c:v>
                </c:pt>
                <c:pt idx="825">
                  <c:v>25</c:v>
                </c:pt>
                <c:pt idx="826">
                  <c:v>25</c:v>
                </c:pt>
                <c:pt idx="827">
                  <c:v>25</c:v>
                </c:pt>
                <c:pt idx="828">
                  <c:v>25</c:v>
                </c:pt>
                <c:pt idx="829">
                  <c:v>50</c:v>
                </c:pt>
                <c:pt idx="830">
                  <c:v>125</c:v>
                </c:pt>
                <c:pt idx="831">
                  <c:v>175</c:v>
                </c:pt>
                <c:pt idx="832">
                  <c:v>175</c:v>
                </c:pt>
                <c:pt idx="833">
                  <c:v>175</c:v>
                </c:pt>
                <c:pt idx="834">
                  <c:v>200</c:v>
                </c:pt>
                <c:pt idx="835">
                  <c:v>225</c:v>
                </c:pt>
                <c:pt idx="836">
                  <c:v>225</c:v>
                </c:pt>
                <c:pt idx="837">
                  <c:v>225</c:v>
                </c:pt>
                <c:pt idx="838">
                  <c:v>225</c:v>
                </c:pt>
                <c:pt idx="839">
                  <c:v>225</c:v>
                </c:pt>
                <c:pt idx="840">
                  <c:v>200</c:v>
                </c:pt>
                <c:pt idx="841">
                  <c:v>200</c:v>
                </c:pt>
                <c:pt idx="842">
                  <c:v>200</c:v>
                </c:pt>
                <c:pt idx="843">
                  <c:v>250</c:v>
                </c:pt>
                <c:pt idx="844">
                  <c:v>250</c:v>
                </c:pt>
                <c:pt idx="845">
                  <c:v>250</c:v>
                </c:pt>
                <c:pt idx="846">
                  <c:v>250</c:v>
                </c:pt>
                <c:pt idx="847">
                  <c:v>225</c:v>
                </c:pt>
                <c:pt idx="848">
                  <c:v>205</c:v>
                </c:pt>
                <c:pt idx="849">
                  <c:v>205</c:v>
                </c:pt>
                <c:pt idx="850">
                  <c:v>200</c:v>
                </c:pt>
                <c:pt idx="851">
                  <c:v>250</c:v>
                </c:pt>
                <c:pt idx="852">
                  <c:v>225</c:v>
                </c:pt>
                <c:pt idx="853">
                  <c:v>175</c:v>
                </c:pt>
                <c:pt idx="854">
                  <c:v>250</c:v>
                </c:pt>
                <c:pt idx="855">
                  <c:v>250</c:v>
                </c:pt>
                <c:pt idx="856">
                  <c:v>250</c:v>
                </c:pt>
                <c:pt idx="857">
                  <c:v>300</c:v>
                </c:pt>
                <c:pt idx="858">
                  <c:v>250</c:v>
                </c:pt>
                <c:pt idx="859">
                  <c:v>250</c:v>
                </c:pt>
                <c:pt idx="860">
                  <c:v>250</c:v>
                </c:pt>
                <c:pt idx="861">
                  <c:v>225</c:v>
                </c:pt>
                <c:pt idx="862">
                  <c:v>225</c:v>
                </c:pt>
                <c:pt idx="863">
                  <c:v>125</c:v>
                </c:pt>
                <c:pt idx="864">
                  <c:v>125</c:v>
                </c:pt>
                <c:pt idx="865">
                  <c:v>125</c:v>
                </c:pt>
                <c:pt idx="866">
                  <c:v>125</c:v>
                </c:pt>
                <c:pt idx="867">
                  <c:v>125</c:v>
                </c:pt>
                <c:pt idx="868">
                  <c:v>150</c:v>
                </c:pt>
                <c:pt idx="869">
                  <c:v>125</c:v>
                </c:pt>
                <c:pt idx="870">
                  <c:v>125</c:v>
                </c:pt>
                <c:pt idx="871">
                  <c:v>100</c:v>
                </c:pt>
                <c:pt idx="872">
                  <c:v>75</c:v>
                </c:pt>
                <c:pt idx="873">
                  <c:v>100</c:v>
                </c:pt>
                <c:pt idx="874">
                  <c:v>50</c:v>
                </c:pt>
                <c:pt idx="875">
                  <c:v>25</c:v>
                </c:pt>
                <c:pt idx="876">
                  <c:v>75</c:v>
                </c:pt>
                <c:pt idx="877">
                  <c:v>100</c:v>
                </c:pt>
                <c:pt idx="878">
                  <c:v>50</c:v>
                </c:pt>
                <c:pt idx="879">
                  <c:v>75</c:v>
                </c:pt>
                <c:pt idx="880">
                  <c:v>150</c:v>
                </c:pt>
                <c:pt idx="881">
                  <c:v>200</c:v>
                </c:pt>
                <c:pt idx="882">
                  <c:v>200</c:v>
                </c:pt>
                <c:pt idx="883">
                  <c:v>275</c:v>
                </c:pt>
                <c:pt idx="884">
                  <c:v>275</c:v>
                </c:pt>
                <c:pt idx="885">
                  <c:v>275</c:v>
                </c:pt>
                <c:pt idx="886">
                  <c:v>275</c:v>
                </c:pt>
                <c:pt idx="887">
                  <c:v>325</c:v>
                </c:pt>
                <c:pt idx="888">
                  <c:v>325</c:v>
                </c:pt>
                <c:pt idx="889">
                  <c:v>375</c:v>
                </c:pt>
                <c:pt idx="890">
                  <c:v>400</c:v>
                </c:pt>
                <c:pt idx="891">
                  <c:v>500</c:v>
                </c:pt>
                <c:pt idx="892">
                  <c:v>575</c:v>
                </c:pt>
                <c:pt idx="893">
                  <c:v>575</c:v>
                </c:pt>
                <c:pt idx="894">
                  <c:v>600</c:v>
                </c:pt>
                <c:pt idx="895">
                  <c:v>425</c:v>
                </c:pt>
                <c:pt idx="896">
                  <c:v>425</c:v>
                </c:pt>
                <c:pt idx="897">
                  <c:v>425</c:v>
                </c:pt>
                <c:pt idx="898">
                  <c:v>425</c:v>
                </c:pt>
                <c:pt idx="899">
                  <c:v>425</c:v>
                </c:pt>
                <c:pt idx="900">
                  <c:v>425</c:v>
                </c:pt>
                <c:pt idx="901">
                  <c:v>425</c:v>
                </c:pt>
                <c:pt idx="902">
                  <c:v>475</c:v>
                </c:pt>
                <c:pt idx="903">
                  <c:v>475</c:v>
                </c:pt>
                <c:pt idx="904">
                  <c:v>475</c:v>
                </c:pt>
                <c:pt idx="905">
                  <c:v>475</c:v>
                </c:pt>
                <c:pt idx="906">
                  <c:v>475</c:v>
                </c:pt>
                <c:pt idx="907">
                  <c:v>500</c:v>
                </c:pt>
                <c:pt idx="908">
                  <c:v>500</c:v>
                </c:pt>
                <c:pt idx="909">
                  <c:v>500</c:v>
                </c:pt>
                <c:pt idx="910">
                  <c:v>550</c:v>
                </c:pt>
                <c:pt idx="911">
                  <c:v>600</c:v>
                </c:pt>
                <c:pt idx="912">
                  <c:v>575</c:v>
                </c:pt>
                <c:pt idx="913">
                  <c:v>575</c:v>
                </c:pt>
                <c:pt idx="914">
                  <c:v>575</c:v>
                </c:pt>
                <c:pt idx="915">
                  <c:v>575</c:v>
                </c:pt>
                <c:pt idx="916">
                  <c:v>575</c:v>
                </c:pt>
                <c:pt idx="917">
                  <c:v>575</c:v>
                </c:pt>
                <c:pt idx="918">
                  <c:v>575</c:v>
                </c:pt>
                <c:pt idx="919">
                  <c:v>625</c:v>
                </c:pt>
                <c:pt idx="920">
                  <c:v>625</c:v>
                </c:pt>
                <c:pt idx="921">
                  <c:v>640</c:v>
                </c:pt>
                <c:pt idx="922">
                  <c:v>625</c:v>
                </c:pt>
                <c:pt idx="923">
                  <c:v>625</c:v>
                </c:pt>
                <c:pt idx="924">
                  <c:v>625</c:v>
                </c:pt>
                <c:pt idx="925">
                  <c:v>625</c:v>
                </c:pt>
                <c:pt idx="926">
                  <c:v>625</c:v>
                </c:pt>
                <c:pt idx="927">
                  <c:v>625</c:v>
                </c:pt>
                <c:pt idx="928">
                  <c:v>625</c:v>
                </c:pt>
                <c:pt idx="929">
                  <c:v>665</c:v>
                </c:pt>
                <c:pt idx="930">
                  <c:v>640</c:v>
                </c:pt>
                <c:pt idx="931">
                  <c:v>650</c:v>
                </c:pt>
                <c:pt idx="932">
                  <c:v>650</c:v>
                </c:pt>
                <c:pt idx="933">
                  <c:v>650</c:v>
                </c:pt>
                <c:pt idx="934">
                  <c:v>650</c:v>
                </c:pt>
                <c:pt idx="935">
                  <c:v>650</c:v>
                </c:pt>
                <c:pt idx="936">
                  <c:v>650</c:v>
                </c:pt>
                <c:pt idx="937">
                  <c:v>650</c:v>
                </c:pt>
                <c:pt idx="938">
                  <c:v>650</c:v>
                </c:pt>
                <c:pt idx="939">
                  <c:v>650</c:v>
                </c:pt>
                <c:pt idx="940">
                  <c:v>650</c:v>
                </c:pt>
                <c:pt idx="941">
                  <c:v>625</c:v>
                </c:pt>
                <c:pt idx="942">
                  <c:v>625</c:v>
                </c:pt>
                <c:pt idx="943">
                  <c:v>625</c:v>
                </c:pt>
                <c:pt idx="944">
                  <c:v>625</c:v>
                </c:pt>
                <c:pt idx="945">
                  <c:v>700</c:v>
                </c:pt>
                <c:pt idx="946">
                  <c:v>700</c:v>
                </c:pt>
                <c:pt idx="947">
                  <c:v>700</c:v>
                </c:pt>
                <c:pt idx="948">
                  <c:v>700</c:v>
                </c:pt>
                <c:pt idx="949">
                  <c:v>700</c:v>
                </c:pt>
                <c:pt idx="950">
                  <c:v>725</c:v>
                </c:pt>
                <c:pt idx="951">
                  <c:v>700</c:v>
                </c:pt>
                <c:pt idx="952">
                  <c:v>675</c:v>
                </c:pt>
                <c:pt idx="953">
                  <c:v>675</c:v>
                </c:pt>
                <c:pt idx="954">
                  <c:v>650</c:v>
                </c:pt>
                <c:pt idx="955">
                  <c:v>650</c:v>
                </c:pt>
                <c:pt idx="956">
                  <c:v>650</c:v>
                </c:pt>
                <c:pt idx="957">
                  <c:v>690</c:v>
                </c:pt>
                <c:pt idx="958">
                  <c:v>690</c:v>
                </c:pt>
                <c:pt idx="959">
                  <c:v>690</c:v>
                </c:pt>
                <c:pt idx="960">
                  <c:v>690</c:v>
                </c:pt>
                <c:pt idx="961">
                  <c:v>690</c:v>
                </c:pt>
                <c:pt idx="962">
                  <c:v>690</c:v>
                </c:pt>
                <c:pt idx="963">
                  <c:v>725</c:v>
                </c:pt>
                <c:pt idx="964">
                  <c:v>725</c:v>
                </c:pt>
                <c:pt idx="965">
                  <c:v>725</c:v>
                </c:pt>
                <c:pt idx="966">
                  <c:v>750</c:v>
                </c:pt>
                <c:pt idx="967">
                  <c:v>750</c:v>
                </c:pt>
                <c:pt idx="968">
                  <c:v>750</c:v>
                </c:pt>
                <c:pt idx="969">
                  <c:v>750</c:v>
                </c:pt>
                <c:pt idx="970">
                  <c:v>775</c:v>
                </c:pt>
                <c:pt idx="971">
                  <c:v>775</c:v>
                </c:pt>
                <c:pt idx="972">
                  <c:v>775</c:v>
                </c:pt>
                <c:pt idx="973">
                  <c:v>775</c:v>
                </c:pt>
                <c:pt idx="974">
                  <c:v>775</c:v>
                </c:pt>
                <c:pt idx="975">
                  <c:v>775</c:v>
                </c:pt>
                <c:pt idx="976">
                  <c:v>800</c:v>
                </c:pt>
                <c:pt idx="977">
                  <c:v>800</c:v>
                </c:pt>
                <c:pt idx="978">
                  <c:v>800</c:v>
                </c:pt>
                <c:pt idx="979">
                  <c:v>800</c:v>
                </c:pt>
                <c:pt idx="980">
                  <c:v>800</c:v>
                </c:pt>
                <c:pt idx="981">
                  <c:v>800</c:v>
                </c:pt>
                <c:pt idx="982">
                  <c:v>775</c:v>
                </c:pt>
                <c:pt idx="983">
                  <c:v>775</c:v>
                </c:pt>
                <c:pt idx="984">
                  <c:v>775</c:v>
                </c:pt>
                <c:pt idx="985">
                  <c:v>775</c:v>
                </c:pt>
                <c:pt idx="986">
                  <c:v>700</c:v>
                </c:pt>
                <c:pt idx="987">
                  <c:v>700</c:v>
                </c:pt>
                <c:pt idx="988">
                  <c:v>700</c:v>
                </c:pt>
                <c:pt idx="989">
                  <c:v>700</c:v>
                </c:pt>
                <c:pt idx="990">
                  <c:v>715</c:v>
                </c:pt>
                <c:pt idx="991">
                  <c:v>715</c:v>
                </c:pt>
                <c:pt idx="992">
                  <c:v>715</c:v>
                </c:pt>
                <c:pt idx="993">
                  <c:v>700</c:v>
                </c:pt>
                <c:pt idx="994">
                  <c:v>710</c:v>
                </c:pt>
                <c:pt idx="995">
                  <c:v>700</c:v>
                </c:pt>
                <c:pt idx="996">
                  <c:v>715</c:v>
                </c:pt>
                <c:pt idx="997">
                  <c:v>700</c:v>
                </c:pt>
                <c:pt idx="998">
                  <c:v>715</c:v>
                </c:pt>
                <c:pt idx="999">
                  <c:v>710</c:v>
                </c:pt>
                <c:pt idx="1000">
                  <c:v>710</c:v>
                </c:pt>
                <c:pt idx="1001">
                  <c:v>735</c:v>
                </c:pt>
                <c:pt idx="1002">
                  <c:v>735</c:v>
                </c:pt>
                <c:pt idx="1003">
                  <c:v>735</c:v>
                </c:pt>
                <c:pt idx="1004">
                  <c:v>750</c:v>
                </c:pt>
                <c:pt idx="1005">
                  <c:v>735</c:v>
                </c:pt>
                <c:pt idx="1006">
                  <c:v>735</c:v>
                </c:pt>
                <c:pt idx="1007">
                  <c:v>735</c:v>
                </c:pt>
                <c:pt idx="1008">
                  <c:v>735</c:v>
                </c:pt>
                <c:pt idx="1009">
                  <c:v>735</c:v>
                </c:pt>
                <c:pt idx="1010">
                  <c:v>735</c:v>
                </c:pt>
                <c:pt idx="1011">
                  <c:v>735</c:v>
                </c:pt>
                <c:pt idx="1012">
                  <c:v>735</c:v>
                </c:pt>
                <c:pt idx="1013">
                  <c:v>750</c:v>
                </c:pt>
                <c:pt idx="1014">
                  <c:v>750</c:v>
                </c:pt>
                <c:pt idx="1015">
                  <c:v>750</c:v>
                </c:pt>
                <c:pt idx="1016">
                  <c:v>725</c:v>
                </c:pt>
                <c:pt idx="1017">
                  <c:v>725</c:v>
                </c:pt>
                <c:pt idx="1018">
                  <c:v>735</c:v>
                </c:pt>
                <c:pt idx="1019">
                  <c:v>735</c:v>
                </c:pt>
                <c:pt idx="1020">
                  <c:v>720</c:v>
                </c:pt>
                <c:pt idx="1021">
                  <c:v>775</c:v>
                </c:pt>
                <c:pt idx="1022">
                  <c:v>775</c:v>
                </c:pt>
                <c:pt idx="1023">
                  <c:v>775</c:v>
                </c:pt>
                <c:pt idx="1024">
                  <c:v>775</c:v>
                </c:pt>
                <c:pt idx="1025">
                  <c:v>790</c:v>
                </c:pt>
                <c:pt idx="1026">
                  <c:v>790</c:v>
                </c:pt>
                <c:pt idx="1027">
                  <c:v>790</c:v>
                </c:pt>
                <c:pt idx="1028">
                  <c:v>790</c:v>
                </c:pt>
                <c:pt idx="1029">
                  <c:v>790</c:v>
                </c:pt>
                <c:pt idx="1030">
                  <c:v>790</c:v>
                </c:pt>
                <c:pt idx="1031">
                  <c:v>790</c:v>
                </c:pt>
                <c:pt idx="1032">
                  <c:v>740</c:v>
                </c:pt>
                <c:pt idx="1033">
                  <c:v>740</c:v>
                </c:pt>
                <c:pt idx="1034">
                  <c:v>640</c:v>
                </c:pt>
                <c:pt idx="1035">
                  <c:v>670</c:v>
                </c:pt>
                <c:pt idx="1036">
                  <c:v>672</c:v>
                </c:pt>
                <c:pt idx="1037">
                  <c:v>702</c:v>
                </c:pt>
                <c:pt idx="1038">
                  <c:v>684</c:v>
                </c:pt>
                <c:pt idx="1039">
                  <c:v>725</c:v>
                </c:pt>
                <c:pt idx="1040">
                  <c:v>725</c:v>
                </c:pt>
                <c:pt idx="1041">
                  <c:v>741</c:v>
                </c:pt>
                <c:pt idx="1042">
                  <c:v>741</c:v>
                </c:pt>
                <c:pt idx="1043">
                  <c:v>741</c:v>
                </c:pt>
                <c:pt idx="1044">
                  <c:v>765</c:v>
                </c:pt>
                <c:pt idx="1045">
                  <c:v>765</c:v>
                </c:pt>
                <c:pt idx="1046">
                  <c:v>775</c:v>
                </c:pt>
                <c:pt idx="1047">
                  <c:v>750</c:v>
                </c:pt>
                <c:pt idx="1048">
                  <c:v>800</c:v>
                </c:pt>
                <c:pt idx="1049">
                  <c:v>775</c:v>
                </c:pt>
                <c:pt idx="1050">
                  <c:v>775</c:v>
                </c:pt>
                <c:pt idx="1051">
                  <c:v>775</c:v>
                </c:pt>
                <c:pt idx="1052">
                  <c:v>750</c:v>
                </c:pt>
                <c:pt idx="1053">
                  <c:v>725</c:v>
                </c:pt>
                <c:pt idx="1054">
                  <c:v>725</c:v>
                </c:pt>
                <c:pt idx="1055">
                  <c:v>725</c:v>
                </c:pt>
                <c:pt idx="1056">
                  <c:v>725</c:v>
                </c:pt>
                <c:pt idx="1057">
                  <c:v>725</c:v>
                </c:pt>
                <c:pt idx="1058">
                  <c:v>685</c:v>
                </c:pt>
                <c:pt idx="1059">
                  <c:v>710</c:v>
                </c:pt>
                <c:pt idx="1060">
                  <c:v>710</c:v>
                </c:pt>
                <c:pt idx="1061">
                  <c:v>710</c:v>
                </c:pt>
                <c:pt idx="1062">
                  <c:v>710</c:v>
                </c:pt>
                <c:pt idx="1063">
                  <c:v>690</c:v>
                </c:pt>
                <c:pt idx="1064">
                  <c:v>700</c:v>
                </c:pt>
                <c:pt idx="1065">
                  <c:v>700</c:v>
                </c:pt>
                <c:pt idx="1066">
                  <c:v>695</c:v>
                </c:pt>
                <c:pt idx="1067">
                  <c:v>700</c:v>
                </c:pt>
                <c:pt idx="1068">
                  <c:v>700</c:v>
                </c:pt>
                <c:pt idx="1069">
                  <c:v>700</c:v>
                </c:pt>
                <c:pt idx="1070">
                  <c:v>700</c:v>
                </c:pt>
                <c:pt idx="1071">
                  <c:v>700</c:v>
                </c:pt>
                <c:pt idx="1072">
                  <c:v>735</c:v>
                </c:pt>
                <c:pt idx="1073">
                  <c:v>765</c:v>
                </c:pt>
                <c:pt idx="1074">
                  <c:v>750</c:v>
                </c:pt>
                <c:pt idx="1075">
                  <c:v>725</c:v>
                </c:pt>
                <c:pt idx="1076">
                  <c:v>725</c:v>
                </c:pt>
                <c:pt idx="1077">
                  <c:v>725</c:v>
                </c:pt>
                <c:pt idx="1078">
                  <c:v>735</c:v>
                </c:pt>
                <c:pt idx="1079">
                  <c:v>735</c:v>
                </c:pt>
                <c:pt idx="1080">
                  <c:v>710</c:v>
                </c:pt>
                <c:pt idx="1081">
                  <c:v>710</c:v>
                </c:pt>
                <c:pt idx="1082">
                  <c:v>710</c:v>
                </c:pt>
                <c:pt idx="1083">
                  <c:v>710</c:v>
                </c:pt>
                <c:pt idx="1084">
                  <c:v>700</c:v>
                </c:pt>
                <c:pt idx="1085">
                  <c:v>695</c:v>
                </c:pt>
                <c:pt idx="1086">
                  <c:v>695</c:v>
                </c:pt>
                <c:pt idx="1087">
                  <c:v>695</c:v>
                </c:pt>
                <c:pt idx="1088">
                  <c:v>695</c:v>
                </c:pt>
                <c:pt idx="1089">
                  <c:v>700</c:v>
                </c:pt>
                <c:pt idx="1090">
                  <c:v>700</c:v>
                </c:pt>
                <c:pt idx="1091">
                  <c:v>700</c:v>
                </c:pt>
                <c:pt idx="1092">
                  <c:v>700</c:v>
                </c:pt>
                <c:pt idx="1093">
                  <c:v>675</c:v>
                </c:pt>
                <c:pt idx="1094">
                  <c:v>665</c:v>
                </c:pt>
                <c:pt idx="1095">
                  <c:v>665</c:v>
                </c:pt>
                <c:pt idx="1096">
                  <c:v>665</c:v>
                </c:pt>
                <c:pt idx="1097">
                  <c:v>665</c:v>
                </c:pt>
                <c:pt idx="1098">
                  <c:v>665</c:v>
                </c:pt>
                <c:pt idx="1099">
                  <c:v>665</c:v>
                </c:pt>
                <c:pt idx="1100">
                  <c:v>715</c:v>
                </c:pt>
                <c:pt idx="1101">
                  <c:v>715</c:v>
                </c:pt>
                <c:pt idx="1102">
                  <c:v>715</c:v>
                </c:pt>
                <c:pt idx="1103">
                  <c:v>705</c:v>
                </c:pt>
                <c:pt idx="1104">
                  <c:v>705</c:v>
                </c:pt>
                <c:pt idx="1105">
                  <c:v>740</c:v>
                </c:pt>
                <c:pt idx="1106">
                  <c:v>740</c:v>
                </c:pt>
                <c:pt idx="1107">
                  <c:v>715</c:v>
                </c:pt>
                <c:pt idx="1108">
                  <c:v>715</c:v>
                </c:pt>
                <c:pt idx="1109">
                  <c:v>715</c:v>
                </c:pt>
                <c:pt idx="1110">
                  <c:v>710</c:v>
                </c:pt>
                <c:pt idx="1111">
                  <c:v>710</c:v>
                </c:pt>
                <c:pt idx="1112">
                  <c:v>710</c:v>
                </c:pt>
                <c:pt idx="1113">
                  <c:v>755</c:v>
                </c:pt>
                <c:pt idx="1114">
                  <c:v>755</c:v>
                </c:pt>
                <c:pt idx="1115">
                  <c:v>755</c:v>
                </c:pt>
                <c:pt idx="1116">
                  <c:v>755</c:v>
                </c:pt>
                <c:pt idx="1117">
                  <c:v>755</c:v>
                </c:pt>
                <c:pt idx="1118">
                  <c:v>755</c:v>
                </c:pt>
                <c:pt idx="1119">
                  <c:v>755</c:v>
                </c:pt>
                <c:pt idx="1120">
                  <c:v>750</c:v>
                </c:pt>
                <c:pt idx="1121">
                  <c:v>750</c:v>
                </c:pt>
                <c:pt idx="1122">
                  <c:v>800</c:v>
                </c:pt>
                <c:pt idx="1123">
                  <c:v>800</c:v>
                </c:pt>
                <c:pt idx="1124">
                  <c:v>800</c:v>
                </c:pt>
                <c:pt idx="1125">
                  <c:v>800</c:v>
                </c:pt>
                <c:pt idx="1126">
                  <c:v>800</c:v>
                </c:pt>
                <c:pt idx="1127">
                  <c:v>800</c:v>
                </c:pt>
                <c:pt idx="1128">
                  <c:v>840</c:v>
                </c:pt>
                <c:pt idx="1129">
                  <c:v>840</c:v>
                </c:pt>
                <c:pt idx="1130">
                  <c:v>835</c:v>
                </c:pt>
                <c:pt idx="1131">
                  <c:v>835</c:v>
                </c:pt>
                <c:pt idx="1132">
                  <c:v>835</c:v>
                </c:pt>
                <c:pt idx="1133">
                  <c:v>835</c:v>
                </c:pt>
                <c:pt idx="1134">
                  <c:v>835</c:v>
                </c:pt>
                <c:pt idx="1135">
                  <c:v>835</c:v>
                </c:pt>
                <c:pt idx="1136">
                  <c:v>835</c:v>
                </c:pt>
                <c:pt idx="1137">
                  <c:v>825</c:v>
                </c:pt>
                <c:pt idx="1138">
                  <c:v>825</c:v>
                </c:pt>
                <c:pt idx="1139">
                  <c:v>825</c:v>
                </c:pt>
                <c:pt idx="1140">
                  <c:v>825</c:v>
                </c:pt>
                <c:pt idx="1141">
                  <c:v>835</c:v>
                </c:pt>
                <c:pt idx="1142">
                  <c:v>835</c:v>
                </c:pt>
                <c:pt idx="1143">
                  <c:v>835</c:v>
                </c:pt>
                <c:pt idx="1144">
                  <c:v>835</c:v>
                </c:pt>
                <c:pt idx="1145">
                  <c:v>835</c:v>
                </c:pt>
                <c:pt idx="1146">
                  <c:v>835</c:v>
                </c:pt>
                <c:pt idx="1147">
                  <c:v>835</c:v>
                </c:pt>
                <c:pt idx="1148">
                  <c:v>835</c:v>
                </c:pt>
                <c:pt idx="1149">
                  <c:v>820</c:v>
                </c:pt>
                <c:pt idx="1150">
                  <c:v>820</c:v>
                </c:pt>
                <c:pt idx="1151">
                  <c:v>820</c:v>
                </c:pt>
                <c:pt idx="1152">
                  <c:v>820</c:v>
                </c:pt>
                <c:pt idx="1153">
                  <c:v>835</c:v>
                </c:pt>
                <c:pt idx="1154">
                  <c:v>885</c:v>
                </c:pt>
                <c:pt idx="1155">
                  <c:v>885</c:v>
                </c:pt>
                <c:pt idx="1156">
                  <c:v>910</c:v>
                </c:pt>
                <c:pt idx="1157">
                  <c:v>900</c:v>
                </c:pt>
                <c:pt idx="1158">
                  <c:v>840</c:v>
                </c:pt>
                <c:pt idx="1159">
                  <c:v>840</c:v>
                </c:pt>
                <c:pt idx="1160">
                  <c:v>840</c:v>
                </c:pt>
                <c:pt idx="1161">
                  <c:v>825</c:v>
                </c:pt>
                <c:pt idx="1162">
                  <c:v>825</c:v>
                </c:pt>
                <c:pt idx="1163">
                  <c:v>825</c:v>
                </c:pt>
                <c:pt idx="1164">
                  <c:v>825</c:v>
                </c:pt>
                <c:pt idx="1165">
                  <c:v>840</c:v>
                </c:pt>
                <c:pt idx="1166">
                  <c:v>865</c:v>
                </c:pt>
                <c:pt idx="1167">
                  <c:v>865</c:v>
                </c:pt>
                <c:pt idx="1168">
                  <c:v>875</c:v>
                </c:pt>
                <c:pt idx="1169">
                  <c:v>875</c:v>
                </c:pt>
                <c:pt idx="1170">
                  <c:v>875</c:v>
                </c:pt>
                <c:pt idx="1171">
                  <c:v>850</c:v>
                </c:pt>
                <c:pt idx="1172">
                  <c:v>850</c:v>
                </c:pt>
                <c:pt idx="1173">
                  <c:v>850</c:v>
                </c:pt>
                <c:pt idx="1174">
                  <c:v>850</c:v>
                </c:pt>
                <c:pt idx="1175">
                  <c:v>875</c:v>
                </c:pt>
                <c:pt idx="1176">
                  <c:v>965</c:v>
                </c:pt>
                <c:pt idx="1177">
                  <c:v>965</c:v>
                </c:pt>
                <c:pt idx="1178">
                  <c:v>950</c:v>
                </c:pt>
                <c:pt idx="1179">
                  <c:v>950</c:v>
                </c:pt>
                <c:pt idx="1180">
                  <c:v>1025</c:v>
                </c:pt>
                <c:pt idx="1181">
                  <c:v>1150</c:v>
                </c:pt>
                <c:pt idx="1182">
                  <c:v>1225</c:v>
                </c:pt>
                <c:pt idx="1183">
                  <c:v>1040</c:v>
                </c:pt>
                <c:pt idx="1184">
                  <c:v>1100</c:v>
                </c:pt>
                <c:pt idx="1185">
                  <c:v>1050</c:v>
                </c:pt>
                <c:pt idx="1186">
                  <c:v>1050</c:v>
                </c:pt>
                <c:pt idx="1187">
                  <c:v>1085</c:v>
                </c:pt>
                <c:pt idx="1188">
                  <c:v>1100</c:v>
                </c:pt>
                <c:pt idx="1189">
                  <c:v>1075</c:v>
                </c:pt>
                <c:pt idx="1190">
                  <c:v>1075</c:v>
                </c:pt>
                <c:pt idx="1191">
                  <c:v>1100</c:v>
                </c:pt>
                <c:pt idx="1192">
                  <c:v>1100</c:v>
                </c:pt>
                <c:pt idx="1193">
                  <c:v>1100</c:v>
                </c:pt>
                <c:pt idx="1194">
                  <c:v>1050</c:v>
                </c:pt>
                <c:pt idx="1195">
                  <c:v>1050</c:v>
                </c:pt>
                <c:pt idx="1196">
                  <c:v>1050</c:v>
                </c:pt>
                <c:pt idx="1197">
                  <c:v>1050</c:v>
                </c:pt>
                <c:pt idx="1198">
                  <c:v>1050</c:v>
                </c:pt>
                <c:pt idx="1199">
                  <c:v>1020</c:v>
                </c:pt>
                <c:pt idx="1200">
                  <c:v>1020</c:v>
                </c:pt>
                <c:pt idx="1201">
                  <c:v>1020</c:v>
                </c:pt>
                <c:pt idx="1202">
                  <c:v>1050</c:v>
                </c:pt>
                <c:pt idx="1203">
                  <c:v>1010</c:v>
                </c:pt>
                <c:pt idx="1204">
                  <c:v>1010</c:v>
                </c:pt>
                <c:pt idx="1205">
                  <c:v>1050</c:v>
                </c:pt>
                <c:pt idx="1206">
                  <c:v>1050</c:v>
                </c:pt>
                <c:pt idx="1207">
                  <c:v>1075</c:v>
                </c:pt>
                <c:pt idx="1208">
                  <c:v>1100</c:v>
                </c:pt>
                <c:pt idx="1209">
                  <c:v>1100</c:v>
                </c:pt>
                <c:pt idx="1210">
                  <c:v>1150</c:v>
                </c:pt>
                <c:pt idx="1211">
                  <c:v>1160</c:v>
                </c:pt>
                <c:pt idx="1212">
                  <c:v>1160</c:v>
                </c:pt>
                <c:pt idx="1213">
                  <c:v>1160</c:v>
                </c:pt>
                <c:pt idx="1214">
                  <c:v>1160</c:v>
                </c:pt>
                <c:pt idx="1215">
                  <c:v>1085</c:v>
                </c:pt>
                <c:pt idx="1216">
                  <c:v>1060</c:v>
                </c:pt>
                <c:pt idx="1217">
                  <c:v>1060</c:v>
                </c:pt>
                <c:pt idx="1218">
                  <c:v>1100</c:v>
                </c:pt>
                <c:pt idx="1219">
                  <c:v>1090</c:v>
                </c:pt>
                <c:pt idx="1220">
                  <c:v>1085</c:v>
                </c:pt>
                <c:pt idx="1221">
                  <c:v>1075</c:v>
                </c:pt>
                <c:pt idx="1222">
                  <c:v>1010</c:v>
                </c:pt>
                <c:pt idx="1223">
                  <c:v>1035</c:v>
                </c:pt>
                <c:pt idx="1224">
                  <c:v>1035</c:v>
                </c:pt>
                <c:pt idx="1225">
                  <c:v>1045</c:v>
                </c:pt>
                <c:pt idx="1226">
                  <c:v>1155</c:v>
                </c:pt>
                <c:pt idx="1227">
                  <c:v>1130</c:v>
                </c:pt>
                <c:pt idx="1228">
                  <c:v>1160</c:v>
                </c:pt>
                <c:pt idx="1229">
                  <c:v>1165</c:v>
                </c:pt>
                <c:pt idx="1230">
                  <c:v>1160</c:v>
                </c:pt>
                <c:pt idx="1231">
                  <c:v>1160</c:v>
                </c:pt>
                <c:pt idx="1232">
                  <c:v>1200</c:v>
                </c:pt>
                <c:pt idx="1233">
                  <c:v>1250</c:v>
                </c:pt>
                <c:pt idx="1234">
                  <c:v>1225</c:v>
                </c:pt>
                <c:pt idx="1235">
                  <c:v>1225</c:v>
                </c:pt>
                <c:pt idx="1236">
                  <c:v>1200</c:v>
                </c:pt>
                <c:pt idx="1237">
                  <c:v>1250</c:v>
                </c:pt>
                <c:pt idx="1238">
                  <c:v>1250</c:v>
                </c:pt>
                <c:pt idx="1239">
                  <c:v>1250</c:v>
                </c:pt>
                <c:pt idx="1240">
                  <c:v>1250</c:v>
                </c:pt>
                <c:pt idx="1241">
                  <c:v>1250</c:v>
                </c:pt>
                <c:pt idx="1242">
                  <c:v>1250</c:v>
                </c:pt>
                <c:pt idx="1243">
                  <c:v>1250</c:v>
                </c:pt>
                <c:pt idx="1244">
                  <c:v>1250</c:v>
                </c:pt>
                <c:pt idx="1245">
                  <c:v>1150</c:v>
                </c:pt>
                <c:pt idx="1246">
                  <c:v>1185</c:v>
                </c:pt>
                <c:pt idx="1247">
                  <c:v>1275</c:v>
                </c:pt>
                <c:pt idx="1248">
                  <c:v>1205</c:v>
                </c:pt>
                <c:pt idx="1249">
                  <c:v>1185</c:v>
                </c:pt>
                <c:pt idx="1250">
                  <c:v>1185</c:v>
                </c:pt>
                <c:pt idx="1251">
                  <c:v>1190</c:v>
                </c:pt>
                <c:pt idx="1252">
                  <c:v>1150</c:v>
                </c:pt>
                <c:pt idx="1253">
                  <c:v>1150</c:v>
                </c:pt>
                <c:pt idx="1254">
                  <c:v>1150</c:v>
                </c:pt>
                <c:pt idx="1255">
                  <c:v>1150</c:v>
                </c:pt>
                <c:pt idx="1256">
                  <c:v>1150</c:v>
                </c:pt>
                <c:pt idx="1257">
                  <c:v>1100</c:v>
                </c:pt>
                <c:pt idx="1258">
                  <c:v>1125</c:v>
                </c:pt>
                <c:pt idx="1259">
                  <c:v>1150</c:v>
                </c:pt>
                <c:pt idx="1260">
                  <c:v>1150</c:v>
                </c:pt>
                <c:pt idx="1261">
                  <c:v>1250</c:v>
                </c:pt>
                <c:pt idx="1262">
                  <c:v>1250</c:v>
                </c:pt>
                <c:pt idx="1263">
                  <c:v>1325</c:v>
                </c:pt>
                <c:pt idx="1264">
                  <c:v>1325</c:v>
                </c:pt>
                <c:pt idx="1265">
                  <c:v>1360</c:v>
                </c:pt>
                <c:pt idx="1266">
                  <c:v>1300</c:v>
                </c:pt>
                <c:pt idx="1267">
                  <c:v>1485</c:v>
                </c:pt>
                <c:pt idx="1268">
                  <c:v>1460</c:v>
                </c:pt>
                <c:pt idx="1269">
                  <c:v>1515</c:v>
                </c:pt>
                <c:pt idx="1270">
                  <c:v>1500</c:v>
                </c:pt>
                <c:pt idx="1271">
                  <c:v>1365</c:v>
                </c:pt>
                <c:pt idx="1272">
                  <c:v>1475</c:v>
                </c:pt>
                <c:pt idx="1273">
                  <c:v>1475</c:v>
                </c:pt>
                <c:pt idx="1274">
                  <c:v>1425</c:v>
                </c:pt>
                <c:pt idx="1275">
                  <c:v>1575</c:v>
                </c:pt>
                <c:pt idx="1276">
                  <c:v>1450</c:v>
                </c:pt>
                <c:pt idx="1277">
                  <c:v>1325</c:v>
                </c:pt>
                <c:pt idx="1278">
                  <c:v>1325</c:v>
                </c:pt>
                <c:pt idx="1279">
                  <c:v>1250</c:v>
                </c:pt>
                <c:pt idx="1280">
                  <c:v>1250</c:v>
                </c:pt>
                <c:pt idx="1281">
                  <c:v>1250</c:v>
                </c:pt>
                <c:pt idx="1282">
                  <c:v>1350</c:v>
                </c:pt>
                <c:pt idx="1283">
                  <c:v>1480</c:v>
                </c:pt>
                <c:pt idx="1284">
                  <c:v>1475</c:v>
                </c:pt>
                <c:pt idx="1285">
                  <c:v>1475</c:v>
                </c:pt>
                <c:pt idx="1286">
                  <c:v>1350</c:v>
                </c:pt>
                <c:pt idx="1287">
                  <c:v>1350</c:v>
                </c:pt>
                <c:pt idx="1288">
                  <c:v>1350</c:v>
                </c:pt>
                <c:pt idx="1289">
                  <c:v>1275</c:v>
                </c:pt>
                <c:pt idx="1290">
                  <c:v>1325</c:v>
                </c:pt>
                <c:pt idx="1291">
                  <c:v>1325</c:v>
                </c:pt>
                <c:pt idx="1292">
                  <c:v>1325</c:v>
                </c:pt>
                <c:pt idx="1293">
                  <c:v>1375</c:v>
                </c:pt>
                <c:pt idx="1294">
                  <c:v>1425</c:v>
                </c:pt>
                <c:pt idx="1295">
                  <c:v>1425</c:v>
                </c:pt>
                <c:pt idx="1296">
                  <c:v>1325</c:v>
                </c:pt>
                <c:pt idx="1297">
                  <c:v>1375</c:v>
                </c:pt>
                <c:pt idx="1298">
                  <c:v>1275</c:v>
                </c:pt>
                <c:pt idx="1299">
                  <c:v>1400</c:v>
                </c:pt>
                <c:pt idx="1300">
                  <c:v>1250</c:v>
                </c:pt>
                <c:pt idx="1301">
                  <c:v>1350</c:v>
                </c:pt>
                <c:pt idx="1302">
                  <c:v>1300</c:v>
                </c:pt>
                <c:pt idx="1303">
                  <c:v>1300</c:v>
                </c:pt>
                <c:pt idx="1304">
                  <c:v>1150</c:v>
                </c:pt>
                <c:pt idx="1305">
                  <c:v>1350</c:v>
                </c:pt>
                <c:pt idx="1306">
                  <c:v>1275</c:v>
                </c:pt>
                <c:pt idx="1307">
                  <c:v>1175</c:v>
                </c:pt>
                <c:pt idx="1308">
                  <c:v>1175</c:v>
                </c:pt>
                <c:pt idx="1309">
                  <c:v>1175</c:v>
                </c:pt>
                <c:pt idx="1310">
                  <c:v>1350</c:v>
                </c:pt>
                <c:pt idx="1311">
                  <c:v>1300</c:v>
                </c:pt>
                <c:pt idx="1312">
                  <c:v>1325</c:v>
                </c:pt>
                <c:pt idx="1313">
                  <c:v>1375</c:v>
                </c:pt>
                <c:pt idx="1314">
                  <c:v>1350</c:v>
                </c:pt>
                <c:pt idx="1315">
                  <c:v>1400</c:v>
                </c:pt>
                <c:pt idx="1316">
                  <c:v>1435</c:v>
                </c:pt>
                <c:pt idx="1317">
                  <c:v>1475</c:v>
                </c:pt>
                <c:pt idx="1318">
                  <c:v>1475</c:v>
                </c:pt>
                <c:pt idx="1319">
                  <c:v>1550</c:v>
                </c:pt>
                <c:pt idx="1320">
                  <c:v>1550</c:v>
                </c:pt>
                <c:pt idx="1321">
                  <c:v>1575</c:v>
                </c:pt>
                <c:pt idx="1322">
                  <c:v>1575</c:v>
                </c:pt>
                <c:pt idx="1323">
                  <c:v>1575</c:v>
                </c:pt>
                <c:pt idx="1324">
                  <c:v>1500</c:v>
                </c:pt>
                <c:pt idx="1325">
                  <c:v>1575</c:v>
                </c:pt>
                <c:pt idx="1326">
                  <c:v>1700</c:v>
                </c:pt>
                <c:pt idx="1327">
                  <c:v>1700</c:v>
                </c:pt>
                <c:pt idx="1328">
                  <c:v>1725</c:v>
                </c:pt>
                <c:pt idx="1329">
                  <c:v>1775</c:v>
                </c:pt>
                <c:pt idx="1330">
                  <c:v>1775</c:v>
                </c:pt>
                <c:pt idx="1331">
                  <c:v>1775</c:v>
                </c:pt>
                <c:pt idx="1332">
                  <c:v>1750</c:v>
                </c:pt>
                <c:pt idx="1333">
                  <c:v>1900</c:v>
                </c:pt>
                <c:pt idx="1334">
                  <c:v>1875</c:v>
                </c:pt>
                <c:pt idx="1335">
                  <c:v>1825</c:v>
                </c:pt>
                <c:pt idx="1336">
                  <c:v>1875</c:v>
                </c:pt>
                <c:pt idx="1337">
                  <c:v>1950</c:v>
                </c:pt>
                <c:pt idx="1338">
                  <c:v>1950</c:v>
                </c:pt>
                <c:pt idx="1339">
                  <c:v>1900</c:v>
                </c:pt>
                <c:pt idx="1340">
                  <c:v>1950</c:v>
                </c:pt>
                <c:pt idx="1341">
                  <c:v>1950</c:v>
                </c:pt>
                <c:pt idx="1342">
                  <c:v>1950</c:v>
                </c:pt>
                <c:pt idx="1343">
                  <c:v>1950</c:v>
                </c:pt>
                <c:pt idx="1344">
                  <c:v>2025</c:v>
                </c:pt>
                <c:pt idx="1345">
                  <c:v>2025</c:v>
                </c:pt>
                <c:pt idx="1346">
                  <c:v>2025</c:v>
                </c:pt>
                <c:pt idx="1347">
                  <c:v>2025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442368272"/>
        <c:axId val="442368832"/>
      </c:areaChart>
      <c:lineChart>
        <c:grouping val="standard"/>
        <c:varyColors val="0"/>
        <c:ser>
          <c:idx val="0"/>
          <c:order val="0"/>
          <c:tx>
            <c:strRef>
              <c:f>针叶阔叶价差!$C$1</c:f>
              <c:strCache>
                <c:ptCount val="1"/>
                <c:pt idx="0">
                  <c:v>山东智利银星</c:v>
                </c:pt>
              </c:strCache>
            </c:strRef>
          </c:tx>
          <c:spPr>
            <a:ln w="19050" cap="rnd" cmpd="sng" algn="ctr">
              <a:solidFill>
                <a:schemeClr val="accent1"/>
              </a:solidFill>
              <a:prstDash val="solid"/>
              <a:round/>
            </a:ln>
            <a:effectLst/>
          </c:spPr>
          <c:marker>
            <c:symbol val="none"/>
          </c:marker>
          <c:cat>
            <c:numRef>
              <c:f>针叶阔叶价差!$B$2:$B$1349</c:f>
              <c:numCache>
                <c:formatCode>m/d/yyyy</c:formatCode>
                <c:ptCount val="1348"/>
                <c:pt idx="0">
                  <c:v>42370</c:v>
                </c:pt>
                <c:pt idx="1">
                  <c:v>42373</c:v>
                </c:pt>
                <c:pt idx="2">
                  <c:v>42374</c:v>
                </c:pt>
                <c:pt idx="3">
                  <c:v>42375</c:v>
                </c:pt>
                <c:pt idx="4">
                  <c:v>42376</c:v>
                </c:pt>
                <c:pt idx="5">
                  <c:v>42377</c:v>
                </c:pt>
                <c:pt idx="6">
                  <c:v>42380</c:v>
                </c:pt>
                <c:pt idx="7">
                  <c:v>42381</c:v>
                </c:pt>
                <c:pt idx="8">
                  <c:v>42382</c:v>
                </c:pt>
                <c:pt idx="9">
                  <c:v>42383</c:v>
                </c:pt>
                <c:pt idx="10">
                  <c:v>42384</c:v>
                </c:pt>
                <c:pt idx="11">
                  <c:v>42387</c:v>
                </c:pt>
                <c:pt idx="12">
                  <c:v>42388</c:v>
                </c:pt>
                <c:pt idx="13">
                  <c:v>42389</c:v>
                </c:pt>
                <c:pt idx="14">
                  <c:v>42390</c:v>
                </c:pt>
                <c:pt idx="15">
                  <c:v>42391</c:v>
                </c:pt>
                <c:pt idx="16">
                  <c:v>42394</c:v>
                </c:pt>
                <c:pt idx="17">
                  <c:v>42395</c:v>
                </c:pt>
                <c:pt idx="18">
                  <c:v>42396</c:v>
                </c:pt>
                <c:pt idx="19">
                  <c:v>42397</c:v>
                </c:pt>
                <c:pt idx="20">
                  <c:v>42398</c:v>
                </c:pt>
                <c:pt idx="21">
                  <c:v>42401</c:v>
                </c:pt>
                <c:pt idx="22">
                  <c:v>42402</c:v>
                </c:pt>
                <c:pt idx="23">
                  <c:v>42403</c:v>
                </c:pt>
                <c:pt idx="24">
                  <c:v>42404</c:v>
                </c:pt>
                <c:pt idx="25">
                  <c:v>42405</c:v>
                </c:pt>
                <c:pt idx="26">
                  <c:v>42406</c:v>
                </c:pt>
                <c:pt idx="27">
                  <c:v>42408</c:v>
                </c:pt>
                <c:pt idx="28">
                  <c:v>42409</c:v>
                </c:pt>
                <c:pt idx="29">
                  <c:v>42410</c:v>
                </c:pt>
                <c:pt idx="30">
                  <c:v>42411</c:v>
                </c:pt>
                <c:pt idx="31">
                  <c:v>42412</c:v>
                </c:pt>
                <c:pt idx="32">
                  <c:v>42414</c:v>
                </c:pt>
                <c:pt idx="33">
                  <c:v>42415</c:v>
                </c:pt>
                <c:pt idx="34">
                  <c:v>42416</c:v>
                </c:pt>
                <c:pt idx="35">
                  <c:v>42417</c:v>
                </c:pt>
                <c:pt idx="36">
                  <c:v>42418</c:v>
                </c:pt>
                <c:pt idx="37">
                  <c:v>42419</c:v>
                </c:pt>
                <c:pt idx="38">
                  <c:v>42422</c:v>
                </c:pt>
                <c:pt idx="39">
                  <c:v>42423</c:v>
                </c:pt>
                <c:pt idx="40">
                  <c:v>42424</c:v>
                </c:pt>
                <c:pt idx="41">
                  <c:v>42425</c:v>
                </c:pt>
                <c:pt idx="42">
                  <c:v>42426</c:v>
                </c:pt>
                <c:pt idx="43">
                  <c:v>42429</c:v>
                </c:pt>
                <c:pt idx="44">
                  <c:v>42430</c:v>
                </c:pt>
                <c:pt idx="45">
                  <c:v>42431</c:v>
                </c:pt>
                <c:pt idx="46">
                  <c:v>42432</c:v>
                </c:pt>
                <c:pt idx="47">
                  <c:v>42433</c:v>
                </c:pt>
                <c:pt idx="48">
                  <c:v>42436</c:v>
                </c:pt>
                <c:pt idx="49">
                  <c:v>42437</c:v>
                </c:pt>
                <c:pt idx="50">
                  <c:v>42438</c:v>
                </c:pt>
                <c:pt idx="51">
                  <c:v>42439</c:v>
                </c:pt>
                <c:pt idx="52">
                  <c:v>42440</c:v>
                </c:pt>
                <c:pt idx="53">
                  <c:v>42443</c:v>
                </c:pt>
                <c:pt idx="54">
                  <c:v>42444</c:v>
                </c:pt>
                <c:pt idx="55">
                  <c:v>42445</c:v>
                </c:pt>
                <c:pt idx="56">
                  <c:v>42446</c:v>
                </c:pt>
                <c:pt idx="57">
                  <c:v>42447</c:v>
                </c:pt>
                <c:pt idx="58">
                  <c:v>42450</c:v>
                </c:pt>
                <c:pt idx="59">
                  <c:v>42451</c:v>
                </c:pt>
                <c:pt idx="60">
                  <c:v>42452</c:v>
                </c:pt>
                <c:pt idx="61">
                  <c:v>42453</c:v>
                </c:pt>
                <c:pt idx="62">
                  <c:v>42454</c:v>
                </c:pt>
                <c:pt idx="63">
                  <c:v>42457</c:v>
                </c:pt>
                <c:pt idx="64">
                  <c:v>42458</c:v>
                </c:pt>
                <c:pt idx="65">
                  <c:v>42459</c:v>
                </c:pt>
                <c:pt idx="66">
                  <c:v>42460</c:v>
                </c:pt>
                <c:pt idx="67">
                  <c:v>42461</c:v>
                </c:pt>
                <c:pt idx="68">
                  <c:v>42464</c:v>
                </c:pt>
                <c:pt idx="69">
                  <c:v>42465</c:v>
                </c:pt>
                <c:pt idx="70">
                  <c:v>42466</c:v>
                </c:pt>
                <c:pt idx="71">
                  <c:v>42467</c:v>
                </c:pt>
                <c:pt idx="72">
                  <c:v>42468</c:v>
                </c:pt>
                <c:pt idx="73">
                  <c:v>42471</c:v>
                </c:pt>
                <c:pt idx="74">
                  <c:v>42472</c:v>
                </c:pt>
                <c:pt idx="75">
                  <c:v>42473</c:v>
                </c:pt>
                <c:pt idx="76">
                  <c:v>42474</c:v>
                </c:pt>
                <c:pt idx="77">
                  <c:v>42475</c:v>
                </c:pt>
                <c:pt idx="78">
                  <c:v>42478</c:v>
                </c:pt>
                <c:pt idx="79">
                  <c:v>42479</c:v>
                </c:pt>
                <c:pt idx="80">
                  <c:v>42480</c:v>
                </c:pt>
                <c:pt idx="81">
                  <c:v>42481</c:v>
                </c:pt>
                <c:pt idx="82">
                  <c:v>42482</c:v>
                </c:pt>
                <c:pt idx="83">
                  <c:v>42485</c:v>
                </c:pt>
                <c:pt idx="84">
                  <c:v>42486</c:v>
                </c:pt>
                <c:pt idx="85">
                  <c:v>42487</c:v>
                </c:pt>
                <c:pt idx="86">
                  <c:v>42488</c:v>
                </c:pt>
                <c:pt idx="87">
                  <c:v>42489</c:v>
                </c:pt>
                <c:pt idx="88">
                  <c:v>42492</c:v>
                </c:pt>
                <c:pt idx="89">
                  <c:v>42493</c:v>
                </c:pt>
                <c:pt idx="90">
                  <c:v>42494</c:v>
                </c:pt>
                <c:pt idx="91">
                  <c:v>42495</c:v>
                </c:pt>
                <c:pt idx="92">
                  <c:v>42496</c:v>
                </c:pt>
                <c:pt idx="93">
                  <c:v>42499</c:v>
                </c:pt>
                <c:pt idx="94">
                  <c:v>42500</c:v>
                </c:pt>
                <c:pt idx="95">
                  <c:v>42501</c:v>
                </c:pt>
                <c:pt idx="96">
                  <c:v>42502</c:v>
                </c:pt>
                <c:pt idx="97">
                  <c:v>42503</c:v>
                </c:pt>
                <c:pt idx="98">
                  <c:v>42506</c:v>
                </c:pt>
                <c:pt idx="99">
                  <c:v>42507</c:v>
                </c:pt>
                <c:pt idx="100">
                  <c:v>42508</c:v>
                </c:pt>
                <c:pt idx="101">
                  <c:v>42509</c:v>
                </c:pt>
                <c:pt idx="102">
                  <c:v>42510</c:v>
                </c:pt>
                <c:pt idx="103">
                  <c:v>42513</c:v>
                </c:pt>
                <c:pt idx="104">
                  <c:v>42514</c:v>
                </c:pt>
                <c:pt idx="105">
                  <c:v>42515</c:v>
                </c:pt>
                <c:pt idx="106">
                  <c:v>42516</c:v>
                </c:pt>
                <c:pt idx="107">
                  <c:v>42517</c:v>
                </c:pt>
                <c:pt idx="108">
                  <c:v>42520</c:v>
                </c:pt>
                <c:pt idx="109">
                  <c:v>42521</c:v>
                </c:pt>
                <c:pt idx="110">
                  <c:v>42522</c:v>
                </c:pt>
                <c:pt idx="111">
                  <c:v>42523</c:v>
                </c:pt>
                <c:pt idx="112">
                  <c:v>42524</c:v>
                </c:pt>
                <c:pt idx="113">
                  <c:v>42527</c:v>
                </c:pt>
                <c:pt idx="114">
                  <c:v>42528</c:v>
                </c:pt>
                <c:pt idx="115">
                  <c:v>42529</c:v>
                </c:pt>
                <c:pt idx="116">
                  <c:v>42530</c:v>
                </c:pt>
                <c:pt idx="117">
                  <c:v>42531</c:v>
                </c:pt>
                <c:pt idx="118">
                  <c:v>42533</c:v>
                </c:pt>
                <c:pt idx="119">
                  <c:v>42534</c:v>
                </c:pt>
                <c:pt idx="120">
                  <c:v>42535</c:v>
                </c:pt>
                <c:pt idx="121">
                  <c:v>42536</c:v>
                </c:pt>
                <c:pt idx="122">
                  <c:v>42537</c:v>
                </c:pt>
                <c:pt idx="123">
                  <c:v>42538</c:v>
                </c:pt>
                <c:pt idx="124">
                  <c:v>42541</c:v>
                </c:pt>
                <c:pt idx="125">
                  <c:v>42542</c:v>
                </c:pt>
                <c:pt idx="126">
                  <c:v>42543</c:v>
                </c:pt>
                <c:pt idx="127">
                  <c:v>42544</c:v>
                </c:pt>
                <c:pt idx="128">
                  <c:v>42545</c:v>
                </c:pt>
                <c:pt idx="129">
                  <c:v>42548</c:v>
                </c:pt>
                <c:pt idx="130">
                  <c:v>42549</c:v>
                </c:pt>
                <c:pt idx="131">
                  <c:v>42550</c:v>
                </c:pt>
                <c:pt idx="132">
                  <c:v>42551</c:v>
                </c:pt>
                <c:pt idx="133">
                  <c:v>42552</c:v>
                </c:pt>
                <c:pt idx="134">
                  <c:v>42555</c:v>
                </c:pt>
                <c:pt idx="135">
                  <c:v>42556</c:v>
                </c:pt>
                <c:pt idx="136">
                  <c:v>42557</c:v>
                </c:pt>
                <c:pt idx="137">
                  <c:v>42558</c:v>
                </c:pt>
                <c:pt idx="138">
                  <c:v>42559</c:v>
                </c:pt>
                <c:pt idx="139">
                  <c:v>42562</c:v>
                </c:pt>
                <c:pt idx="140">
                  <c:v>42563</c:v>
                </c:pt>
                <c:pt idx="141">
                  <c:v>42564</c:v>
                </c:pt>
                <c:pt idx="142">
                  <c:v>42565</c:v>
                </c:pt>
                <c:pt idx="143">
                  <c:v>42566</c:v>
                </c:pt>
                <c:pt idx="144">
                  <c:v>42569</c:v>
                </c:pt>
                <c:pt idx="145">
                  <c:v>42570</c:v>
                </c:pt>
                <c:pt idx="146">
                  <c:v>42571</c:v>
                </c:pt>
                <c:pt idx="147">
                  <c:v>42572</c:v>
                </c:pt>
                <c:pt idx="148">
                  <c:v>42573</c:v>
                </c:pt>
                <c:pt idx="149">
                  <c:v>42576</c:v>
                </c:pt>
                <c:pt idx="150">
                  <c:v>42577</c:v>
                </c:pt>
                <c:pt idx="151">
                  <c:v>42578</c:v>
                </c:pt>
                <c:pt idx="152">
                  <c:v>42579</c:v>
                </c:pt>
                <c:pt idx="153">
                  <c:v>42580</c:v>
                </c:pt>
                <c:pt idx="154">
                  <c:v>42583</c:v>
                </c:pt>
                <c:pt idx="155">
                  <c:v>42584</c:v>
                </c:pt>
                <c:pt idx="156">
                  <c:v>42585</c:v>
                </c:pt>
                <c:pt idx="157">
                  <c:v>42586</c:v>
                </c:pt>
                <c:pt idx="158">
                  <c:v>42587</c:v>
                </c:pt>
                <c:pt idx="159">
                  <c:v>42590</c:v>
                </c:pt>
                <c:pt idx="160">
                  <c:v>42591</c:v>
                </c:pt>
                <c:pt idx="161">
                  <c:v>42592</c:v>
                </c:pt>
                <c:pt idx="162">
                  <c:v>42593</c:v>
                </c:pt>
                <c:pt idx="163">
                  <c:v>42594</c:v>
                </c:pt>
                <c:pt idx="164">
                  <c:v>42597</c:v>
                </c:pt>
                <c:pt idx="165">
                  <c:v>42598</c:v>
                </c:pt>
                <c:pt idx="166">
                  <c:v>42599</c:v>
                </c:pt>
                <c:pt idx="167">
                  <c:v>42600</c:v>
                </c:pt>
                <c:pt idx="168">
                  <c:v>42601</c:v>
                </c:pt>
                <c:pt idx="169">
                  <c:v>42604</c:v>
                </c:pt>
                <c:pt idx="170">
                  <c:v>42605</c:v>
                </c:pt>
                <c:pt idx="171">
                  <c:v>42606</c:v>
                </c:pt>
                <c:pt idx="172">
                  <c:v>42607</c:v>
                </c:pt>
                <c:pt idx="173">
                  <c:v>42608</c:v>
                </c:pt>
                <c:pt idx="174">
                  <c:v>42611</c:v>
                </c:pt>
                <c:pt idx="175">
                  <c:v>42612</c:v>
                </c:pt>
                <c:pt idx="176">
                  <c:v>42613</c:v>
                </c:pt>
                <c:pt idx="177">
                  <c:v>42614</c:v>
                </c:pt>
                <c:pt idx="178">
                  <c:v>42615</c:v>
                </c:pt>
                <c:pt idx="179">
                  <c:v>42618</c:v>
                </c:pt>
                <c:pt idx="180">
                  <c:v>42619</c:v>
                </c:pt>
                <c:pt idx="181">
                  <c:v>42620</c:v>
                </c:pt>
                <c:pt idx="182">
                  <c:v>42621</c:v>
                </c:pt>
                <c:pt idx="183">
                  <c:v>42622</c:v>
                </c:pt>
                <c:pt idx="184">
                  <c:v>42625</c:v>
                </c:pt>
                <c:pt idx="185">
                  <c:v>42626</c:v>
                </c:pt>
                <c:pt idx="186">
                  <c:v>42627</c:v>
                </c:pt>
                <c:pt idx="187">
                  <c:v>42628</c:v>
                </c:pt>
                <c:pt idx="188">
                  <c:v>42629</c:v>
                </c:pt>
                <c:pt idx="189">
                  <c:v>42631</c:v>
                </c:pt>
                <c:pt idx="190">
                  <c:v>42632</c:v>
                </c:pt>
                <c:pt idx="191">
                  <c:v>42633</c:v>
                </c:pt>
                <c:pt idx="192">
                  <c:v>42634</c:v>
                </c:pt>
                <c:pt idx="193">
                  <c:v>42635</c:v>
                </c:pt>
                <c:pt idx="194">
                  <c:v>42636</c:v>
                </c:pt>
                <c:pt idx="195">
                  <c:v>42639</c:v>
                </c:pt>
                <c:pt idx="196">
                  <c:v>42640</c:v>
                </c:pt>
                <c:pt idx="197">
                  <c:v>42641</c:v>
                </c:pt>
                <c:pt idx="198">
                  <c:v>42642</c:v>
                </c:pt>
                <c:pt idx="199">
                  <c:v>42643</c:v>
                </c:pt>
                <c:pt idx="200">
                  <c:v>42646</c:v>
                </c:pt>
                <c:pt idx="201">
                  <c:v>42647</c:v>
                </c:pt>
                <c:pt idx="202">
                  <c:v>42648</c:v>
                </c:pt>
                <c:pt idx="203">
                  <c:v>42649</c:v>
                </c:pt>
                <c:pt idx="204">
                  <c:v>42650</c:v>
                </c:pt>
                <c:pt idx="205">
                  <c:v>42651</c:v>
                </c:pt>
                <c:pt idx="206">
                  <c:v>42652</c:v>
                </c:pt>
                <c:pt idx="207">
                  <c:v>42653</c:v>
                </c:pt>
                <c:pt idx="208">
                  <c:v>42654</c:v>
                </c:pt>
                <c:pt idx="209">
                  <c:v>42655</c:v>
                </c:pt>
                <c:pt idx="210">
                  <c:v>42656</c:v>
                </c:pt>
                <c:pt idx="211">
                  <c:v>42657</c:v>
                </c:pt>
                <c:pt idx="212">
                  <c:v>42660</c:v>
                </c:pt>
                <c:pt idx="213">
                  <c:v>42661</c:v>
                </c:pt>
                <c:pt idx="214">
                  <c:v>42662</c:v>
                </c:pt>
                <c:pt idx="215">
                  <c:v>42663</c:v>
                </c:pt>
                <c:pt idx="216">
                  <c:v>42664</c:v>
                </c:pt>
                <c:pt idx="217">
                  <c:v>42667</c:v>
                </c:pt>
                <c:pt idx="218">
                  <c:v>42668</c:v>
                </c:pt>
                <c:pt idx="219">
                  <c:v>42669</c:v>
                </c:pt>
                <c:pt idx="220">
                  <c:v>42670</c:v>
                </c:pt>
                <c:pt idx="221">
                  <c:v>42671</c:v>
                </c:pt>
                <c:pt idx="222">
                  <c:v>42674</c:v>
                </c:pt>
                <c:pt idx="223">
                  <c:v>42675</c:v>
                </c:pt>
                <c:pt idx="224">
                  <c:v>42676</c:v>
                </c:pt>
                <c:pt idx="225">
                  <c:v>42677</c:v>
                </c:pt>
                <c:pt idx="226">
                  <c:v>42678</c:v>
                </c:pt>
                <c:pt idx="227">
                  <c:v>42681</c:v>
                </c:pt>
                <c:pt idx="228">
                  <c:v>42682</c:v>
                </c:pt>
                <c:pt idx="229">
                  <c:v>42683</c:v>
                </c:pt>
                <c:pt idx="230">
                  <c:v>42684</c:v>
                </c:pt>
                <c:pt idx="231">
                  <c:v>42685</c:v>
                </c:pt>
                <c:pt idx="232">
                  <c:v>42688</c:v>
                </c:pt>
                <c:pt idx="233">
                  <c:v>42689</c:v>
                </c:pt>
                <c:pt idx="234">
                  <c:v>42690</c:v>
                </c:pt>
                <c:pt idx="235">
                  <c:v>42691</c:v>
                </c:pt>
                <c:pt idx="236">
                  <c:v>42692</c:v>
                </c:pt>
                <c:pt idx="237">
                  <c:v>42695</c:v>
                </c:pt>
                <c:pt idx="238">
                  <c:v>42696</c:v>
                </c:pt>
                <c:pt idx="239">
                  <c:v>42697</c:v>
                </c:pt>
                <c:pt idx="240">
                  <c:v>42698</c:v>
                </c:pt>
                <c:pt idx="241">
                  <c:v>42699</c:v>
                </c:pt>
                <c:pt idx="242">
                  <c:v>42702</c:v>
                </c:pt>
                <c:pt idx="243">
                  <c:v>42703</c:v>
                </c:pt>
                <c:pt idx="244">
                  <c:v>42704</c:v>
                </c:pt>
                <c:pt idx="245">
                  <c:v>42705</c:v>
                </c:pt>
                <c:pt idx="246">
                  <c:v>42706</c:v>
                </c:pt>
                <c:pt idx="247">
                  <c:v>42709</c:v>
                </c:pt>
                <c:pt idx="248">
                  <c:v>42710</c:v>
                </c:pt>
                <c:pt idx="249">
                  <c:v>42711</c:v>
                </c:pt>
                <c:pt idx="250">
                  <c:v>42712</c:v>
                </c:pt>
                <c:pt idx="251">
                  <c:v>42713</c:v>
                </c:pt>
                <c:pt idx="252">
                  <c:v>42716</c:v>
                </c:pt>
                <c:pt idx="253">
                  <c:v>42717</c:v>
                </c:pt>
                <c:pt idx="254">
                  <c:v>42718</c:v>
                </c:pt>
                <c:pt idx="255">
                  <c:v>42719</c:v>
                </c:pt>
                <c:pt idx="256">
                  <c:v>42720</c:v>
                </c:pt>
                <c:pt idx="257">
                  <c:v>42723</c:v>
                </c:pt>
                <c:pt idx="258">
                  <c:v>42724</c:v>
                </c:pt>
                <c:pt idx="259">
                  <c:v>42725</c:v>
                </c:pt>
                <c:pt idx="260">
                  <c:v>42726</c:v>
                </c:pt>
                <c:pt idx="261">
                  <c:v>42727</c:v>
                </c:pt>
                <c:pt idx="262">
                  <c:v>42730</c:v>
                </c:pt>
                <c:pt idx="263">
                  <c:v>42731</c:v>
                </c:pt>
                <c:pt idx="264">
                  <c:v>42732</c:v>
                </c:pt>
                <c:pt idx="265">
                  <c:v>42733</c:v>
                </c:pt>
                <c:pt idx="266">
                  <c:v>42734</c:v>
                </c:pt>
                <c:pt idx="267">
                  <c:v>42737</c:v>
                </c:pt>
                <c:pt idx="268">
                  <c:v>42738</c:v>
                </c:pt>
                <c:pt idx="269">
                  <c:v>42739</c:v>
                </c:pt>
                <c:pt idx="270">
                  <c:v>42740</c:v>
                </c:pt>
                <c:pt idx="271">
                  <c:v>42741</c:v>
                </c:pt>
                <c:pt idx="272">
                  <c:v>42744</c:v>
                </c:pt>
                <c:pt idx="273">
                  <c:v>42745</c:v>
                </c:pt>
                <c:pt idx="274">
                  <c:v>42746</c:v>
                </c:pt>
                <c:pt idx="275">
                  <c:v>42747</c:v>
                </c:pt>
                <c:pt idx="276">
                  <c:v>42748</c:v>
                </c:pt>
                <c:pt idx="277">
                  <c:v>42751</c:v>
                </c:pt>
                <c:pt idx="278">
                  <c:v>42752</c:v>
                </c:pt>
                <c:pt idx="279">
                  <c:v>42753</c:v>
                </c:pt>
                <c:pt idx="280">
                  <c:v>42754</c:v>
                </c:pt>
                <c:pt idx="281">
                  <c:v>42755</c:v>
                </c:pt>
                <c:pt idx="282">
                  <c:v>42757</c:v>
                </c:pt>
                <c:pt idx="283">
                  <c:v>42758</c:v>
                </c:pt>
                <c:pt idx="284">
                  <c:v>42759</c:v>
                </c:pt>
                <c:pt idx="285">
                  <c:v>42760</c:v>
                </c:pt>
                <c:pt idx="286">
                  <c:v>42761</c:v>
                </c:pt>
                <c:pt idx="287">
                  <c:v>42769</c:v>
                </c:pt>
                <c:pt idx="288">
                  <c:v>42770</c:v>
                </c:pt>
                <c:pt idx="289">
                  <c:v>42772</c:v>
                </c:pt>
                <c:pt idx="290">
                  <c:v>42773</c:v>
                </c:pt>
                <c:pt idx="291">
                  <c:v>42774</c:v>
                </c:pt>
                <c:pt idx="292">
                  <c:v>42775</c:v>
                </c:pt>
                <c:pt idx="293">
                  <c:v>42776</c:v>
                </c:pt>
                <c:pt idx="294">
                  <c:v>42779</c:v>
                </c:pt>
                <c:pt idx="295">
                  <c:v>42780</c:v>
                </c:pt>
                <c:pt idx="296">
                  <c:v>42781</c:v>
                </c:pt>
                <c:pt idx="297">
                  <c:v>42782</c:v>
                </c:pt>
                <c:pt idx="298">
                  <c:v>42783</c:v>
                </c:pt>
                <c:pt idx="299">
                  <c:v>42786</c:v>
                </c:pt>
                <c:pt idx="300">
                  <c:v>42787</c:v>
                </c:pt>
                <c:pt idx="301">
                  <c:v>42788</c:v>
                </c:pt>
                <c:pt idx="302">
                  <c:v>42789</c:v>
                </c:pt>
                <c:pt idx="303">
                  <c:v>42790</c:v>
                </c:pt>
                <c:pt idx="304">
                  <c:v>42793</c:v>
                </c:pt>
                <c:pt idx="305">
                  <c:v>42794</c:v>
                </c:pt>
                <c:pt idx="306">
                  <c:v>42795</c:v>
                </c:pt>
                <c:pt idx="307">
                  <c:v>42796</c:v>
                </c:pt>
                <c:pt idx="308">
                  <c:v>42797</c:v>
                </c:pt>
                <c:pt idx="309">
                  <c:v>42800</c:v>
                </c:pt>
                <c:pt idx="310">
                  <c:v>42801</c:v>
                </c:pt>
                <c:pt idx="311">
                  <c:v>42802</c:v>
                </c:pt>
                <c:pt idx="312">
                  <c:v>42803</c:v>
                </c:pt>
                <c:pt idx="313">
                  <c:v>42804</c:v>
                </c:pt>
                <c:pt idx="314">
                  <c:v>42807</c:v>
                </c:pt>
                <c:pt idx="315">
                  <c:v>42808</c:v>
                </c:pt>
                <c:pt idx="316">
                  <c:v>42809</c:v>
                </c:pt>
                <c:pt idx="317">
                  <c:v>42810</c:v>
                </c:pt>
                <c:pt idx="318">
                  <c:v>42811</c:v>
                </c:pt>
                <c:pt idx="319">
                  <c:v>42814</c:v>
                </c:pt>
                <c:pt idx="320">
                  <c:v>42815</c:v>
                </c:pt>
                <c:pt idx="321">
                  <c:v>42816</c:v>
                </c:pt>
                <c:pt idx="322">
                  <c:v>42817</c:v>
                </c:pt>
                <c:pt idx="323">
                  <c:v>42818</c:v>
                </c:pt>
                <c:pt idx="324">
                  <c:v>42821</c:v>
                </c:pt>
                <c:pt idx="325">
                  <c:v>42822</c:v>
                </c:pt>
                <c:pt idx="326">
                  <c:v>42823</c:v>
                </c:pt>
                <c:pt idx="327">
                  <c:v>42824</c:v>
                </c:pt>
                <c:pt idx="328">
                  <c:v>42825</c:v>
                </c:pt>
                <c:pt idx="329">
                  <c:v>42826</c:v>
                </c:pt>
                <c:pt idx="330">
                  <c:v>42830</c:v>
                </c:pt>
                <c:pt idx="331">
                  <c:v>42831</c:v>
                </c:pt>
                <c:pt idx="332">
                  <c:v>42832</c:v>
                </c:pt>
                <c:pt idx="333">
                  <c:v>42835</c:v>
                </c:pt>
                <c:pt idx="334">
                  <c:v>42836</c:v>
                </c:pt>
                <c:pt idx="335">
                  <c:v>42837</c:v>
                </c:pt>
                <c:pt idx="336">
                  <c:v>42838</c:v>
                </c:pt>
                <c:pt idx="337">
                  <c:v>42839</c:v>
                </c:pt>
                <c:pt idx="338">
                  <c:v>42842</c:v>
                </c:pt>
                <c:pt idx="339">
                  <c:v>42843</c:v>
                </c:pt>
                <c:pt idx="340">
                  <c:v>42844</c:v>
                </c:pt>
                <c:pt idx="341">
                  <c:v>42845</c:v>
                </c:pt>
                <c:pt idx="342">
                  <c:v>42846</c:v>
                </c:pt>
                <c:pt idx="343">
                  <c:v>42849</c:v>
                </c:pt>
                <c:pt idx="344">
                  <c:v>42850</c:v>
                </c:pt>
                <c:pt idx="345">
                  <c:v>42851</c:v>
                </c:pt>
                <c:pt idx="346">
                  <c:v>42852</c:v>
                </c:pt>
                <c:pt idx="347">
                  <c:v>42853</c:v>
                </c:pt>
                <c:pt idx="348">
                  <c:v>42857</c:v>
                </c:pt>
                <c:pt idx="349">
                  <c:v>42858</c:v>
                </c:pt>
                <c:pt idx="350">
                  <c:v>42859</c:v>
                </c:pt>
                <c:pt idx="351">
                  <c:v>42860</c:v>
                </c:pt>
                <c:pt idx="352">
                  <c:v>42863</c:v>
                </c:pt>
                <c:pt idx="353">
                  <c:v>42864</c:v>
                </c:pt>
                <c:pt idx="354">
                  <c:v>42865</c:v>
                </c:pt>
                <c:pt idx="355">
                  <c:v>42866</c:v>
                </c:pt>
                <c:pt idx="356">
                  <c:v>42867</c:v>
                </c:pt>
                <c:pt idx="357">
                  <c:v>42870</c:v>
                </c:pt>
                <c:pt idx="358">
                  <c:v>42871</c:v>
                </c:pt>
                <c:pt idx="359">
                  <c:v>42872</c:v>
                </c:pt>
                <c:pt idx="360">
                  <c:v>42873</c:v>
                </c:pt>
                <c:pt idx="361">
                  <c:v>42874</c:v>
                </c:pt>
                <c:pt idx="362">
                  <c:v>42877</c:v>
                </c:pt>
                <c:pt idx="363">
                  <c:v>42878</c:v>
                </c:pt>
                <c:pt idx="364">
                  <c:v>42879</c:v>
                </c:pt>
                <c:pt idx="365">
                  <c:v>42880</c:v>
                </c:pt>
                <c:pt idx="366">
                  <c:v>42881</c:v>
                </c:pt>
                <c:pt idx="367">
                  <c:v>42882</c:v>
                </c:pt>
                <c:pt idx="368">
                  <c:v>42886</c:v>
                </c:pt>
                <c:pt idx="369">
                  <c:v>42887</c:v>
                </c:pt>
                <c:pt idx="370">
                  <c:v>42888</c:v>
                </c:pt>
                <c:pt idx="371">
                  <c:v>42891</c:v>
                </c:pt>
                <c:pt idx="372">
                  <c:v>42892</c:v>
                </c:pt>
                <c:pt idx="373">
                  <c:v>42893</c:v>
                </c:pt>
                <c:pt idx="374">
                  <c:v>42894</c:v>
                </c:pt>
                <c:pt idx="375">
                  <c:v>42895</c:v>
                </c:pt>
                <c:pt idx="376">
                  <c:v>42898</c:v>
                </c:pt>
                <c:pt idx="377">
                  <c:v>42899</c:v>
                </c:pt>
                <c:pt idx="378">
                  <c:v>42900</c:v>
                </c:pt>
                <c:pt idx="379">
                  <c:v>42901</c:v>
                </c:pt>
                <c:pt idx="380">
                  <c:v>42902</c:v>
                </c:pt>
                <c:pt idx="381">
                  <c:v>42905</c:v>
                </c:pt>
                <c:pt idx="382">
                  <c:v>42906</c:v>
                </c:pt>
                <c:pt idx="383">
                  <c:v>42907</c:v>
                </c:pt>
                <c:pt idx="384">
                  <c:v>42908</c:v>
                </c:pt>
                <c:pt idx="385">
                  <c:v>42909</c:v>
                </c:pt>
                <c:pt idx="386">
                  <c:v>42912</c:v>
                </c:pt>
                <c:pt idx="387">
                  <c:v>42913</c:v>
                </c:pt>
                <c:pt idx="388">
                  <c:v>42914</c:v>
                </c:pt>
                <c:pt idx="389">
                  <c:v>42915</c:v>
                </c:pt>
                <c:pt idx="390">
                  <c:v>42916</c:v>
                </c:pt>
                <c:pt idx="391">
                  <c:v>42919</c:v>
                </c:pt>
                <c:pt idx="392">
                  <c:v>42920</c:v>
                </c:pt>
                <c:pt idx="393">
                  <c:v>42921</c:v>
                </c:pt>
                <c:pt idx="394">
                  <c:v>42922</c:v>
                </c:pt>
                <c:pt idx="395">
                  <c:v>42923</c:v>
                </c:pt>
                <c:pt idx="396">
                  <c:v>42926</c:v>
                </c:pt>
                <c:pt idx="397">
                  <c:v>42927</c:v>
                </c:pt>
                <c:pt idx="398">
                  <c:v>42928</c:v>
                </c:pt>
                <c:pt idx="399">
                  <c:v>42929</c:v>
                </c:pt>
                <c:pt idx="400">
                  <c:v>42930</c:v>
                </c:pt>
                <c:pt idx="401">
                  <c:v>42933</c:v>
                </c:pt>
                <c:pt idx="402">
                  <c:v>42934</c:v>
                </c:pt>
                <c:pt idx="403">
                  <c:v>42935</c:v>
                </c:pt>
                <c:pt idx="404">
                  <c:v>42936</c:v>
                </c:pt>
                <c:pt idx="405">
                  <c:v>42937</c:v>
                </c:pt>
                <c:pt idx="406">
                  <c:v>42940</c:v>
                </c:pt>
                <c:pt idx="407">
                  <c:v>42941</c:v>
                </c:pt>
                <c:pt idx="408">
                  <c:v>42942</c:v>
                </c:pt>
                <c:pt idx="409">
                  <c:v>42943</c:v>
                </c:pt>
                <c:pt idx="410">
                  <c:v>42944</c:v>
                </c:pt>
                <c:pt idx="411">
                  <c:v>42947</c:v>
                </c:pt>
                <c:pt idx="412">
                  <c:v>42948</c:v>
                </c:pt>
                <c:pt idx="413">
                  <c:v>42949</c:v>
                </c:pt>
                <c:pt idx="414">
                  <c:v>42950</c:v>
                </c:pt>
                <c:pt idx="415">
                  <c:v>42951</c:v>
                </c:pt>
                <c:pt idx="416">
                  <c:v>42954</c:v>
                </c:pt>
                <c:pt idx="417">
                  <c:v>42955</c:v>
                </c:pt>
                <c:pt idx="418">
                  <c:v>42956</c:v>
                </c:pt>
                <c:pt idx="419">
                  <c:v>42957</c:v>
                </c:pt>
                <c:pt idx="420">
                  <c:v>42958</c:v>
                </c:pt>
                <c:pt idx="421">
                  <c:v>42961</c:v>
                </c:pt>
                <c:pt idx="422">
                  <c:v>42962</c:v>
                </c:pt>
                <c:pt idx="423">
                  <c:v>42963</c:v>
                </c:pt>
                <c:pt idx="424">
                  <c:v>42964</c:v>
                </c:pt>
                <c:pt idx="425">
                  <c:v>42965</c:v>
                </c:pt>
                <c:pt idx="426">
                  <c:v>42968</c:v>
                </c:pt>
                <c:pt idx="427">
                  <c:v>42969</c:v>
                </c:pt>
                <c:pt idx="428">
                  <c:v>42970</c:v>
                </c:pt>
                <c:pt idx="429">
                  <c:v>42971</c:v>
                </c:pt>
                <c:pt idx="430">
                  <c:v>42972</c:v>
                </c:pt>
                <c:pt idx="431">
                  <c:v>42975</c:v>
                </c:pt>
                <c:pt idx="432">
                  <c:v>42976</c:v>
                </c:pt>
                <c:pt idx="433">
                  <c:v>42977</c:v>
                </c:pt>
                <c:pt idx="434">
                  <c:v>42978</c:v>
                </c:pt>
                <c:pt idx="435">
                  <c:v>42979</c:v>
                </c:pt>
                <c:pt idx="436">
                  <c:v>42982</c:v>
                </c:pt>
                <c:pt idx="437">
                  <c:v>42983</c:v>
                </c:pt>
                <c:pt idx="438">
                  <c:v>42984</c:v>
                </c:pt>
                <c:pt idx="439">
                  <c:v>42985</c:v>
                </c:pt>
                <c:pt idx="440">
                  <c:v>42986</c:v>
                </c:pt>
                <c:pt idx="441">
                  <c:v>42989</c:v>
                </c:pt>
                <c:pt idx="442">
                  <c:v>42990</c:v>
                </c:pt>
                <c:pt idx="443">
                  <c:v>42991</c:v>
                </c:pt>
                <c:pt idx="444">
                  <c:v>42992</c:v>
                </c:pt>
                <c:pt idx="445">
                  <c:v>42993</c:v>
                </c:pt>
                <c:pt idx="446">
                  <c:v>42996</c:v>
                </c:pt>
                <c:pt idx="447">
                  <c:v>42997</c:v>
                </c:pt>
                <c:pt idx="448">
                  <c:v>42998</c:v>
                </c:pt>
                <c:pt idx="449">
                  <c:v>42999</c:v>
                </c:pt>
                <c:pt idx="450">
                  <c:v>43000</c:v>
                </c:pt>
                <c:pt idx="451">
                  <c:v>43003</c:v>
                </c:pt>
                <c:pt idx="452">
                  <c:v>43004</c:v>
                </c:pt>
                <c:pt idx="453">
                  <c:v>43005</c:v>
                </c:pt>
                <c:pt idx="454">
                  <c:v>43006</c:v>
                </c:pt>
                <c:pt idx="455">
                  <c:v>43007</c:v>
                </c:pt>
                <c:pt idx="456">
                  <c:v>43008</c:v>
                </c:pt>
                <c:pt idx="457">
                  <c:v>43017</c:v>
                </c:pt>
                <c:pt idx="458">
                  <c:v>43018</c:v>
                </c:pt>
                <c:pt idx="459">
                  <c:v>43019</c:v>
                </c:pt>
                <c:pt idx="460">
                  <c:v>43020</c:v>
                </c:pt>
                <c:pt idx="461">
                  <c:v>43021</c:v>
                </c:pt>
                <c:pt idx="462">
                  <c:v>43024</c:v>
                </c:pt>
                <c:pt idx="463">
                  <c:v>43025</c:v>
                </c:pt>
                <c:pt idx="464">
                  <c:v>43026</c:v>
                </c:pt>
                <c:pt idx="465">
                  <c:v>43027</c:v>
                </c:pt>
                <c:pt idx="466">
                  <c:v>43028</c:v>
                </c:pt>
                <c:pt idx="467">
                  <c:v>43031</c:v>
                </c:pt>
                <c:pt idx="468">
                  <c:v>43032</c:v>
                </c:pt>
                <c:pt idx="469">
                  <c:v>43033</c:v>
                </c:pt>
                <c:pt idx="470">
                  <c:v>43034</c:v>
                </c:pt>
                <c:pt idx="471">
                  <c:v>43035</c:v>
                </c:pt>
                <c:pt idx="472">
                  <c:v>43038</c:v>
                </c:pt>
                <c:pt idx="473">
                  <c:v>43039</c:v>
                </c:pt>
                <c:pt idx="474">
                  <c:v>43040</c:v>
                </c:pt>
                <c:pt idx="475">
                  <c:v>43041</c:v>
                </c:pt>
                <c:pt idx="476">
                  <c:v>43042</c:v>
                </c:pt>
                <c:pt idx="477">
                  <c:v>43045</c:v>
                </c:pt>
                <c:pt idx="478">
                  <c:v>43046</c:v>
                </c:pt>
                <c:pt idx="479">
                  <c:v>43047</c:v>
                </c:pt>
                <c:pt idx="480">
                  <c:v>43048</c:v>
                </c:pt>
                <c:pt idx="481">
                  <c:v>43049</c:v>
                </c:pt>
                <c:pt idx="482">
                  <c:v>43052</c:v>
                </c:pt>
                <c:pt idx="483">
                  <c:v>43053</c:v>
                </c:pt>
                <c:pt idx="484">
                  <c:v>43054</c:v>
                </c:pt>
                <c:pt idx="485">
                  <c:v>43055</c:v>
                </c:pt>
                <c:pt idx="486">
                  <c:v>43056</c:v>
                </c:pt>
                <c:pt idx="487">
                  <c:v>43059</c:v>
                </c:pt>
                <c:pt idx="488">
                  <c:v>43060</c:v>
                </c:pt>
                <c:pt idx="489">
                  <c:v>43061</c:v>
                </c:pt>
                <c:pt idx="490">
                  <c:v>43062</c:v>
                </c:pt>
                <c:pt idx="491">
                  <c:v>43063</c:v>
                </c:pt>
                <c:pt idx="492">
                  <c:v>43066</c:v>
                </c:pt>
                <c:pt idx="493">
                  <c:v>43067</c:v>
                </c:pt>
                <c:pt idx="494">
                  <c:v>43068</c:v>
                </c:pt>
                <c:pt idx="495">
                  <c:v>43069</c:v>
                </c:pt>
                <c:pt idx="496">
                  <c:v>43070</c:v>
                </c:pt>
                <c:pt idx="497">
                  <c:v>43073</c:v>
                </c:pt>
                <c:pt idx="498">
                  <c:v>43074</c:v>
                </c:pt>
                <c:pt idx="499">
                  <c:v>43075</c:v>
                </c:pt>
                <c:pt idx="500">
                  <c:v>43076</c:v>
                </c:pt>
                <c:pt idx="501">
                  <c:v>43077</c:v>
                </c:pt>
                <c:pt idx="502">
                  <c:v>43080</c:v>
                </c:pt>
                <c:pt idx="503">
                  <c:v>43081</c:v>
                </c:pt>
                <c:pt idx="504">
                  <c:v>43082</c:v>
                </c:pt>
                <c:pt idx="505">
                  <c:v>43083</c:v>
                </c:pt>
                <c:pt idx="506">
                  <c:v>43084</c:v>
                </c:pt>
                <c:pt idx="507">
                  <c:v>43087</c:v>
                </c:pt>
                <c:pt idx="508">
                  <c:v>43088</c:v>
                </c:pt>
                <c:pt idx="509">
                  <c:v>43089</c:v>
                </c:pt>
                <c:pt idx="510">
                  <c:v>43090</c:v>
                </c:pt>
                <c:pt idx="511">
                  <c:v>43091</c:v>
                </c:pt>
                <c:pt idx="512">
                  <c:v>43094</c:v>
                </c:pt>
                <c:pt idx="513">
                  <c:v>43095</c:v>
                </c:pt>
                <c:pt idx="514">
                  <c:v>43096</c:v>
                </c:pt>
                <c:pt idx="515">
                  <c:v>43097</c:v>
                </c:pt>
                <c:pt idx="516">
                  <c:v>43098</c:v>
                </c:pt>
                <c:pt idx="517">
                  <c:v>43102</c:v>
                </c:pt>
                <c:pt idx="518">
                  <c:v>43103</c:v>
                </c:pt>
                <c:pt idx="519">
                  <c:v>43104</c:v>
                </c:pt>
                <c:pt idx="520">
                  <c:v>43105</c:v>
                </c:pt>
                <c:pt idx="521">
                  <c:v>43108</c:v>
                </c:pt>
                <c:pt idx="522">
                  <c:v>43109</c:v>
                </c:pt>
                <c:pt idx="523">
                  <c:v>43110</c:v>
                </c:pt>
                <c:pt idx="524">
                  <c:v>43111</c:v>
                </c:pt>
                <c:pt idx="525">
                  <c:v>43112</c:v>
                </c:pt>
                <c:pt idx="526">
                  <c:v>43115</c:v>
                </c:pt>
                <c:pt idx="527">
                  <c:v>43116</c:v>
                </c:pt>
                <c:pt idx="528">
                  <c:v>43117</c:v>
                </c:pt>
                <c:pt idx="529">
                  <c:v>43118</c:v>
                </c:pt>
                <c:pt idx="530">
                  <c:v>43119</c:v>
                </c:pt>
                <c:pt idx="531">
                  <c:v>43122</c:v>
                </c:pt>
                <c:pt idx="532">
                  <c:v>43123</c:v>
                </c:pt>
                <c:pt idx="533">
                  <c:v>43124</c:v>
                </c:pt>
                <c:pt idx="534">
                  <c:v>43125</c:v>
                </c:pt>
                <c:pt idx="535">
                  <c:v>43126</c:v>
                </c:pt>
                <c:pt idx="536">
                  <c:v>43129</c:v>
                </c:pt>
                <c:pt idx="537">
                  <c:v>43130</c:v>
                </c:pt>
                <c:pt idx="538">
                  <c:v>43131</c:v>
                </c:pt>
                <c:pt idx="539">
                  <c:v>43132</c:v>
                </c:pt>
                <c:pt idx="540">
                  <c:v>43133</c:v>
                </c:pt>
                <c:pt idx="541">
                  <c:v>43136</c:v>
                </c:pt>
                <c:pt idx="542">
                  <c:v>43137</c:v>
                </c:pt>
                <c:pt idx="543">
                  <c:v>43138</c:v>
                </c:pt>
                <c:pt idx="544">
                  <c:v>43139</c:v>
                </c:pt>
                <c:pt idx="545">
                  <c:v>43140</c:v>
                </c:pt>
                <c:pt idx="546">
                  <c:v>43142</c:v>
                </c:pt>
                <c:pt idx="547">
                  <c:v>43143</c:v>
                </c:pt>
                <c:pt idx="548">
                  <c:v>43144</c:v>
                </c:pt>
                <c:pt idx="549">
                  <c:v>43145</c:v>
                </c:pt>
                <c:pt idx="550">
                  <c:v>43153</c:v>
                </c:pt>
                <c:pt idx="551">
                  <c:v>43154</c:v>
                </c:pt>
                <c:pt idx="552">
                  <c:v>43155</c:v>
                </c:pt>
                <c:pt idx="553">
                  <c:v>43157</c:v>
                </c:pt>
                <c:pt idx="554">
                  <c:v>43158</c:v>
                </c:pt>
                <c:pt idx="555">
                  <c:v>43159</c:v>
                </c:pt>
                <c:pt idx="556">
                  <c:v>43160</c:v>
                </c:pt>
                <c:pt idx="557">
                  <c:v>43161</c:v>
                </c:pt>
                <c:pt idx="558">
                  <c:v>43164</c:v>
                </c:pt>
                <c:pt idx="559">
                  <c:v>43165</c:v>
                </c:pt>
                <c:pt idx="560">
                  <c:v>43166</c:v>
                </c:pt>
                <c:pt idx="561">
                  <c:v>43167</c:v>
                </c:pt>
                <c:pt idx="562">
                  <c:v>43168</c:v>
                </c:pt>
                <c:pt idx="563">
                  <c:v>43171</c:v>
                </c:pt>
                <c:pt idx="564">
                  <c:v>43172</c:v>
                </c:pt>
                <c:pt idx="565">
                  <c:v>43173</c:v>
                </c:pt>
                <c:pt idx="566">
                  <c:v>43174</c:v>
                </c:pt>
                <c:pt idx="567">
                  <c:v>43175</c:v>
                </c:pt>
                <c:pt idx="568">
                  <c:v>43178</c:v>
                </c:pt>
                <c:pt idx="569">
                  <c:v>43179</c:v>
                </c:pt>
                <c:pt idx="570">
                  <c:v>43180</c:v>
                </c:pt>
                <c:pt idx="571">
                  <c:v>43181</c:v>
                </c:pt>
                <c:pt idx="572">
                  <c:v>43182</c:v>
                </c:pt>
                <c:pt idx="573">
                  <c:v>43185</c:v>
                </c:pt>
                <c:pt idx="574">
                  <c:v>43186</c:v>
                </c:pt>
                <c:pt idx="575">
                  <c:v>43187</c:v>
                </c:pt>
                <c:pt idx="576">
                  <c:v>43188</c:v>
                </c:pt>
                <c:pt idx="577">
                  <c:v>43189</c:v>
                </c:pt>
                <c:pt idx="578">
                  <c:v>43192</c:v>
                </c:pt>
                <c:pt idx="579">
                  <c:v>43193</c:v>
                </c:pt>
                <c:pt idx="580">
                  <c:v>43194</c:v>
                </c:pt>
                <c:pt idx="581">
                  <c:v>43198</c:v>
                </c:pt>
                <c:pt idx="582">
                  <c:v>43199</c:v>
                </c:pt>
                <c:pt idx="583">
                  <c:v>43200</c:v>
                </c:pt>
                <c:pt idx="584">
                  <c:v>43201</c:v>
                </c:pt>
                <c:pt idx="585">
                  <c:v>43202</c:v>
                </c:pt>
                <c:pt idx="586">
                  <c:v>43203</c:v>
                </c:pt>
                <c:pt idx="587">
                  <c:v>43206</c:v>
                </c:pt>
                <c:pt idx="588">
                  <c:v>43207</c:v>
                </c:pt>
                <c:pt idx="589">
                  <c:v>43208</c:v>
                </c:pt>
                <c:pt idx="590">
                  <c:v>43209</c:v>
                </c:pt>
                <c:pt idx="591">
                  <c:v>43210</c:v>
                </c:pt>
                <c:pt idx="592">
                  <c:v>43213</c:v>
                </c:pt>
                <c:pt idx="593">
                  <c:v>43214</c:v>
                </c:pt>
                <c:pt idx="594">
                  <c:v>43215</c:v>
                </c:pt>
                <c:pt idx="595">
                  <c:v>43216</c:v>
                </c:pt>
                <c:pt idx="596">
                  <c:v>43217</c:v>
                </c:pt>
                <c:pt idx="597">
                  <c:v>43218</c:v>
                </c:pt>
                <c:pt idx="598">
                  <c:v>43222</c:v>
                </c:pt>
                <c:pt idx="599">
                  <c:v>43223</c:v>
                </c:pt>
                <c:pt idx="600">
                  <c:v>43224</c:v>
                </c:pt>
                <c:pt idx="601">
                  <c:v>43227</c:v>
                </c:pt>
                <c:pt idx="602">
                  <c:v>43228</c:v>
                </c:pt>
                <c:pt idx="603">
                  <c:v>43229</c:v>
                </c:pt>
                <c:pt idx="604">
                  <c:v>43230</c:v>
                </c:pt>
                <c:pt idx="605">
                  <c:v>43231</c:v>
                </c:pt>
                <c:pt idx="606">
                  <c:v>43234</c:v>
                </c:pt>
                <c:pt idx="607">
                  <c:v>43235</c:v>
                </c:pt>
                <c:pt idx="608">
                  <c:v>43236</c:v>
                </c:pt>
                <c:pt idx="609">
                  <c:v>43237</c:v>
                </c:pt>
                <c:pt idx="610">
                  <c:v>43238</c:v>
                </c:pt>
                <c:pt idx="611">
                  <c:v>43241</c:v>
                </c:pt>
                <c:pt idx="612">
                  <c:v>43242</c:v>
                </c:pt>
                <c:pt idx="613">
                  <c:v>43243</c:v>
                </c:pt>
                <c:pt idx="614">
                  <c:v>43244</c:v>
                </c:pt>
                <c:pt idx="615">
                  <c:v>43245</c:v>
                </c:pt>
                <c:pt idx="616">
                  <c:v>43248</c:v>
                </c:pt>
                <c:pt idx="617">
                  <c:v>43249</c:v>
                </c:pt>
                <c:pt idx="618">
                  <c:v>43250</c:v>
                </c:pt>
                <c:pt idx="619">
                  <c:v>43251</c:v>
                </c:pt>
                <c:pt idx="620">
                  <c:v>43252</c:v>
                </c:pt>
                <c:pt idx="621">
                  <c:v>43255</c:v>
                </c:pt>
                <c:pt idx="622">
                  <c:v>43256</c:v>
                </c:pt>
                <c:pt idx="623">
                  <c:v>43257</c:v>
                </c:pt>
                <c:pt idx="624">
                  <c:v>43258</c:v>
                </c:pt>
                <c:pt idx="625">
                  <c:v>43259</c:v>
                </c:pt>
                <c:pt idx="626">
                  <c:v>43262</c:v>
                </c:pt>
                <c:pt idx="627">
                  <c:v>43263</c:v>
                </c:pt>
                <c:pt idx="628">
                  <c:v>43264</c:v>
                </c:pt>
                <c:pt idx="629">
                  <c:v>43265</c:v>
                </c:pt>
                <c:pt idx="630">
                  <c:v>43266</c:v>
                </c:pt>
                <c:pt idx="631">
                  <c:v>43270</c:v>
                </c:pt>
                <c:pt idx="632">
                  <c:v>43271</c:v>
                </c:pt>
                <c:pt idx="633">
                  <c:v>43272</c:v>
                </c:pt>
                <c:pt idx="634">
                  <c:v>43273</c:v>
                </c:pt>
                <c:pt idx="635">
                  <c:v>43276</c:v>
                </c:pt>
                <c:pt idx="636">
                  <c:v>43277</c:v>
                </c:pt>
                <c:pt idx="637">
                  <c:v>43278</c:v>
                </c:pt>
                <c:pt idx="638">
                  <c:v>43279</c:v>
                </c:pt>
                <c:pt idx="639">
                  <c:v>43280</c:v>
                </c:pt>
                <c:pt idx="640">
                  <c:v>43283</c:v>
                </c:pt>
                <c:pt idx="641">
                  <c:v>43284</c:v>
                </c:pt>
                <c:pt idx="642">
                  <c:v>43285</c:v>
                </c:pt>
                <c:pt idx="643">
                  <c:v>43286</c:v>
                </c:pt>
                <c:pt idx="644">
                  <c:v>43287</c:v>
                </c:pt>
                <c:pt idx="645">
                  <c:v>43290</c:v>
                </c:pt>
                <c:pt idx="646">
                  <c:v>43291</c:v>
                </c:pt>
                <c:pt idx="647">
                  <c:v>43292</c:v>
                </c:pt>
                <c:pt idx="648">
                  <c:v>43293</c:v>
                </c:pt>
                <c:pt idx="649">
                  <c:v>43294</c:v>
                </c:pt>
                <c:pt idx="650">
                  <c:v>43297</c:v>
                </c:pt>
                <c:pt idx="651">
                  <c:v>43298</c:v>
                </c:pt>
                <c:pt idx="652">
                  <c:v>43299</c:v>
                </c:pt>
                <c:pt idx="653">
                  <c:v>43300</c:v>
                </c:pt>
                <c:pt idx="654">
                  <c:v>43301</c:v>
                </c:pt>
                <c:pt idx="655">
                  <c:v>43304</c:v>
                </c:pt>
                <c:pt idx="656">
                  <c:v>43305</c:v>
                </c:pt>
                <c:pt idx="657">
                  <c:v>43306</c:v>
                </c:pt>
                <c:pt idx="658">
                  <c:v>43307</c:v>
                </c:pt>
                <c:pt idx="659">
                  <c:v>43308</c:v>
                </c:pt>
                <c:pt idx="660">
                  <c:v>43311</c:v>
                </c:pt>
                <c:pt idx="661">
                  <c:v>43312</c:v>
                </c:pt>
                <c:pt idx="662">
                  <c:v>43313</c:v>
                </c:pt>
                <c:pt idx="663">
                  <c:v>43314</c:v>
                </c:pt>
                <c:pt idx="664">
                  <c:v>43315</c:v>
                </c:pt>
                <c:pt idx="665">
                  <c:v>43318</c:v>
                </c:pt>
                <c:pt idx="666">
                  <c:v>43319</c:v>
                </c:pt>
                <c:pt idx="667">
                  <c:v>43320</c:v>
                </c:pt>
                <c:pt idx="668">
                  <c:v>43321</c:v>
                </c:pt>
                <c:pt idx="669">
                  <c:v>43322</c:v>
                </c:pt>
                <c:pt idx="670">
                  <c:v>43325</c:v>
                </c:pt>
                <c:pt idx="671">
                  <c:v>43326</c:v>
                </c:pt>
                <c:pt idx="672">
                  <c:v>43327</c:v>
                </c:pt>
                <c:pt idx="673">
                  <c:v>43328</c:v>
                </c:pt>
                <c:pt idx="674">
                  <c:v>43329</c:v>
                </c:pt>
                <c:pt idx="675">
                  <c:v>43332</c:v>
                </c:pt>
                <c:pt idx="676">
                  <c:v>43333</c:v>
                </c:pt>
                <c:pt idx="677">
                  <c:v>43334</c:v>
                </c:pt>
                <c:pt idx="678">
                  <c:v>43335</c:v>
                </c:pt>
                <c:pt idx="679">
                  <c:v>43336</c:v>
                </c:pt>
                <c:pt idx="680">
                  <c:v>43339</c:v>
                </c:pt>
                <c:pt idx="681">
                  <c:v>43340</c:v>
                </c:pt>
                <c:pt idx="682">
                  <c:v>43341</c:v>
                </c:pt>
                <c:pt idx="683">
                  <c:v>43342</c:v>
                </c:pt>
                <c:pt idx="684">
                  <c:v>43343</c:v>
                </c:pt>
                <c:pt idx="685">
                  <c:v>43346</c:v>
                </c:pt>
                <c:pt idx="686">
                  <c:v>43347</c:v>
                </c:pt>
                <c:pt idx="687">
                  <c:v>43348</c:v>
                </c:pt>
                <c:pt idx="688">
                  <c:v>43349</c:v>
                </c:pt>
                <c:pt idx="689">
                  <c:v>43350</c:v>
                </c:pt>
                <c:pt idx="690">
                  <c:v>43353</c:v>
                </c:pt>
                <c:pt idx="691">
                  <c:v>43354</c:v>
                </c:pt>
                <c:pt idx="692">
                  <c:v>43355</c:v>
                </c:pt>
                <c:pt idx="693">
                  <c:v>43356</c:v>
                </c:pt>
                <c:pt idx="694">
                  <c:v>43357</c:v>
                </c:pt>
                <c:pt idx="695">
                  <c:v>43360</c:v>
                </c:pt>
                <c:pt idx="696">
                  <c:v>43361</c:v>
                </c:pt>
                <c:pt idx="697">
                  <c:v>43362</c:v>
                </c:pt>
                <c:pt idx="698">
                  <c:v>43363</c:v>
                </c:pt>
                <c:pt idx="699">
                  <c:v>43364</c:v>
                </c:pt>
                <c:pt idx="700">
                  <c:v>43368</c:v>
                </c:pt>
                <c:pt idx="701">
                  <c:v>43369</c:v>
                </c:pt>
                <c:pt idx="702">
                  <c:v>43370</c:v>
                </c:pt>
                <c:pt idx="703">
                  <c:v>43371</c:v>
                </c:pt>
                <c:pt idx="704">
                  <c:v>43372</c:v>
                </c:pt>
                <c:pt idx="705">
                  <c:v>43373</c:v>
                </c:pt>
                <c:pt idx="706">
                  <c:v>43381</c:v>
                </c:pt>
                <c:pt idx="707">
                  <c:v>43382</c:v>
                </c:pt>
                <c:pt idx="708">
                  <c:v>43383</c:v>
                </c:pt>
                <c:pt idx="709">
                  <c:v>43384</c:v>
                </c:pt>
                <c:pt idx="710">
                  <c:v>43385</c:v>
                </c:pt>
                <c:pt idx="711">
                  <c:v>43388</c:v>
                </c:pt>
                <c:pt idx="712">
                  <c:v>43389</c:v>
                </c:pt>
                <c:pt idx="713">
                  <c:v>43390</c:v>
                </c:pt>
                <c:pt idx="714">
                  <c:v>43391</c:v>
                </c:pt>
                <c:pt idx="715">
                  <c:v>43392</c:v>
                </c:pt>
                <c:pt idx="716">
                  <c:v>43395</c:v>
                </c:pt>
                <c:pt idx="717">
                  <c:v>43396</c:v>
                </c:pt>
                <c:pt idx="718">
                  <c:v>43397</c:v>
                </c:pt>
                <c:pt idx="719">
                  <c:v>43398</c:v>
                </c:pt>
                <c:pt idx="720">
                  <c:v>43399</c:v>
                </c:pt>
                <c:pt idx="721">
                  <c:v>43402</c:v>
                </c:pt>
                <c:pt idx="722">
                  <c:v>43403</c:v>
                </c:pt>
                <c:pt idx="723">
                  <c:v>43404</c:v>
                </c:pt>
                <c:pt idx="724">
                  <c:v>43405</c:v>
                </c:pt>
                <c:pt idx="725">
                  <c:v>43406</c:v>
                </c:pt>
                <c:pt idx="726">
                  <c:v>43409</c:v>
                </c:pt>
                <c:pt idx="727">
                  <c:v>43410</c:v>
                </c:pt>
                <c:pt idx="728">
                  <c:v>43411</c:v>
                </c:pt>
                <c:pt idx="729">
                  <c:v>43412</c:v>
                </c:pt>
                <c:pt idx="730">
                  <c:v>43413</c:v>
                </c:pt>
                <c:pt idx="731">
                  <c:v>43416</c:v>
                </c:pt>
                <c:pt idx="732">
                  <c:v>43417</c:v>
                </c:pt>
                <c:pt idx="733">
                  <c:v>43418</c:v>
                </c:pt>
                <c:pt idx="734">
                  <c:v>43419</c:v>
                </c:pt>
                <c:pt idx="735">
                  <c:v>43420</c:v>
                </c:pt>
                <c:pt idx="736">
                  <c:v>43423</c:v>
                </c:pt>
                <c:pt idx="737">
                  <c:v>43424</c:v>
                </c:pt>
                <c:pt idx="738">
                  <c:v>43425</c:v>
                </c:pt>
                <c:pt idx="739">
                  <c:v>43426</c:v>
                </c:pt>
                <c:pt idx="740">
                  <c:v>43427</c:v>
                </c:pt>
                <c:pt idx="741">
                  <c:v>43430</c:v>
                </c:pt>
                <c:pt idx="742">
                  <c:v>43431</c:v>
                </c:pt>
                <c:pt idx="743">
                  <c:v>43432</c:v>
                </c:pt>
                <c:pt idx="744">
                  <c:v>43433</c:v>
                </c:pt>
                <c:pt idx="745">
                  <c:v>43434</c:v>
                </c:pt>
                <c:pt idx="746">
                  <c:v>43437</c:v>
                </c:pt>
                <c:pt idx="747">
                  <c:v>43438</c:v>
                </c:pt>
                <c:pt idx="748">
                  <c:v>43439</c:v>
                </c:pt>
                <c:pt idx="749">
                  <c:v>43440</c:v>
                </c:pt>
                <c:pt idx="750">
                  <c:v>43441</c:v>
                </c:pt>
                <c:pt idx="751">
                  <c:v>43444</c:v>
                </c:pt>
                <c:pt idx="752">
                  <c:v>43445</c:v>
                </c:pt>
                <c:pt idx="753">
                  <c:v>43446</c:v>
                </c:pt>
                <c:pt idx="754">
                  <c:v>43447</c:v>
                </c:pt>
                <c:pt idx="755">
                  <c:v>43448</c:v>
                </c:pt>
                <c:pt idx="756">
                  <c:v>43451</c:v>
                </c:pt>
                <c:pt idx="757">
                  <c:v>43452</c:v>
                </c:pt>
                <c:pt idx="758">
                  <c:v>43453</c:v>
                </c:pt>
                <c:pt idx="759">
                  <c:v>43454</c:v>
                </c:pt>
                <c:pt idx="760">
                  <c:v>43455</c:v>
                </c:pt>
                <c:pt idx="761">
                  <c:v>43458</c:v>
                </c:pt>
                <c:pt idx="762">
                  <c:v>43459</c:v>
                </c:pt>
                <c:pt idx="763">
                  <c:v>43460</c:v>
                </c:pt>
                <c:pt idx="764">
                  <c:v>43461</c:v>
                </c:pt>
                <c:pt idx="765">
                  <c:v>43462</c:v>
                </c:pt>
                <c:pt idx="766">
                  <c:v>43463</c:v>
                </c:pt>
                <c:pt idx="767">
                  <c:v>43467</c:v>
                </c:pt>
                <c:pt idx="768">
                  <c:v>43468</c:v>
                </c:pt>
                <c:pt idx="769">
                  <c:v>43469</c:v>
                </c:pt>
                <c:pt idx="770">
                  <c:v>43472</c:v>
                </c:pt>
                <c:pt idx="771">
                  <c:v>43473</c:v>
                </c:pt>
                <c:pt idx="772">
                  <c:v>43474</c:v>
                </c:pt>
                <c:pt idx="773">
                  <c:v>43475</c:v>
                </c:pt>
                <c:pt idx="774">
                  <c:v>43476</c:v>
                </c:pt>
                <c:pt idx="775">
                  <c:v>43479</c:v>
                </c:pt>
                <c:pt idx="776">
                  <c:v>43480</c:v>
                </c:pt>
                <c:pt idx="777">
                  <c:v>43481</c:v>
                </c:pt>
                <c:pt idx="778">
                  <c:v>43482</c:v>
                </c:pt>
                <c:pt idx="779">
                  <c:v>43483</c:v>
                </c:pt>
                <c:pt idx="780">
                  <c:v>43486</c:v>
                </c:pt>
                <c:pt idx="781">
                  <c:v>43487</c:v>
                </c:pt>
                <c:pt idx="782">
                  <c:v>43488</c:v>
                </c:pt>
                <c:pt idx="783">
                  <c:v>43489</c:v>
                </c:pt>
                <c:pt idx="784">
                  <c:v>43490</c:v>
                </c:pt>
                <c:pt idx="785">
                  <c:v>43493</c:v>
                </c:pt>
                <c:pt idx="786">
                  <c:v>43494</c:v>
                </c:pt>
                <c:pt idx="787">
                  <c:v>43495</c:v>
                </c:pt>
                <c:pt idx="788">
                  <c:v>43496</c:v>
                </c:pt>
                <c:pt idx="789">
                  <c:v>43497</c:v>
                </c:pt>
                <c:pt idx="790">
                  <c:v>43498</c:v>
                </c:pt>
                <c:pt idx="791">
                  <c:v>43499</c:v>
                </c:pt>
                <c:pt idx="792">
                  <c:v>43507</c:v>
                </c:pt>
                <c:pt idx="793">
                  <c:v>43508</c:v>
                </c:pt>
                <c:pt idx="794">
                  <c:v>43509</c:v>
                </c:pt>
                <c:pt idx="795">
                  <c:v>43510</c:v>
                </c:pt>
                <c:pt idx="796">
                  <c:v>43511</c:v>
                </c:pt>
                <c:pt idx="797">
                  <c:v>43514</c:v>
                </c:pt>
                <c:pt idx="798">
                  <c:v>43515</c:v>
                </c:pt>
                <c:pt idx="799">
                  <c:v>43516</c:v>
                </c:pt>
                <c:pt idx="800">
                  <c:v>43517</c:v>
                </c:pt>
                <c:pt idx="801">
                  <c:v>43518</c:v>
                </c:pt>
                <c:pt idx="802">
                  <c:v>43521</c:v>
                </c:pt>
                <c:pt idx="803">
                  <c:v>43522</c:v>
                </c:pt>
                <c:pt idx="804">
                  <c:v>43523</c:v>
                </c:pt>
                <c:pt idx="805">
                  <c:v>43524</c:v>
                </c:pt>
                <c:pt idx="806">
                  <c:v>43525</c:v>
                </c:pt>
                <c:pt idx="807">
                  <c:v>43528</c:v>
                </c:pt>
                <c:pt idx="808">
                  <c:v>43529</c:v>
                </c:pt>
                <c:pt idx="809">
                  <c:v>43530</c:v>
                </c:pt>
                <c:pt idx="810">
                  <c:v>43531</c:v>
                </c:pt>
                <c:pt idx="811">
                  <c:v>43532</c:v>
                </c:pt>
                <c:pt idx="812">
                  <c:v>43535</c:v>
                </c:pt>
                <c:pt idx="813">
                  <c:v>43536</c:v>
                </c:pt>
                <c:pt idx="814">
                  <c:v>43537</c:v>
                </c:pt>
                <c:pt idx="815">
                  <c:v>43538</c:v>
                </c:pt>
                <c:pt idx="816">
                  <c:v>43539</c:v>
                </c:pt>
                <c:pt idx="817">
                  <c:v>43542</c:v>
                </c:pt>
                <c:pt idx="818">
                  <c:v>43543</c:v>
                </c:pt>
                <c:pt idx="819">
                  <c:v>43544</c:v>
                </c:pt>
                <c:pt idx="820">
                  <c:v>43545</c:v>
                </c:pt>
                <c:pt idx="821">
                  <c:v>43546</c:v>
                </c:pt>
                <c:pt idx="822">
                  <c:v>43549</c:v>
                </c:pt>
                <c:pt idx="823">
                  <c:v>43550</c:v>
                </c:pt>
                <c:pt idx="824">
                  <c:v>43551</c:v>
                </c:pt>
                <c:pt idx="825">
                  <c:v>43552</c:v>
                </c:pt>
                <c:pt idx="826">
                  <c:v>43553</c:v>
                </c:pt>
                <c:pt idx="827">
                  <c:v>43556</c:v>
                </c:pt>
                <c:pt idx="828">
                  <c:v>43557</c:v>
                </c:pt>
                <c:pt idx="829">
                  <c:v>43558</c:v>
                </c:pt>
                <c:pt idx="830">
                  <c:v>43559</c:v>
                </c:pt>
                <c:pt idx="831">
                  <c:v>43563</c:v>
                </c:pt>
                <c:pt idx="832">
                  <c:v>43564</c:v>
                </c:pt>
                <c:pt idx="833">
                  <c:v>43565</c:v>
                </c:pt>
                <c:pt idx="834">
                  <c:v>43566</c:v>
                </c:pt>
                <c:pt idx="835">
                  <c:v>43567</c:v>
                </c:pt>
                <c:pt idx="836">
                  <c:v>43570</c:v>
                </c:pt>
                <c:pt idx="837">
                  <c:v>43571</c:v>
                </c:pt>
                <c:pt idx="838">
                  <c:v>43572</c:v>
                </c:pt>
                <c:pt idx="839">
                  <c:v>43573</c:v>
                </c:pt>
                <c:pt idx="840">
                  <c:v>43574</c:v>
                </c:pt>
                <c:pt idx="841">
                  <c:v>43577</c:v>
                </c:pt>
                <c:pt idx="842">
                  <c:v>43578</c:v>
                </c:pt>
                <c:pt idx="843">
                  <c:v>43579</c:v>
                </c:pt>
                <c:pt idx="844">
                  <c:v>43580</c:v>
                </c:pt>
                <c:pt idx="845">
                  <c:v>43581</c:v>
                </c:pt>
                <c:pt idx="846">
                  <c:v>43583</c:v>
                </c:pt>
                <c:pt idx="847">
                  <c:v>43584</c:v>
                </c:pt>
                <c:pt idx="848">
                  <c:v>43585</c:v>
                </c:pt>
                <c:pt idx="849">
                  <c:v>43590</c:v>
                </c:pt>
                <c:pt idx="850">
                  <c:v>43591</c:v>
                </c:pt>
                <c:pt idx="851">
                  <c:v>43592</c:v>
                </c:pt>
                <c:pt idx="852">
                  <c:v>43593</c:v>
                </c:pt>
                <c:pt idx="853">
                  <c:v>43594</c:v>
                </c:pt>
                <c:pt idx="854">
                  <c:v>43595</c:v>
                </c:pt>
                <c:pt idx="855">
                  <c:v>43598</c:v>
                </c:pt>
                <c:pt idx="856">
                  <c:v>43599</c:v>
                </c:pt>
                <c:pt idx="857">
                  <c:v>43600</c:v>
                </c:pt>
                <c:pt idx="858">
                  <c:v>43601</c:v>
                </c:pt>
                <c:pt idx="859">
                  <c:v>43602</c:v>
                </c:pt>
                <c:pt idx="860">
                  <c:v>43605</c:v>
                </c:pt>
                <c:pt idx="861">
                  <c:v>43606</c:v>
                </c:pt>
                <c:pt idx="862">
                  <c:v>43607</c:v>
                </c:pt>
                <c:pt idx="863">
                  <c:v>43608</c:v>
                </c:pt>
                <c:pt idx="864">
                  <c:v>43609</c:v>
                </c:pt>
                <c:pt idx="865">
                  <c:v>43612</c:v>
                </c:pt>
                <c:pt idx="866">
                  <c:v>43613</c:v>
                </c:pt>
                <c:pt idx="867">
                  <c:v>43614</c:v>
                </c:pt>
                <c:pt idx="868">
                  <c:v>43615</c:v>
                </c:pt>
                <c:pt idx="869">
                  <c:v>43616</c:v>
                </c:pt>
                <c:pt idx="870">
                  <c:v>43619</c:v>
                </c:pt>
                <c:pt idx="871">
                  <c:v>43620</c:v>
                </c:pt>
                <c:pt idx="872">
                  <c:v>43621</c:v>
                </c:pt>
                <c:pt idx="873">
                  <c:v>43622</c:v>
                </c:pt>
                <c:pt idx="874">
                  <c:v>43626</c:v>
                </c:pt>
                <c:pt idx="875">
                  <c:v>43627</c:v>
                </c:pt>
                <c:pt idx="876">
                  <c:v>43628</c:v>
                </c:pt>
                <c:pt idx="877">
                  <c:v>43629</c:v>
                </c:pt>
                <c:pt idx="878">
                  <c:v>43630</c:v>
                </c:pt>
                <c:pt idx="879">
                  <c:v>43633</c:v>
                </c:pt>
                <c:pt idx="880">
                  <c:v>43634</c:v>
                </c:pt>
                <c:pt idx="881">
                  <c:v>43635</c:v>
                </c:pt>
                <c:pt idx="882">
                  <c:v>43636</c:v>
                </c:pt>
                <c:pt idx="883">
                  <c:v>43637</c:v>
                </c:pt>
                <c:pt idx="884">
                  <c:v>43640</c:v>
                </c:pt>
                <c:pt idx="885">
                  <c:v>43641</c:v>
                </c:pt>
                <c:pt idx="886">
                  <c:v>43642</c:v>
                </c:pt>
                <c:pt idx="887">
                  <c:v>43643</c:v>
                </c:pt>
                <c:pt idx="888">
                  <c:v>43644</c:v>
                </c:pt>
                <c:pt idx="889">
                  <c:v>43647</c:v>
                </c:pt>
                <c:pt idx="890">
                  <c:v>43648</c:v>
                </c:pt>
                <c:pt idx="891">
                  <c:v>43649</c:v>
                </c:pt>
                <c:pt idx="892">
                  <c:v>43650</c:v>
                </c:pt>
                <c:pt idx="893">
                  <c:v>43651</c:v>
                </c:pt>
                <c:pt idx="894">
                  <c:v>43654</c:v>
                </c:pt>
                <c:pt idx="895">
                  <c:v>43655</c:v>
                </c:pt>
                <c:pt idx="896">
                  <c:v>43656</c:v>
                </c:pt>
                <c:pt idx="897">
                  <c:v>43657</c:v>
                </c:pt>
                <c:pt idx="898">
                  <c:v>43658</c:v>
                </c:pt>
                <c:pt idx="899">
                  <c:v>43661</c:v>
                </c:pt>
                <c:pt idx="900">
                  <c:v>43662</c:v>
                </c:pt>
                <c:pt idx="901">
                  <c:v>43663</c:v>
                </c:pt>
                <c:pt idx="902">
                  <c:v>43664</c:v>
                </c:pt>
                <c:pt idx="903">
                  <c:v>43665</c:v>
                </c:pt>
                <c:pt idx="904">
                  <c:v>43668</c:v>
                </c:pt>
                <c:pt idx="905">
                  <c:v>43669</c:v>
                </c:pt>
                <c:pt idx="906">
                  <c:v>43670</c:v>
                </c:pt>
                <c:pt idx="907">
                  <c:v>43671</c:v>
                </c:pt>
                <c:pt idx="908">
                  <c:v>43672</c:v>
                </c:pt>
                <c:pt idx="909">
                  <c:v>43675</c:v>
                </c:pt>
                <c:pt idx="910">
                  <c:v>43676</c:v>
                </c:pt>
                <c:pt idx="911">
                  <c:v>43677</c:v>
                </c:pt>
                <c:pt idx="912">
                  <c:v>43678</c:v>
                </c:pt>
                <c:pt idx="913">
                  <c:v>43679</c:v>
                </c:pt>
                <c:pt idx="914">
                  <c:v>43682</c:v>
                </c:pt>
                <c:pt idx="915">
                  <c:v>43683</c:v>
                </c:pt>
                <c:pt idx="916">
                  <c:v>43684</c:v>
                </c:pt>
                <c:pt idx="917">
                  <c:v>43685</c:v>
                </c:pt>
                <c:pt idx="918">
                  <c:v>43686</c:v>
                </c:pt>
                <c:pt idx="919">
                  <c:v>43689</c:v>
                </c:pt>
                <c:pt idx="920">
                  <c:v>43690</c:v>
                </c:pt>
                <c:pt idx="921">
                  <c:v>43691</c:v>
                </c:pt>
                <c:pt idx="922">
                  <c:v>43692</c:v>
                </c:pt>
                <c:pt idx="923">
                  <c:v>43693</c:v>
                </c:pt>
                <c:pt idx="924">
                  <c:v>43696</c:v>
                </c:pt>
                <c:pt idx="925">
                  <c:v>43697</c:v>
                </c:pt>
                <c:pt idx="926">
                  <c:v>43698</c:v>
                </c:pt>
                <c:pt idx="927">
                  <c:v>43699</c:v>
                </c:pt>
                <c:pt idx="928">
                  <c:v>43700</c:v>
                </c:pt>
                <c:pt idx="929">
                  <c:v>43703</c:v>
                </c:pt>
                <c:pt idx="930">
                  <c:v>43704</c:v>
                </c:pt>
                <c:pt idx="931">
                  <c:v>43705</c:v>
                </c:pt>
                <c:pt idx="932">
                  <c:v>43706</c:v>
                </c:pt>
                <c:pt idx="933">
                  <c:v>43707</c:v>
                </c:pt>
                <c:pt idx="934">
                  <c:v>43710</c:v>
                </c:pt>
                <c:pt idx="935">
                  <c:v>43711</c:v>
                </c:pt>
                <c:pt idx="936">
                  <c:v>43712</c:v>
                </c:pt>
                <c:pt idx="937">
                  <c:v>43713</c:v>
                </c:pt>
                <c:pt idx="938">
                  <c:v>43714</c:v>
                </c:pt>
                <c:pt idx="939">
                  <c:v>43717</c:v>
                </c:pt>
                <c:pt idx="940">
                  <c:v>43718</c:v>
                </c:pt>
                <c:pt idx="941">
                  <c:v>43719</c:v>
                </c:pt>
                <c:pt idx="942">
                  <c:v>43720</c:v>
                </c:pt>
                <c:pt idx="943">
                  <c:v>43724</c:v>
                </c:pt>
                <c:pt idx="944">
                  <c:v>43725</c:v>
                </c:pt>
                <c:pt idx="945">
                  <c:v>43726</c:v>
                </c:pt>
                <c:pt idx="946">
                  <c:v>43727</c:v>
                </c:pt>
                <c:pt idx="947">
                  <c:v>43728</c:v>
                </c:pt>
                <c:pt idx="948">
                  <c:v>43731</c:v>
                </c:pt>
                <c:pt idx="949">
                  <c:v>43732</c:v>
                </c:pt>
                <c:pt idx="950">
                  <c:v>43733</c:v>
                </c:pt>
                <c:pt idx="951">
                  <c:v>43734</c:v>
                </c:pt>
                <c:pt idx="952">
                  <c:v>43735</c:v>
                </c:pt>
                <c:pt idx="953">
                  <c:v>43737</c:v>
                </c:pt>
                <c:pt idx="954">
                  <c:v>43738</c:v>
                </c:pt>
                <c:pt idx="955">
                  <c:v>43746</c:v>
                </c:pt>
                <c:pt idx="956">
                  <c:v>43747</c:v>
                </c:pt>
                <c:pt idx="957">
                  <c:v>43748</c:v>
                </c:pt>
                <c:pt idx="958">
                  <c:v>43749</c:v>
                </c:pt>
                <c:pt idx="959">
                  <c:v>43750</c:v>
                </c:pt>
                <c:pt idx="960">
                  <c:v>43752</c:v>
                </c:pt>
                <c:pt idx="961">
                  <c:v>43753</c:v>
                </c:pt>
                <c:pt idx="962">
                  <c:v>43754</c:v>
                </c:pt>
                <c:pt idx="963">
                  <c:v>43755</c:v>
                </c:pt>
                <c:pt idx="964">
                  <c:v>43756</c:v>
                </c:pt>
                <c:pt idx="965">
                  <c:v>43759</c:v>
                </c:pt>
                <c:pt idx="966">
                  <c:v>43760</c:v>
                </c:pt>
                <c:pt idx="967">
                  <c:v>43761</c:v>
                </c:pt>
                <c:pt idx="968">
                  <c:v>43762</c:v>
                </c:pt>
                <c:pt idx="969">
                  <c:v>43763</c:v>
                </c:pt>
                <c:pt idx="970">
                  <c:v>43766</c:v>
                </c:pt>
                <c:pt idx="971">
                  <c:v>43767</c:v>
                </c:pt>
                <c:pt idx="972">
                  <c:v>43768</c:v>
                </c:pt>
                <c:pt idx="973">
                  <c:v>43769</c:v>
                </c:pt>
                <c:pt idx="974">
                  <c:v>43770</c:v>
                </c:pt>
                <c:pt idx="975">
                  <c:v>43773</c:v>
                </c:pt>
                <c:pt idx="976">
                  <c:v>43774</c:v>
                </c:pt>
                <c:pt idx="977">
                  <c:v>43775</c:v>
                </c:pt>
                <c:pt idx="978">
                  <c:v>43776</c:v>
                </c:pt>
                <c:pt idx="979">
                  <c:v>43777</c:v>
                </c:pt>
                <c:pt idx="980">
                  <c:v>43780</c:v>
                </c:pt>
                <c:pt idx="981">
                  <c:v>43781</c:v>
                </c:pt>
                <c:pt idx="982">
                  <c:v>43782</c:v>
                </c:pt>
                <c:pt idx="983">
                  <c:v>43783</c:v>
                </c:pt>
                <c:pt idx="984">
                  <c:v>43784</c:v>
                </c:pt>
                <c:pt idx="985">
                  <c:v>43787</c:v>
                </c:pt>
                <c:pt idx="986">
                  <c:v>43788</c:v>
                </c:pt>
                <c:pt idx="987">
                  <c:v>43789</c:v>
                </c:pt>
                <c:pt idx="988">
                  <c:v>43790</c:v>
                </c:pt>
                <c:pt idx="989">
                  <c:v>43791</c:v>
                </c:pt>
                <c:pt idx="990">
                  <c:v>43794</c:v>
                </c:pt>
                <c:pt idx="991">
                  <c:v>43795</c:v>
                </c:pt>
                <c:pt idx="992">
                  <c:v>43796</c:v>
                </c:pt>
                <c:pt idx="993">
                  <c:v>43797</c:v>
                </c:pt>
                <c:pt idx="994">
                  <c:v>43798</c:v>
                </c:pt>
                <c:pt idx="995">
                  <c:v>43801</c:v>
                </c:pt>
                <c:pt idx="996">
                  <c:v>43802</c:v>
                </c:pt>
                <c:pt idx="997">
                  <c:v>43803</c:v>
                </c:pt>
                <c:pt idx="998">
                  <c:v>43804</c:v>
                </c:pt>
                <c:pt idx="999">
                  <c:v>43805</c:v>
                </c:pt>
                <c:pt idx="1000">
                  <c:v>43808</c:v>
                </c:pt>
                <c:pt idx="1001">
                  <c:v>43809</c:v>
                </c:pt>
                <c:pt idx="1002">
                  <c:v>43810</c:v>
                </c:pt>
                <c:pt idx="1003">
                  <c:v>43811</c:v>
                </c:pt>
                <c:pt idx="1004">
                  <c:v>43812</c:v>
                </c:pt>
                <c:pt idx="1005">
                  <c:v>43815</c:v>
                </c:pt>
                <c:pt idx="1006">
                  <c:v>43816</c:v>
                </c:pt>
                <c:pt idx="1007">
                  <c:v>43817</c:v>
                </c:pt>
                <c:pt idx="1008">
                  <c:v>43818</c:v>
                </c:pt>
                <c:pt idx="1009">
                  <c:v>43819</c:v>
                </c:pt>
                <c:pt idx="1010">
                  <c:v>43822</c:v>
                </c:pt>
                <c:pt idx="1011">
                  <c:v>43823</c:v>
                </c:pt>
                <c:pt idx="1012">
                  <c:v>43824</c:v>
                </c:pt>
                <c:pt idx="1013">
                  <c:v>43825</c:v>
                </c:pt>
                <c:pt idx="1014">
                  <c:v>43826</c:v>
                </c:pt>
                <c:pt idx="1015">
                  <c:v>43829</c:v>
                </c:pt>
                <c:pt idx="1016">
                  <c:v>43830</c:v>
                </c:pt>
                <c:pt idx="1017">
                  <c:v>43832</c:v>
                </c:pt>
                <c:pt idx="1018">
                  <c:v>43833</c:v>
                </c:pt>
                <c:pt idx="1019">
                  <c:v>43836</c:v>
                </c:pt>
                <c:pt idx="1020">
                  <c:v>43837</c:v>
                </c:pt>
                <c:pt idx="1021">
                  <c:v>43838</c:v>
                </c:pt>
                <c:pt idx="1022">
                  <c:v>43839</c:v>
                </c:pt>
                <c:pt idx="1023">
                  <c:v>43840</c:v>
                </c:pt>
                <c:pt idx="1024">
                  <c:v>43843</c:v>
                </c:pt>
                <c:pt idx="1025">
                  <c:v>43844</c:v>
                </c:pt>
                <c:pt idx="1026">
                  <c:v>43845</c:v>
                </c:pt>
                <c:pt idx="1027">
                  <c:v>43846</c:v>
                </c:pt>
                <c:pt idx="1028">
                  <c:v>43847</c:v>
                </c:pt>
                <c:pt idx="1029">
                  <c:v>43849</c:v>
                </c:pt>
                <c:pt idx="1030">
                  <c:v>43850</c:v>
                </c:pt>
                <c:pt idx="1031">
                  <c:v>43851</c:v>
                </c:pt>
                <c:pt idx="1032">
                  <c:v>43852</c:v>
                </c:pt>
                <c:pt idx="1033">
                  <c:v>43853</c:v>
                </c:pt>
                <c:pt idx="1034">
                  <c:v>43864</c:v>
                </c:pt>
                <c:pt idx="1035">
                  <c:v>43865</c:v>
                </c:pt>
                <c:pt idx="1036">
                  <c:v>43866</c:v>
                </c:pt>
                <c:pt idx="1037">
                  <c:v>43867</c:v>
                </c:pt>
                <c:pt idx="1038">
                  <c:v>43868</c:v>
                </c:pt>
                <c:pt idx="1039">
                  <c:v>43871</c:v>
                </c:pt>
                <c:pt idx="1040">
                  <c:v>43872</c:v>
                </c:pt>
                <c:pt idx="1041">
                  <c:v>43873</c:v>
                </c:pt>
                <c:pt idx="1042">
                  <c:v>43874</c:v>
                </c:pt>
                <c:pt idx="1043">
                  <c:v>43875</c:v>
                </c:pt>
                <c:pt idx="1044">
                  <c:v>43878</c:v>
                </c:pt>
                <c:pt idx="1045">
                  <c:v>43879</c:v>
                </c:pt>
                <c:pt idx="1046">
                  <c:v>43880</c:v>
                </c:pt>
                <c:pt idx="1047">
                  <c:v>43881</c:v>
                </c:pt>
                <c:pt idx="1048">
                  <c:v>43882</c:v>
                </c:pt>
                <c:pt idx="1049">
                  <c:v>43885</c:v>
                </c:pt>
                <c:pt idx="1050">
                  <c:v>43886</c:v>
                </c:pt>
                <c:pt idx="1051">
                  <c:v>43887</c:v>
                </c:pt>
                <c:pt idx="1052">
                  <c:v>43888</c:v>
                </c:pt>
                <c:pt idx="1053">
                  <c:v>43889</c:v>
                </c:pt>
                <c:pt idx="1054">
                  <c:v>43892</c:v>
                </c:pt>
                <c:pt idx="1055">
                  <c:v>43893</c:v>
                </c:pt>
                <c:pt idx="1056">
                  <c:v>43894</c:v>
                </c:pt>
                <c:pt idx="1057">
                  <c:v>43895</c:v>
                </c:pt>
                <c:pt idx="1058">
                  <c:v>43896</c:v>
                </c:pt>
                <c:pt idx="1059">
                  <c:v>43899</c:v>
                </c:pt>
                <c:pt idx="1060">
                  <c:v>43900</c:v>
                </c:pt>
                <c:pt idx="1061">
                  <c:v>43901</c:v>
                </c:pt>
                <c:pt idx="1062">
                  <c:v>43902</c:v>
                </c:pt>
                <c:pt idx="1063">
                  <c:v>43903</c:v>
                </c:pt>
                <c:pt idx="1064">
                  <c:v>43906</c:v>
                </c:pt>
                <c:pt idx="1065">
                  <c:v>43907</c:v>
                </c:pt>
                <c:pt idx="1066">
                  <c:v>43908</c:v>
                </c:pt>
                <c:pt idx="1067">
                  <c:v>43909</c:v>
                </c:pt>
                <c:pt idx="1068">
                  <c:v>43910</c:v>
                </c:pt>
                <c:pt idx="1069">
                  <c:v>43913</c:v>
                </c:pt>
                <c:pt idx="1070">
                  <c:v>43914</c:v>
                </c:pt>
                <c:pt idx="1071">
                  <c:v>43915</c:v>
                </c:pt>
                <c:pt idx="1072">
                  <c:v>43916</c:v>
                </c:pt>
                <c:pt idx="1073">
                  <c:v>43917</c:v>
                </c:pt>
                <c:pt idx="1074">
                  <c:v>43920</c:v>
                </c:pt>
                <c:pt idx="1075">
                  <c:v>43921</c:v>
                </c:pt>
                <c:pt idx="1076">
                  <c:v>43922</c:v>
                </c:pt>
                <c:pt idx="1077">
                  <c:v>43923</c:v>
                </c:pt>
                <c:pt idx="1078">
                  <c:v>43924</c:v>
                </c:pt>
                <c:pt idx="1079">
                  <c:v>43928</c:v>
                </c:pt>
                <c:pt idx="1080">
                  <c:v>43929</c:v>
                </c:pt>
                <c:pt idx="1081">
                  <c:v>43930</c:v>
                </c:pt>
                <c:pt idx="1082">
                  <c:v>43931</c:v>
                </c:pt>
                <c:pt idx="1083">
                  <c:v>43934</c:v>
                </c:pt>
                <c:pt idx="1084">
                  <c:v>43935</c:v>
                </c:pt>
                <c:pt idx="1085">
                  <c:v>43936</c:v>
                </c:pt>
                <c:pt idx="1086">
                  <c:v>43937</c:v>
                </c:pt>
                <c:pt idx="1087">
                  <c:v>43938</c:v>
                </c:pt>
                <c:pt idx="1088">
                  <c:v>43941</c:v>
                </c:pt>
                <c:pt idx="1089">
                  <c:v>43942</c:v>
                </c:pt>
                <c:pt idx="1090">
                  <c:v>43943</c:v>
                </c:pt>
                <c:pt idx="1091">
                  <c:v>43944</c:v>
                </c:pt>
                <c:pt idx="1092">
                  <c:v>43945</c:v>
                </c:pt>
                <c:pt idx="1093">
                  <c:v>43947</c:v>
                </c:pt>
                <c:pt idx="1094">
                  <c:v>43948</c:v>
                </c:pt>
                <c:pt idx="1095">
                  <c:v>43949</c:v>
                </c:pt>
                <c:pt idx="1096">
                  <c:v>43950</c:v>
                </c:pt>
                <c:pt idx="1097">
                  <c:v>43951</c:v>
                </c:pt>
                <c:pt idx="1098">
                  <c:v>43957</c:v>
                </c:pt>
                <c:pt idx="1099">
                  <c:v>43958</c:v>
                </c:pt>
                <c:pt idx="1100">
                  <c:v>43959</c:v>
                </c:pt>
                <c:pt idx="1101">
                  <c:v>43960</c:v>
                </c:pt>
                <c:pt idx="1102">
                  <c:v>43962</c:v>
                </c:pt>
                <c:pt idx="1103">
                  <c:v>43963</c:v>
                </c:pt>
                <c:pt idx="1104">
                  <c:v>43964</c:v>
                </c:pt>
                <c:pt idx="1105">
                  <c:v>43965</c:v>
                </c:pt>
                <c:pt idx="1106">
                  <c:v>43966</c:v>
                </c:pt>
                <c:pt idx="1107">
                  <c:v>43969</c:v>
                </c:pt>
                <c:pt idx="1108">
                  <c:v>43970</c:v>
                </c:pt>
                <c:pt idx="1109">
                  <c:v>43971</c:v>
                </c:pt>
                <c:pt idx="1110">
                  <c:v>43972</c:v>
                </c:pt>
                <c:pt idx="1111">
                  <c:v>43973</c:v>
                </c:pt>
                <c:pt idx="1112">
                  <c:v>43976</c:v>
                </c:pt>
                <c:pt idx="1113">
                  <c:v>43977</c:v>
                </c:pt>
                <c:pt idx="1114">
                  <c:v>43978</c:v>
                </c:pt>
                <c:pt idx="1115">
                  <c:v>43979</c:v>
                </c:pt>
                <c:pt idx="1116">
                  <c:v>43980</c:v>
                </c:pt>
                <c:pt idx="1117">
                  <c:v>43983</c:v>
                </c:pt>
                <c:pt idx="1118">
                  <c:v>43984</c:v>
                </c:pt>
                <c:pt idx="1119">
                  <c:v>43985</c:v>
                </c:pt>
                <c:pt idx="1120">
                  <c:v>43986</c:v>
                </c:pt>
                <c:pt idx="1121">
                  <c:v>43987</c:v>
                </c:pt>
                <c:pt idx="1122">
                  <c:v>43990</c:v>
                </c:pt>
                <c:pt idx="1123">
                  <c:v>43991</c:v>
                </c:pt>
                <c:pt idx="1124">
                  <c:v>43992</c:v>
                </c:pt>
                <c:pt idx="1125">
                  <c:v>43993</c:v>
                </c:pt>
                <c:pt idx="1126">
                  <c:v>43994</c:v>
                </c:pt>
                <c:pt idx="1127">
                  <c:v>43997</c:v>
                </c:pt>
                <c:pt idx="1128">
                  <c:v>43998</c:v>
                </c:pt>
                <c:pt idx="1129">
                  <c:v>43999</c:v>
                </c:pt>
                <c:pt idx="1130">
                  <c:v>44000</c:v>
                </c:pt>
                <c:pt idx="1131">
                  <c:v>44001</c:v>
                </c:pt>
                <c:pt idx="1132">
                  <c:v>44004</c:v>
                </c:pt>
                <c:pt idx="1133">
                  <c:v>44005</c:v>
                </c:pt>
                <c:pt idx="1134">
                  <c:v>44006</c:v>
                </c:pt>
                <c:pt idx="1135">
                  <c:v>44010</c:v>
                </c:pt>
                <c:pt idx="1136">
                  <c:v>44011</c:v>
                </c:pt>
                <c:pt idx="1137">
                  <c:v>44012</c:v>
                </c:pt>
                <c:pt idx="1138">
                  <c:v>44013</c:v>
                </c:pt>
                <c:pt idx="1139">
                  <c:v>44014</c:v>
                </c:pt>
                <c:pt idx="1140">
                  <c:v>44015</c:v>
                </c:pt>
                <c:pt idx="1141">
                  <c:v>44018</c:v>
                </c:pt>
                <c:pt idx="1142">
                  <c:v>44019</c:v>
                </c:pt>
                <c:pt idx="1143">
                  <c:v>44020</c:v>
                </c:pt>
                <c:pt idx="1144">
                  <c:v>44021</c:v>
                </c:pt>
                <c:pt idx="1145">
                  <c:v>44022</c:v>
                </c:pt>
                <c:pt idx="1146">
                  <c:v>44025</c:v>
                </c:pt>
                <c:pt idx="1147">
                  <c:v>44026</c:v>
                </c:pt>
                <c:pt idx="1148">
                  <c:v>44027</c:v>
                </c:pt>
                <c:pt idx="1149">
                  <c:v>44028</c:v>
                </c:pt>
                <c:pt idx="1150">
                  <c:v>44029</c:v>
                </c:pt>
                <c:pt idx="1151">
                  <c:v>44032</c:v>
                </c:pt>
                <c:pt idx="1152">
                  <c:v>44033</c:v>
                </c:pt>
                <c:pt idx="1153">
                  <c:v>44034</c:v>
                </c:pt>
                <c:pt idx="1154">
                  <c:v>44035</c:v>
                </c:pt>
                <c:pt idx="1155">
                  <c:v>44036</c:v>
                </c:pt>
                <c:pt idx="1156">
                  <c:v>44039</c:v>
                </c:pt>
                <c:pt idx="1157">
                  <c:v>44040</c:v>
                </c:pt>
                <c:pt idx="1158">
                  <c:v>44041</c:v>
                </c:pt>
                <c:pt idx="1159">
                  <c:v>44042</c:v>
                </c:pt>
                <c:pt idx="1160">
                  <c:v>44043</c:v>
                </c:pt>
                <c:pt idx="1161">
                  <c:v>44046</c:v>
                </c:pt>
                <c:pt idx="1162">
                  <c:v>44047</c:v>
                </c:pt>
                <c:pt idx="1163">
                  <c:v>44048</c:v>
                </c:pt>
                <c:pt idx="1164">
                  <c:v>44049</c:v>
                </c:pt>
                <c:pt idx="1165">
                  <c:v>44050</c:v>
                </c:pt>
                <c:pt idx="1166">
                  <c:v>44053</c:v>
                </c:pt>
                <c:pt idx="1167">
                  <c:v>44054</c:v>
                </c:pt>
                <c:pt idx="1168">
                  <c:v>44055</c:v>
                </c:pt>
                <c:pt idx="1169">
                  <c:v>44056</c:v>
                </c:pt>
                <c:pt idx="1170">
                  <c:v>44057</c:v>
                </c:pt>
                <c:pt idx="1171">
                  <c:v>44060</c:v>
                </c:pt>
                <c:pt idx="1172">
                  <c:v>44061</c:v>
                </c:pt>
                <c:pt idx="1173">
                  <c:v>44062</c:v>
                </c:pt>
                <c:pt idx="1174">
                  <c:v>44063</c:v>
                </c:pt>
                <c:pt idx="1175">
                  <c:v>44064</c:v>
                </c:pt>
                <c:pt idx="1176">
                  <c:v>44067</c:v>
                </c:pt>
                <c:pt idx="1177">
                  <c:v>44068</c:v>
                </c:pt>
                <c:pt idx="1178">
                  <c:v>44069</c:v>
                </c:pt>
                <c:pt idx="1179">
                  <c:v>44070</c:v>
                </c:pt>
                <c:pt idx="1180">
                  <c:v>44071</c:v>
                </c:pt>
                <c:pt idx="1181">
                  <c:v>44074</c:v>
                </c:pt>
                <c:pt idx="1182">
                  <c:v>44075</c:v>
                </c:pt>
                <c:pt idx="1183">
                  <c:v>44076</c:v>
                </c:pt>
                <c:pt idx="1184">
                  <c:v>44077</c:v>
                </c:pt>
                <c:pt idx="1185">
                  <c:v>44078</c:v>
                </c:pt>
                <c:pt idx="1186">
                  <c:v>44081</c:v>
                </c:pt>
                <c:pt idx="1187">
                  <c:v>44082</c:v>
                </c:pt>
                <c:pt idx="1188">
                  <c:v>44083</c:v>
                </c:pt>
                <c:pt idx="1189">
                  <c:v>44084</c:v>
                </c:pt>
                <c:pt idx="1190">
                  <c:v>44085</c:v>
                </c:pt>
                <c:pt idx="1191">
                  <c:v>44088</c:v>
                </c:pt>
                <c:pt idx="1192">
                  <c:v>44089</c:v>
                </c:pt>
                <c:pt idx="1193">
                  <c:v>44090</c:v>
                </c:pt>
                <c:pt idx="1194">
                  <c:v>44091</c:v>
                </c:pt>
                <c:pt idx="1195">
                  <c:v>44092</c:v>
                </c:pt>
                <c:pt idx="1196">
                  <c:v>44095</c:v>
                </c:pt>
                <c:pt idx="1197">
                  <c:v>44096</c:v>
                </c:pt>
                <c:pt idx="1198">
                  <c:v>44097</c:v>
                </c:pt>
                <c:pt idx="1199">
                  <c:v>44098</c:v>
                </c:pt>
                <c:pt idx="1200">
                  <c:v>44099</c:v>
                </c:pt>
                <c:pt idx="1201">
                  <c:v>44101</c:v>
                </c:pt>
                <c:pt idx="1202">
                  <c:v>44102</c:v>
                </c:pt>
                <c:pt idx="1203">
                  <c:v>44103</c:v>
                </c:pt>
                <c:pt idx="1204">
                  <c:v>44104</c:v>
                </c:pt>
                <c:pt idx="1205">
                  <c:v>44113</c:v>
                </c:pt>
                <c:pt idx="1206">
                  <c:v>44114</c:v>
                </c:pt>
                <c:pt idx="1207">
                  <c:v>44116</c:v>
                </c:pt>
                <c:pt idx="1208">
                  <c:v>44117</c:v>
                </c:pt>
                <c:pt idx="1209">
                  <c:v>44118</c:v>
                </c:pt>
                <c:pt idx="1210">
                  <c:v>44119</c:v>
                </c:pt>
                <c:pt idx="1211">
                  <c:v>44120</c:v>
                </c:pt>
                <c:pt idx="1212">
                  <c:v>44123</c:v>
                </c:pt>
                <c:pt idx="1213">
                  <c:v>44124</c:v>
                </c:pt>
                <c:pt idx="1214">
                  <c:v>44125</c:v>
                </c:pt>
                <c:pt idx="1215">
                  <c:v>44126</c:v>
                </c:pt>
                <c:pt idx="1216">
                  <c:v>44127</c:v>
                </c:pt>
                <c:pt idx="1217">
                  <c:v>44130</c:v>
                </c:pt>
                <c:pt idx="1218">
                  <c:v>44131</c:v>
                </c:pt>
                <c:pt idx="1219">
                  <c:v>44132</c:v>
                </c:pt>
                <c:pt idx="1220">
                  <c:v>44133</c:v>
                </c:pt>
                <c:pt idx="1221">
                  <c:v>44134</c:v>
                </c:pt>
                <c:pt idx="1222">
                  <c:v>44137</c:v>
                </c:pt>
                <c:pt idx="1223">
                  <c:v>44138</c:v>
                </c:pt>
                <c:pt idx="1224">
                  <c:v>44139</c:v>
                </c:pt>
                <c:pt idx="1225">
                  <c:v>44140</c:v>
                </c:pt>
                <c:pt idx="1226">
                  <c:v>44141</c:v>
                </c:pt>
                <c:pt idx="1227">
                  <c:v>44144</c:v>
                </c:pt>
                <c:pt idx="1228">
                  <c:v>44145</c:v>
                </c:pt>
                <c:pt idx="1229">
                  <c:v>44146</c:v>
                </c:pt>
                <c:pt idx="1230">
                  <c:v>44147</c:v>
                </c:pt>
                <c:pt idx="1231">
                  <c:v>44148</c:v>
                </c:pt>
                <c:pt idx="1232">
                  <c:v>44151</c:v>
                </c:pt>
                <c:pt idx="1233">
                  <c:v>44152</c:v>
                </c:pt>
                <c:pt idx="1234">
                  <c:v>44153</c:v>
                </c:pt>
                <c:pt idx="1235">
                  <c:v>44154</c:v>
                </c:pt>
                <c:pt idx="1236">
                  <c:v>44155</c:v>
                </c:pt>
                <c:pt idx="1237">
                  <c:v>44158</c:v>
                </c:pt>
                <c:pt idx="1238">
                  <c:v>44159</c:v>
                </c:pt>
                <c:pt idx="1239">
                  <c:v>44160</c:v>
                </c:pt>
                <c:pt idx="1240">
                  <c:v>44161</c:v>
                </c:pt>
                <c:pt idx="1241">
                  <c:v>44162</c:v>
                </c:pt>
                <c:pt idx="1242">
                  <c:v>44165</c:v>
                </c:pt>
                <c:pt idx="1243">
                  <c:v>44166</c:v>
                </c:pt>
                <c:pt idx="1244">
                  <c:v>44167</c:v>
                </c:pt>
                <c:pt idx="1245">
                  <c:v>44168</c:v>
                </c:pt>
                <c:pt idx="1246">
                  <c:v>44169</c:v>
                </c:pt>
                <c:pt idx="1247">
                  <c:v>44172</c:v>
                </c:pt>
                <c:pt idx="1248">
                  <c:v>44173</c:v>
                </c:pt>
                <c:pt idx="1249">
                  <c:v>44174</c:v>
                </c:pt>
                <c:pt idx="1250">
                  <c:v>44175</c:v>
                </c:pt>
                <c:pt idx="1251">
                  <c:v>44176</c:v>
                </c:pt>
                <c:pt idx="1252">
                  <c:v>44179</c:v>
                </c:pt>
                <c:pt idx="1253">
                  <c:v>44180</c:v>
                </c:pt>
                <c:pt idx="1254">
                  <c:v>44181</c:v>
                </c:pt>
                <c:pt idx="1255">
                  <c:v>44182</c:v>
                </c:pt>
                <c:pt idx="1256">
                  <c:v>44183</c:v>
                </c:pt>
                <c:pt idx="1257">
                  <c:v>44186</c:v>
                </c:pt>
                <c:pt idx="1258">
                  <c:v>44187</c:v>
                </c:pt>
                <c:pt idx="1259">
                  <c:v>44188</c:v>
                </c:pt>
                <c:pt idx="1260">
                  <c:v>44189</c:v>
                </c:pt>
                <c:pt idx="1261">
                  <c:v>44190</c:v>
                </c:pt>
                <c:pt idx="1262">
                  <c:v>44193</c:v>
                </c:pt>
                <c:pt idx="1263">
                  <c:v>44194</c:v>
                </c:pt>
                <c:pt idx="1264">
                  <c:v>44195</c:v>
                </c:pt>
                <c:pt idx="1265">
                  <c:v>44196</c:v>
                </c:pt>
                <c:pt idx="1266">
                  <c:v>44200</c:v>
                </c:pt>
                <c:pt idx="1267">
                  <c:v>44201</c:v>
                </c:pt>
                <c:pt idx="1268">
                  <c:v>44202</c:v>
                </c:pt>
                <c:pt idx="1269">
                  <c:v>44203</c:v>
                </c:pt>
                <c:pt idx="1270">
                  <c:v>44204</c:v>
                </c:pt>
                <c:pt idx="1271">
                  <c:v>44207</c:v>
                </c:pt>
                <c:pt idx="1272">
                  <c:v>44208</c:v>
                </c:pt>
                <c:pt idx="1273">
                  <c:v>44209</c:v>
                </c:pt>
                <c:pt idx="1274">
                  <c:v>44210</c:v>
                </c:pt>
                <c:pt idx="1275">
                  <c:v>44211</c:v>
                </c:pt>
                <c:pt idx="1276">
                  <c:v>44214</c:v>
                </c:pt>
                <c:pt idx="1277">
                  <c:v>44215</c:v>
                </c:pt>
                <c:pt idx="1278">
                  <c:v>44216</c:v>
                </c:pt>
                <c:pt idx="1279">
                  <c:v>44217</c:v>
                </c:pt>
                <c:pt idx="1280">
                  <c:v>44218</c:v>
                </c:pt>
                <c:pt idx="1281">
                  <c:v>44221</c:v>
                </c:pt>
                <c:pt idx="1282">
                  <c:v>44222</c:v>
                </c:pt>
                <c:pt idx="1283">
                  <c:v>44223</c:v>
                </c:pt>
                <c:pt idx="1284">
                  <c:v>44224</c:v>
                </c:pt>
                <c:pt idx="1285">
                  <c:v>44225</c:v>
                </c:pt>
                <c:pt idx="1286">
                  <c:v>44228</c:v>
                </c:pt>
                <c:pt idx="1287">
                  <c:v>44229</c:v>
                </c:pt>
                <c:pt idx="1288">
                  <c:v>44230</c:v>
                </c:pt>
                <c:pt idx="1289">
                  <c:v>44231</c:v>
                </c:pt>
                <c:pt idx="1290">
                  <c:v>44232</c:v>
                </c:pt>
                <c:pt idx="1291">
                  <c:v>44234</c:v>
                </c:pt>
                <c:pt idx="1292">
                  <c:v>44235</c:v>
                </c:pt>
                <c:pt idx="1293">
                  <c:v>44236</c:v>
                </c:pt>
                <c:pt idx="1294">
                  <c:v>44237</c:v>
                </c:pt>
                <c:pt idx="1295">
                  <c:v>44245</c:v>
                </c:pt>
                <c:pt idx="1296">
                  <c:v>44246</c:v>
                </c:pt>
                <c:pt idx="1297">
                  <c:v>44247</c:v>
                </c:pt>
                <c:pt idx="1298">
                  <c:v>44249</c:v>
                </c:pt>
                <c:pt idx="1299">
                  <c:v>44250</c:v>
                </c:pt>
                <c:pt idx="1300">
                  <c:v>44251</c:v>
                </c:pt>
                <c:pt idx="1301">
                  <c:v>44252</c:v>
                </c:pt>
                <c:pt idx="1302">
                  <c:v>44253</c:v>
                </c:pt>
                <c:pt idx="1303">
                  <c:v>44256</c:v>
                </c:pt>
                <c:pt idx="1304">
                  <c:v>44257</c:v>
                </c:pt>
                <c:pt idx="1305">
                  <c:v>44258</c:v>
                </c:pt>
                <c:pt idx="1306">
                  <c:v>44259</c:v>
                </c:pt>
                <c:pt idx="1307">
                  <c:v>44260</c:v>
                </c:pt>
                <c:pt idx="1308">
                  <c:v>44263</c:v>
                </c:pt>
                <c:pt idx="1309">
                  <c:v>44264</c:v>
                </c:pt>
                <c:pt idx="1310">
                  <c:v>44265</c:v>
                </c:pt>
                <c:pt idx="1311">
                  <c:v>44266</c:v>
                </c:pt>
                <c:pt idx="1312">
                  <c:v>44267</c:v>
                </c:pt>
                <c:pt idx="1313">
                  <c:v>44270</c:v>
                </c:pt>
                <c:pt idx="1314">
                  <c:v>44271</c:v>
                </c:pt>
                <c:pt idx="1315">
                  <c:v>44272</c:v>
                </c:pt>
                <c:pt idx="1316">
                  <c:v>44273</c:v>
                </c:pt>
                <c:pt idx="1317">
                  <c:v>44274</c:v>
                </c:pt>
                <c:pt idx="1318">
                  <c:v>44277</c:v>
                </c:pt>
                <c:pt idx="1319">
                  <c:v>44278</c:v>
                </c:pt>
                <c:pt idx="1320">
                  <c:v>44279</c:v>
                </c:pt>
                <c:pt idx="1321">
                  <c:v>44280</c:v>
                </c:pt>
                <c:pt idx="1322">
                  <c:v>44281</c:v>
                </c:pt>
                <c:pt idx="1323">
                  <c:v>44284</c:v>
                </c:pt>
                <c:pt idx="1324">
                  <c:v>44285</c:v>
                </c:pt>
                <c:pt idx="1325">
                  <c:v>44286</c:v>
                </c:pt>
                <c:pt idx="1326">
                  <c:v>44287</c:v>
                </c:pt>
                <c:pt idx="1327">
                  <c:v>44288</c:v>
                </c:pt>
                <c:pt idx="1328">
                  <c:v>44292</c:v>
                </c:pt>
                <c:pt idx="1329">
                  <c:v>44293</c:v>
                </c:pt>
                <c:pt idx="1330">
                  <c:v>44294</c:v>
                </c:pt>
                <c:pt idx="1331">
                  <c:v>44295</c:v>
                </c:pt>
                <c:pt idx="1332">
                  <c:v>44298</c:v>
                </c:pt>
                <c:pt idx="1333">
                  <c:v>44299</c:v>
                </c:pt>
                <c:pt idx="1334">
                  <c:v>44300</c:v>
                </c:pt>
                <c:pt idx="1335">
                  <c:v>44301</c:v>
                </c:pt>
                <c:pt idx="1336">
                  <c:v>44302</c:v>
                </c:pt>
                <c:pt idx="1337" formatCode="yyyy\-mm\-dd;@">
                  <c:v>44305</c:v>
                </c:pt>
                <c:pt idx="1338" formatCode="yyyy\-mm\-dd;@">
                  <c:v>44306</c:v>
                </c:pt>
                <c:pt idx="1339" formatCode="yyyy\-mm\-dd;@">
                  <c:v>44307</c:v>
                </c:pt>
                <c:pt idx="1340" formatCode="yyyy\-mm\-dd;@">
                  <c:v>44308</c:v>
                </c:pt>
                <c:pt idx="1341" formatCode="yyyy\-mm\-dd;@">
                  <c:v>44309</c:v>
                </c:pt>
                <c:pt idx="1342" formatCode="yyyy\-mm\-dd;@">
                  <c:v>44311</c:v>
                </c:pt>
                <c:pt idx="1343" formatCode="yyyy\-mm\-dd;@">
                  <c:v>44312</c:v>
                </c:pt>
                <c:pt idx="1344" formatCode="yyyy\-mm\-dd;@">
                  <c:v>44313</c:v>
                </c:pt>
                <c:pt idx="1345" formatCode="yyyy\-mm\-dd;@">
                  <c:v>44314</c:v>
                </c:pt>
                <c:pt idx="1346" formatCode="yyyy\-mm\-dd;@">
                  <c:v>44315</c:v>
                </c:pt>
                <c:pt idx="1347" formatCode="yyyy\-mm\-dd;@">
                  <c:v>44316</c:v>
                </c:pt>
              </c:numCache>
            </c:numRef>
          </c:cat>
          <c:val>
            <c:numRef>
              <c:f>针叶阔叶价差!$C$2:$C$1349</c:f>
              <c:numCache>
                <c:formatCode>0_ </c:formatCode>
                <c:ptCount val="1348"/>
                <c:pt idx="0">
                  <c:v>4490</c:v>
                </c:pt>
                <c:pt idx="1">
                  <c:v>4490</c:v>
                </c:pt>
                <c:pt idx="2">
                  <c:v>4490</c:v>
                </c:pt>
                <c:pt idx="3">
                  <c:v>4490</c:v>
                </c:pt>
                <c:pt idx="4">
                  <c:v>4490</c:v>
                </c:pt>
                <c:pt idx="5">
                  <c:v>4490</c:v>
                </c:pt>
                <c:pt idx="6">
                  <c:v>4490</c:v>
                </c:pt>
                <c:pt idx="7">
                  <c:v>4490</c:v>
                </c:pt>
                <c:pt idx="8">
                  <c:v>4490</c:v>
                </c:pt>
                <c:pt idx="9">
                  <c:v>4490</c:v>
                </c:pt>
                <c:pt idx="10">
                  <c:v>4490</c:v>
                </c:pt>
                <c:pt idx="11">
                  <c:v>4450</c:v>
                </c:pt>
                <c:pt idx="12">
                  <c:v>4450</c:v>
                </c:pt>
                <c:pt idx="13">
                  <c:v>4450</c:v>
                </c:pt>
                <c:pt idx="14">
                  <c:v>4450</c:v>
                </c:pt>
                <c:pt idx="15">
                  <c:v>4450</c:v>
                </c:pt>
                <c:pt idx="16">
                  <c:v>4450</c:v>
                </c:pt>
                <c:pt idx="17">
                  <c:v>4450</c:v>
                </c:pt>
                <c:pt idx="18">
                  <c:v>4450</c:v>
                </c:pt>
                <c:pt idx="19">
                  <c:v>4450</c:v>
                </c:pt>
                <c:pt idx="20">
                  <c:v>4450</c:v>
                </c:pt>
                <c:pt idx="21">
                  <c:v>4450</c:v>
                </c:pt>
                <c:pt idx="22">
                  <c:v>4450</c:v>
                </c:pt>
                <c:pt idx="23">
                  <c:v>4450</c:v>
                </c:pt>
                <c:pt idx="24">
                  <c:v>4450</c:v>
                </c:pt>
                <c:pt idx="25">
                  <c:v>4450</c:v>
                </c:pt>
                <c:pt idx="26">
                  <c:v>4450</c:v>
                </c:pt>
                <c:pt idx="27">
                  <c:v>4450</c:v>
                </c:pt>
                <c:pt idx="28">
                  <c:v>4450</c:v>
                </c:pt>
                <c:pt idx="29">
                  <c:v>4450</c:v>
                </c:pt>
                <c:pt idx="30">
                  <c:v>4450</c:v>
                </c:pt>
                <c:pt idx="31">
                  <c:v>4450</c:v>
                </c:pt>
                <c:pt idx="32">
                  <c:v>4450</c:v>
                </c:pt>
                <c:pt idx="33">
                  <c:v>4450</c:v>
                </c:pt>
                <c:pt idx="34">
                  <c:v>4450</c:v>
                </c:pt>
                <c:pt idx="35">
                  <c:v>4450</c:v>
                </c:pt>
                <c:pt idx="36">
                  <c:v>4450</c:v>
                </c:pt>
                <c:pt idx="37">
                  <c:v>4450</c:v>
                </c:pt>
                <c:pt idx="38">
                  <c:v>4450</c:v>
                </c:pt>
                <c:pt idx="39">
                  <c:v>4450</c:v>
                </c:pt>
                <c:pt idx="40">
                  <c:v>4450</c:v>
                </c:pt>
                <c:pt idx="41">
                  <c:v>4450</c:v>
                </c:pt>
                <c:pt idx="42">
                  <c:v>4450</c:v>
                </c:pt>
                <c:pt idx="43">
                  <c:v>4450</c:v>
                </c:pt>
                <c:pt idx="44">
                  <c:v>4425</c:v>
                </c:pt>
                <c:pt idx="45">
                  <c:v>4425</c:v>
                </c:pt>
                <c:pt idx="46">
                  <c:v>4425</c:v>
                </c:pt>
                <c:pt idx="47">
                  <c:v>4425</c:v>
                </c:pt>
                <c:pt idx="48">
                  <c:v>4400</c:v>
                </c:pt>
                <c:pt idx="49">
                  <c:v>4400</c:v>
                </c:pt>
                <c:pt idx="50">
                  <c:v>4400</c:v>
                </c:pt>
                <c:pt idx="51">
                  <c:v>4400</c:v>
                </c:pt>
                <c:pt idx="52">
                  <c:v>4400</c:v>
                </c:pt>
                <c:pt idx="53">
                  <c:v>4400</c:v>
                </c:pt>
                <c:pt idx="54">
                  <c:v>4400</c:v>
                </c:pt>
                <c:pt idx="55">
                  <c:v>4400</c:v>
                </c:pt>
                <c:pt idx="56">
                  <c:v>4400</c:v>
                </c:pt>
                <c:pt idx="57">
                  <c:v>4400</c:v>
                </c:pt>
                <c:pt idx="58">
                  <c:v>4400</c:v>
                </c:pt>
                <c:pt idx="59">
                  <c:v>4400</c:v>
                </c:pt>
                <c:pt idx="60">
                  <c:v>4400</c:v>
                </c:pt>
                <c:pt idx="61">
                  <c:v>4400</c:v>
                </c:pt>
                <c:pt idx="62">
                  <c:v>4400</c:v>
                </c:pt>
                <c:pt idx="63">
                  <c:v>4400</c:v>
                </c:pt>
                <c:pt idx="64">
                  <c:v>4400</c:v>
                </c:pt>
                <c:pt idx="65">
                  <c:v>4400</c:v>
                </c:pt>
                <c:pt idx="66">
                  <c:v>4400</c:v>
                </c:pt>
                <c:pt idx="67">
                  <c:v>4400</c:v>
                </c:pt>
                <c:pt idx="68">
                  <c:v>4400</c:v>
                </c:pt>
                <c:pt idx="69">
                  <c:v>4400</c:v>
                </c:pt>
                <c:pt idx="70">
                  <c:v>4450</c:v>
                </c:pt>
                <c:pt idx="71">
                  <c:v>4450</c:v>
                </c:pt>
                <c:pt idx="72">
                  <c:v>4450</c:v>
                </c:pt>
                <c:pt idx="73">
                  <c:v>4500</c:v>
                </c:pt>
                <c:pt idx="74">
                  <c:v>4500</c:v>
                </c:pt>
                <c:pt idx="75">
                  <c:v>4500</c:v>
                </c:pt>
                <c:pt idx="76">
                  <c:v>4500</c:v>
                </c:pt>
                <c:pt idx="77">
                  <c:v>4500</c:v>
                </c:pt>
                <c:pt idx="78">
                  <c:v>4525</c:v>
                </c:pt>
                <c:pt idx="79">
                  <c:v>4525</c:v>
                </c:pt>
                <c:pt idx="80">
                  <c:v>4525</c:v>
                </c:pt>
                <c:pt idx="81">
                  <c:v>4525</c:v>
                </c:pt>
                <c:pt idx="82">
                  <c:v>4525</c:v>
                </c:pt>
                <c:pt idx="83">
                  <c:v>4550</c:v>
                </c:pt>
                <c:pt idx="84">
                  <c:v>4575</c:v>
                </c:pt>
                <c:pt idx="85">
                  <c:v>4575</c:v>
                </c:pt>
                <c:pt idx="86">
                  <c:v>4575</c:v>
                </c:pt>
                <c:pt idx="87">
                  <c:v>4575</c:v>
                </c:pt>
                <c:pt idx="88">
                  <c:v>4575</c:v>
                </c:pt>
                <c:pt idx="89">
                  <c:v>4575</c:v>
                </c:pt>
                <c:pt idx="90">
                  <c:v>4575</c:v>
                </c:pt>
                <c:pt idx="91">
                  <c:v>4575</c:v>
                </c:pt>
                <c:pt idx="92">
                  <c:v>4575</c:v>
                </c:pt>
                <c:pt idx="93">
                  <c:v>4575</c:v>
                </c:pt>
                <c:pt idx="94">
                  <c:v>4575</c:v>
                </c:pt>
                <c:pt idx="95">
                  <c:v>4575</c:v>
                </c:pt>
                <c:pt idx="96">
                  <c:v>4575</c:v>
                </c:pt>
                <c:pt idx="97">
                  <c:v>4575</c:v>
                </c:pt>
                <c:pt idx="98">
                  <c:v>4575</c:v>
                </c:pt>
                <c:pt idx="99">
                  <c:v>4575</c:v>
                </c:pt>
                <c:pt idx="100">
                  <c:v>4575</c:v>
                </c:pt>
                <c:pt idx="101">
                  <c:v>4575</c:v>
                </c:pt>
                <c:pt idx="102">
                  <c:v>4600</c:v>
                </c:pt>
                <c:pt idx="103">
                  <c:v>4600</c:v>
                </c:pt>
                <c:pt idx="104">
                  <c:v>4600</c:v>
                </c:pt>
                <c:pt idx="105">
                  <c:v>4600</c:v>
                </c:pt>
                <c:pt idx="106">
                  <c:v>4600</c:v>
                </c:pt>
                <c:pt idx="107">
                  <c:v>4600</c:v>
                </c:pt>
                <c:pt idx="108">
                  <c:v>4625</c:v>
                </c:pt>
                <c:pt idx="109">
                  <c:v>4625</c:v>
                </c:pt>
                <c:pt idx="110">
                  <c:v>4625</c:v>
                </c:pt>
                <c:pt idx="111">
                  <c:v>4625</c:v>
                </c:pt>
                <c:pt idx="112">
                  <c:v>4625</c:v>
                </c:pt>
                <c:pt idx="113">
                  <c:v>4625</c:v>
                </c:pt>
                <c:pt idx="114">
                  <c:v>4625</c:v>
                </c:pt>
                <c:pt idx="115">
                  <c:v>4625</c:v>
                </c:pt>
                <c:pt idx="116">
                  <c:v>4625</c:v>
                </c:pt>
                <c:pt idx="117">
                  <c:v>4625</c:v>
                </c:pt>
                <c:pt idx="118">
                  <c:v>4625</c:v>
                </c:pt>
                <c:pt idx="119">
                  <c:v>4625</c:v>
                </c:pt>
                <c:pt idx="120">
                  <c:v>4625</c:v>
                </c:pt>
                <c:pt idx="121">
                  <c:v>4625</c:v>
                </c:pt>
                <c:pt idx="122">
                  <c:v>4625</c:v>
                </c:pt>
                <c:pt idx="123">
                  <c:v>4625</c:v>
                </c:pt>
                <c:pt idx="124">
                  <c:v>4625</c:v>
                </c:pt>
                <c:pt idx="125">
                  <c:v>4625</c:v>
                </c:pt>
                <c:pt idx="126">
                  <c:v>4625</c:v>
                </c:pt>
                <c:pt idx="127">
                  <c:v>4625</c:v>
                </c:pt>
                <c:pt idx="128">
                  <c:v>4610</c:v>
                </c:pt>
                <c:pt idx="129">
                  <c:v>4610</c:v>
                </c:pt>
                <c:pt idx="130">
                  <c:v>4610</c:v>
                </c:pt>
                <c:pt idx="131">
                  <c:v>4600</c:v>
                </c:pt>
                <c:pt idx="132">
                  <c:v>4600</c:v>
                </c:pt>
                <c:pt idx="133">
                  <c:v>4600</c:v>
                </c:pt>
                <c:pt idx="134">
                  <c:v>4600</c:v>
                </c:pt>
                <c:pt idx="135">
                  <c:v>4600</c:v>
                </c:pt>
                <c:pt idx="136">
                  <c:v>4590</c:v>
                </c:pt>
                <c:pt idx="137">
                  <c:v>4590</c:v>
                </c:pt>
                <c:pt idx="138">
                  <c:v>4590</c:v>
                </c:pt>
                <c:pt idx="139">
                  <c:v>4590</c:v>
                </c:pt>
                <c:pt idx="140">
                  <c:v>4575</c:v>
                </c:pt>
                <c:pt idx="141">
                  <c:v>4575</c:v>
                </c:pt>
                <c:pt idx="142">
                  <c:v>4565</c:v>
                </c:pt>
                <c:pt idx="143">
                  <c:v>4565</c:v>
                </c:pt>
                <c:pt idx="144">
                  <c:v>4565</c:v>
                </c:pt>
                <c:pt idx="145">
                  <c:v>4565</c:v>
                </c:pt>
                <c:pt idx="146">
                  <c:v>4540</c:v>
                </c:pt>
                <c:pt idx="147">
                  <c:v>4540</c:v>
                </c:pt>
                <c:pt idx="148">
                  <c:v>4525</c:v>
                </c:pt>
                <c:pt idx="149">
                  <c:v>4525</c:v>
                </c:pt>
                <c:pt idx="150">
                  <c:v>4515</c:v>
                </c:pt>
                <c:pt idx="151">
                  <c:v>4515</c:v>
                </c:pt>
                <c:pt idx="152">
                  <c:v>4515</c:v>
                </c:pt>
                <c:pt idx="153">
                  <c:v>4500</c:v>
                </c:pt>
                <c:pt idx="154">
                  <c:v>4500</c:v>
                </c:pt>
                <c:pt idx="155">
                  <c:v>4500</c:v>
                </c:pt>
                <c:pt idx="156">
                  <c:v>4500</c:v>
                </c:pt>
                <c:pt idx="157">
                  <c:v>4500</c:v>
                </c:pt>
                <c:pt idx="158">
                  <c:v>4500</c:v>
                </c:pt>
                <c:pt idx="159">
                  <c:v>4500</c:v>
                </c:pt>
                <c:pt idx="160">
                  <c:v>4500</c:v>
                </c:pt>
                <c:pt idx="161">
                  <c:v>4500</c:v>
                </c:pt>
                <c:pt idx="162">
                  <c:v>4500</c:v>
                </c:pt>
                <c:pt idx="163">
                  <c:v>4500</c:v>
                </c:pt>
                <c:pt idx="164">
                  <c:v>4490</c:v>
                </c:pt>
                <c:pt idx="165">
                  <c:v>4490</c:v>
                </c:pt>
                <c:pt idx="166">
                  <c:v>4490</c:v>
                </c:pt>
                <c:pt idx="167">
                  <c:v>4490</c:v>
                </c:pt>
                <c:pt idx="168">
                  <c:v>4490</c:v>
                </c:pt>
                <c:pt idx="169">
                  <c:v>4490</c:v>
                </c:pt>
                <c:pt idx="170">
                  <c:v>4490</c:v>
                </c:pt>
                <c:pt idx="171">
                  <c:v>4490</c:v>
                </c:pt>
                <c:pt idx="172">
                  <c:v>4490</c:v>
                </c:pt>
                <c:pt idx="173">
                  <c:v>4490</c:v>
                </c:pt>
                <c:pt idx="174">
                  <c:v>4490</c:v>
                </c:pt>
                <c:pt idx="175">
                  <c:v>4490</c:v>
                </c:pt>
                <c:pt idx="176">
                  <c:v>4490</c:v>
                </c:pt>
                <c:pt idx="177">
                  <c:v>4490</c:v>
                </c:pt>
                <c:pt idx="178">
                  <c:v>4490</c:v>
                </c:pt>
                <c:pt idx="179">
                  <c:v>4490</c:v>
                </c:pt>
                <c:pt idx="180">
                  <c:v>4490</c:v>
                </c:pt>
                <c:pt idx="181">
                  <c:v>4490</c:v>
                </c:pt>
                <c:pt idx="182">
                  <c:v>4490</c:v>
                </c:pt>
                <c:pt idx="183">
                  <c:v>4490</c:v>
                </c:pt>
                <c:pt idx="184">
                  <c:v>4490</c:v>
                </c:pt>
                <c:pt idx="185">
                  <c:v>4490</c:v>
                </c:pt>
                <c:pt idx="186">
                  <c:v>4490</c:v>
                </c:pt>
                <c:pt idx="187">
                  <c:v>4490</c:v>
                </c:pt>
                <c:pt idx="188">
                  <c:v>4490</c:v>
                </c:pt>
                <c:pt idx="189">
                  <c:v>4490</c:v>
                </c:pt>
                <c:pt idx="190">
                  <c:v>4490</c:v>
                </c:pt>
                <c:pt idx="191">
                  <c:v>4490</c:v>
                </c:pt>
                <c:pt idx="192">
                  <c:v>4490</c:v>
                </c:pt>
                <c:pt idx="193">
                  <c:v>4490</c:v>
                </c:pt>
                <c:pt idx="194">
                  <c:v>4490</c:v>
                </c:pt>
                <c:pt idx="195">
                  <c:v>4490</c:v>
                </c:pt>
                <c:pt idx="196">
                  <c:v>4490</c:v>
                </c:pt>
                <c:pt idx="197">
                  <c:v>4490</c:v>
                </c:pt>
                <c:pt idx="198">
                  <c:v>4490</c:v>
                </c:pt>
                <c:pt idx="199">
                  <c:v>4490</c:v>
                </c:pt>
                <c:pt idx="200">
                  <c:v>4490</c:v>
                </c:pt>
                <c:pt idx="201">
                  <c:v>4490</c:v>
                </c:pt>
                <c:pt idx="202">
                  <c:v>4490</c:v>
                </c:pt>
                <c:pt idx="203">
                  <c:v>4490</c:v>
                </c:pt>
                <c:pt idx="204">
                  <c:v>4490</c:v>
                </c:pt>
                <c:pt idx="205">
                  <c:v>4490</c:v>
                </c:pt>
                <c:pt idx="206">
                  <c:v>4490</c:v>
                </c:pt>
                <c:pt idx="207">
                  <c:v>4490</c:v>
                </c:pt>
                <c:pt idx="208">
                  <c:v>4490</c:v>
                </c:pt>
                <c:pt idx="209">
                  <c:v>4500</c:v>
                </c:pt>
                <c:pt idx="210">
                  <c:v>4500</c:v>
                </c:pt>
                <c:pt idx="211">
                  <c:v>4500</c:v>
                </c:pt>
                <c:pt idx="212">
                  <c:v>4500</c:v>
                </c:pt>
                <c:pt idx="213">
                  <c:v>4500</c:v>
                </c:pt>
                <c:pt idx="214">
                  <c:v>4500</c:v>
                </c:pt>
                <c:pt idx="215">
                  <c:v>4500</c:v>
                </c:pt>
                <c:pt idx="216">
                  <c:v>4500</c:v>
                </c:pt>
                <c:pt idx="217">
                  <c:v>4500</c:v>
                </c:pt>
                <c:pt idx="218">
                  <c:v>4500</c:v>
                </c:pt>
                <c:pt idx="219">
                  <c:v>4500</c:v>
                </c:pt>
                <c:pt idx="220">
                  <c:v>4500</c:v>
                </c:pt>
                <c:pt idx="221">
                  <c:v>4500</c:v>
                </c:pt>
                <c:pt idx="222">
                  <c:v>4500</c:v>
                </c:pt>
                <c:pt idx="223">
                  <c:v>4500</c:v>
                </c:pt>
                <c:pt idx="224">
                  <c:v>4500</c:v>
                </c:pt>
                <c:pt idx="225">
                  <c:v>4500</c:v>
                </c:pt>
                <c:pt idx="226">
                  <c:v>4500</c:v>
                </c:pt>
                <c:pt idx="227">
                  <c:v>4500</c:v>
                </c:pt>
                <c:pt idx="228">
                  <c:v>4500</c:v>
                </c:pt>
                <c:pt idx="229">
                  <c:v>4500</c:v>
                </c:pt>
                <c:pt idx="230">
                  <c:v>4500</c:v>
                </c:pt>
                <c:pt idx="231">
                  <c:v>4500</c:v>
                </c:pt>
                <c:pt idx="232">
                  <c:v>4500</c:v>
                </c:pt>
                <c:pt idx="233">
                  <c:v>4500</c:v>
                </c:pt>
                <c:pt idx="234">
                  <c:v>4500</c:v>
                </c:pt>
                <c:pt idx="235">
                  <c:v>4500</c:v>
                </c:pt>
                <c:pt idx="236">
                  <c:v>4500</c:v>
                </c:pt>
                <c:pt idx="237">
                  <c:v>4500</c:v>
                </c:pt>
                <c:pt idx="238">
                  <c:v>4575</c:v>
                </c:pt>
                <c:pt idx="239">
                  <c:v>4575</c:v>
                </c:pt>
                <c:pt idx="240">
                  <c:v>4575</c:v>
                </c:pt>
                <c:pt idx="241">
                  <c:v>4575</c:v>
                </c:pt>
                <c:pt idx="242">
                  <c:v>4575</c:v>
                </c:pt>
                <c:pt idx="243">
                  <c:v>4600</c:v>
                </c:pt>
                <c:pt idx="244">
                  <c:v>4600</c:v>
                </c:pt>
                <c:pt idx="245">
                  <c:v>4725</c:v>
                </c:pt>
                <c:pt idx="246">
                  <c:v>4725</c:v>
                </c:pt>
                <c:pt idx="247">
                  <c:v>4775</c:v>
                </c:pt>
                <c:pt idx="248">
                  <c:v>4800</c:v>
                </c:pt>
                <c:pt idx="249">
                  <c:v>4800</c:v>
                </c:pt>
                <c:pt idx="250">
                  <c:v>4800</c:v>
                </c:pt>
                <c:pt idx="251">
                  <c:v>4800</c:v>
                </c:pt>
                <c:pt idx="252">
                  <c:v>4800</c:v>
                </c:pt>
                <c:pt idx="253">
                  <c:v>4800</c:v>
                </c:pt>
                <c:pt idx="254">
                  <c:v>4800</c:v>
                </c:pt>
                <c:pt idx="255">
                  <c:v>4850</c:v>
                </c:pt>
                <c:pt idx="256">
                  <c:v>4875</c:v>
                </c:pt>
                <c:pt idx="257">
                  <c:v>4900</c:v>
                </c:pt>
                <c:pt idx="258">
                  <c:v>4900</c:v>
                </c:pt>
                <c:pt idx="259">
                  <c:v>4900</c:v>
                </c:pt>
                <c:pt idx="260">
                  <c:v>4925</c:v>
                </c:pt>
                <c:pt idx="261">
                  <c:v>4975</c:v>
                </c:pt>
                <c:pt idx="262">
                  <c:v>4975</c:v>
                </c:pt>
                <c:pt idx="263">
                  <c:v>4975</c:v>
                </c:pt>
                <c:pt idx="264">
                  <c:v>4975</c:v>
                </c:pt>
                <c:pt idx="265">
                  <c:v>4975</c:v>
                </c:pt>
                <c:pt idx="266">
                  <c:v>4975</c:v>
                </c:pt>
                <c:pt idx="267">
                  <c:v>4975</c:v>
                </c:pt>
                <c:pt idx="268">
                  <c:v>4975</c:v>
                </c:pt>
                <c:pt idx="269">
                  <c:v>4975</c:v>
                </c:pt>
                <c:pt idx="270">
                  <c:v>5025</c:v>
                </c:pt>
                <c:pt idx="271">
                  <c:v>5125</c:v>
                </c:pt>
                <c:pt idx="272">
                  <c:v>5175</c:v>
                </c:pt>
                <c:pt idx="273">
                  <c:v>5175</c:v>
                </c:pt>
                <c:pt idx="274">
                  <c:v>5175</c:v>
                </c:pt>
                <c:pt idx="275">
                  <c:v>5175</c:v>
                </c:pt>
                <c:pt idx="276">
                  <c:v>5175</c:v>
                </c:pt>
                <c:pt idx="277">
                  <c:v>5175</c:v>
                </c:pt>
                <c:pt idx="278">
                  <c:v>5175</c:v>
                </c:pt>
                <c:pt idx="279">
                  <c:v>5175</c:v>
                </c:pt>
                <c:pt idx="280">
                  <c:v>5175</c:v>
                </c:pt>
                <c:pt idx="281">
                  <c:v>5175</c:v>
                </c:pt>
                <c:pt idx="282">
                  <c:v>5175</c:v>
                </c:pt>
                <c:pt idx="283">
                  <c:v>5175</c:v>
                </c:pt>
                <c:pt idx="284">
                  <c:v>5175</c:v>
                </c:pt>
                <c:pt idx="285">
                  <c:v>5175</c:v>
                </c:pt>
                <c:pt idx="286">
                  <c:v>5175</c:v>
                </c:pt>
                <c:pt idx="287">
                  <c:v>5175</c:v>
                </c:pt>
                <c:pt idx="288">
                  <c:v>5175</c:v>
                </c:pt>
                <c:pt idx="289">
                  <c:v>5225</c:v>
                </c:pt>
                <c:pt idx="290">
                  <c:v>5225</c:v>
                </c:pt>
                <c:pt idx="291">
                  <c:v>5225</c:v>
                </c:pt>
                <c:pt idx="292">
                  <c:v>5275</c:v>
                </c:pt>
                <c:pt idx="293">
                  <c:v>5275</c:v>
                </c:pt>
                <c:pt idx="294">
                  <c:v>5275</c:v>
                </c:pt>
                <c:pt idx="295">
                  <c:v>5275</c:v>
                </c:pt>
                <c:pt idx="296">
                  <c:v>5275</c:v>
                </c:pt>
                <c:pt idx="297">
                  <c:v>5325</c:v>
                </c:pt>
                <c:pt idx="298">
                  <c:v>5325</c:v>
                </c:pt>
                <c:pt idx="299">
                  <c:v>5325</c:v>
                </c:pt>
                <c:pt idx="300">
                  <c:v>5325</c:v>
                </c:pt>
                <c:pt idx="301">
                  <c:v>5300</c:v>
                </c:pt>
                <c:pt idx="302">
                  <c:v>5275</c:v>
                </c:pt>
                <c:pt idx="303">
                  <c:v>5275</c:v>
                </c:pt>
                <c:pt idx="304">
                  <c:v>5275</c:v>
                </c:pt>
                <c:pt idx="305">
                  <c:v>5275</c:v>
                </c:pt>
                <c:pt idx="306">
                  <c:v>5275</c:v>
                </c:pt>
                <c:pt idx="307">
                  <c:v>5275</c:v>
                </c:pt>
                <c:pt idx="308">
                  <c:v>5250</c:v>
                </c:pt>
                <c:pt idx="309">
                  <c:v>5250</c:v>
                </c:pt>
                <c:pt idx="310">
                  <c:v>5250</c:v>
                </c:pt>
                <c:pt idx="311">
                  <c:v>5250</c:v>
                </c:pt>
                <c:pt idx="312">
                  <c:v>5200</c:v>
                </c:pt>
                <c:pt idx="313">
                  <c:v>5200</c:v>
                </c:pt>
                <c:pt idx="314">
                  <c:v>5075</c:v>
                </c:pt>
                <c:pt idx="315">
                  <c:v>5075</c:v>
                </c:pt>
                <c:pt idx="316">
                  <c:v>5050</c:v>
                </c:pt>
                <c:pt idx="317">
                  <c:v>5025</c:v>
                </c:pt>
                <c:pt idx="318">
                  <c:v>5000</c:v>
                </c:pt>
                <c:pt idx="319">
                  <c:v>5025</c:v>
                </c:pt>
                <c:pt idx="320">
                  <c:v>5025</c:v>
                </c:pt>
                <c:pt idx="321">
                  <c:v>5075</c:v>
                </c:pt>
                <c:pt idx="322">
                  <c:v>5075</c:v>
                </c:pt>
                <c:pt idx="323">
                  <c:v>5075</c:v>
                </c:pt>
                <c:pt idx="324">
                  <c:v>5075</c:v>
                </c:pt>
                <c:pt idx="325">
                  <c:v>5075</c:v>
                </c:pt>
                <c:pt idx="326">
                  <c:v>5050</c:v>
                </c:pt>
                <c:pt idx="327">
                  <c:v>5040</c:v>
                </c:pt>
                <c:pt idx="328">
                  <c:v>5040</c:v>
                </c:pt>
                <c:pt idx="329">
                  <c:v>5040</c:v>
                </c:pt>
                <c:pt idx="330">
                  <c:v>5040</c:v>
                </c:pt>
                <c:pt idx="331">
                  <c:v>5040</c:v>
                </c:pt>
                <c:pt idx="332">
                  <c:v>5040</c:v>
                </c:pt>
                <c:pt idx="333">
                  <c:v>5040</c:v>
                </c:pt>
                <c:pt idx="334">
                  <c:v>5040</c:v>
                </c:pt>
                <c:pt idx="335">
                  <c:v>5025</c:v>
                </c:pt>
                <c:pt idx="336">
                  <c:v>5025</c:v>
                </c:pt>
                <c:pt idx="337">
                  <c:v>5025</c:v>
                </c:pt>
                <c:pt idx="338">
                  <c:v>5025</c:v>
                </c:pt>
                <c:pt idx="339">
                  <c:v>5025</c:v>
                </c:pt>
                <c:pt idx="340">
                  <c:v>5000</c:v>
                </c:pt>
                <c:pt idx="341">
                  <c:v>5000</c:v>
                </c:pt>
                <c:pt idx="342">
                  <c:v>4975</c:v>
                </c:pt>
                <c:pt idx="343">
                  <c:v>4975</c:v>
                </c:pt>
                <c:pt idx="344">
                  <c:v>4950</c:v>
                </c:pt>
                <c:pt idx="345">
                  <c:v>4950</c:v>
                </c:pt>
                <c:pt idx="346">
                  <c:v>4950</c:v>
                </c:pt>
                <c:pt idx="347">
                  <c:v>4925</c:v>
                </c:pt>
                <c:pt idx="348">
                  <c:v>4900</c:v>
                </c:pt>
                <c:pt idx="349">
                  <c:v>4875</c:v>
                </c:pt>
                <c:pt idx="350">
                  <c:v>4875</c:v>
                </c:pt>
                <c:pt idx="351">
                  <c:v>4875</c:v>
                </c:pt>
                <c:pt idx="352">
                  <c:v>4900</c:v>
                </c:pt>
                <c:pt idx="353">
                  <c:v>4900</c:v>
                </c:pt>
                <c:pt idx="354">
                  <c:v>4900</c:v>
                </c:pt>
                <c:pt idx="355">
                  <c:v>4900</c:v>
                </c:pt>
                <c:pt idx="356">
                  <c:v>4925</c:v>
                </c:pt>
                <c:pt idx="357">
                  <c:v>4925</c:v>
                </c:pt>
                <c:pt idx="358">
                  <c:v>4925</c:v>
                </c:pt>
                <c:pt idx="359">
                  <c:v>4925</c:v>
                </c:pt>
                <c:pt idx="360">
                  <c:v>4935</c:v>
                </c:pt>
                <c:pt idx="361">
                  <c:v>4950</c:v>
                </c:pt>
                <c:pt idx="362">
                  <c:v>4950</c:v>
                </c:pt>
                <c:pt idx="363">
                  <c:v>4950</c:v>
                </c:pt>
                <c:pt idx="364">
                  <c:v>4985</c:v>
                </c:pt>
                <c:pt idx="365">
                  <c:v>4985</c:v>
                </c:pt>
                <c:pt idx="366">
                  <c:v>4985</c:v>
                </c:pt>
                <c:pt idx="367">
                  <c:v>4985</c:v>
                </c:pt>
                <c:pt idx="368">
                  <c:v>4985</c:v>
                </c:pt>
                <c:pt idx="369">
                  <c:v>4985</c:v>
                </c:pt>
                <c:pt idx="370">
                  <c:v>4985</c:v>
                </c:pt>
                <c:pt idx="371">
                  <c:v>4950</c:v>
                </c:pt>
                <c:pt idx="372">
                  <c:v>4950</c:v>
                </c:pt>
                <c:pt idx="373">
                  <c:v>4950</c:v>
                </c:pt>
                <c:pt idx="374">
                  <c:v>4925</c:v>
                </c:pt>
                <c:pt idx="375">
                  <c:v>4925</c:v>
                </c:pt>
                <c:pt idx="376">
                  <c:v>4925</c:v>
                </c:pt>
                <c:pt idx="377">
                  <c:v>4880</c:v>
                </c:pt>
                <c:pt idx="378">
                  <c:v>4875</c:v>
                </c:pt>
                <c:pt idx="379">
                  <c:v>4875</c:v>
                </c:pt>
                <c:pt idx="380">
                  <c:v>4875</c:v>
                </c:pt>
                <c:pt idx="381">
                  <c:v>4875</c:v>
                </c:pt>
                <c:pt idx="382">
                  <c:v>4875</c:v>
                </c:pt>
                <c:pt idx="383">
                  <c:v>4875</c:v>
                </c:pt>
                <c:pt idx="384">
                  <c:v>4875</c:v>
                </c:pt>
                <c:pt idx="385">
                  <c:v>4875</c:v>
                </c:pt>
                <c:pt idx="386">
                  <c:v>4875</c:v>
                </c:pt>
                <c:pt idx="387">
                  <c:v>4875</c:v>
                </c:pt>
                <c:pt idx="388">
                  <c:v>4865</c:v>
                </c:pt>
                <c:pt idx="389">
                  <c:v>4865</c:v>
                </c:pt>
                <c:pt idx="390">
                  <c:v>4850</c:v>
                </c:pt>
                <c:pt idx="391">
                  <c:v>4850</c:v>
                </c:pt>
                <c:pt idx="392">
                  <c:v>4850</c:v>
                </c:pt>
                <c:pt idx="393">
                  <c:v>4850</c:v>
                </c:pt>
                <c:pt idx="394">
                  <c:v>4840</c:v>
                </c:pt>
                <c:pt idx="395">
                  <c:v>4835</c:v>
                </c:pt>
                <c:pt idx="396">
                  <c:v>4825</c:v>
                </c:pt>
                <c:pt idx="397">
                  <c:v>4850</c:v>
                </c:pt>
                <c:pt idx="398">
                  <c:v>4850</c:v>
                </c:pt>
                <c:pt idx="399">
                  <c:v>4850</c:v>
                </c:pt>
                <c:pt idx="400">
                  <c:v>4850</c:v>
                </c:pt>
                <c:pt idx="401">
                  <c:v>4900</c:v>
                </c:pt>
                <c:pt idx="402">
                  <c:v>4925</c:v>
                </c:pt>
                <c:pt idx="403">
                  <c:v>4925</c:v>
                </c:pt>
                <c:pt idx="404">
                  <c:v>5000</c:v>
                </c:pt>
                <c:pt idx="405">
                  <c:v>5050</c:v>
                </c:pt>
                <c:pt idx="406">
                  <c:v>5050</c:v>
                </c:pt>
                <c:pt idx="407">
                  <c:v>5100</c:v>
                </c:pt>
                <c:pt idx="408">
                  <c:v>5150</c:v>
                </c:pt>
                <c:pt idx="409">
                  <c:v>5150</c:v>
                </c:pt>
                <c:pt idx="410">
                  <c:v>5175</c:v>
                </c:pt>
                <c:pt idx="411">
                  <c:v>5175</c:v>
                </c:pt>
                <c:pt idx="412">
                  <c:v>5275</c:v>
                </c:pt>
                <c:pt idx="413">
                  <c:v>5275</c:v>
                </c:pt>
                <c:pt idx="414">
                  <c:v>5275</c:v>
                </c:pt>
                <c:pt idx="415">
                  <c:v>5375</c:v>
                </c:pt>
                <c:pt idx="416">
                  <c:v>5375</c:v>
                </c:pt>
                <c:pt idx="417">
                  <c:v>5450</c:v>
                </c:pt>
                <c:pt idx="418">
                  <c:v>5475</c:v>
                </c:pt>
                <c:pt idx="419">
                  <c:v>5550</c:v>
                </c:pt>
                <c:pt idx="420">
                  <c:v>5600</c:v>
                </c:pt>
                <c:pt idx="421">
                  <c:v>5675</c:v>
                </c:pt>
                <c:pt idx="422">
                  <c:v>5725</c:v>
                </c:pt>
                <c:pt idx="423">
                  <c:v>5725</c:v>
                </c:pt>
                <c:pt idx="424">
                  <c:v>5850</c:v>
                </c:pt>
                <c:pt idx="425">
                  <c:v>5850</c:v>
                </c:pt>
                <c:pt idx="426">
                  <c:v>6000</c:v>
                </c:pt>
                <c:pt idx="427">
                  <c:v>6025</c:v>
                </c:pt>
                <c:pt idx="428">
                  <c:v>6025</c:v>
                </c:pt>
                <c:pt idx="429">
                  <c:v>6025</c:v>
                </c:pt>
                <c:pt idx="430">
                  <c:v>6100</c:v>
                </c:pt>
                <c:pt idx="431">
                  <c:v>6300</c:v>
                </c:pt>
                <c:pt idx="432">
                  <c:v>6450</c:v>
                </c:pt>
                <c:pt idx="433">
                  <c:v>6550</c:v>
                </c:pt>
                <c:pt idx="434">
                  <c:v>6850</c:v>
                </c:pt>
                <c:pt idx="435">
                  <c:v>6850</c:v>
                </c:pt>
                <c:pt idx="436">
                  <c:v>6850</c:v>
                </c:pt>
                <c:pt idx="437">
                  <c:v>7025</c:v>
                </c:pt>
                <c:pt idx="438">
                  <c:v>7025</c:v>
                </c:pt>
                <c:pt idx="439">
                  <c:v>7025</c:v>
                </c:pt>
                <c:pt idx="440">
                  <c:v>7025</c:v>
                </c:pt>
                <c:pt idx="441">
                  <c:v>7025</c:v>
                </c:pt>
                <c:pt idx="442">
                  <c:v>7025</c:v>
                </c:pt>
                <c:pt idx="443">
                  <c:v>6975</c:v>
                </c:pt>
                <c:pt idx="444">
                  <c:v>6975</c:v>
                </c:pt>
                <c:pt idx="445">
                  <c:v>6975</c:v>
                </c:pt>
                <c:pt idx="446">
                  <c:v>6975</c:v>
                </c:pt>
                <c:pt idx="447">
                  <c:v>6975</c:v>
                </c:pt>
                <c:pt idx="448">
                  <c:v>6975</c:v>
                </c:pt>
                <c:pt idx="449">
                  <c:v>6975</c:v>
                </c:pt>
                <c:pt idx="450">
                  <c:v>6925</c:v>
                </c:pt>
                <c:pt idx="451">
                  <c:v>6925</c:v>
                </c:pt>
                <c:pt idx="452">
                  <c:v>6925</c:v>
                </c:pt>
                <c:pt idx="453">
                  <c:v>6925</c:v>
                </c:pt>
                <c:pt idx="454">
                  <c:v>6925</c:v>
                </c:pt>
                <c:pt idx="455">
                  <c:v>6925</c:v>
                </c:pt>
                <c:pt idx="456">
                  <c:v>6925</c:v>
                </c:pt>
                <c:pt idx="457">
                  <c:v>6950</c:v>
                </c:pt>
                <c:pt idx="458">
                  <c:v>6975</c:v>
                </c:pt>
                <c:pt idx="459">
                  <c:v>6975</c:v>
                </c:pt>
                <c:pt idx="460">
                  <c:v>7000</c:v>
                </c:pt>
                <c:pt idx="461">
                  <c:v>7000</c:v>
                </c:pt>
                <c:pt idx="462">
                  <c:v>7100</c:v>
                </c:pt>
                <c:pt idx="463">
                  <c:v>7100</c:v>
                </c:pt>
                <c:pt idx="464">
                  <c:v>7100</c:v>
                </c:pt>
                <c:pt idx="465">
                  <c:v>7225</c:v>
                </c:pt>
                <c:pt idx="466">
                  <c:v>7225</c:v>
                </c:pt>
                <c:pt idx="467">
                  <c:v>7300</c:v>
                </c:pt>
                <c:pt idx="468">
                  <c:v>7350</c:v>
                </c:pt>
                <c:pt idx="469">
                  <c:v>7375</c:v>
                </c:pt>
                <c:pt idx="470">
                  <c:v>7450</c:v>
                </c:pt>
                <c:pt idx="471">
                  <c:v>7450</c:v>
                </c:pt>
                <c:pt idx="472">
                  <c:v>7550</c:v>
                </c:pt>
                <c:pt idx="473">
                  <c:v>7550</c:v>
                </c:pt>
                <c:pt idx="474">
                  <c:v>7550</c:v>
                </c:pt>
                <c:pt idx="475">
                  <c:v>7550</c:v>
                </c:pt>
                <c:pt idx="476">
                  <c:v>7550</c:v>
                </c:pt>
                <c:pt idx="477">
                  <c:v>7550</c:v>
                </c:pt>
                <c:pt idx="478">
                  <c:v>7550</c:v>
                </c:pt>
                <c:pt idx="479">
                  <c:v>7550</c:v>
                </c:pt>
                <c:pt idx="480">
                  <c:v>7500</c:v>
                </c:pt>
                <c:pt idx="481">
                  <c:v>7500</c:v>
                </c:pt>
                <c:pt idx="482">
                  <c:v>7550</c:v>
                </c:pt>
                <c:pt idx="483">
                  <c:v>7550</c:v>
                </c:pt>
                <c:pt idx="484">
                  <c:v>7550</c:v>
                </c:pt>
                <c:pt idx="485">
                  <c:v>7550</c:v>
                </c:pt>
                <c:pt idx="486">
                  <c:v>7550</c:v>
                </c:pt>
                <c:pt idx="487">
                  <c:v>7550</c:v>
                </c:pt>
                <c:pt idx="488">
                  <c:v>7500</c:v>
                </c:pt>
                <c:pt idx="489">
                  <c:v>7500</c:v>
                </c:pt>
                <c:pt idx="490">
                  <c:v>7500</c:v>
                </c:pt>
                <c:pt idx="491">
                  <c:v>7400</c:v>
                </c:pt>
                <c:pt idx="492">
                  <c:v>7375</c:v>
                </c:pt>
                <c:pt idx="493">
                  <c:v>7325</c:v>
                </c:pt>
                <c:pt idx="494">
                  <c:v>7325</c:v>
                </c:pt>
                <c:pt idx="495">
                  <c:v>7300</c:v>
                </c:pt>
                <c:pt idx="496">
                  <c:v>7250</c:v>
                </c:pt>
                <c:pt idx="497">
                  <c:v>7250</c:v>
                </c:pt>
                <c:pt idx="498">
                  <c:v>7225</c:v>
                </c:pt>
                <c:pt idx="499">
                  <c:v>7225</c:v>
                </c:pt>
                <c:pt idx="500">
                  <c:v>7125</c:v>
                </c:pt>
                <c:pt idx="501">
                  <c:v>7100</c:v>
                </c:pt>
                <c:pt idx="502">
                  <c:v>7100</c:v>
                </c:pt>
                <c:pt idx="503">
                  <c:v>7100</c:v>
                </c:pt>
                <c:pt idx="504">
                  <c:v>7100</c:v>
                </c:pt>
                <c:pt idx="505">
                  <c:v>7075</c:v>
                </c:pt>
                <c:pt idx="506">
                  <c:v>7050</c:v>
                </c:pt>
                <c:pt idx="507">
                  <c:v>6950</c:v>
                </c:pt>
                <c:pt idx="508">
                  <c:v>6950</c:v>
                </c:pt>
                <c:pt idx="509">
                  <c:v>6950</c:v>
                </c:pt>
                <c:pt idx="510">
                  <c:v>7000</c:v>
                </c:pt>
                <c:pt idx="511">
                  <c:v>7000</c:v>
                </c:pt>
                <c:pt idx="512">
                  <c:v>7000</c:v>
                </c:pt>
                <c:pt idx="513">
                  <c:v>7000</c:v>
                </c:pt>
                <c:pt idx="514">
                  <c:v>7000</c:v>
                </c:pt>
                <c:pt idx="515">
                  <c:v>7000</c:v>
                </c:pt>
                <c:pt idx="516">
                  <c:v>7000</c:v>
                </c:pt>
                <c:pt idx="517">
                  <c:v>7000</c:v>
                </c:pt>
                <c:pt idx="518">
                  <c:v>7000</c:v>
                </c:pt>
                <c:pt idx="519">
                  <c:v>6975</c:v>
                </c:pt>
                <c:pt idx="520">
                  <c:v>6975</c:v>
                </c:pt>
                <c:pt idx="521">
                  <c:v>6975</c:v>
                </c:pt>
                <c:pt idx="522">
                  <c:v>6975</c:v>
                </c:pt>
                <c:pt idx="523">
                  <c:v>6975</c:v>
                </c:pt>
                <c:pt idx="524">
                  <c:v>7025</c:v>
                </c:pt>
                <c:pt idx="525">
                  <c:v>7025</c:v>
                </c:pt>
                <c:pt idx="526">
                  <c:v>7025</c:v>
                </c:pt>
                <c:pt idx="527">
                  <c:v>7025</c:v>
                </c:pt>
                <c:pt idx="528">
                  <c:v>7025</c:v>
                </c:pt>
                <c:pt idx="529">
                  <c:v>7025</c:v>
                </c:pt>
                <c:pt idx="530">
                  <c:v>7025</c:v>
                </c:pt>
                <c:pt idx="531">
                  <c:v>7025</c:v>
                </c:pt>
                <c:pt idx="532">
                  <c:v>7025</c:v>
                </c:pt>
                <c:pt idx="533">
                  <c:v>7000</c:v>
                </c:pt>
                <c:pt idx="534">
                  <c:v>7000</c:v>
                </c:pt>
                <c:pt idx="535">
                  <c:v>7000</c:v>
                </c:pt>
                <c:pt idx="536">
                  <c:v>7000</c:v>
                </c:pt>
                <c:pt idx="537">
                  <c:v>7000</c:v>
                </c:pt>
                <c:pt idx="538">
                  <c:v>6975</c:v>
                </c:pt>
                <c:pt idx="539">
                  <c:v>6975</c:v>
                </c:pt>
                <c:pt idx="540">
                  <c:v>6975</c:v>
                </c:pt>
                <c:pt idx="541">
                  <c:v>6975</c:v>
                </c:pt>
                <c:pt idx="542">
                  <c:v>6950</c:v>
                </c:pt>
                <c:pt idx="543">
                  <c:v>6925</c:v>
                </c:pt>
                <c:pt idx="544">
                  <c:v>6875</c:v>
                </c:pt>
                <c:pt idx="545">
                  <c:v>6875</c:v>
                </c:pt>
                <c:pt idx="546">
                  <c:v>6875</c:v>
                </c:pt>
                <c:pt idx="547">
                  <c:v>6875</c:v>
                </c:pt>
                <c:pt idx="548">
                  <c:v>6875</c:v>
                </c:pt>
                <c:pt idx="549">
                  <c:v>6875</c:v>
                </c:pt>
                <c:pt idx="550">
                  <c:v>6875</c:v>
                </c:pt>
                <c:pt idx="551">
                  <c:v>6875</c:v>
                </c:pt>
                <c:pt idx="552">
                  <c:v>6875</c:v>
                </c:pt>
                <c:pt idx="553">
                  <c:v>6875</c:v>
                </c:pt>
                <c:pt idx="554">
                  <c:v>6850</c:v>
                </c:pt>
                <c:pt idx="555">
                  <c:v>6825</c:v>
                </c:pt>
                <c:pt idx="556">
                  <c:v>6825</c:v>
                </c:pt>
                <c:pt idx="557">
                  <c:v>6825</c:v>
                </c:pt>
                <c:pt idx="558">
                  <c:v>6825</c:v>
                </c:pt>
                <c:pt idx="559">
                  <c:v>6775</c:v>
                </c:pt>
                <c:pt idx="560">
                  <c:v>6775</c:v>
                </c:pt>
                <c:pt idx="561">
                  <c:v>6775</c:v>
                </c:pt>
                <c:pt idx="562">
                  <c:v>6775</c:v>
                </c:pt>
                <c:pt idx="563">
                  <c:v>6775</c:v>
                </c:pt>
                <c:pt idx="564">
                  <c:v>6775</c:v>
                </c:pt>
                <c:pt idx="565">
                  <c:v>6775</c:v>
                </c:pt>
                <c:pt idx="566">
                  <c:v>6700</c:v>
                </c:pt>
                <c:pt idx="567">
                  <c:v>6700</c:v>
                </c:pt>
                <c:pt idx="568">
                  <c:v>6700</c:v>
                </c:pt>
                <c:pt idx="569">
                  <c:v>6700</c:v>
                </c:pt>
                <c:pt idx="570">
                  <c:v>6700</c:v>
                </c:pt>
                <c:pt idx="571">
                  <c:v>6700</c:v>
                </c:pt>
                <c:pt idx="572">
                  <c:v>6700</c:v>
                </c:pt>
                <c:pt idx="573">
                  <c:v>6700</c:v>
                </c:pt>
                <c:pt idx="574">
                  <c:v>6725</c:v>
                </c:pt>
                <c:pt idx="575">
                  <c:v>6725</c:v>
                </c:pt>
                <c:pt idx="576">
                  <c:v>6725</c:v>
                </c:pt>
                <c:pt idx="577">
                  <c:v>6725</c:v>
                </c:pt>
                <c:pt idx="578">
                  <c:v>6725</c:v>
                </c:pt>
                <c:pt idx="579">
                  <c:v>6725</c:v>
                </c:pt>
                <c:pt idx="580">
                  <c:v>6725</c:v>
                </c:pt>
                <c:pt idx="581">
                  <c:v>6725</c:v>
                </c:pt>
                <c:pt idx="582">
                  <c:v>6725</c:v>
                </c:pt>
                <c:pt idx="583">
                  <c:v>6725</c:v>
                </c:pt>
                <c:pt idx="584">
                  <c:v>6725</c:v>
                </c:pt>
                <c:pt idx="585">
                  <c:v>6725</c:v>
                </c:pt>
                <c:pt idx="586">
                  <c:v>6725</c:v>
                </c:pt>
                <c:pt idx="587">
                  <c:v>6725</c:v>
                </c:pt>
                <c:pt idx="588">
                  <c:v>6725</c:v>
                </c:pt>
                <c:pt idx="589">
                  <c:v>6725</c:v>
                </c:pt>
                <c:pt idx="590">
                  <c:v>6750</c:v>
                </c:pt>
                <c:pt idx="591">
                  <c:v>6750</c:v>
                </c:pt>
                <c:pt idx="592">
                  <c:v>6750</c:v>
                </c:pt>
                <c:pt idx="593">
                  <c:v>6750</c:v>
                </c:pt>
                <c:pt idx="594">
                  <c:v>6725</c:v>
                </c:pt>
                <c:pt idx="595">
                  <c:v>6700</c:v>
                </c:pt>
                <c:pt idx="596">
                  <c:v>6700</c:v>
                </c:pt>
                <c:pt idx="597">
                  <c:v>6700</c:v>
                </c:pt>
                <c:pt idx="598">
                  <c:v>6700</c:v>
                </c:pt>
                <c:pt idx="599">
                  <c:v>6675</c:v>
                </c:pt>
                <c:pt idx="600">
                  <c:v>6675</c:v>
                </c:pt>
                <c:pt idx="601">
                  <c:v>6675</c:v>
                </c:pt>
                <c:pt idx="602">
                  <c:v>6675</c:v>
                </c:pt>
                <c:pt idx="603">
                  <c:v>6650</c:v>
                </c:pt>
                <c:pt idx="604">
                  <c:v>6635</c:v>
                </c:pt>
                <c:pt idx="605">
                  <c:v>6635</c:v>
                </c:pt>
                <c:pt idx="606">
                  <c:v>6635</c:v>
                </c:pt>
                <c:pt idx="607">
                  <c:v>6625</c:v>
                </c:pt>
                <c:pt idx="608">
                  <c:v>6625</c:v>
                </c:pt>
                <c:pt idx="609">
                  <c:v>6600</c:v>
                </c:pt>
                <c:pt idx="610">
                  <c:v>6600</c:v>
                </c:pt>
                <c:pt idx="611">
                  <c:v>6600</c:v>
                </c:pt>
                <c:pt idx="612">
                  <c:v>6600</c:v>
                </c:pt>
                <c:pt idx="613">
                  <c:v>6600</c:v>
                </c:pt>
                <c:pt idx="614">
                  <c:v>6600</c:v>
                </c:pt>
                <c:pt idx="615">
                  <c:v>6600</c:v>
                </c:pt>
                <c:pt idx="616">
                  <c:v>6600</c:v>
                </c:pt>
                <c:pt idx="617">
                  <c:v>6575</c:v>
                </c:pt>
                <c:pt idx="618">
                  <c:v>6550</c:v>
                </c:pt>
                <c:pt idx="619">
                  <c:v>6550</c:v>
                </c:pt>
                <c:pt idx="620">
                  <c:v>6550</c:v>
                </c:pt>
                <c:pt idx="621">
                  <c:v>6550</c:v>
                </c:pt>
                <c:pt idx="622">
                  <c:v>6550</c:v>
                </c:pt>
                <c:pt idx="623">
                  <c:v>6550</c:v>
                </c:pt>
                <c:pt idx="624">
                  <c:v>6550</c:v>
                </c:pt>
                <c:pt idx="625">
                  <c:v>6550</c:v>
                </c:pt>
                <c:pt idx="626">
                  <c:v>6550</c:v>
                </c:pt>
                <c:pt idx="627">
                  <c:v>6525</c:v>
                </c:pt>
                <c:pt idx="628">
                  <c:v>6500</c:v>
                </c:pt>
                <c:pt idx="629">
                  <c:v>6475</c:v>
                </c:pt>
                <c:pt idx="630">
                  <c:v>6475</c:v>
                </c:pt>
                <c:pt idx="631">
                  <c:v>6475</c:v>
                </c:pt>
                <c:pt idx="632">
                  <c:v>6450</c:v>
                </c:pt>
                <c:pt idx="633">
                  <c:v>6440</c:v>
                </c:pt>
                <c:pt idx="634">
                  <c:v>6425</c:v>
                </c:pt>
                <c:pt idx="635">
                  <c:v>6425</c:v>
                </c:pt>
                <c:pt idx="636">
                  <c:v>6425</c:v>
                </c:pt>
                <c:pt idx="637">
                  <c:v>6425</c:v>
                </c:pt>
                <c:pt idx="638">
                  <c:v>6375</c:v>
                </c:pt>
                <c:pt idx="639">
                  <c:v>6375</c:v>
                </c:pt>
                <c:pt idx="640">
                  <c:v>6375</c:v>
                </c:pt>
                <c:pt idx="641">
                  <c:v>6350</c:v>
                </c:pt>
                <c:pt idx="642">
                  <c:v>6325</c:v>
                </c:pt>
                <c:pt idx="643">
                  <c:v>6325</c:v>
                </c:pt>
                <c:pt idx="644">
                  <c:v>6325</c:v>
                </c:pt>
                <c:pt idx="645">
                  <c:v>6325</c:v>
                </c:pt>
                <c:pt idx="646">
                  <c:v>6325</c:v>
                </c:pt>
                <c:pt idx="647">
                  <c:v>6350</c:v>
                </c:pt>
                <c:pt idx="648">
                  <c:v>6350</c:v>
                </c:pt>
                <c:pt idx="649">
                  <c:v>6350</c:v>
                </c:pt>
                <c:pt idx="650">
                  <c:v>6450</c:v>
                </c:pt>
                <c:pt idx="651">
                  <c:v>6450</c:v>
                </c:pt>
                <c:pt idx="652">
                  <c:v>6450</c:v>
                </c:pt>
                <c:pt idx="653">
                  <c:v>6450</c:v>
                </c:pt>
                <c:pt idx="654">
                  <c:v>6450</c:v>
                </c:pt>
                <c:pt idx="655">
                  <c:v>6450</c:v>
                </c:pt>
                <c:pt idx="656">
                  <c:v>6450</c:v>
                </c:pt>
                <c:pt idx="657">
                  <c:v>6475</c:v>
                </c:pt>
                <c:pt idx="658">
                  <c:v>6475</c:v>
                </c:pt>
                <c:pt idx="659">
                  <c:v>6475</c:v>
                </c:pt>
                <c:pt idx="660">
                  <c:v>6475</c:v>
                </c:pt>
                <c:pt idx="661">
                  <c:v>6475</c:v>
                </c:pt>
                <c:pt idx="662">
                  <c:v>6475</c:v>
                </c:pt>
                <c:pt idx="663">
                  <c:v>6525</c:v>
                </c:pt>
                <c:pt idx="664">
                  <c:v>6525</c:v>
                </c:pt>
                <c:pt idx="665">
                  <c:v>6575</c:v>
                </c:pt>
                <c:pt idx="666">
                  <c:v>6650</c:v>
                </c:pt>
                <c:pt idx="667">
                  <c:v>6650</c:v>
                </c:pt>
                <c:pt idx="668">
                  <c:v>6650</c:v>
                </c:pt>
                <c:pt idx="669">
                  <c:v>6650</c:v>
                </c:pt>
                <c:pt idx="670">
                  <c:v>6650</c:v>
                </c:pt>
                <c:pt idx="671">
                  <c:v>6825</c:v>
                </c:pt>
                <c:pt idx="672">
                  <c:v>6825</c:v>
                </c:pt>
                <c:pt idx="673">
                  <c:v>6875</c:v>
                </c:pt>
                <c:pt idx="674">
                  <c:v>6875</c:v>
                </c:pt>
                <c:pt idx="675">
                  <c:v>6875</c:v>
                </c:pt>
                <c:pt idx="676">
                  <c:v>7000</c:v>
                </c:pt>
                <c:pt idx="677">
                  <c:v>7000</c:v>
                </c:pt>
                <c:pt idx="678">
                  <c:v>7000</c:v>
                </c:pt>
                <c:pt idx="679">
                  <c:v>7000</c:v>
                </c:pt>
                <c:pt idx="680">
                  <c:v>7000</c:v>
                </c:pt>
                <c:pt idx="681">
                  <c:v>7000</c:v>
                </c:pt>
                <c:pt idx="682">
                  <c:v>7000</c:v>
                </c:pt>
                <c:pt idx="683">
                  <c:v>7000</c:v>
                </c:pt>
                <c:pt idx="684">
                  <c:v>7000</c:v>
                </c:pt>
                <c:pt idx="685">
                  <c:v>6925</c:v>
                </c:pt>
                <c:pt idx="686">
                  <c:v>6925</c:v>
                </c:pt>
                <c:pt idx="687">
                  <c:v>6925</c:v>
                </c:pt>
                <c:pt idx="688">
                  <c:v>6875</c:v>
                </c:pt>
                <c:pt idx="689">
                  <c:v>6875</c:v>
                </c:pt>
                <c:pt idx="690">
                  <c:v>6850</c:v>
                </c:pt>
                <c:pt idx="691">
                  <c:v>6850</c:v>
                </c:pt>
                <c:pt idx="692">
                  <c:v>6825</c:v>
                </c:pt>
                <c:pt idx="693">
                  <c:v>6800</c:v>
                </c:pt>
                <c:pt idx="694">
                  <c:v>6775</c:v>
                </c:pt>
                <c:pt idx="695">
                  <c:v>6775</c:v>
                </c:pt>
                <c:pt idx="696">
                  <c:v>6725</c:v>
                </c:pt>
                <c:pt idx="697">
                  <c:v>6725</c:v>
                </c:pt>
                <c:pt idx="698">
                  <c:v>6700</c:v>
                </c:pt>
                <c:pt idx="699">
                  <c:v>6690</c:v>
                </c:pt>
                <c:pt idx="700">
                  <c:v>6690</c:v>
                </c:pt>
                <c:pt idx="701">
                  <c:v>6690</c:v>
                </c:pt>
                <c:pt idx="702">
                  <c:v>6690</c:v>
                </c:pt>
                <c:pt idx="703">
                  <c:v>6690</c:v>
                </c:pt>
                <c:pt idx="704">
                  <c:v>6675</c:v>
                </c:pt>
                <c:pt idx="705">
                  <c:v>6675</c:v>
                </c:pt>
                <c:pt idx="706">
                  <c:v>6650</c:v>
                </c:pt>
                <c:pt idx="707">
                  <c:v>6625</c:v>
                </c:pt>
                <c:pt idx="708">
                  <c:v>6625</c:v>
                </c:pt>
                <c:pt idx="709">
                  <c:v>6625</c:v>
                </c:pt>
                <c:pt idx="710">
                  <c:v>6625</c:v>
                </c:pt>
                <c:pt idx="711">
                  <c:v>6625</c:v>
                </c:pt>
                <c:pt idx="712">
                  <c:v>6600</c:v>
                </c:pt>
                <c:pt idx="713">
                  <c:v>6600</c:v>
                </c:pt>
                <c:pt idx="714">
                  <c:v>6600</c:v>
                </c:pt>
                <c:pt idx="715">
                  <c:v>6600</c:v>
                </c:pt>
                <c:pt idx="716">
                  <c:v>6525</c:v>
                </c:pt>
                <c:pt idx="717">
                  <c:v>6525</c:v>
                </c:pt>
                <c:pt idx="718">
                  <c:v>6525</c:v>
                </c:pt>
                <c:pt idx="719">
                  <c:v>6525</c:v>
                </c:pt>
                <c:pt idx="720">
                  <c:v>6525</c:v>
                </c:pt>
                <c:pt idx="721">
                  <c:v>6525</c:v>
                </c:pt>
                <c:pt idx="722">
                  <c:v>6525</c:v>
                </c:pt>
                <c:pt idx="723">
                  <c:v>6525</c:v>
                </c:pt>
                <c:pt idx="724">
                  <c:v>6525</c:v>
                </c:pt>
                <c:pt idx="725">
                  <c:v>6525</c:v>
                </c:pt>
                <c:pt idx="726">
                  <c:v>6525</c:v>
                </c:pt>
                <c:pt idx="727">
                  <c:v>6500</c:v>
                </c:pt>
                <c:pt idx="728">
                  <c:v>6500</c:v>
                </c:pt>
                <c:pt idx="729">
                  <c:v>6500</c:v>
                </c:pt>
                <c:pt idx="730">
                  <c:v>6500</c:v>
                </c:pt>
                <c:pt idx="731">
                  <c:v>6475</c:v>
                </c:pt>
                <c:pt idx="732">
                  <c:v>6475</c:v>
                </c:pt>
                <c:pt idx="733">
                  <c:v>6475</c:v>
                </c:pt>
                <c:pt idx="734">
                  <c:v>6475</c:v>
                </c:pt>
                <c:pt idx="735">
                  <c:v>6475</c:v>
                </c:pt>
                <c:pt idx="736">
                  <c:v>6475</c:v>
                </c:pt>
                <c:pt idx="737">
                  <c:v>6325</c:v>
                </c:pt>
                <c:pt idx="738">
                  <c:v>6325</c:v>
                </c:pt>
                <c:pt idx="739">
                  <c:v>6325</c:v>
                </c:pt>
                <c:pt idx="740">
                  <c:v>6325</c:v>
                </c:pt>
                <c:pt idx="741">
                  <c:v>6325</c:v>
                </c:pt>
                <c:pt idx="742">
                  <c:v>6100</c:v>
                </c:pt>
                <c:pt idx="743">
                  <c:v>6050</c:v>
                </c:pt>
                <c:pt idx="744">
                  <c:v>6050</c:v>
                </c:pt>
                <c:pt idx="745">
                  <c:v>5925</c:v>
                </c:pt>
                <c:pt idx="746">
                  <c:v>5875</c:v>
                </c:pt>
                <c:pt idx="747">
                  <c:v>5725</c:v>
                </c:pt>
                <c:pt idx="748">
                  <c:v>5725</c:v>
                </c:pt>
                <c:pt idx="749">
                  <c:v>5725</c:v>
                </c:pt>
                <c:pt idx="750">
                  <c:v>5700</c:v>
                </c:pt>
                <c:pt idx="751">
                  <c:v>5575</c:v>
                </c:pt>
                <c:pt idx="752">
                  <c:v>5575</c:v>
                </c:pt>
                <c:pt idx="753">
                  <c:v>5575</c:v>
                </c:pt>
                <c:pt idx="754">
                  <c:v>5575</c:v>
                </c:pt>
                <c:pt idx="755">
                  <c:v>5575</c:v>
                </c:pt>
                <c:pt idx="756">
                  <c:v>5575</c:v>
                </c:pt>
                <c:pt idx="757">
                  <c:v>5575</c:v>
                </c:pt>
                <c:pt idx="758">
                  <c:v>5575</c:v>
                </c:pt>
                <c:pt idx="759">
                  <c:v>5550</c:v>
                </c:pt>
                <c:pt idx="760">
                  <c:v>5550</c:v>
                </c:pt>
                <c:pt idx="761">
                  <c:v>5550</c:v>
                </c:pt>
                <c:pt idx="762">
                  <c:v>5550</c:v>
                </c:pt>
                <c:pt idx="763">
                  <c:v>5450</c:v>
                </c:pt>
                <c:pt idx="764">
                  <c:v>5450</c:v>
                </c:pt>
                <c:pt idx="765">
                  <c:v>5450</c:v>
                </c:pt>
                <c:pt idx="766">
                  <c:v>5450</c:v>
                </c:pt>
                <c:pt idx="767">
                  <c:v>5450</c:v>
                </c:pt>
                <c:pt idx="768">
                  <c:v>5400</c:v>
                </c:pt>
                <c:pt idx="769">
                  <c:v>5400</c:v>
                </c:pt>
                <c:pt idx="770">
                  <c:v>5400</c:v>
                </c:pt>
                <c:pt idx="771">
                  <c:v>5475</c:v>
                </c:pt>
                <c:pt idx="772">
                  <c:v>5475</c:v>
                </c:pt>
                <c:pt idx="773">
                  <c:v>5475</c:v>
                </c:pt>
                <c:pt idx="774">
                  <c:v>5475</c:v>
                </c:pt>
                <c:pt idx="775">
                  <c:v>5550</c:v>
                </c:pt>
                <c:pt idx="776">
                  <c:v>5575</c:v>
                </c:pt>
                <c:pt idx="777">
                  <c:v>5575</c:v>
                </c:pt>
                <c:pt idx="778">
                  <c:v>5590</c:v>
                </c:pt>
                <c:pt idx="779">
                  <c:v>5590</c:v>
                </c:pt>
                <c:pt idx="780">
                  <c:v>5590</c:v>
                </c:pt>
                <c:pt idx="781">
                  <c:v>5590</c:v>
                </c:pt>
                <c:pt idx="782">
                  <c:v>5625</c:v>
                </c:pt>
                <c:pt idx="783">
                  <c:v>5625</c:v>
                </c:pt>
                <c:pt idx="784">
                  <c:v>5625</c:v>
                </c:pt>
                <c:pt idx="785">
                  <c:v>5625</c:v>
                </c:pt>
                <c:pt idx="786">
                  <c:v>5625</c:v>
                </c:pt>
                <c:pt idx="787">
                  <c:v>5625</c:v>
                </c:pt>
                <c:pt idx="788">
                  <c:v>5625</c:v>
                </c:pt>
                <c:pt idx="789">
                  <c:v>5625</c:v>
                </c:pt>
                <c:pt idx="790">
                  <c:v>5625</c:v>
                </c:pt>
                <c:pt idx="791">
                  <c:v>5625</c:v>
                </c:pt>
                <c:pt idx="792">
                  <c:v>5625</c:v>
                </c:pt>
                <c:pt idx="793">
                  <c:v>5650</c:v>
                </c:pt>
                <c:pt idx="794">
                  <c:v>5650</c:v>
                </c:pt>
                <c:pt idx="795">
                  <c:v>5675</c:v>
                </c:pt>
                <c:pt idx="796">
                  <c:v>5675</c:v>
                </c:pt>
                <c:pt idx="797">
                  <c:v>5675</c:v>
                </c:pt>
                <c:pt idx="798">
                  <c:v>5725</c:v>
                </c:pt>
                <c:pt idx="799">
                  <c:v>5725</c:v>
                </c:pt>
                <c:pt idx="800">
                  <c:v>5725</c:v>
                </c:pt>
                <c:pt idx="801">
                  <c:v>5725</c:v>
                </c:pt>
                <c:pt idx="802">
                  <c:v>5750</c:v>
                </c:pt>
                <c:pt idx="803">
                  <c:v>5750</c:v>
                </c:pt>
                <c:pt idx="804">
                  <c:v>5750</c:v>
                </c:pt>
                <c:pt idx="805">
                  <c:v>5725</c:v>
                </c:pt>
                <c:pt idx="806">
                  <c:v>5725</c:v>
                </c:pt>
                <c:pt idx="807">
                  <c:v>5725</c:v>
                </c:pt>
                <c:pt idx="808">
                  <c:v>5700</c:v>
                </c:pt>
                <c:pt idx="809">
                  <c:v>5700</c:v>
                </c:pt>
                <c:pt idx="810">
                  <c:v>5695</c:v>
                </c:pt>
                <c:pt idx="811">
                  <c:v>5675</c:v>
                </c:pt>
                <c:pt idx="812">
                  <c:v>5600</c:v>
                </c:pt>
                <c:pt idx="813">
                  <c:v>5600</c:v>
                </c:pt>
                <c:pt idx="814">
                  <c:v>5600</c:v>
                </c:pt>
                <c:pt idx="815">
                  <c:v>5600</c:v>
                </c:pt>
                <c:pt idx="816">
                  <c:v>5600</c:v>
                </c:pt>
                <c:pt idx="817">
                  <c:v>5575</c:v>
                </c:pt>
                <c:pt idx="818">
                  <c:v>5575</c:v>
                </c:pt>
                <c:pt idx="819">
                  <c:v>5575</c:v>
                </c:pt>
                <c:pt idx="820">
                  <c:v>5525</c:v>
                </c:pt>
                <c:pt idx="821">
                  <c:v>5525</c:v>
                </c:pt>
                <c:pt idx="822">
                  <c:v>5500</c:v>
                </c:pt>
                <c:pt idx="823">
                  <c:v>5500</c:v>
                </c:pt>
                <c:pt idx="824">
                  <c:v>5495</c:v>
                </c:pt>
                <c:pt idx="825">
                  <c:v>5475</c:v>
                </c:pt>
                <c:pt idx="826">
                  <c:v>5450</c:v>
                </c:pt>
                <c:pt idx="827">
                  <c:v>5425</c:v>
                </c:pt>
                <c:pt idx="828">
                  <c:v>5400</c:v>
                </c:pt>
                <c:pt idx="829">
                  <c:v>5400</c:v>
                </c:pt>
                <c:pt idx="830">
                  <c:v>5400</c:v>
                </c:pt>
                <c:pt idx="831">
                  <c:v>5450</c:v>
                </c:pt>
                <c:pt idx="832">
                  <c:v>5450</c:v>
                </c:pt>
                <c:pt idx="833">
                  <c:v>5450</c:v>
                </c:pt>
                <c:pt idx="834">
                  <c:v>5425</c:v>
                </c:pt>
                <c:pt idx="835">
                  <c:v>5425</c:v>
                </c:pt>
                <c:pt idx="836">
                  <c:v>5425</c:v>
                </c:pt>
                <c:pt idx="837">
                  <c:v>5425</c:v>
                </c:pt>
                <c:pt idx="838">
                  <c:v>5425</c:v>
                </c:pt>
                <c:pt idx="839">
                  <c:v>5400</c:v>
                </c:pt>
                <c:pt idx="840">
                  <c:v>5375</c:v>
                </c:pt>
                <c:pt idx="841">
                  <c:v>5375</c:v>
                </c:pt>
                <c:pt idx="842">
                  <c:v>5375</c:v>
                </c:pt>
                <c:pt idx="843">
                  <c:v>5400</c:v>
                </c:pt>
                <c:pt idx="844">
                  <c:v>5375</c:v>
                </c:pt>
                <c:pt idx="845">
                  <c:v>5350</c:v>
                </c:pt>
                <c:pt idx="846">
                  <c:v>5350</c:v>
                </c:pt>
                <c:pt idx="847">
                  <c:v>5325</c:v>
                </c:pt>
                <c:pt idx="848">
                  <c:v>5300</c:v>
                </c:pt>
                <c:pt idx="849">
                  <c:v>5300</c:v>
                </c:pt>
                <c:pt idx="850">
                  <c:v>5275</c:v>
                </c:pt>
                <c:pt idx="851">
                  <c:v>5275</c:v>
                </c:pt>
                <c:pt idx="852">
                  <c:v>5250</c:v>
                </c:pt>
                <c:pt idx="853">
                  <c:v>5200</c:v>
                </c:pt>
                <c:pt idx="854">
                  <c:v>5175</c:v>
                </c:pt>
                <c:pt idx="855">
                  <c:v>5150</c:v>
                </c:pt>
                <c:pt idx="856">
                  <c:v>5125</c:v>
                </c:pt>
                <c:pt idx="857">
                  <c:v>5100</c:v>
                </c:pt>
                <c:pt idx="858">
                  <c:v>5050</c:v>
                </c:pt>
                <c:pt idx="859">
                  <c:v>5050</c:v>
                </c:pt>
                <c:pt idx="860">
                  <c:v>5050</c:v>
                </c:pt>
                <c:pt idx="861">
                  <c:v>5025</c:v>
                </c:pt>
                <c:pt idx="862">
                  <c:v>5025</c:v>
                </c:pt>
                <c:pt idx="863">
                  <c:v>4925</c:v>
                </c:pt>
                <c:pt idx="864">
                  <c:v>4925</c:v>
                </c:pt>
                <c:pt idx="865">
                  <c:v>4925</c:v>
                </c:pt>
                <c:pt idx="866">
                  <c:v>4875</c:v>
                </c:pt>
                <c:pt idx="867">
                  <c:v>4875</c:v>
                </c:pt>
                <c:pt idx="868">
                  <c:v>4875</c:v>
                </c:pt>
                <c:pt idx="869">
                  <c:v>4850</c:v>
                </c:pt>
                <c:pt idx="870">
                  <c:v>4800</c:v>
                </c:pt>
                <c:pt idx="871">
                  <c:v>4750</c:v>
                </c:pt>
                <c:pt idx="872">
                  <c:v>4700</c:v>
                </c:pt>
                <c:pt idx="873">
                  <c:v>4700</c:v>
                </c:pt>
                <c:pt idx="874">
                  <c:v>4650</c:v>
                </c:pt>
                <c:pt idx="875">
                  <c:v>4625</c:v>
                </c:pt>
                <c:pt idx="876">
                  <c:v>4600</c:v>
                </c:pt>
                <c:pt idx="877">
                  <c:v>4600</c:v>
                </c:pt>
                <c:pt idx="878">
                  <c:v>4550</c:v>
                </c:pt>
                <c:pt idx="879">
                  <c:v>4550</c:v>
                </c:pt>
                <c:pt idx="880">
                  <c:v>4500</c:v>
                </c:pt>
                <c:pt idx="881">
                  <c:v>4500</c:v>
                </c:pt>
                <c:pt idx="882">
                  <c:v>4500</c:v>
                </c:pt>
                <c:pt idx="883">
                  <c:v>4475</c:v>
                </c:pt>
                <c:pt idx="884">
                  <c:v>4475</c:v>
                </c:pt>
                <c:pt idx="885">
                  <c:v>4475</c:v>
                </c:pt>
                <c:pt idx="886">
                  <c:v>4475</c:v>
                </c:pt>
                <c:pt idx="887">
                  <c:v>4450</c:v>
                </c:pt>
                <c:pt idx="888">
                  <c:v>4450</c:v>
                </c:pt>
                <c:pt idx="889">
                  <c:v>4500</c:v>
                </c:pt>
                <c:pt idx="890">
                  <c:v>4500</c:v>
                </c:pt>
                <c:pt idx="891">
                  <c:v>4600</c:v>
                </c:pt>
                <c:pt idx="892">
                  <c:v>4725</c:v>
                </c:pt>
                <c:pt idx="893">
                  <c:v>4725</c:v>
                </c:pt>
                <c:pt idx="894">
                  <c:v>4725</c:v>
                </c:pt>
                <c:pt idx="895">
                  <c:v>4550</c:v>
                </c:pt>
                <c:pt idx="896">
                  <c:v>4525</c:v>
                </c:pt>
                <c:pt idx="897">
                  <c:v>4525</c:v>
                </c:pt>
                <c:pt idx="898">
                  <c:v>4525</c:v>
                </c:pt>
                <c:pt idx="899">
                  <c:v>4525</c:v>
                </c:pt>
                <c:pt idx="900">
                  <c:v>4525</c:v>
                </c:pt>
                <c:pt idx="901">
                  <c:v>4525</c:v>
                </c:pt>
                <c:pt idx="902">
                  <c:v>4525</c:v>
                </c:pt>
                <c:pt idx="903">
                  <c:v>4525</c:v>
                </c:pt>
                <c:pt idx="904">
                  <c:v>4525</c:v>
                </c:pt>
                <c:pt idx="905">
                  <c:v>4525</c:v>
                </c:pt>
                <c:pt idx="906">
                  <c:v>4525</c:v>
                </c:pt>
                <c:pt idx="907">
                  <c:v>4525</c:v>
                </c:pt>
                <c:pt idx="908">
                  <c:v>4525</c:v>
                </c:pt>
                <c:pt idx="909">
                  <c:v>4525</c:v>
                </c:pt>
                <c:pt idx="910">
                  <c:v>4525</c:v>
                </c:pt>
                <c:pt idx="911">
                  <c:v>4525</c:v>
                </c:pt>
                <c:pt idx="912">
                  <c:v>4475</c:v>
                </c:pt>
                <c:pt idx="913">
                  <c:v>4475</c:v>
                </c:pt>
                <c:pt idx="914">
                  <c:v>4475</c:v>
                </c:pt>
                <c:pt idx="915">
                  <c:v>4475</c:v>
                </c:pt>
                <c:pt idx="916">
                  <c:v>4475</c:v>
                </c:pt>
                <c:pt idx="917">
                  <c:v>4475</c:v>
                </c:pt>
                <c:pt idx="918">
                  <c:v>4475</c:v>
                </c:pt>
                <c:pt idx="919" formatCode="General">
                  <c:v>4525</c:v>
                </c:pt>
                <c:pt idx="920" formatCode="General">
                  <c:v>4525</c:v>
                </c:pt>
                <c:pt idx="921" formatCode="General">
                  <c:v>4540</c:v>
                </c:pt>
                <c:pt idx="922" formatCode="General">
                  <c:v>4525</c:v>
                </c:pt>
                <c:pt idx="923" formatCode="General">
                  <c:v>4525</c:v>
                </c:pt>
                <c:pt idx="924" formatCode="General">
                  <c:v>4525</c:v>
                </c:pt>
                <c:pt idx="925" formatCode="General">
                  <c:v>4525</c:v>
                </c:pt>
                <c:pt idx="926" formatCode="General">
                  <c:v>4525</c:v>
                </c:pt>
                <c:pt idx="927" formatCode="General">
                  <c:v>4525</c:v>
                </c:pt>
                <c:pt idx="928" formatCode="General">
                  <c:v>4525</c:v>
                </c:pt>
                <c:pt idx="929" formatCode="General">
                  <c:v>4565</c:v>
                </c:pt>
                <c:pt idx="930" formatCode="General">
                  <c:v>4565</c:v>
                </c:pt>
                <c:pt idx="931" formatCode="General">
                  <c:v>4575</c:v>
                </c:pt>
                <c:pt idx="932" formatCode="General">
                  <c:v>4575</c:v>
                </c:pt>
                <c:pt idx="933" formatCode="General">
                  <c:v>4575</c:v>
                </c:pt>
                <c:pt idx="934" formatCode="General">
                  <c:v>4575</c:v>
                </c:pt>
                <c:pt idx="935" formatCode="General">
                  <c:v>4575</c:v>
                </c:pt>
                <c:pt idx="936" formatCode="General">
                  <c:v>4575</c:v>
                </c:pt>
                <c:pt idx="937" formatCode="General">
                  <c:v>4575</c:v>
                </c:pt>
                <c:pt idx="938" formatCode="General">
                  <c:v>4575</c:v>
                </c:pt>
                <c:pt idx="939" formatCode="General">
                  <c:v>4575</c:v>
                </c:pt>
                <c:pt idx="940" formatCode="General">
                  <c:v>4575</c:v>
                </c:pt>
                <c:pt idx="941">
                  <c:v>4550</c:v>
                </c:pt>
                <c:pt idx="942">
                  <c:v>4550</c:v>
                </c:pt>
                <c:pt idx="943" formatCode="General">
                  <c:v>4550</c:v>
                </c:pt>
                <c:pt idx="944" formatCode="General">
                  <c:v>4550</c:v>
                </c:pt>
                <c:pt idx="945" formatCode="General">
                  <c:v>4625</c:v>
                </c:pt>
                <c:pt idx="946" formatCode="General">
                  <c:v>4625</c:v>
                </c:pt>
                <c:pt idx="947" formatCode="General">
                  <c:v>4625</c:v>
                </c:pt>
                <c:pt idx="948" formatCode="General">
                  <c:v>4625</c:v>
                </c:pt>
                <c:pt idx="949" formatCode="General">
                  <c:v>4625</c:v>
                </c:pt>
                <c:pt idx="950" formatCode="General">
                  <c:v>4625</c:v>
                </c:pt>
                <c:pt idx="951" formatCode="General">
                  <c:v>4600</c:v>
                </c:pt>
                <c:pt idx="952" formatCode="General">
                  <c:v>4575</c:v>
                </c:pt>
                <c:pt idx="953" formatCode="General">
                  <c:v>4575</c:v>
                </c:pt>
                <c:pt idx="954" formatCode="General">
                  <c:v>4550</c:v>
                </c:pt>
                <c:pt idx="955" formatCode="General">
                  <c:v>4550</c:v>
                </c:pt>
                <c:pt idx="956" formatCode="General">
                  <c:v>4550</c:v>
                </c:pt>
                <c:pt idx="957" formatCode="General">
                  <c:v>4540</c:v>
                </c:pt>
                <c:pt idx="958" formatCode="General">
                  <c:v>4540</c:v>
                </c:pt>
                <c:pt idx="959" formatCode="General">
                  <c:v>4540</c:v>
                </c:pt>
                <c:pt idx="960" formatCode="General">
                  <c:v>4540</c:v>
                </c:pt>
                <c:pt idx="961" formatCode="General">
                  <c:v>4540</c:v>
                </c:pt>
                <c:pt idx="962" formatCode="General">
                  <c:v>4540</c:v>
                </c:pt>
                <c:pt idx="963" formatCode="General">
                  <c:v>4525</c:v>
                </c:pt>
                <c:pt idx="964" formatCode="General">
                  <c:v>4525</c:v>
                </c:pt>
                <c:pt idx="965" formatCode="General">
                  <c:v>4525</c:v>
                </c:pt>
                <c:pt idx="966">
                  <c:v>4500</c:v>
                </c:pt>
                <c:pt idx="967" formatCode="General">
                  <c:v>4500</c:v>
                </c:pt>
                <c:pt idx="968" formatCode="General">
                  <c:v>4500</c:v>
                </c:pt>
                <c:pt idx="969" formatCode="General">
                  <c:v>4500</c:v>
                </c:pt>
                <c:pt idx="970" formatCode="General">
                  <c:v>4475</c:v>
                </c:pt>
                <c:pt idx="971" formatCode="General">
                  <c:v>4475</c:v>
                </c:pt>
                <c:pt idx="972" formatCode="General">
                  <c:v>4475</c:v>
                </c:pt>
                <c:pt idx="973" formatCode="General">
                  <c:v>4475</c:v>
                </c:pt>
                <c:pt idx="974" formatCode="General">
                  <c:v>4475</c:v>
                </c:pt>
                <c:pt idx="975" formatCode="General">
                  <c:v>4475</c:v>
                </c:pt>
                <c:pt idx="976" formatCode="General">
                  <c:v>4500</c:v>
                </c:pt>
                <c:pt idx="977" formatCode="General">
                  <c:v>4500</c:v>
                </c:pt>
                <c:pt idx="978" formatCode="General">
                  <c:v>4500</c:v>
                </c:pt>
                <c:pt idx="979" formatCode="General">
                  <c:v>4500</c:v>
                </c:pt>
                <c:pt idx="980" formatCode="General">
                  <c:v>4500</c:v>
                </c:pt>
                <c:pt idx="981" formatCode="General">
                  <c:v>4500</c:v>
                </c:pt>
                <c:pt idx="982" formatCode="General">
                  <c:v>4500</c:v>
                </c:pt>
                <c:pt idx="983" formatCode="General">
                  <c:v>4500</c:v>
                </c:pt>
                <c:pt idx="984" formatCode="General">
                  <c:v>4500</c:v>
                </c:pt>
                <c:pt idx="985" formatCode="General">
                  <c:v>4500</c:v>
                </c:pt>
                <c:pt idx="986" formatCode="General">
                  <c:v>4400</c:v>
                </c:pt>
                <c:pt idx="987" formatCode="General">
                  <c:v>4400</c:v>
                </c:pt>
                <c:pt idx="988" formatCode="General">
                  <c:v>4400</c:v>
                </c:pt>
                <c:pt idx="989" formatCode="General">
                  <c:v>4400</c:v>
                </c:pt>
                <c:pt idx="990" formatCode="General">
                  <c:v>4415</c:v>
                </c:pt>
                <c:pt idx="991" formatCode="General">
                  <c:v>4415</c:v>
                </c:pt>
                <c:pt idx="992" formatCode="General">
                  <c:v>4415</c:v>
                </c:pt>
                <c:pt idx="993" formatCode="General">
                  <c:v>4400</c:v>
                </c:pt>
                <c:pt idx="994" formatCode="General">
                  <c:v>4400</c:v>
                </c:pt>
                <c:pt idx="995" formatCode="General">
                  <c:v>4390</c:v>
                </c:pt>
                <c:pt idx="996" formatCode="General">
                  <c:v>4390</c:v>
                </c:pt>
                <c:pt idx="997" formatCode="General">
                  <c:v>4375</c:v>
                </c:pt>
                <c:pt idx="998" formatCode="General">
                  <c:v>4365</c:v>
                </c:pt>
                <c:pt idx="999" formatCode="General">
                  <c:v>4360</c:v>
                </c:pt>
                <c:pt idx="1000" formatCode="General">
                  <c:v>4360</c:v>
                </c:pt>
                <c:pt idx="1001" formatCode="General">
                  <c:v>4385</c:v>
                </c:pt>
                <c:pt idx="1002" formatCode="General">
                  <c:v>4385</c:v>
                </c:pt>
                <c:pt idx="1003" formatCode="General">
                  <c:v>4385</c:v>
                </c:pt>
                <c:pt idx="1004" formatCode="General">
                  <c:v>4400</c:v>
                </c:pt>
                <c:pt idx="1005" formatCode="General">
                  <c:v>4400</c:v>
                </c:pt>
                <c:pt idx="1006" formatCode="General">
                  <c:v>4400</c:v>
                </c:pt>
                <c:pt idx="1007" formatCode="General">
                  <c:v>4400</c:v>
                </c:pt>
                <c:pt idx="1008" formatCode="General">
                  <c:v>4400</c:v>
                </c:pt>
                <c:pt idx="1009" formatCode="General">
                  <c:v>4385</c:v>
                </c:pt>
                <c:pt idx="1010" formatCode="General">
                  <c:v>4385</c:v>
                </c:pt>
                <c:pt idx="1011" formatCode="General">
                  <c:v>4385</c:v>
                </c:pt>
                <c:pt idx="1012" formatCode="General">
                  <c:v>4385</c:v>
                </c:pt>
                <c:pt idx="1013" formatCode="General">
                  <c:v>4400</c:v>
                </c:pt>
                <c:pt idx="1014" formatCode="General">
                  <c:v>4400</c:v>
                </c:pt>
                <c:pt idx="1015" formatCode="General">
                  <c:v>4400</c:v>
                </c:pt>
                <c:pt idx="1016" formatCode="General">
                  <c:v>4400</c:v>
                </c:pt>
                <c:pt idx="1017" formatCode="General">
                  <c:v>4400</c:v>
                </c:pt>
                <c:pt idx="1018" formatCode="General">
                  <c:v>4435</c:v>
                </c:pt>
                <c:pt idx="1019" formatCode="General">
                  <c:v>4435</c:v>
                </c:pt>
                <c:pt idx="1020" formatCode="General">
                  <c:v>4410</c:v>
                </c:pt>
                <c:pt idx="1021" formatCode="General">
                  <c:v>4475</c:v>
                </c:pt>
                <c:pt idx="1022" formatCode="General">
                  <c:v>4475</c:v>
                </c:pt>
                <c:pt idx="1023" formatCode="General">
                  <c:v>4475</c:v>
                </c:pt>
                <c:pt idx="1024" formatCode="General">
                  <c:v>4475</c:v>
                </c:pt>
                <c:pt idx="1025" formatCode="General">
                  <c:v>4490</c:v>
                </c:pt>
                <c:pt idx="1026" formatCode="General">
                  <c:v>4490</c:v>
                </c:pt>
                <c:pt idx="1027" formatCode="General">
                  <c:v>4490</c:v>
                </c:pt>
                <c:pt idx="1028" formatCode="General">
                  <c:v>4490</c:v>
                </c:pt>
                <c:pt idx="1029" formatCode="General">
                  <c:v>4490</c:v>
                </c:pt>
                <c:pt idx="1030" formatCode="General">
                  <c:v>4490</c:v>
                </c:pt>
                <c:pt idx="1031">
                  <c:v>4490</c:v>
                </c:pt>
                <c:pt idx="1032" formatCode="General">
                  <c:v>4490</c:v>
                </c:pt>
                <c:pt idx="1033" formatCode="General">
                  <c:v>4490</c:v>
                </c:pt>
                <c:pt idx="1034" formatCode="General">
                  <c:v>4390</c:v>
                </c:pt>
                <c:pt idx="1035" formatCode="General">
                  <c:v>4420</c:v>
                </c:pt>
                <c:pt idx="1036" formatCode="General">
                  <c:v>4422</c:v>
                </c:pt>
                <c:pt idx="1037" formatCode="General">
                  <c:v>4452</c:v>
                </c:pt>
                <c:pt idx="1038" formatCode="General">
                  <c:v>4434</c:v>
                </c:pt>
                <c:pt idx="1039" formatCode="General">
                  <c:v>4400</c:v>
                </c:pt>
                <c:pt idx="1040" formatCode="General">
                  <c:v>4400</c:v>
                </c:pt>
                <c:pt idx="1041" formatCode="General">
                  <c:v>4416</c:v>
                </c:pt>
                <c:pt idx="1042" formatCode="General">
                  <c:v>4416</c:v>
                </c:pt>
                <c:pt idx="1043" formatCode="General">
                  <c:v>4416</c:v>
                </c:pt>
                <c:pt idx="1044" formatCode="General">
                  <c:v>4440</c:v>
                </c:pt>
                <c:pt idx="1045" formatCode="General">
                  <c:v>4440</c:v>
                </c:pt>
                <c:pt idx="1046" formatCode="General">
                  <c:v>4450</c:v>
                </c:pt>
                <c:pt idx="1047" formatCode="General">
                  <c:v>4450</c:v>
                </c:pt>
                <c:pt idx="1048" formatCode="General">
                  <c:v>4500</c:v>
                </c:pt>
                <c:pt idx="1049" formatCode="General">
                  <c:v>4475</c:v>
                </c:pt>
                <c:pt idx="1050" formatCode="General">
                  <c:v>4475</c:v>
                </c:pt>
                <c:pt idx="1051" formatCode="General">
                  <c:v>4475</c:v>
                </c:pt>
                <c:pt idx="1052" formatCode="General">
                  <c:v>4450</c:v>
                </c:pt>
                <c:pt idx="1053" formatCode="General">
                  <c:v>4425</c:v>
                </c:pt>
                <c:pt idx="1054" formatCode="General">
                  <c:v>4425</c:v>
                </c:pt>
                <c:pt idx="1055" formatCode="General">
                  <c:v>4425</c:v>
                </c:pt>
                <c:pt idx="1056" formatCode="General">
                  <c:v>4425</c:v>
                </c:pt>
                <c:pt idx="1057" formatCode="General">
                  <c:v>4425</c:v>
                </c:pt>
                <c:pt idx="1058" formatCode="General">
                  <c:v>4425</c:v>
                </c:pt>
                <c:pt idx="1059" formatCode="General">
                  <c:v>4450</c:v>
                </c:pt>
                <c:pt idx="1060" formatCode="General">
                  <c:v>4450</c:v>
                </c:pt>
                <c:pt idx="1061" formatCode="General">
                  <c:v>4450</c:v>
                </c:pt>
                <c:pt idx="1062" formatCode="General">
                  <c:v>4450</c:v>
                </c:pt>
                <c:pt idx="1063" formatCode="General">
                  <c:v>4430</c:v>
                </c:pt>
                <c:pt idx="1064" formatCode="General">
                  <c:v>4440</c:v>
                </c:pt>
                <c:pt idx="1065" formatCode="General">
                  <c:v>4440</c:v>
                </c:pt>
                <c:pt idx="1066" formatCode="General">
                  <c:v>4435</c:v>
                </c:pt>
                <c:pt idx="1067" formatCode="General">
                  <c:v>4440</c:v>
                </c:pt>
                <c:pt idx="1068" formatCode="General">
                  <c:v>4440</c:v>
                </c:pt>
                <c:pt idx="1069" formatCode="General">
                  <c:v>4425</c:v>
                </c:pt>
                <c:pt idx="1070" formatCode="General">
                  <c:v>4425</c:v>
                </c:pt>
                <c:pt idx="1071" formatCode="General">
                  <c:v>4425</c:v>
                </c:pt>
                <c:pt idx="1072" formatCode="General">
                  <c:v>4475</c:v>
                </c:pt>
                <c:pt idx="1073" formatCode="General">
                  <c:v>4515</c:v>
                </c:pt>
                <c:pt idx="1074">
                  <c:v>4500</c:v>
                </c:pt>
                <c:pt idx="1075">
                  <c:v>4500</c:v>
                </c:pt>
                <c:pt idx="1076">
                  <c:v>4500</c:v>
                </c:pt>
                <c:pt idx="1077" formatCode="General">
                  <c:v>4500</c:v>
                </c:pt>
                <c:pt idx="1078" formatCode="General">
                  <c:v>4510</c:v>
                </c:pt>
                <c:pt idx="1079" formatCode="General">
                  <c:v>4510</c:v>
                </c:pt>
                <c:pt idx="1080" formatCode="General">
                  <c:v>4510</c:v>
                </c:pt>
                <c:pt idx="1081" formatCode="General">
                  <c:v>4510</c:v>
                </c:pt>
                <c:pt idx="1082" formatCode="General">
                  <c:v>4510</c:v>
                </c:pt>
                <c:pt idx="1083" formatCode="General">
                  <c:v>4510</c:v>
                </c:pt>
                <c:pt idx="1084" formatCode="General">
                  <c:v>4500</c:v>
                </c:pt>
                <c:pt idx="1085" formatCode="General">
                  <c:v>4495</c:v>
                </c:pt>
                <c:pt idx="1086" formatCode="General">
                  <c:v>4495</c:v>
                </c:pt>
                <c:pt idx="1087" formatCode="General">
                  <c:v>4495</c:v>
                </c:pt>
                <c:pt idx="1088" formatCode="General">
                  <c:v>4495</c:v>
                </c:pt>
                <c:pt idx="1089" formatCode="General">
                  <c:v>4475</c:v>
                </c:pt>
                <c:pt idx="1090" formatCode="General">
                  <c:v>4475</c:v>
                </c:pt>
                <c:pt idx="1091" formatCode="General">
                  <c:v>4475</c:v>
                </c:pt>
                <c:pt idx="1092" formatCode="General">
                  <c:v>4475</c:v>
                </c:pt>
                <c:pt idx="1093" formatCode="General">
                  <c:v>4450</c:v>
                </c:pt>
                <c:pt idx="1094" formatCode="General">
                  <c:v>4440</c:v>
                </c:pt>
                <c:pt idx="1095" formatCode="General">
                  <c:v>4440</c:v>
                </c:pt>
                <c:pt idx="1096" formatCode="General">
                  <c:v>4440</c:v>
                </c:pt>
                <c:pt idx="1097" formatCode="General">
                  <c:v>4440</c:v>
                </c:pt>
                <c:pt idx="1098" formatCode="General">
                  <c:v>4440</c:v>
                </c:pt>
                <c:pt idx="1099" formatCode="General">
                  <c:v>4440</c:v>
                </c:pt>
                <c:pt idx="1100" formatCode="General">
                  <c:v>4440</c:v>
                </c:pt>
                <c:pt idx="1101" formatCode="General">
                  <c:v>4440</c:v>
                </c:pt>
                <c:pt idx="1102" formatCode="General">
                  <c:v>4440</c:v>
                </c:pt>
                <c:pt idx="1103" formatCode="General">
                  <c:v>4430</c:v>
                </c:pt>
                <c:pt idx="1104" formatCode="General">
                  <c:v>4430</c:v>
                </c:pt>
                <c:pt idx="1105" formatCode="General">
                  <c:v>4415</c:v>
                </c:pt>
                <c:pt idx="1106" formatCode="General">
                  <c:v>4415</c:v>
                </c:pt>
                <c:pt idx="1107" formatCode="General">
                  <c:v>4390</c:v>
                </c:pt>
                <c:pt idx="1108" formatCode="General">
                  <c:v>4390</c:v>
                </c:pt>
                <c:pt idx="1109" formatCode="General">
                  <c:v>4365</c:v>
                </c:pt>
                <c:pt idx="1110" formatCode="General">
                  <c:v>4360</c:v>
                </c:pt>
                <c:pt idx="1111" formatCode="General">
                  <c:v>4360</c:v>
                </c:pt>
                <c:pt idx="1112" formatCode="General">
                  <c:v>4360</c:v>
                </c:pt>
                <c:pt idx="1113" formatCode="General">
                  <c:v>4355</c:v>
                </c:pt>
                <c:pt idx="1114" formatCode="General">
                  <c:v>4355</c:v>
                </c:pt>
                <c:pt idx="1115" formatCode="General">
                  <c:v>4355</c:v>
                </c:pt>
                <c:pt idx="1116" formatCode="General">
                  <c:v>4355</c:v>
                </c:pt>
                <c:pt idx="1117" formatCode="General">
                  <c:v>4355</c:v>
                </c:pt>
                <c:pt idx="1118" formatCode="General">
                  <c:v>4355</c:v>
                </c:pt>
                <c:pt idx="1119" formatCode="General">
                  <c:v>4355</c:v>
                </c:pt>
                <c:pt idx="1120" formatCode="General">
                  <c:v>4350</c:v>
                </c:pt>
                <c:pt idx="1121" formatCode="General">
                  <c:v>4350</c:v>
                </c:pt>
                <c:pt idx="1122" formatCode="General">
                  <c:v>4350</c:v>
                </c:pt>
                <c:pt idx="1123" formatCode="General">
                  <c:v>4350</c:v>
                </c:pt>
                <c:pt idx="1124" formatCode="General">
                  <c:v>4350</c:v>
                </c:pt>
                <c:pt idx="1125" formatCode="General">
                  <c:v>4350</c:v>
                </c:pt>
                <c:pt idx="1126" formatCode="General">
                  <c:v>4350</c:v>
                </c:pt>
                <c:pt idx="1127" formatCode="General">
                  <c:v>4350</c:v>
                </c:pt>
                <c:pt idx="1128" formatCode="General">
                  <c:v>4340</c:v>
                </c:pt>
                <c:pt idx="1129" formatCode="General">
                  <c:v>4340</c:v>
                </c:pt>
                <c:pt idx="1130" formatCode="General">
                  <c:v>4335</c:v>
                </c:pt>
                <c:pt idx="1131">
                  <c:v>4335</c:v>
                </c:pt>
                <c:pt idx="1132" formatCode="General">
                  <c:v>4335</c:v>
                </c:pt>
                <c:pt idx="1133" formatCode="General">
                  <c:v>4335</c:v>
                </c:pt>
                <c:pt idx="1134" formatCode="General">
                  <c:v>4335</c:v>
                </c:pt>
                <c:pt idx="1135" formatCode="General">
                  <c:v>4335</c:v>
                </c:pt>
                <c:pt idx="1136" formatCode="General">
                  <c:v>4335</c:v>
                </c:pt>
                <c:pt idx="1137" formatCode="General">
                  <c:v>4325</c:v>
                </c:pt>
                <c:pt idx="1138" formatCode="General">
                  <c:v>4325</c:v>
                </c:pt>
                <c:pt idx="1139" formatCode="General">
                  <c:v>4325</c:v>
                </c:pt>
                <c:pt idx="1140" formatCode="General">
                  <c:v>4325</c:v>
                </c:pt>
                <c:pt idx="1141" formatCode="General">
                  <c:v>4335</c:v>
                </c:pt>
                <c:pt idx="1142" formatCode="General">
                  <c:v>4335</c:v>
                </c:pt>
                <c:pt idx="1143" formatCode="General">
                  <c:v>4335</c:v>
                </c:pt>
                <c:pt idx="1144" formatCode="General">
                  <c:v>4335</c:v>
                </c:pt>
                <c:pt idx="1145" formatCode="General">
                  <c:v>4335</c:v>
                </c:pt>
                <c:pt idx="1146" formatCode="General">
                  <c:v>4335</c:v>
                </c:pt>
                <c:pt idx="1147" formatCode="General">
                  <c:v>4335</c:v>
                </c:pt>
                <c:pt idx="1148" formatCode="General">
                  <c:v>4335</c:v>
                </c:pt>
                <c:pt idx="1149" formatCode="General">
                  <c:v>4335</c:v>
                </c:pt>
                <c:pt idx="1150" formatCode="General">
                  <c:v>4335</c:v>
                </c:pt>
                <c:pt idx="1151" formatCode="General">
                  <c:v>4335</c:v>
                </c:pt>
                <c:pt idx="1152" formatCode="General">
                  <c:v>4335</c:v>
                </c:pt>
                <c:pt idx="1153" formatCode="General">
                  <c:v>4350</c:v>
                </c:pt>
                <c:pt idx="1154" formatCode="General">
                  <c:v>4400</c:v>
                </c:pt>
                <c:pt idx="1155" formatCode="General">
                  <c:v>4400</c:v>
                </c:pt>
                <c:pt idx="1156" formatCode="General">
                  <c:v>4435</c:v>
                </c:pt>
                <c:pt idx="1157" formatCode="General">
                  <c:v>4425</c:v>
                </c:pt>
                <c:pt idx="1158" formatCode="General">
                  <c:v>4365</c:v>
                </c:pt>
                <c:pt idx="1159" formatCode="General">
                  <c:v>4365</c:v>
                </c:pt>
                <c:pt idx="1160" formatCode="General">
                  <c:v>4365</c:v>
                </c:pt>
                <c:pt idx="1161" formatCode="General">
                  <c:v>4350</c:v>
                </c:pt>
                <c:pt idx="1162" formatCode="General">
                  <c:v>4350</c:v>
                </c:pt>
                <c:pt idx="1163" formatCode="General">
                  <c:v>4350</c:v>
                </c:pt>
                <c:pt idx="1164" formatCode="General">
                  <c:v>4350</c:v>
                </c:pt>
                <c:pt idx="1165" formatCode="General">
                  <c:v>4365</c:v>
                </c:pt>
                <c:pt idx="1166" formatCode="General">
                  <c:v>4390</c:v>
                </c:pt>
                <c:pt idx="1167" formatCode="General">
                  <c:v>4390</c:v>
                </c:pt>
                <c:pt idx="1168" formatCode="General">
                  <c:v>4425</c:v>
                </c:pt>
                <c:pt idx="1169" formatCode="General">
                  <c:v>4425</c:v>
                </c:pt>
                <c:pt idx="1170" formatCode="General">
                  <c:v>4425</c:v>
                </c:pt>
                <c:pt idx="1171" formatCode="General">
                  <c:v>4400</c:v>
                </c:pt>
                <c:pt idx="1172" formatCode="General">
                  <c:v>4400</c:v>
                </c:pt>
                <c:pt idx="1173" formatCode="General">
                  <c:v>4400</c:v>
                </c:pt>
                <c:pt idx="1174" formatCode="General">
                  <c:v>4400</c:v>
                </c:pt>
                <c:pt idx="1175" formatCode="General">
                  <c:v>4425</c:v>
                </c:pt>
                <c:pt idx="1176" formatCode="General">
                  <c:v>4500</c:v>
                </c:pt>
                <c:pt idx="1177" formatCode="General">
                  <c:v>4500</c:v>
                </c:pt>
                <c:pt idx="1178" formatCode="General">
                  <c:v>4550</c:v>
                </c:pt>
                <c:pt idx="1179" formatCode="General">
                  <c:v>4550</c:v>
                </c:pt>
                <c:pt idx="1180" formatCode="General">
                  <c:v>4625</c:v>
                </c:pt>
                <c:pt idx="1181" formatCode="General">
                  <c:v>4750</c:v>
                </c:pt>
                <c:pt idx="1182" formatCode="General">
                  <c:v>4825</c:v>
                </c:pt>
                <c:pt idx="1183" formatCode="General">
                  <c:v>4840</c:v>
                </c:pt>
                <c:pt idx="1184" formatCode="General">
                  <c:v>4800</c:v>
                </c:pt>
                <c:pt idx="1185" formatCode="General">
                  <c:v>4750</c:v>
                </c:pt>
                <c:pt idx="1186" formatCode="General">
                  <c:v>4725</c:v>
                </c:pt>
                <c:pt idx="1187" formatCode="General">
                  <c:v>4735</c:v>
                </c:pt>
                <c:pt idx="1188" formatCode="General">
                  <c:v>4700</c:v>
                </c:pt>
                <c:pt idx="1189" formatCode="General">
                  <c:v>4675</c:v>
                </c:pt>
                <c:pt idx="1190" formatCode="General">
                  <c:v>4675</c:v>
                </c:pt>
                <c:pt idx="1191" formatCode="General">
                  <c:v>4700</c:v>
                </c:pt>
                <c:pt idx="1192" formatCode="General">
                  <c:v>4700</c:v>
                </c:pt>
                <c:pt idx="1193" formatCode="General">
                  <c:v>4700</c:v>
                </c:pt>
                <c:pt idx="1194" formatCode="General">
                  <c:v>4650</c:v>
                </c:pt>
                <c:pt idx="1195" formatCode="General">
                  <c:v>4650</c:v>
                </c:pt>
                <c:pt idx="1196" formatCode="General">
                  <c:v>4650</c:v>
                </c:pt>
                <c:pt idx="1197" formatCode="General">
                  <c:v>4650</c:v>
                </c:pt>
                <c:pt idx="1198" formatCode="General">
                  <c:v>4650</c:v>
                </c:pt>
                <c:pt idx="1199" formatCode="General">
                  <c:v>4620</c:v>
                </c:pt>
                <c:pt idx="1200" formatCode="General">
                  <c:v>4620</c:v>
                </c:pt>
                <c:pt idx="1201" formatCode="General">
                  <c:v>4620</c:v>
                </c:pt>
                <c:pt idx="1202" formatCode="General">
                  <c:v>4580</c:v>
                </c:pt>
                <c:pt idx="1203" formatCode="General">
                  <c:v>4540</c:v>
                </c:pt>
                <c:pt idx="1204" formatCode="General">
                  <c:v>4540</c:v>
                </c:pt>
                <c:pt idx="1205" formatCode="General">
                  <c:v>4600</c:v>
                </c:pt>
                <c:pt idx="1206" formatCode="General">
                  <c:v>4600</c:v>
                </c:pt>
                <c:pt idx="1207" formatCode="General">
                  <c:v>4625</c:v>
                </c:pt>
                <c:pt idx="1208" formatCode="General">
                  <c:v>4650</c:v>
                </c:pt>
                <c:pt idx="1209" formatCode="General">
                  <c:v>4650</c:v>
                </c:pt>
                <c:pt idx="1210" formatCode="General">
                  <c:v>4690</c:v>
                </c:pt>
                <c:pt idx="1211" formatCode="General">
                  <c:v>4700</c:v>
                </c:pt>
                <c:pt idx="1212" formatCode="General">
                  <c:v>4700</c:v>
                </c:pt>
                <c:pt idx="1213" formatCode="General">
                  <c:v>4700</c:v>
                </c:pt>
                <c:pt idx="1214" formatCode="General">
                  <c:v>4700</c:v>
                </c:pt>
                <c:pt idx="1215" formatCode="General">
                  <c:v>4625</c:v>
                </c:pt>
                <c:pt idx="1216" formatCode="General">
                  <c:v>4600</c:v>
                </c:pt>
                <c:pt idx="1217" formatCode="General">
                  <c:v>4600</c:v>
                </c:pt>
                <c:pt idx="1218" formatCode="General">
                  <c:v>4600</c:v>
                </c:pt>
                <c:pt idx="1219" formatCode="General">
                  <c:v>4590</c:v>
                </c:pt>
                <c:pt idx="1220" formatCode="General">
                  <c:v>4585</c:v>
                </c:pt>
                <c:pt idx="1221" formatCode="General">
                  <c:v>4575</c:v>
                </c:pt>
                <c:pt idx="1222" formatCode="General">
                  <c:v>4500</c:v>
                </c:pt>
                <c:pt idx="1223" formatCode="General">
                  <c:v>4525</c:v>
                </c:pt>
                <c:pt idx="1224" formatCode="General">
                  <c:v>4525</c:v>
                </c:pt>
                <c:pt idx="1225" formatCode="General">
                  <c:v>4535</c:v>
                </c:pt>
                <c:pt idx="1226" formatCode="General">
                  <c:v>4645</c:v>
                </c:pt>
                <c:pt idx="1227" formatCode="General">
                  <c:v>4620</c:v>
                </c:pt>
                <c:pt idx="1228" formatCode="General">
                  <c:v>4650</c:v>
                </c:pt>
                <c:pt idx="1229" formatCode="General">
                  <c:v>4655</c:v>
                </c:pt>
                <c:pt idx="1230" formatCode="General">
                  <c:v>4660</c:v>
                </c:pt>
                <c:pt idx="1231" formatCode="General">
                  <c:v>4660</c:v>
                </c:pt>
                <c:pt idx="1232" formatCode="General">
                  <c:v>4700</c:v>
                </c:pt>
                <c:pt idx="1233" formatCode="General">
                  <c:v>4750</c:v>
                </c:pt>
                <c:pt idx="1234" formatCode="General">
                  <c:v>4725</c:v>
                </c:pt>
                <c:pt idx="1235" formatCode="General">
                  <c:v>4725</c:v>
                </c:pt>
                <c:pt idx="1236" formatCode="General">
                  <c:v>4700</c:v>
                </c:pt>
                <c:pt idx="1237" formatCode="General">
                  <c:v>4750</c:v>
                </c:pt>
                <c:pt idx="1238" formatCode="General">
                  <c:v>4750</c:v>
                </c:pt>
                <c:pt idx="1239" formatCode="General">
                  <c:v>4750</c:v>
                </c:pt>
                <c:pt idx="1240" formatCode="General">
                  <c:v>4750</c:v>
                </c:pt>
                <c:pt idx="1241" formatCode="General">
                  <c:v>4750</c:v>
                </c:pt>
                <c:pt idx="1242" formatCode="General">
                  <c:v>4750</c:v>
                </c:pt>
                <c:pt idx="1243" formatCode="General">
                  <c:v>4750</c:v>
                </c:pt>
                <c:pt idx="1244" formatCode="General">
                  <c:v>4750</c:v>
                </c:pt>
                <c:pt idx="1245" formatCode="General">
                  <c:v>4775</c:v>
                </c:pt>
                <c:pt idx="1246" formatCode="General">
                  <c:v>4810</c:v>
                </c:pt>
                <c:pt idx="1247" formatCode="General">
                  <c:v>4900</c:v>
                </c:pt>
                <c:pt idx="1248" formatCode="General">
                  <c:v>4930</c:v>
                </c:pt>
                <c:pt idx="1249" formatCode="General">
                  <c:v>4985</c:v>
                </c:pt>
                <c:pt idx="1250" formatCode="General">
                  <c:v>4985</c:v>
                </c:pt>
                <c:pt idx="1251" formatCode="General">
                  <c:v>5015</c:v>
                </c:pt>
                <c:pt idx="1252" formatCode="General">
                  <c:v>5050</c:v>
                </c:pt>
                <c:pt idx="1253" formatCode="General">
                  <c:v>5050</c:v>
                </c:pt>
                <c:pt idx="1254" formatCode="General">
                  <c:v>5050</c:v>
                </c:pt>
                <c:pt idx="1255" formatCode="General">
                  <c:v>5050</c:v>
                </c:pt>
                <c:pt idx="1256" formatCode="General">
                  <c:v>5050</c:v>
                </c:pt>
                <c:pt idx="1257" formatCode="General">
                  <c:v>5125</c:v>
                </c:pt>
                <c:pt idx="1258" formatCode="General">
                  <c:v>5150</c:v>
                </c:pt>
                <c:pt idx="1259" formatCode="General">
                  <c:v>5200</c:v>
                </c:pt>
                <c:pt idx="1260" formatCode="General">
                  <c:v>5200</c:v>
                </c:pt>
                <c:pt idx="1261" formatCode="General">
                  <c:v>5350</c:v>
                </c:pt>
                <c:pt idx="1262" formatCode="General">
                  <c:v>5425</c:v>
                </c:pt>
                <c:pt idx="1263" formatCode="General">
                  <c:v>5425</c:v>
                </c:pt>
                <c:pt idx="1264" formatCode="General">
                  <c:v>5425</c:v>
                </c:pt>
                <c:pt idx="1265" formatCode="General">
                  <c:v>5560</c:v>
                </c:pt>
                <c:pt idx="1266" formatCode="General">
                  <c:v>5600</c:v>
                </c:pt>
                <c:pt idx="1267" formatCode="General">
                  <c:v>5785</c:v>
                </c:pt>
                <c:pt idx="1268" formatCode="General">
                  <c:v>5810</c:v>
                </c:pt>
                <c:pt idx="1269" formatCode="General">
                  <c:v>5965</c:v>
                </c:pt>
                <c:pt idx="1270" formatCode="General">
                  <c:v>6025</c:v>
                </c:pt>
                <c:pt idx="1271" formatCode="General">
                  <c:v>5890</c:v>
                </c:pt>
                <c:pt idx="1272" formatCode="General">
                  <c:v>6075</c:v>
                </c:pt>
                <c:pt idx="1273" formatCode="General">
                  <c:v>6075</c:v>
                </c:pt>
                <c:pt idx="1274" formatCode="General">
                  <c:v>6025</c:v>
                </c:pt>
                <c:pt idx="1275" formatCode="General">
                  <c:v>6175</c:v>
                </c:pt>
                <c:pt idx="1276" formatCode="General">
                  <c:v>6275</c:v>
                </c:pt>
                <c:pt idx="1277" formatCode="General">
                  <c:v>6175</c:v>
                </c:pt>
                <c:pt idx="1278" formatCode="General">
                  <c:v>6175</c:v>
                </c:pt>
                <c:pt idx="1279" formatCode="General">
                  <c:v>6175</c:v>
                </c:pt>
                <c:pt idx="1280" formatCode="General">
                  <c:v>6175</c:v>
                </c:pt>
                <c:pt idx="1281" formatCode="General">
                  <c:v>6250</c:v>
                </c:pt>
                <c:pt idx="1282" formatCode="General">
                  <c:v>6350</c:v>
                </c:pt>
                <c:pt idx="1283" formatCode="General">
                  <c:v>6480</c:v>
                </c:pt>
                <c:pt idx="1284" formatCode="General">
                  <c:v>6475</c:v>
                </c:pt>
                <c:pt idx="1285" formatCode="General">
                  <c:v>6625</c:v>
                </c:pt>
                <c:pt idx="1286" formatCode="General">
                  <c:v>6625</c:v>
                </c:pt>
                <c:pt idx="1287" formatCode="General">
                  <c:v>6625</c:v>
                </c:pt>
                <c:pt idx="1288" formatCode="General">
                  <c:v>6525</c:v>
                </c:pt>
                <c:pt idx="1289" formatCode="General">
                  <c:v>6425</c:v>
                </c:pt>
                <c:pt idx="1290" formatCode="General">
                  <c:v>6525</c:v>
                </c:pt>
                <c:pt idx="1291" formatCode="General">
                  <c:v>6525</c:v>
                </c:pt>
                <c:pt idx="1292" formatCode="General">
                  <c:v>6525</c:v>
                </c:pt>
                <c:pt idx="1293" formatCode="General">
                  <c:v>6575</c:v>
                </c:pt>
                <c:pt idx="1294" formatCode="General">
                  <c:v>6625</c:v>
                </c:pt>
                <c:pt idx="1295" formatCode="General">
                  <c:v>6625</c:v>
                </c:pt>
                <c:pt idx="1296" formatCode="General">
                  <c:v>6925</c:v>
                </c:pt>
                <c:pt idx="1297" formatCode="General">
                  <c:v>6975</c:v>
                </c:pt>
                <c:pt idx="1298" formatCode="General">
                  <c:v>6875</c:v>
                </c:pt>
                <c:pt idx="1299" formatCode="General">
                  <c:v>7200</c:v>
                </c:pt>
                <c:pt idx="1300" formatCode="General">
                  <c:v>7150</c:v>
                </c:pt>
                <c:pt idx="1301" formatCode="General">
                  <c:v>7400</c:v>
                </c:pt>
                <c:pt idx="1302" formatCode="General">
                  <c:v>7350</c:v>
                </c:pt>
                <c:pt idx="1303" formatCode="General">
                  <c:v>7350</c:v>
                </c:pt>
                <c:pt idx="1304" formatCode="General">
                  <c:v>7200</c:v>
                </c:pt>
                <c:pt idx="1305" formatCode="General">
                  <c:v>7400</c:v>
                </c:pt>
                <c:pt idx="1306" formatCode="General">
                  <c:v>7325</c:v>
                </c:pt>
                <c:pt idx="1307" formatCode="General">
                  <c:v>7225</c:v>
                </c:pt>
                <c:pt idx="1308" formatCode="General">
                  <c:v>7225</c:v>
                </c:pt>
                <c:pt idx="1309" formatCode="General">
                  <c:v>7225</c:v>
                </c:pt>
                <c:pt idx="1310" formatCode="General">
                  <c:v>7200</c:v>
                </c:pt>
                <c:pt idx="1311" formatCode="General">
                  <c:v>7150</c:v>
                </c:pt>
                <c:pt idx="1312" formatCode="General">
                  <c:v>7125</c:v>
                </c:pt>
                <c:pt idx="1313" formatCode="General">
                  <c:v>7125</c:v>
                </c:pt>
                <c:pt idx="1314" formatCode="General">
                  <c:v>7050</c:v>
                </c:pt>
                <c:pt idx="1315" formatCode="General">
                  <c:v>7100</c:v>
                </c:pt>
                <c:pt idx="1316" formatCode="General">
                  <c:v>7125</c:v>
                </c:pt>
                <c:pt idx="1317" formatCode="General">
                  <c:v>7125</c:v>
                </c:pt>
                <c:pt idx="1318" formatCode="General">
                  <c:v>7125</c:v>
                </c:pt>
                <c:pt idx="1319" formatCode="General">
                  <c:v>7125</c:v>
                </c:pt>
                <c:pt idx="1320" formatCode="General">
                  <c:v>7125</c:v>
                </c:pt>
                <c:pt idx="1321" formatCode="General">
                  <c:v>7125</c:v>
                </c:pt>
                <c:pt idx="1322" formatCode="General">
                  <c:v>7125</c:v>
                </c:pt>
                <c:pt idx="1323" formatCode="General">
                  <c:v>7050</c:v>
                </c:pt>
                <c:pt idx="1324" formatCode="General">
                  <c:v>6900</c:v>
                </c:pt>
                <c:pt idx="1325" formatCode="General">
                  <c:v>6950</c:v>
                </c:pt>
                <c:pt idx="1326" formatCode="General">
                  <c:v>7100</c:v>
                </c:pt>
                <c:pt idx="1327" formatCode="General">
                  <c:v>7100</c:v>
                </c:pt>
                <c:pt idx="1328" formatCode="General">
                  <c:v>7175</c:v>
                </c:pt>
                <c:pt idx="1329" formatCode="General">
                  <c:v>7225</c:v>
                </c:pt>
                <c:pt idx="1330" formatCode="General">
                  <c:v>7175</c:v>
                </c:pt>
                <c:pt idx="1331" formatCode="General">
                  <c:v>7175</c:v>
                </c:pt>
                <c:pt idx="1332" formatCode="General">
                  <c:v>7100</c:v>
                </c:pt>
                <c:pt idx="1333" formatCode="General">
                  <c:v>7250</c:v>
                </c:pt>
                <c:pt idx="1334" formatCode="General">
                  <c:v>7225</c:v>
                </c:pt>
                <c:pt idx="1335" formatCode="General">
                  <c:v>7125</c:v>
                </c:pt>
                <c:pt idx="1336" formatCode="General">
                  <c:v>7175</c:v>
                </c:pt>
                <c:pt idx="1337">
                  <c:v>7250</c:v>
                </c:pt>
                <c:pt idx="1338">
                  <c:v>7250</c:v>
                </c:pt>
                <c:pt idx="1339" formatCode="General">
                  <c:v>7200</c:v>
                </c:pt>
                <c:pt idx="1340" formatCode="General">
                  <c:v>7125</c:v>
                </c:pt>
                <c:pt idx="1341" formatCode="General">
                  <c:v>7125</c:v>
                </c:pt>
                <c:pt idx="1342" formatCode="General">
                  <c:v>7125</c:v>
                </c:pt>
                <c:pt idx="1343" formatCode="General">
                  <c:v>7125</c:v>
                </c:pt>
                <c:pt idx="1344" formatCode="General">
                  <c:v>7200</c:v>
                </c:pt>
                <c:pt idx="1345" formatCode="General">
                  <c:v>7200</c:v>
                </c:pt>
                <c:pt idx="1346" formatCode="General">
                  <c:v>7200</c:v>
                </c:pt>
                <c:pt idx="1347" formatCode="General">
                  <c:v>7200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针叶阔叶价差!$D$1</c:f>
              <c:strCache>
                <c:ptCount val="1"/>
                <c:pt idx="0">
                  <c:v>山东智利明星</c:v>
                </c:pt>
              </c:strCache>
            </c:strRef>
          </c:tx>
          <c:spPr>
            <a:ln w="19050" cap="rnd" cmpd="sng" algn="ctr">
              <a:solidFill>
                <a:srgbClr val="C00000"/>
              </a:solidFill>
              <a:prstDash val="solid"/>
              <a:round/>
            </a:ln>
            <a:effectLst/>
          </c:spPr>
          <c:marker>
            <c:symbol val="none"/>
          </c:marker>
          <c:cat>
            <c:numRef>
              <c:f>针叶阔叶价差!$B$2:$B$1349</c:f>
              <c:numCache>
                <c:formatCode>m/d/yyyy</c:formatCode>
                <c:ptCount val="1348"/>
                <c:pt idx="0">
                  <c:v>42370</c:v>
                </c:pt>
                <c:pt idx="1">
                  <c:v>42373</c:v>
                </c:pt>
                <c:pt idx="2">
                  <c:v>42374</c:v>
                </c:pt>
                <c:pt idx="3">
                  <c:v>42375</c:v>
                </c:pt>
                <c:pt idx="4">
                  <c:v>42376</c:v>
                </c:pt>
                <c:pt idx="5">
                  <c:v>42377</c:v>
                </c:pt>
                <c:pt idx="6">
                  <c:v>42380</c:v>
                </c:pt>
                <c:pt idx="7">
                  <c:v>42381</c:v>
                </c:pt>
                <c:pt idx="8">
                  <c:v>42382</c:v>
                </c:pt>
                <c:pt idx="9">
                  <c:v>42383</c:v>
                </c:pt>
                <c:pt idx="10">
                  <c:v>42384</c:v>
                </c:pt>
                <c:pt idx="11">
                  <c:v>42387</c:v>
                </c:pt>
                <c:pt idx="12">
                  <c:v>42388</c:v>
                </c:pt>
                <c:pt idx="13">
                  <c:v>42389</c:v>
                </c:pt>
                <c:pt idx="14">
                  <c:v>42390</c:v>
                </c:pt>
                <c:pt idx="15">
                  <c:v>42391</c:v>
                </c:pt>
                <c:pt idx="16">
                  <c:v>42394</c:v>
                </c:pt>
                <c:pt idx="17">
                  <c:v>42395</c:v>
                </c:pt>
                <c:pt idx="18">
                  <c:v>42396</c:v>
                </c:pt>
                <c:pt idx="19">
                  <c:v>42397</c:v>
                </c:pt>
                <c:pt idx="20">
                  <c:v>42398</c:v>
                </c:pt>
                <c:pt idx="21">
                  <c:v>42401</c:v>
                </c:pt>
                <c:pt idx="22">
                  <c:v>42402</c:v>
                </c:pt>
                <c:pt idx="23">
                  <c:v>42403</c:v>
                </c:pt>
                <c:pt idx="24">
                  <c:v>42404</c:v>
                </c:pt>
                <c:pt idx="25">
                  <c:v>42405</c:v>
                </c:pt>
                <c:pt idx="26">
                  <c:v>42406</c:v>
                </c:pt>
                <c:pt idx="27">
                  <c:v>42408</c:v>
                </c:pt>
                <c:pt idx="28">
                  <c:v>42409</c:v>
                </c:pt>
                <c:pt idx="29">
                  <c:v>42410</c:v>
                </c:pt>
                <c:pt idx="30">
                  <c:v>42411</c:v>
                </c:pt>
                <c:pt idx="31">
                  <c:v>42412</c:v>
                </c:pt>
                <c:pt idx="32">
                  <c:v>42414</c:v>
                </c:pt>
                <c:pt idx="33">
                  <c:v>42415</c:v>
                </c:pt>
                <c:pt idx="34">
                  <c:v>42416</c:v>
                </c:pt>
                <c:pt idx="35">
                  <c:v>42417</c:v>
                </c:pt>
                <c:pt idx="36">
                  <c:v>42418</c:v>
                </c:pt>
                <c:pt idx="37">
                  <c:v>42419</c:v>
                </c:pt>
                <c:pt idx="38">
                  <c:v>42422</c:v>
                </c:pt>
                <c:pt idx="39">
                  <c:v>42423</c:v>
                </c:pt>
                <c:pt idx="40">
                  <c:v>42424</c:v>
                </c:pt>
                <c:pt idx="41">
                  <c:v>42425</c:v>
                </c:pt>
                <c:pt idx="42">
                  <c:v>42426</c:v>
                </c:pt>
                <c:pt idx="43">
                  <c:v>42429</c:v>
                </c:pt>
                <c:pt idx="44">
                  <c:v>42430</c:v>
                </c:pt>
                <c:pt idx="45">
                  <c:v>42431</c:v>
                </c:pt>
                <c:pt idx="46">
                  <c:v>42432</c:v>
                </c:pt>
                <c:pt idx="47">
                  <c:v>42433</c:v>
                </c:pt>
                <c:pt idx="48">
                  <c:v>42436</c:v>
                </c:pt>
                <c:pt idx="49">
                  <c:v>42437</c:v>
                </c:pt>
                <c:pt idx="50">
                  <c:v>42438</c:v>
                </c:pt>
                <c:pt idx="51">
                  <c:v>42439</c:v>
                </c:pt>
                <c:pt idx="52">
                  <c:v>42440</c:v>
                </c:pt>
                <c:pt idx="53">
                  <c:v>42443</c:v>
                </c:pt>
                <c:pt idx="54">
                  <c:v>42444</c:v>
                </c:pt>
                <c:pt idx="55">
                  <c:v>42445</c:v>
                </c:pt>
                <c:pt idx="56">
                  <c:v>42446</c:v>
                </c:pt>
                <c:pt idx="57">
                  <c:v>42447</c:v>
                </c:pt>
                <c:pt idx="58">
                  <c:v>42450</c:v>
                </c:pt>
                <c:pt idx="59">
                  <c:v>42451</c:v>
                </c:pt>
                <c:pt idx="60">
                  <c:v>42452</c:v>
                </c:pt>
                <c:pt idx="61">
                  <c:v>42453</c:v>
                </c:pt>
                <c:pt idx="62">
                  <c:v>42454</c:v>
                </c:pt>
                <c:pt idx="63">
                  <c:v>42457</c:v>
                </c:pt>
                <c:pt idx="64">
                  <c:v>42458</c:v>
                </c:pt>
                <c:pt idx="65">
                  <c:v>42459</c:v>
                </c:pt>
                <c:pt idx="66">
                  <c:v>42460</c:v>
                </c:pt>
                <c:pt idx="67">
                  <c:v>42461</c:v>
                </c:pt>
                <c:pt idx="68">
                  <c:v>42464</c:v>
                </c:pt>
                <c:pt idx="69">
                  <c:v>42465</c:v>
                </c:pt>
                <c:pt idx="70">
                  <c:v>42466</c:v>
                </c:pt>
                <c:pt idx="71">
                  <c:v>42467</c:v>
                </c:pt>
                <c:pt idx="72">
                  <c:v>42468</c:v>
                </c:pt>
                <c:pt idx="73">
                  <c:v>42471</c:v>
                </c:pt>
                <c:pt idx="74">
                  <c:v>42472</c:v>
                </c:pt>
                <c:pt idx="75">
                  <c:v>42473</c:v>
                </c:pt>
                <c:pt idx="76">
                  <c:v>42474</c:v>
                </c:pt>
                <c:pt idx="77">
                  <c:v>42475</c:v>
                </c:pt>
                <c:pt idx="78">
                  <c:v>42478</c:v>
                </c:pt>
                <c:pt idx="79">
                  <c:v>42479</c:v>
                </c:pt>
                <c:pt idx="80">
                  <c:v>42480</c:v>
                </c:pt>
                <c:pt idx="81">
                  <c:v>42481</c:v>
                </c:pt>
                <c:pt idx="82">
                  <c:v>42482</c:v>
                </c:pt>
                <c:pt idx="83">
                  <c:v>42485</c:v>
                </c:pt>
                <c:pt idx="84">
                  <c:v>42486</c:v>
                </c:pt>
                <c:pt idx="85">
                  <c:v>42487</c:v>
                </c:pt>
                <c:pt idx="86">
                  <c:v>42488</c:v>
                </c:pt>
                <c:pt idx="87">
                  <c:v>42489</c:v>
                </c:pt>
                <c:pt idx="88">
                  <c:v>42492</c:v>
                </c:pt>
                <c:pt idx="89">
                  <c:v>42493</c:v>
                </c:pt>
                <c:pt idx="90">
                  <c:v>42494</c:v>
                </c:pt>
                <c:pt idx="91">
                  <c:v>42495</c:v>
                </c:pt>
                <c:pt idx="92">
                  <c:v>42496</c:v>
                </c:pt>
                <c:pt idx="93">
                  <c:v>42499</c:v>
                </c:pt>
                <c:pt idx="94">
                  <c:v>42500</c:v>
                </c:pt>
                <c:pt idx="95">
                  <c:v>42501</c:v>
                </c:pt>
                <c:pt idx="96">
                  <c:v>42502</c:v>
                </c:pt>
                <c:pt idx="97">
                  <c:v>42503</c:v>
                </c:pt>
                <c:pt idx="98">
                  <c:v>42506</c:v>
                </c:pt>
                <c:pt idx="99">
                  <c:v>42507</c:v>
                </c:pt>
                <c:pt idx="100">
                  <c:v>42508</c:v>
                </c:pt>
                <c:pt idx="101">
                  <c:v>42509</c:v>
                </c:pt>
                <c:pt idx="102">
                  <c:v>42510</c:v>
                </c:pt>
                <c:pt idx="103">
                  <c:v>42513</c:v>
                </c:pt>
                <c:pt idx="104">
                  <c:v>42514</c:v>
                </c:pt>
                <c:pt idx="105">
                  <c:v>42515</c:v>
                </c:pt>
                <c:pt idx="106">
                  <c:v>42516</c:v>
                </c:pt>
                <c:pt idx="107">
                  <c:v>42517</c:v>
                </c:pt>
                <c:pt idx="108">
                  <c:v>42520</c:v>
                </c:pt>
                <c:pt idx="109">
                  <c:v>42521</c:v>
                </c:pt>
                <c:pt idx="110">
                  <c:v>42522</c:v>
                </c:pt>
                <c:pt idx="111">
                  <c:v>42523</c:v>
                </c:pt>
                <c:pt idx="112">
                  <c:v>42524</c:v>
                </c:pt>
                <c:pt idx="113">
                  <c:v>42527</c:v>
                </c:pt>
                <c:pt idx="114">
                  <c:v>42528</c:v>
                </c:pt>
                <c:pt idx="115">
                  <c:v>42529</c:v>
                </c:pt>
                <c:pt idx="116">
                  <c:v>42530</c:v>
                </c:pt>
                <c:pt idx="117">
                  <c:v>42531</c:v>
                </c:pt>
                <c:pt idx="118">
                  <c:v>42533</c:v>
                </c:pt>
                <c:pt idx="119">
                  <c:v>42534</c:v>
                </c:pt>
                <c:pt idx="120">
                  <c:v>42535</c:v>
                </c:pt>
                <c:pt idx="121">
                  <c:v>42536</c:v>
                </c:pt>
                <c:pt idx="122">
                  <c:v>42537</c:v>
                </c:pt>
                <c:pt idx="123">
                  <c:v>42538</c:v>
                </c:pt>
                <c:pt idx="124">
                  <c:v>42541</c:v>
                </c:pt>
                <c:pt idx="125">
                  <c:v>42542</c:v>
                </c:pt>
                <c:pt idx="126">
                  <c:v>42543</c:v>
                </c:pt>
                <c:pt idx="127">
                  <c:v>42544</c:v>
                </c:pt>
                <c:pt idx="128">
                  <c:v>42545</c:v>
                </c:pt>
                <c:pt idx="129">
                  <c:v>42548</c:v>
                </c:pt>
                <c:pt idx="130">
                  <c:v>42549</c:v>
                </c:pt>
                <c:pt idx="131">
                  <c:v>42550</c:v>
                </c:pt>
                <c:pt idx="132">
                  <c:v>42551</c:v>
                </c:pt>
                <c:pt idx="133">
                  <c:v>42552</c:v>
                </c:pt>
                <c:pt idx="134">
                  <c:v>42555</c:v>
                </c:pt>
                <c:pt idx="135">
                  <c:v>42556</c:v>
                </c:pt>
                <c:pt idx="136">
                  <c:v>42557</c:v>
                </c:pt>
                <c:pt idx="137">
                  <c:v>42558</c:v>
                </c:pt>
                <c:pt idx="138">
                  <c:v>42559</c:v>
                </c:pt>
                <c:pt idx="139">
                  <c:v>42562</c:v>
                </c:pt>
                <c:pt idx="140">
                  <c:v>42563</c:v>
                </c:pt>
                <c:pt idx="141">
                  <c:v>42564</c:v>
                </c:pt>
                <c:pt idx="142">
                  <c:v>42565</c:v>
                </c:pt>
                <c:pt idx="143">
                  <c:v>42566</c:v>
                </c:pt>
                <c:pt idx="144">
                  <c:v>42569</c:v>
                </c:pt>
                <c:pt idx="145">
                  <c:v>42570</c:v>
                </c:pt>
                <c:pt idx="146">
                  <c:v>42571</c:v>
                </c:pt>
                <c:pt idx="147">
                  <c:v>42572</c:v>
                </c:pt>
                <c:pt idx="148">
                  <c:v>42573</c:v>
                </c:pt>
                <c:pt idx="149">
                  <c:v>42576</c:v>
                </c:pt>
                <c:pt idx="150">
                  <c:v>42577</c:v>
                </c:pt>
                <c:pt idx="151">
                  <c:v>42578</c:v>
                </c:pt>
                <c:pt idx="152">
                  <c:v>42579</c:v>
                </c:pt>
                <c:pt idx="153">
                  <c:v>42580</c:v>
                </c:pt>
                <c:pt idx="154">
                  <c:v>42583</c:v>
                </c:pt>
                <c:pt idx="155">
                  <c:v>42584</c:v>
                </c:pt>
                <c:pt idx="156">
                  <c:v>42585</c:v>
                </c:pt>
                <c:pt idx="157">
                  <c:v>42586</c:v>
                </c:pt>
                <c:pt idx="158">
                  <c:v>42587</c:v>
                </c:pt>
                <c:pt idx="159">
                  <c:v>42590</c:v>
                </c:pt>
                <c:pt idx="160">
                  <c:v>42591</c:v>
                </c:pt>
                <c:pt idx="161">
                  <c:v>42592</c:v>
                </c:pt>
                <c:pt idx="162">
                  <c:v>42593</c:v>
                </c:pt>
                <c:pt idx="163">
                  <c:v>42594</c:v>
                </c:pt>
                <c:pt idx="164">
                  <c:v>42597</c:v>
                </c:pt>
                <c:pt idx="165">
                  <c:v>42598</c:v>
                </c:pt>
                <c:pt idx="166">
                  <c:v>42599</c:v>
                </c:pt>
                <c:pt idx="167">
                  <c:v>42600</c:v>
                </c:pt>
                <c:pt idx="168">
                  <c:v>42601</c:v>
                </c:pt>
                <c:pt idx="169">
                  <c:v>42604</c:v>
                </c:pt>
                <c:pt idx="170">
                  <c:v>42605</c:v>
                </c:pt>
                <c:pt idx="171">
                  <c:v>42606</c:v>
                </c:pt>
                <c:pt idx="172">
                  <c:v>42607</c:v>
                </c:pt>
                <c:pt idx="173">
                  <c:v>42608</c:v>
                </c:pt>
                <c:pt idx="174">
                  <c:v>42611</c:v>
                </c:pt>
                <c:pt idx="175">
                  <c:v>42612</c:v>
                </c:pt>
                <c:pt idx="176">
                  <c:v>42613</c:v>
                </c:pt>
                <c:pt idx="177">
                  <c:v>42614</c:v>
                </c:pt>
                <c:pt idx="178">
                  <c:v>42615</c:v>
                </c:pt>
                <c:pt idx="179">
                  <c:v>42618</c:v>
                </c:pt>
                <c:pt idx="180">
                  <c:v>42619</c:v>
                </c:pt>
                <c:pt idx="181">
                  <c:v>42620</c:v>
                </c:pt>
                <c:pt idx="182">
                  <c:v>42621</c:v>
                </c:pt>
                <c:pt idx="183">
                  <c:v>42622</c:v>
                </c:pt>
                <c:pt idx="184">
                  <c:v>42625</c:v>
                </c:pt>
                <c:pt idx="185">
                  <c:v>42626</c:v>
                </c:pt>
                <c:pt idx="186">
                  <c:v>42627</c:v>
                </c:pt>
                <c:pt idx="187">
                  <c:v>42628</c:v>
                </c:pt>
                <c:pt idx="188">
                  <c:v>42629</c:v>
                </c:pt>
                <c:pt idx="189">
                  <c:v>42631</c:v>
                </c:pt>
                <c:pt idx="190">
                  <c:v>42632</c:v>
                </c:pt>
                <c:pt idx="191">
                  <c:v>42633</c:v>
                </c:pt>
                <c:pt idx="192">
                  <c:v>42634</c:v>
                </c:pt>
                <c:pt idx="193">
                  <c:v>42635</c:v>
                </c:pt>
                <c:pt idx="194">
                  <c:v>42636</c:v>
                </c:pt>
                <c:pt idx="195">
                  <c:v>42639</c:v>
                </c:pt>
                <c:pt idx="196">
                  <c:v>42640</c:v>
                </c:pt>
                <c:pt idx="197">
                  <c:v>42641</c:v>
                </c:pt>
                <c:pt idx="198">
                  <c:v>42642</c:v>
                </c:pt>
                <c:pt idx="199">
                  <c:v>42643</c:v>
                </c:pt>
                <c:pt idx="200">
                  <c:v>42646</c:v>
                </c:pt>
                <c:pt idx="201">
                  <c:v>42647</c:v>
                </c:pt>
                <c:pt idx="202">
                  <c:v>42648</c:v>
                </c:pt>
                <c:pt idx="203">
                  <c:v>42649</c:v>
                </c:pt>
                <c:pt idx="204">
                  <c:v>42650</c:v>
                </c:pt>
                <c:pt idx="205">
                  <c:v>42651</c:v>
                </c:pt>
                <c:pt idx="206">
                  <c:v>42652</c:v>
                </c:pt>
                <c:pt idx="207">
                  <c:v>42653</c:v>
                </c:pt>
                <c:pt idx="208">
                  <c:v>42654</c:v>
                </c:pt>
                <c:pt idx="209">
                  <c:v>42655</c:v>
                </c:pt>
                <c:pt idx="210">
                  <c:v>42656</c:v>
                </c:pt>
                <c:pt idx="211">
                  <c:v>42657</c:v>
                </c:pt>
                <c:pt idx="212">
                  <c:v>42660</c:v>
                </c:pt>
                <c:pt idx="213">
                  <c:v>42661</c:v>
                </c:pt>
                <c:pt idx="214">
                  <c:v>42662</c:v>
                </c:pt>
                <c:pt idx="215">
                  <c:v>42663</c:v>
                </c:pt>
                <c:pt idx="216">
                  <c:v>42664</c:v>
                </c:pt>
                <c:pt idx="217">
                  <c:v>42667</c:v>
                </c:pt>
                <c:pt idx="218">
                  <c:v>42668</c:v>
                </c:pt>
                <c:pt idx="219">
                  <c:v>42669</c:v>
                </c:pt>
                <c:pt idx="220">
                  <c:v>42670</c:v>
                </c:pt>
                <c:pt idx="221">
                  <c:v>42671</c:v>
                </c:pt>
                <c:pt idx="222">
                  <c:v>42674</c:v>
                </c:pt>
                <c:pt idx="223">
                  <c:v>42675</c:v>
                </c:pt>
                <c:pt idx="224">
                  <c:v>42676</c:v>
                </c:pt>
                <c:pt idx="225">
                  <c:v>42677</c:v>
                </c:pt>
                <c:pt idx="226">
                  <c:v>42678</c:v>
                </c:pt>
                <c:pt idx="227">
                  <c:v>42681</c:v>
                </c:pt>
                <c:pt idx="228">
                  <c:v>42682</c:v>
                </c:pt>
                <c:pt idx="229">
                  <c:v>42683</c:v>
                </c:pt>
                <c:pt idx="230">
                  <c:v>42684</c:v>
                </c:pt>
                <c:pt idx="231">
                  <c:v>42685</c:v>
                </c:pt>
                <c:pt idx="232">
                  <c:v>42688</c:v>
                </c:pt>
                <c:pt idx="233">
                  <c:v>42689</c:v>
                </c:pt>
                <c:pt idx="234">
                  <c:v>42690</c:v>
                </c:pt>
                <c:pt idx="235">
                  <c:v>42691</c:v>
                </c:pt>
                <c:pt idx="236">
                  <c:v>42692</c:v>
                </c:pt>
                <c:pt idx="237">
                  <c:v>42695</c:v>
                </c:pt>
                <c:pt idx="238">
                  <c:v>42696</c:v>
                </c:pt>
                <c:pt idx="239">
                  <c:v>42697</c:v>
                </c:pt>
                <c:pt idx="240">
                  <c:v>42698</c:v>
                </c:pt>
                <c:pt idx="241">
                  <c:v>42699</c:v>
                </c:pt>
                <c:pt idx="242">
                  <c:v>42702</c:v>
                </c:pt>
                <c:pt idx="243">
                  <c:v>42703</c:v>
                </c:pt>
                <c:pt idx="244">
                  <c:v>42704</c:v>
                </c:pt>
                <c:pt idx="245">
                  <c:v>42705</c:v>
                </c:pt>
                <c:pt idx="246">
                  <c:v>42706</c:v>
                </c:pt>
                <c:pt idx="247">
                  <c:v>42709</c:v>
                </c:pt>
                <c:pt idx="248">
                  <c:v>42710</c:v>
                </c:pt>
                <c:pt idx="249">
                  <c:v>42711</c:v>
                </c:pt>
                <c:pt idx="250">
                  <c:v>42712</c:v>
                </c:pt>
                <c:pt idx="251">
                  <c:v>42713</c:v>
                </c:pt>
                <c:pt idx="252">
                  <c:v>42716</c:v>
                </c:pt>
                <c:pt idx="253">
                  <c:v>42717</c:v>
                </c:pt>
                <c:pt idx="254">
                  <c:v>42718</c:v>
                </c:pt>
                <c:pt idx="255">
                  <c:v>42719</c:v>
                </c:pt>
                <c:pt idx="256">
                  <c:v>42720</c:v>
                </c:pt>
                <c:pt idx="257">
                  <c:v>42723</c:v>
                </c:pt>
                <c:pt idx="258">
                  <c:v>42724</c:v>
                </c:pt>
                <c:pt idx="259">
                  <c:v>42725</c:v>
                </c:pt>
                <c:pt idx="260">
                  <c:v>42726</c:v>
                </c:pt>
                <c:pt idx="261">
                  <c:v>42727</c:v>
                </c:pt>
                <c:pt idx="262">
                  <c:v>42730</c:v>
                </c:pt>
                <c:pt idx="263">
                  <c:v>42731</c:v>
                </c:pt>
                <c:pt idx="264">
                  <c:v>42732</c:v>
                </c:pt>
                <c:pt idx="265">
                  <c:v>42733</c:v>
                </c:pt>
                <c:pt idx="266">
                  <c:v>42734</c:v>
                </c:pt>
                <c:pt idx="267">
                  <c:v>42737</c:v>
                </c:pt>
                <c:pt idx="268">
                  <c:v>42738</c:v>
                </c:pt>
                <c:pt idx="269">
                  <c:v>42739</c:v>
                </c:pt>
                <c:pt idx="270">
                  <c:v>42740</c:v>
                </c:pt>
                <c:pt idx="271">
                  <c:v>42741</c:v>
                </c:pt>
                <c:pt idx="272">
                  <c:v>42744</c:v>
                </c:pt>
                <c:pt idx="273">
                  <c:v>42745</c:v>
                </c:pt>
                <c:pt idx="274">
                  <c:v>42746</c:v>
                </c:pt>
                <c:pt idx="275">
                  <c:v>42747</c:v>
                </c:pt>
                <c:pt idx="276">
                  <c:v>42748</c:v>
                </c:pt>
                <c:pt idx="277">
                  <c:v>42751</c:v>
                </c:pt>
                <c:pt idx="278">
                  <c:v>42752</c:v>
                </c:pt>
                <c:pt idx="279">
                  <c:v>42753</c:v>
                </c:pt>
                <c:pt idx="280">
                  <c:v>42754</c:v>
                </c:pt>
                <c:pt idx="281">
                  <c:v>42755</c:v>
                </c:pt>
                <c:pt idx="282">
                  <c:v>42757</c:v>
                </c:pt>
                <c:pt idx="283">
                  <c:v>42758</c:v>
                </c:pt>
                <c:pt idx="284">
                  <c:v>42759</c:v>
                </c:pt>
                <c:pt idx="285">
                  <c:v>42760</c:v>
                </c:pt>
                <c:pt idx="286">
                  <c:v>42761</c:v>
                </c:pt>
                <c:pt idx="287">
                  <c:v>42769</c:v>
                </c:pt>
                <c:pt idx="288">
                  <c:v>42770</c:v>
                </c:pt>
                <c:pt idx="289">
                  <c:v>42772</c:v>
                </c:pt>
                <c:pt idx="290">
                  <c:v>42773</c:v>
                </c:pt>
                <c:pt idx="291">
                  <c:v>42774</c:v>
                </c:pt>
                <c:pt idx="292">
                  <c:v>42775</c:v>
                </c:pt>
                <c:pt idx="293">
                  <c:v>42776</c:v>
                </c:pt>
                <c:pt idx="294">
                  <c:v>42779</c:v>
                </c:pt>
                <c:pt idx="295">
                  <c:v>42780</c:v>
                </c:pt>
                <c:pt idx="296">
                  <c:v>42781</c:v>
                </c:pt>
                <c:pt idx="297">
                  <c:v>42782</c:v>
                </c:pt>
                <c:pt idx="298">
                  <c:v>42783</c:v>
                </c:pt>
                <c:pt idx="299">
                  <c:v>42786</c:v>
                </c:pt>
                <c:pt idx="300">
                  <c:v>42787</c:v>
                </c:pt>
                <c:pt idx="301">
                  <c:v>42788</c:v>
                </c:pt>
                <c:pt idx="302">
                  <c:v>42789</c:v>
                </c:pt>
                <c:pt idx="303">
                  <c:v>42790</c:v>
                </c:pt>
                <c:pt idx="304">
                  <c:v>42793</c:v>
                </c:pt>
                <c:pt idx="305">
                  <c:v>42794</c:v>
                </c:pt>
                <c:pt idx="306">
                  <c:v>42795</c:v>
                </c:pt>
                <c:pt idx="307">
                  <c:v>42796</c:v>
                </c:pt>
                <c:pt idx="308">
                  <c:v>42797</c:v>
                </c:pt>
                <c:pt idx="309">
                  <c:v>42800</c:v>
                </c:pt>
                <c:pt idx="310">
                  <c:v>42801</c:v>
                </c:pt>
                <c:pt idx="311">
                  <c:v>42802</c:v>
                </c:pt>
                <c:pt idx="312">
                  <c:v>42803</c:v>
                </c:pt>
                <c:pt idx="313">
                  <c:v>42804</c:v>
                </c:pt>
                <c:pt idx="314">
                  <c:v>42807</c:v>
                </c:pt>
                <c:pt idx="315">
                  <c:v>42808</c:v>
                </c:pt>
                <c:pt idx="316">
                  <c:v>42809</c:v>
                </c:pt>
                <c:pt idx="317">
                  <c:v>42810</c:v>
                </c:pt>
                <c:pt idx="318">
                  <c:v>42811</c:v>
                </c:pt>
                <c:pt idx="319">
                  <c:v>42814</c:v>
                </c:pt>
                <c:pt idx="320">
                  <c:v>42815</c:v>
                </c:pt>
                <c:pt idx="321">
                  <c:v>42816</c:v>
                </c:pt>
                <c:pt idx="322">
                  <c:v>42817</c:v>
                </c:pt>
                <c:pt idx="323">
                  <c:v>42818</c:v>
                </c:pt>
                <c:pt idx="324">
                  <c:v>42821</c:v>
                </c:pt>
                <c:pt idx="325">
                  <c:v>42822</c:v>
                </c:pt>
                <c:pt idx="326">
                  <c:v>42823</c:v>
                </c:pt>
                <c:pt idx="327">
                  <c:v>42824</c:v>
                </c:pt>
                <c:pt idx="328">
                  <c:v>42825</c:v>
                </c:pt>
                <c:pt idx="329">
                  <c:v>42826</c:v>
                </c:pt>
                <c:pt idx="330">
                  <c:v>42830</c:v>
                </c:pt>
                <c:pt idx="331">
                  <c:v>42831</c:v>
                </c:pt>
                <c:pt idx="332">
                  <c:v>42832</c:v>
                </c:pt>
                <c:pt idx="333">
                  <c:v>42835</c:v>
                </c:pt>
                <c:pt idx="334">
                  <c:v>42836</c:v>
                </c:pt>
                <c:pt idx="335">
                  <c:v>42837</c:v>
                </c:pt>
                <c:pt idx="336">
                  <c:v>42838</c:v>
                </c:pt>
                <c:pt idx="337">
                  <c:v>42839</c:v>
                </c:pt>
                <c:pt idx="338">
                  <c:v>42842</c:v>
                </c:pt>
                <c:pt idx="339">
                  <c:v>42843</c:v>
                </c:pt>
                <c:pt idx="340">
                  <c:v>42844</c:v>
                </c:pt>
                <c:pt idx="341">
                  <c:v>42845</c:v>
                </c:pt>
                <c:pt idx="342">
                  <c:v>42846</c:v>
                </c:pt>
                <c:pt idx="343">
                  <c:v>42849</c:v>
                </c:pt>
                <c:pt idx="344">
                  <c:v>42850</c:v>
                </c:pt>
                <c:pt idx="345">
                  <c:v>42851</c:v>
                </c:pt>
                <c:pt idx="346">
                  <c:v>42852</c:v>
                </c:pt>
                <c:pt idx="347">
                  <c:v>42853</c:v>
                </c:pt>
                <c:pt idx="348">
                  <c:v>42857</c:v>
                </c:pt>
                <c:pt idx="349">
                  <c:v>42858</c:v>
                </c:pt>
                <c:pt idx="350">
                  <c:v>42859</c:v>
                </c:pt>
                <c:pt idx="351">
                  <c:v>42860</c:v>
                </c:pt>
                <c:pt idx="352">
                  <c:v>42863</c:v>
                </c:pt>
                <c:pt idx="353">
                  <c:v>42864</c:v>
                </c:pt>
                <c:pt idx="354">
                  <c:v>42865</c:v>
                </c:pt>
                <c:pt idx="355">
                  <c:v>42866</c:v>
                </c:pt>
                <c:pt idx="356">
                  <c:v>42867</c:v>
                </c:pt>
                <c:pt idx="357">
                  <c:v>42870</c:v>
                </c:pt>
                <c:pt idx="358">
                  <c:v>42871</c:v>
                </c:pt>
                <c:pt idx="359">
                  <c:v>42872</c:v>
                </c:pt>
                <c:pt idx="360">
                  <c:v>42873</c:v>
                </c:pt>
                <c:pt idx="361">
                  <c:v>42874</c:v>
                </c:pt>
                <c:pt idx="362">
                  <c:v>42877</c:v>
                </c:pt>
                <c:pt idx="363">
                  <c:v>42878</c:v>
                </c:pt>
                <c:pt idx="364">
                  <c:v>42879</c:v>
                </c:pt>
                <c:pt idx="365">
                  <c:v>42880</c:v>
                </c:pt>
                <c:pt idx="366">
                  <c:v>42881</c:v>
                </c:pt>
                <c:pt idx="367">
                  <c:v>42882</c:v>
                </c:pt>
                <c:pt idx="368">
                  <c:v>42886</c:v>
                </c:pt>
                <c:pt idx="369">
                  <c:v>42887</c:v>
                </c:pt>
                <c:pt idx="370">
                  <c:v>42888</c:v>
                </c:pt>
                <c:pt idx="371">
                  <c:v>42891</c:v>
                </c:pt>
                <c:pt idx="372">
                  <c:v>42892</c:v>
                </c:pt>
                <c:pt idx="373">
                  <c:v>42893</c:v>
                </c:pt>
                <c:pt idx="374">
                  <c:v>42894</c:v>
                </c:pt>
                <c:pt idx="375">
                  <c:v>42895</c:v>
                </c:pt>
                <c:pt idx="376">
                  <c:v>42898</c:v>
                </c:pt>
                <c:pt idx="377">
                  <c:v>42899</c:v>
                </c:pt>
                <c:pt idx="378">
                  <c:v>42900</c:v>
                </c:pt>
                <c:pt idx="379">
                  <c:v>42901</c:v>
                </c:pt>
                <c:pt idx="380">
                  <c:v>42902</c:v>
                </c:pt>
                <c:pt idx="381">
                  <c:v>42905</c:v>
                </c:pt>
                <c:pt idx="382">
                  <c:v>42906</c:v>
                </c:pt>
                <c:pt idx="383">
                  <c:v>42907</c:v>
                </c:pt>
                <c:pt idx="384">
                  <c:v>42908</c:v>
                </c:pt>
                <c:pt idx="385">
                  <c:v>42909</c:v>
                </c:pt>
                <c:pt idx="386">
                  <c:v>42912</c:v>
                </c:pt>
                <c:pt idx="387">
                  <c:v>42913</c:v>
                </c:pt>
                <c:pt idx="388">
                  <c:v>42914</c:v>
                </c:pt>
                <c:pt idx="389">
                  <c:v>42915</c:v>
                </c:pt>
                <c:pt idx="390">
                  <c:v>42916</c:v>
                </c:pt>
                <c:pt idx="391">
                  <c:v>42919</c:v>
                </c:pt>
                <c:pt idx="392">
                  <c:v>42920</c:v>
                </c:pt>
                <c:pt idx="393">
                  <c:v>42921</c:v>
                </c:pt>
                <c:pt idx="394">
                  <c:v>42922</c:v>
                </c:pt>
                <c:pt idx="395">
                  <c:v>42923</c:v>
                </c:pt>
                <c:pt idx="396">
                  <c:v>42926</c:v>
                </c:pt>
                <c:pt idx="397">
                  <c:v>42927</c:v>
                </c:pt>
                <c:pt idx="398">
                  <c:v>42928</c:v>
                </c:pt>
                <c:pt idx="399">
                  <c:v>42929</c:v>
                </c:pt>
                <c:pt idx="400">
                  <c:v>42930</c:v>
                </c:pt>
                <c:pt idx="401">
                  <c:v>42933</c:v>
                </c:pt>
                <c:pt idx="402">
                  <c:v>42934</c:v>
                </c:pt>
                <c:pt idx="403">
                  <c:v>42935</c:v>
                </c:pt>
                <c:pt idx="404">
                  <c:v>42936</c:v>
                </c:pt>
                <c:pt idx="405">
                  <c:v>42937</c:v>
                </c:pt>
                <c:pt idx="406">
                  <c:v>42940</c:v>
                </c:pt>
                <c:pt idx="407">
                  <c:v>42941</c:v>
                </c:pt>
                <c:pt idx="408">
                  <c:v>42942</c:v>
                </c:pt>
                <c:pt idx="409">
                  <c:v>42943</c:v>
                </c:pt>
                <c:pt idx="410">
                  <c:v>42944</c:v>
                </c:pt>
                <c:pt idx="411">
                  <c:v>42947</c:v>
                </c:pt>
                <c:pt idx="412">
                  <c:v>42948</c:v>
                </c:pt>
                <c:pt idx="413">
                  <c:v>42949</c:v>
                </c:pt>
                <c:pt idx="414">
                  <c:v>42950</c:v>
                </c:pt>
                <c:pt idx="415">
                  <c:v>42951</c:v>
                </c:pt>
                <c:pt idx="416">
                  <c:v>42954</c:v>
                </c:pt>
                <c:pt idx="417">
                  <c:v>42955</c:v>
                </c:pt>
                <c:pt idx="418">
                  <c:v>42956</c:v>
                </c:pt>
                <c:pt idx="419">
                  <c:v>42957</c:v>
                </c:pt>
                <c:pt idx="420">
                  <c:v>42958</c:v>
                </c:pt>
                <c:pt idx="421">
                  <c:v>42961</c:v>
                </c:pt>
                <c:pt idx="422">
                  <c:v>42962</c:v>
                </c:pt>
                <c:pt idx="423">
                  <c:v>42963</c:v>
                </c:pt>
                <c:pt idx="424">
                  <c:v>42964</c:v>
                </c:pt>
                <c:pt idx="425">
                  <c:v>42965</c:v>
                </c:pt>
                <c:pt idx="426">
                  <c:v>42968</c:v>
                </c:pt>
                <c:pt idx="427">
                  <c:v>42969</c:v>
                </c:pt>
                <c:pt idx="428">
                  <c:v>42970</c:v>
                </c:pt>
                <c:pt idx="429">
                  <c:v>42971</c:v>
                </c:pt>
                <c:pt idx="430">
                  <c:v>42972</c:v>
                </c:pt>
                <c:pt idx="431">
                  <c:v>42975</c:v>
                </c:pt>
                <c:pt idx="432">
                  <c:v>42976</c:v>
                </c:pt>
                <c:pt idx="433">
                  <c:v>42977</c:v>
                </c:pt>
                <c:pt idx="434">
                  <c:v>42978</c:v>
                </c:pt>
                <c:pt idx="435">
                  <c:v>42979</c:v>
                </c:pt>
                <c:pt idx="436">
                  <c:v>42982</c:v>
                </c:pt>
                <c:pt idx="437">
                  <c:v>42983</c:v>
                </c:pt>
                <c:pt idx="438">
                  <c:v>42984</c:v>
                </c:pt>
                <c:pt idx="439">
                  <c:v>42985</c:v>
                </c:pt>
                <c:pt idx="440">
                  <c:v>42986</c:v>
                </c:pt>
                <c:pt idx="441">
                  <c:v>42989</c:v>
                </c:pt>
                <c:pt idx="442">
                  <c:v>42990</c:v>
                </c:pt>
                <c:pt idx="443">
                  <c:v>42991</c:v>
                </c:pt>
                <c:pt idx="444">
                  <c:v>42992</c:v>
                </c:pt>
                <c:pt idx="445">
                  <c:v>42993</c:v>
                </c:pt>
                <c:pt idx="446">
                  <c:v>42996</c:v>
                </c:pt>
                <c:pt idx="447">
                  <c:v>42997</c:v>
                </c:pt>
                <c:pt idx="448">
                  <c:v>42998</c:v>
                </c:pt>
                <c:pt idx="449">
                  <c:v>42999</c:v>
                </c:pt>
                <c:pt idx="450">
                  <c:v>43000</c:v>
                </c:pt>
                <c:pt idx="451">
                  <c:v>43003</c:v>
                </c:pt>
                <c:pt idx="452">
                  <c:v>43004</c:v>
                </c:pt>
                <c:pt idx="453">
                  <c:v>43005</c:v>
                </c:pt>
                <c:pt idx="454">
                  <c:v>43006</c:v>
                </c:pt>
                <c:pt idx="455">
                  <c:v>43007</c:v>
                </c:pt>
                <c:pt idx="456">
                  <c:v>43008</c:v>
                </c:pt>
                <c:pt idx="457">
                  <c:v>43017</c:v>
                </c:pt>
                <c:pt idx="458">
                  <c:v>43018</c:v>
                </c:pt>
                <c:pt idx="459">
                  <c:v>43019</c:v>
                </c:pt>
                <c:pt idx="460">
                  <c:v>43020</c:v>
                </c:pt>
                <c:pt idx="461">
                  <c:v>43021</c:v>
                </c:pt>
                <c:pt idx="462">
                  <c:v>43024</c:v>
                </c:pt>
                <c:pt idx="463">
                  <c:v>43025</c:v>
                </c:pt>
                <c:pt idx="464">
                  <c:v>43026</c:v>
                </c:pt>
                <c:pt idx="465">
                  <c:v>43027</c:v>
                </c:pt>
                <c:pt idx="466">
                  <c:v>43028</c:v>
                </c:pt>
                <c:pt idx="467">
                  <c:v>43031</c:v>
                </c:pt>
                <c:pt idx="468">
                  <c:v>43032</c:v>
                </c:pt>
                <c:pt idx="469">
                  <c:v>43033</c:v>
                </c:pt>
                <c:pt idx="470">
                  <c:v>43034</c:v>
                </c:pt>
                <c:pt idx="471">
                  <c:v>43035</c:v>
                </c:pt>
                <c:pt idx="472">
                  <c:v>43038</c:v>
                </c:pt>
                <c:pt idx="473">
                  <c:v>43039</c:v>
                </c:pt>
                <c:pt idx="474">
                  <c:v>43040</c:v>
                </c:pt>
                <c:pt idx="475">
                  <c:v>43041</c:v>
                </c:pt>
                <c:pt idx="476">
                  <c:v>43042</c:v>
                </c:pt>
                <c:pt idx="477">
                  <c:v>43045</c:v>
                </c:pt>
                <c:pt idx="478">
                  <c:v>43046</c:v>
                </c:pt>
                <c:pt idx="479">
                  <c:v>43047</c:v>
                </c:pt>
                <c:pt idx="480">
                  <c:v>43048</c:v>
                </c:pt>
                <c:pt idx="481">
                  <c:v>43049</c:v>
                </c:pt>
                <c:pt idx="482">
                  <c:v>43052</c:v>
                </c:pt>
                <c:pt idx="483">
                  <c:v>43053</c:v>
                </c:pt>
                <c:pt idx="484">
                  <c:v>43054</c:v>
                </c:pt>
                <c:pt idx="485">
                  <c:v>43055</c:v>
                </c:pt>
                <c:pt idx="486">
                  <c:v>43056</c:v>
                </c:pt>
                <c:pt idx="487">
                  <c:v>43059</c:v>
                </c:pt>
                <c:pt idx="488">
                  <c:v>43060</c:v>
                </c:pt>
                <c:pt idx="489">
                  <c:v>43061</c:v>
                </c:pt>
                <c:pt idx="490">
                  <c:v>43062</c:v>
                </c:pt>
                <c:pt idx="491">
                  <c:v>43063</c:v>
                </c:pt>
                <c:pt idx="492">
                  <c:v>43066</c:v>
                </c:pt>
                <c:pt idx="493">
                  <c:v>43067</c:v>
                </c:pt>
                <c:pt idx="494">
                  <c:v>43068</c:v>
                </c:pt>
                <c:pt idx="495">
                  <c:v>43069</c:v>
                </c:pt>
                <c:pt idx="496">
                  <c:v>43070</c:v>
                </c:pt>
                <c:pt idx="497">
                  <c:v>43073</c:v>
                </c:pt>
                <c:pt idx="498">
                  <c:v>43074</c:v>
                </c:pt>
                <c:pt idx="499">
                  <c:v>43075</c:v>
                </c:pt>
                <c:pt idx="500">
                  <c:v>43076</c:v>
                </c:pt>
                <c:pt idx="501">
                  <c:v>43077</c:v>
                </c:pt>
                <c:pt idx="502">
                  <c:v>43080</c:v>
                </c:pt>
                <c:pt idx="503">
                  <c:v>43081</c:v>
                </c:pt>
                <c:pt idx="504">
                  <c:v>43082</c:v>
                </c:pt>
                <c:pt idx="505">
                  <c:v>43083</c:v>
                </c:pt>
                <c:pt idx="506">
                  <c:v>43084</c:v>
                </c:pt>
                <c:pt idx="507">
                  <c:v>43087</c:v>
                </c:pt>
                <c:pt idx="508">
                  <c:v>43088</c:v>
                </c:pt>
                <c:pt idx="509">
                  <c:v>43089</c:v>
                </c:pt>
                <c:pt idx="510">
                  <c:v>43090</c:v>
                </c:pt>
                <c:pt idx="511">
                  <c:v>43091</c:v>
                </c:pt>
                <c:pt idx="512">
                  <c:v>43094</c:v>
                </c:pt>
                <c:pt idx="513">
                  <c:v>43095</c:v>
                </c:pt>
                <c:pt idx="514">
                  <c:v>43096</c:v>
                </c:pt>
                <c:pt idx="515">
                  <c:v>43097</c:v>
                </c:pt>
                <c:pt idx="516">
                  <c:v>43098</c:v>
                </c:pt>
                <c:pt idx="517">
                  <c:v>43102</c:v>
                </c:pt>
                <c:pt idx="518">
                  <c:v>43103</c:v>
                </c:pt>
                <c:pt idx="519">
                  <c:v>43104</c:v>
                </c:pt>
                <c:pt idx="520">
                  <c:v>43105</c:v>
                </c:pt>
                <c:pt idx="521">
                  <c:v>43108</c:v>
                </c:pt>
                <c:pt idx="522">
                  <c:v>43109</c:v>
                </c:pt>
                <c:pt idx="523">
                  <c:v>43110</c:v>
                </c:pt>
                <c:pt idx="524">
                  <c:v>43111</c:v>
                </c:pt>
                <c:pt idx="525">
                  <c:v>43112</c:v>
                </c:pt>
                <c:pt idx="526">
                  <c:v>43115</c:v>
                </c:pt>
                <c:pt idx="527">
                  <c:v>43116</c:v>
                </c:pt>
                <c:pt idx="528">
                  <c:v>43117</c:v>
                </c:pt>
                <c:pt idx="529">
                  <c:v>43118</c:v>
                </c:pt>
                <c:pt idx="530">
                  <c:v>43119</c:v>
                </c:pt>
                <c:pt idx="531">
                  <c:v>43122</c:v>
                </c:pt>
                <c:pt idx="532">
                  <c:v>43123</c:v>
                </c:pt>
                <c:pt idx="533">
                  <c:v>43124</c:v>
                </c:pt>
                <c:pt idx="534">
                  <c:v>43125</c:v>
                </c:pt>
                <c:pt idx="535">
                  <c:v>43126</c:v>
                </c:pt>
                <c:pt idx="536">
                  <c:v>43129</c:v>
                </c:pt>
                <c:pt idx="537">
                  <c:v>43130</c:v>
                </c:pt>
                <c:pt idx="538">
                  <c:v>43131</c:v>
                </c:pt>
                <c:pt idx="539">
                  <c:v>43132</c:v>
                </c:pt>
                <c:pt idx="540">
                  <c:v>43133</c:v>
                </c:pt>
                <c:pt idx="541">
                  <c:v>43136</c:v>
                </c:pt>
                <c:pt idx="542">
                  <c:v>43137</c:v>
                </c:pt>
                <c:pt idx="543">
                  <c:v>43138</c:v>
                </c:pt>
                <c:pt idx="544">
                  <c:v>43139</c:v>
                </c:pt>
                <c:pt idx="545">
                  <c:v>43140</c:v>
                </c:pt>
                <c:pt idx="546">
                  <c:v>43142</c:v>
                </c:pt>
                <c:pt idx="547">
                  <c:v>43143</c:v>
                </c:pt>
                <c:pt idx="548">
                  <c:v>43144</c:v>
                </c:pt>
                <c:pt idx="549">
                  <c:v>43145</c:v>
                </c:pt>
                <c:pt idx="550">
                  <c:v>43153</c:v>
                </c:pt>
                <c:pt idx="551">
                  <c:v>43154</c:v>
                </c:pt>
                <c:pt idx="552">
                  <c:v>43155</c:v>
                </c:pt>
                <c:pt idx="553">
                  <c:v>43157</c:v>
                </c:pt>
                <c:pt idx="554">
                  <c:v>43158</c:v>
                </c:pt>
                <c:pt idx="555">
                  <c:v>43159</c:v>
                </c:pt>
                <c:pt idx="556">
                  <c:v>43160</c:v>
                </c:pt>
                <c:pt idx="557">
                  <c:v>43161</c:v>
                </c:pt>
                <c:pt idx="558">
                  <c:v>43164</c:v>
                </c:pt>
                <c:pt idx="559">
                  <c:v>43165</c:v>
                </c:pt>
                <c:pt idx="560">
                  <c:v>43166</c:v>
                </c:pt>
                <c:pt idx="561">
                  <c:v>43167</c:v>
                </c:pt>
                <c:pt idx="562">
                  <c:v>43168</c:v>
                </c:pt>
                <c:pt idx="563">
                  <c:v>43171</c:v>
                </c:pt>
                <c:pt idx="564">
                  <c:v>43172</c:v>
                </c:pt>
                <c:pt idx="565">
                  <c:v>43173</c:v>
                </c:pt>
                <c:pt idx="566">
                  <c:v>43174</c:v>
                </c:pt>
                <c:pt idx="567">
                  <c:v>43175</c:v>
                </c:pt>
                <c:pt idx="568">
                  <c:v>43178</c:v>
                </c:pt>
                <c:pt idx="569">
                  <c:v>43179</c:v>
                </c:pt>
                <c:pt idx="570">
                  <c:v>43180</c:v>
                </c:pt>
                <c:pt idx="571">
                  <c:v>43181</c:v>
                </c:pt>
                <c:pt idx="572">
                  <c:v>43182</c:v>
                </c:pt>
                <c:pt idx="573">
                  <c:v>43185</c:v>
                </c:pt>
                <c:pt idx="574">
                  <c:v>43186</c:v>
                </c:pt>
                <c:pt idx="575">
                  <c:v>43187</c:v>
                </c:pt>
                <c:pt idx="576">
                  <c:v>43188</c:v>
                </c:pt>
                <c:pt idx="577">
                  <c:v>43189</c:v>
                </c:pt>
                <c:pt idx="578">
                  <c:v>43192</c:v>
                </c:pt>
                <c:pt idx="579">
                  <c:v>43193</c:v>
                </c:pt>
                <c:pt idx="580">
                  <c:v>43194</c:v>
                </c:pt>
                <c:pt idx="581">
                  <c:v>43198</c:v>
                </c:pt>
                <c:pt idx="582">
                  <c:v>43199</c:v>
                </c:pt>
                <c:pt idx="583">
                  <c:v>43200</c:v>
                </c:pt>
                <c:pt idx="584">
                  <c:v>43201</c:v>
                </c:pt>
                <c:pt idx="585">
                  <c:v>43202</c:v>
                </c:pt>
                <c:pt idx="586">
                  <c:v>43203</c:v>
                </c:pt>
                <c:pt idx="587">
                  <c:v>43206</c:v>
                </c:pt>
                <c:pt idx="588">
                  <c:v>43207</c:v>
                </c:pt>
                <c:pt idx="589">
                  <c:v>43208</c:v>
                </c:pt>
                <c:pt idx="590">
                  <c:v>43209</c:v>
                </c:pt>
                <c:pt idx="591">
                  <c:v>43210</c:v>
                </c:pt>
                <c:pt idx="592">
                  <c:v>43213</c:v>
                </c:pt>
                <c:pt idx="593">
                  <c:v>43214</c:v>
                </c:pt>
                <c:pt idx="594">
                  <c:v>43215</c:v>
                </c:pt>
                <c:pt idx="595">
                  <c:v>43216</c:v>
                </c:pt>
                <c:pt idx="596">
                  <c:v>43217</c:v>
                </c:pt>
                <c:pt idx="597">
                  <c:v>43218</c:v>
                </c:pt>
                <c:pt idx="598">
                  <c:v>43222</c:v>
                </c:pt>
                <c:pt idx="599">
                  <c:v>43223</c:v>
                </c:pt>
                <c:pt idx="600">
                  <c:v>43224</c:v>
                </c:pt>
                <c:pt idx="601">
                  <c:v>43227</c:v>
                </c:pt>
                <c:pt idx="602">
                  <c:v>43228</c:v>
                </c:pt>
                <c:pt idx="603">
                  <c:v>43229</c:v>
                </c:pt>
                <c:pt idx="604">
                  <c:v>43230</c:v>
                </c:pt>
                <c:pt idx="605">
                  <c:v>43231</c:v>
                </c:pt>
                <c:pt idx="606">
                  <c:v>43234</c:v>
                </c:pt>
                <c:pt idx="607">
                  <c:v>43235</c:v>
                </c:pt>
                <c:pt idx="608">
                  <c:v>43236</c:v>
                </c:pt>
                <c:pt idx="609">
                  <c:v>43237</c:v>
                </c:pt>
                <c:pt idx="610">
                  <c:v>43238</c:v>
                </c:pt>
                <c:pt idx="611">
                  <c:v>43241</c:v>
                </c:pt>
                <c:pt idx="612">
                  <c:v>43242</c:v>
                </c:pt>
                <c:pt idx="613">
                  <c:v>43243</c:v>
                </c:pt>
                <c:pt idx="614">
                  <c:v>43244</c:v>
                </c:pt>
                <c:pt idx="615">
                  <c:v>43245</c:v>
                </c:pt>
                <c:pt idx="616">
                  <c:v>43248</c:v>
                </c:pt>
                <c:pt idx="617">
                  <c:v>43249</c:v>
                </c:pt>
                <c:pt idx="618">
                  <c:v>43250</c:v>
                </c:pt>
                <c:pt idx="619">
                  <c:v>43251</c:v>
                </c:pt>
                <c:pt idx="620">
                  <c:v>43252</c:v>
                </c:pt>
                <c:pt idx="621">
                  <c:v>43255</c:v>
                </c:pt>
                <c:pt idx="622">
                  <c:v>43256</c:v>
                </c:pt>
                <c:pt idx="623">
                  <c:v>43257</c:v>
                </c:pt>
                <c:pt idx="624">
                  <c:v>43258</c:v>
                </c:pt>
                <c:pt idx="625">
                  <c:v>43259</c:v>
                </c:pt>
                <c:pt idx="626">
                  <c:v>43262</c:v>
                </c:pt>
                <c:pt idx="627">
                  <c:v>43263</c:v>
                </c:pt>
                <c:pt idx="628">
                  <c:v>43264</c:v>
                </c:pt>
                <c:pt idx="629">
                  <c:v>43265</c:v>
                </c:pt>
                <c:pt idx="630">
                  <c:v>43266</c:v>
                </c:pt>
                <c:pt idx="631">
                  <c:v>43270</c:v>
                </c:pt>
                <c:pt idx="632">
                  <c:v>43271</c:v>
                </c:pt>
                <c:pt idx="633">
                  <c:v>43272</c:v>
                </c:pt>
                <c:pt idx="634">
                  <c:v>43273</c:v>
                </c:pt>
                <c:pt idx="635">
                  <c:v>43276</c:v>
                </c:pt>
                <c:pt idx="636">
                  <c:v>43277</c:v>
                </c:pt>
                <c:pt idx="637">
                  <c:v>43278</c:v>
                </c:pt>
                <c:pt idx="638">
                  <c:v>43279</c:v>
                </c:pt>
                <c:pt idx="639">
                  <c:v>43280</c:v>
                </c:pt>
                <c:pt idx="640">
                  <c:v>43283</c:v>
                </c:pt>
                <c:pt idx="641">
                  <c:v>43284</c:v>
                </c:pt>
                <c:pt idx="642">
                  <c:v>43285</c:v>
                </c:pt>
                <c:pt idx="643">
                  <c:v>43286</c:v>
                </c:pt>
                <c:pt idx="644">
                  <c:v>43287</c:v>
                </c:pt>
                <c:pt idx="645">
                  <c:v>43290</c:v>
                </c:pt>
                <c:pt idx="646">
                  <c:v>43291</c:v>
                </c:pt>
                <c:pt idx="647">
                  <c:v>43292</c:v>
                </c:pt>
                <c:pt idx="648">
                  <c:v>43293</c:v>
                </c:pt>
                <c:pt idx="649">
                  <c:v>43294</c:v>
                </c:pt>
                <c:pt idx="650">
                  <c:v>43297</c:v>
                </c:pt>
                <c:pt idx="651">
                  <c:v>43298</c:v>
                </c:pt>
                <c:pt idx="652">
                  <c:v>43299</c:v>
                </c:pt>
                <c:pt idx="653">
                  <c:v>43300</c:v>
                </c:pt>
                <c:pt idx="654">
                  <c:v>43301</c:v>
                </c:pt>
                <c:pt idx="655">
                  <c:v>43304</c:v>
                </c:pt>
                <c:pt idx="656">
                  <c:v>43305</c:v>
                </c:pt>
                <c:pt idx="657">
                  <c:v>43306</c:v>
                </c:pt>
                <c:pt idx="658">
                  <c:v>43307</c:v>
                </c:pt>
                <c:pt idx="659">
                  <c:v>43308</c:v>
                </c:pt>
                <c:pt idx="660">
                  <c:v>43311</c:v>
                </c:pt>
                <c:pt idx="661">
                  <c:v>43312</c:v>
                </c:pt>
                <c:pt idx="662">
                  <c:v>43313</c:v>
                </c:pt>
                <c:pt idx="663">
                  <c:v>43314</c:v>
                </c:pt>
                <c:pt idx="664">
                  <c:v>43315</c:v>
                </c:pt>
                <c:pt idx="665">
                  <c:v>43318</c:v>
                </c:pt>
                <c:pt idx="666">
                  <c:v>43319</c:v>
                </c:pt>
                <c:pt idx="667">
                  <c:v>43320</c:v>
                </c:pt>
                <c:pt idx="668">
                  <c:v>43321</c:v>
                </c:pt>
                <c:pt idx="669">
                  <c:v>43322</c:v>
                </c:pt>
                <c:pt idx="670">
                  <c:v>43325</c:v>
                </c:pt>
                <c:pt idx="671">
                  <c:v>43326</c:v>
                </c:pt>
                <c:pt idx="672">
                  <c:v>43327</c:v>
                </c:pt>
                <c:pt idx="673">
                  <c:v>43328</c:v>
                </c:pt>
                <c:pt idx="674">
                  <c:v>43329</c:v>
                </c:pt>
                <c:pt idx="675">
                  <c:v>43332</c:v>
                </c:pt>
                <c:pt idx="676">
                  <c:v>43333</c:v>
                </c:pt>
                <c:pt idx="677">
                  <c:v>43334</c:v>
                </c:pt>
                <c:pt idx="678">
                  <c:v>43335</c:v>
                </c:pt>
                <c:pt idx="679">
                  <c:v>43336</c:v>
                </c:pt>
                <c:pt idx="680">
                  <c:v>43339</c:v>
                </c:pt>
                <c:pt idx="681">
                  <c:v>43340</c:v>
                </c:pt>
                <c:pt idx="682">
                  <c:v>43341</c:v>
                </c:pt>
                <c:pt idx="683">
                  <c:v>43342</c:v>
                </c:pt>
                <c:pt idx="684">
                  <c:v>43343</c:v>
                </c:pt>
                <c:pt idx="685">
                  <c:v>43346</c:v>
                </c:pt>
                <c:pt idx="686">
                  <c:v>43347</c:v>
                </c:pt>
                <c:pt idx="687">
                  <c:v>43348</c:v>
                </c:pt>
                <c:pt idx="688">
                  <c:v>43349</c:v>
                </c:pt>
                <c:pt idx="689">
                  <c:v>43350</c:v>
                </c:pt>
                <c:pt idx="690">
                  <c:v>43353</c:v>
                </c:pt>
                <c:pt idx="691">
                  <c:v>43354</c:v>
                </c:pt>
                <c:pt idx="692">
                  <c:v>43355</c:v>
                </c:pt>
                <c:pt idx="693">
                  <c:v>43356</c:v>
                </c:pt>
                <c:pt idx="694">
                  <c:v>43357</c:v>
                </c:pt>
                <c:pt idx="695">
                  <c:v>43360</c:v>
                </c:pt>
                <c:pt idx="696">
                  <c:v>43361</c:v>
                </c:pt>
                <c:pt idx="697">
                  <c:v>43362</c:v>
                </c:pt>
                <c:pt idx="698">
                  <c:v>43363</c:v>
                </c:pt>
                <c:pt idx="699">
                  <c:v>43364</c:v>
                </c:pt>
                <c:pt idx="700">
                  <c:v>43368</c:v>
                </c:pt>
                <c:pt idx="701">
                  <c:v>43369</c:v>
                </c:pt>
                <c:pt idx="702">
                  <c:v>43370</c:v>
                </c:pt>
                <c:pt idx="703">
                  <c:v>43371</c:v>
                </c:pt>
                <c:pt idx="704">
                  <c:v>43372</c:v>
                </c:pt>
                <c:pt idx="705">
                  <c:v>43373</c:v>
                </c:pt>
                <c:pt idx="706">
                  <c:v>43381</c:v>
                </c:pt>
                <c:pt idx="707">
                  <c:v>43382</c:v>
                </c:pt>
                <c:pt idx="708">
                  <c:v>43383</c:v>
                </c:pt>
                <c:pt idx="709">
                  <c:v>43384</c:v>
                </c:pt>
                <c:pt idx="710">
                  <c:v>43385</c:v>
                </c:pt>
                <c:pt idx="711">
                  <c:v>43388</c:v>
                </c:pt>
                <c:pt idx="712">
                  <c:v>43389</c:v>
                </c:pt>
                <c:pt idx="713">
                  <c:v>43390</c:v>
                </c:pt>
                <c:pt idx="714">
                  <c:v>43391</c:v>
                </c:pt>
                <c:pt idx="715">
                  <c:v>43392</c:v>
                </c:pt>
                <c:pt idx="716">
                  <c:v>43395</c:v>
                </c:pt>
                <c:pt idx="717">
                  <c:v>43396</c:v>
                </c:pt>
                <c:pt idx="718">
                  <c:v>43397</c:v>
                </c:pt>
                <c:pt idx="719">
                  <c:v>43398</c:v>
                </c:pt>
                <c:pt idx="720">
                  <c:v>43399</c:v>
                </c:pt>
                <c:pt idx="721">
                  <c:v>43402</c:v>
                </c:pt>
                <c:pt idx="722">
                  <c:v>43403</c:v>
                </c:pt>
                <c:pt idx="723">
                  <c:v>43404</c:v>
                </c:pt>
                <c:pt idx="724">
                  <c:v>43405</c:v>
                </c:pt>
                <c:pt idx="725">
                  <c:v>43406</c:v>
                </c:pt>
                <c:pt idx="726">
                  <c:v>43409</c:v>
                </c:pt>
                <c:pt idx="727">
                  <c:v>43410</c:v>
                </c:pt>
                <c:pt idx="728">
                  <c:v>43411</c:v>
                </c:pt>
                <c:pt idx="729">
                  <c:v>43412</c:v>
                </c:pt>
                <c:pt idx="730">
                  <c:v>43413</c:v>
                </c:pt>
                <c:pt idx="731">
                  <c:v>43416</c:v>
                </c:pt>
                <c:pt idx="732">
                  <c:v>43417</c:v>
                </c:pt>
                <c:pt idx="733">
                  <c:v>43418</c:v>
                </c:pt>
                <c:pt idx="734">
                  <c:v>43419</c:v>
                </c:pt>
                <c:pt idx="735">
                  <c:v>43420</c:v>
                </c:pt>
                <c:pt idx="736">
                  <c:v>43423</c:v>
                </c:pt>
                <c:pt idx="737">
                  <c:v>43424</c:v>
                </c:pt>
                <c:pt idx="738">
                  <c:v>43425</c:v>
                </c:pt>
                <c:pt idx="739">
                  <c:v>43426</c:v>
                </c:pt>
                <c:pt idx="740">
                  <c:v>43427</c:v>
                </c:pt>
                <c:pt idx="741">
                  <c:v>43430</c:v>
                </c:pt>
                <c:pt idx="742">
                  <c:v>43431</c:v>
                </c:pt>
                <c:pt idx="743">
                  <c:v>43432</c:v>
                </c:pt>
                <c:pt idx="744">
                  <c:v>43433</c:v>
                </c:pt>
                <c:pt idx="745">
                  <c:v>43434</c:v>
                </c:pt>
                <c:pt idx="746">
                  <c:v>43437</c:v>
                </c:pt>
                <c:pt idx="747">
                  <c:v>43438</c:v>
                </c:pt>
                <c:pt idx="748">
                  <c:v>43439</c:v>
                </c:pt>
                <c:pt idx="749">
                  <c:v>43440</c:v>
                </c:pt>
                <c:pt idx="750">
                  <c:v>43441</c:v>
                </c:pt>
                <c:pt idx="751">
                  <c:v>43444</c:v>
                </c:pt>
                <c:pt idx="752">
                  <c:v>43445</c:v>
                </c:pt>
                <c:pt idx="753">
                  <c:v>43446</c:v>
                </c:pt>
                <c:pt idx="754">
                  <c:v>43447</c:v>
                </c:pt>
                <c:pt idx="755">
                  <c:v>43448</c:v>
                </c:pt>
                <c:pt idx="756">
                  <c:v>43451</c:v>
                </c:pt>
                <c:pt idx="757">
                  <c:v>43452</c:v>
                </c:pt>
                <c:pt idx="758">
                  <c:v>43453</c:v>
                </c:pt>
                <c:pt idx="759">
                  <c:v>43454</c:v>
                </c:pt>
                <c:pt idx="760">
                  <c:v>43455</c:v>
                </c:pt>
                <c:pt idx="761">
                  <c:v>43458</c:v>
                </c:pt>
                <c:pt idx="762">
                  <c:v>43459</c:v>
                </c:pt>
                <c:pt idx="763">
                  <c:v>43460</c:v>
                </c:pt>
                <c:pt idx="764">
                  <c:v>43461</c:v>
                </c:pt>
                <c:pt idx="765">
                  <c:v>43462</c:v>
                </c:pt>
                <c:pt idx="766">
                  <c:v>43463</c:v>
                </c:pt>
                <c:pt idx="767">
                  <c:v>43467</c:v>
                </c:pt>
                <c:pt idx="768">
                  <c:v>43468</c:v>
                </c:pt>
                <c:pt idx="769">
                  <c:v>43469</c:v>
                </c:pt>
                <c:pt idx="770">
                  <c:v>43472</c:v>
                </c:pt>
                <c:pt idx="771">
                  <c:v>43473</c:v>
                </c:pt>
                <c:pt idx="772">
                  <c:v>43474</c:v>
                </c:pt>
                <c:pt idx="773">
                  <c:v>43475</c:v>
                </c:pt>
                <c:pt idx="774">
                  <c:v>43476</c:v>
                </c:pt>
                <c:pt idx="775">
                  <c:v>43479</c:v>
                </c:pt>
                <c:pt idx="776">
                  <c:v>43480</c:v>
                </c:pt>
                <c:pt idx="777">
                  <c:v>43481</c:v>
                </c:pt>
                <c:pt idx="778">
                  <c:v>43482</c:v>
                </c:pt>
                <c:pt idx="779">
                  <c:v>43483</c:v>
                </c:pt>
                <c:pt idx="780">
                  <c:v>43486</c:v>
                </c:pt>
                <c:pt idx="781">
                  <c:v>43487</c:v>
                </c:pt>
                <c:pt idx="782">
                  <c:v>43488</c:v>
                </c:pt>
                <c:pt idx="783">
                  <c:v>43489</c:v>
                </c:pt>
                <c:pt idx="784">
                  <c:v>43490</c:v>
                </c:pt>
                <c:pt idx="785">
                  <c:v>43493</c:v>
                </c:pt>
                <c:pt idx="786">
                  <c:v>43494</c:v>
                </c:pt>
                <c:pt idx="787">
                  <c:v>43495</c:v>
                </c:pt>
                <c:pt idx="788">
                  <c:v>43496</c:v>
                </c:pt>
                <c:pt idx="789">
                  <c:v>43497</c:v>
                </c:pt>
                <c:pt idx="790">
                  <c:v>43498</c:v>
                </c:pt>
                <c:pt idx="791">
                  <c:v>43499</c:v>
                </c:pt>
                <c:pt idx="792">
                  <c:v>43507</c:v>
                </c:pt>
                <c:pt idx="793">
                  <c:v>43508</c:v>
                </c:pt>
                <c:pt idx="794">
                  <c:v>43509</c:v>
                </c:pt>
                <c:pt idx="795">
                  <c:v>43510</c:v>
                </c:pt>
                <c:pt idx="796">
                  <c:v>43511</c:v>
                </c:pt>
                <c:pt idx="797">
                  <c:v>43514</c:v>
                </c:pt>
                <c:pt idx="798">
                  <c:v>43515</c:v>
                </c:pt>
                <c:pt idx="799">
                  <c:v>43516</c:v>
                </c:pt>
                <c:pt idx="800">
                  <c:v>43517</c:v>
                </c:pt>
                <c:pt idx="801">
                  <c:v>43518</c:v>
                </c:pt>
                <c:pt idx="802">
                  <c:v>43521</c:v>
                </c:pt>
                <c:pt idx="803">
                  <c:v>43522</c:v>
                </c:pt>
                <c:pt idx="804">
                  <c:v>43523</c:v>
                </c:pt>
                <c:pt idx="805">
                  <c:v>43524</c:v>
                </c:pt>
                <c:pt idx="806">
                  <c:v>43525</c:v>
                </c:pt>
                <c:pt idx="807">
                  <c:v>43528</c:v>
                </c:pt>
                <c:pt idx="808">
                  <c:v>43529</c:v>
                </c:pt>
                <c:pt idx="809">
                  <c:v>43530</c:v>
                </c:pt>
                <c:pt idx="810">
                  <c:v>43531</c:v>
                </c:pt>
                <c:pt idx="811">
                  <c:v>43532</c:v>
                </c:pt>
                <c:pt idx="812">
                  <c:v>43535</c:v>
                </c:pt>
                <c:pt idx="813">
                  <c:v>43536</c:v>
                </c:pt>
                <c:pt idx="814">
                  <c:v>43537</c:v>
                </c:pt>
                <c:pt idx="815">
                  <c:v>43538</c:v>
                </c:pt>
                <c:pt idx="816">
                  <c:v>43539</c:v>
                </c:pt>
                <c:pt idx="817">
                  <c:v>43542</c:v>
                </c:pt>
                <c:pt idx="818">
                  <c:v>43543</c:v>
                </c:pt>
                <c:pt idx="819">
                  <c:v>43544</c:v>
                </c:pt>
                <c:pt idx="820">
                  <c:v>43545</c:v>
                </c:pt>
                <c:pt idx="821">
                  <c:v>43546</c:v>
                </c:pt>
                <c:pt idx="822">
                  <c:v>43549</c:v>
                </c:pt>
                <c:pt idx="823">
                  <c:v>43550</c:v>
                </c:pt>
                <c:pt idx="824">
                  <c:v>43551</c:v>
                </c:pt>
                <c:pt idx="825">
                  <c:v>43552</c:v>
                </c:pt>
                <c:pt idx="826">
                  <c:v>43553</c:v>
                </c:pt>
                <c:pt idx="827">
                  <c:v>43556</c:v>
                </c:pt>
                <c:pt idx="828">
                  <c:v>43557</c:v>
                </c:pt>
                <c:pt idx="829">
                  <c:v>43558</c:v>
                </c:pt>
                <c:pt idx="830">
                  <c:v>43559</c:v>
                </c:pt>
                <c:pt idx="831">
                  <c:v>43563</c:v>
                </c:pt>
                <c:pt idx="832">
                  <c:v>43564</c:v>
                </c:pt>
                <c:pt idx="833">
                  <c:v>43565</c:v>
                </c:pt>
                <c:pt idx="834">
                  <c:v>43566</c:v>
                </c:pt>
                <c:pt idx="835">
                  <c:v>43567</c:v>
                </c:pt>
                <c:pt idx="836">
                  <c:v>43570</c:v>
                </c:pt>
                <c:pt idx="837">
                  <c:v>43571</c:v>
                </c:pt>
                <c:pt idx="838">
                  <c:v>43572</c:v>
                </c:pt>
                <c:pt idx="839">
                  <c:v>43573</c:v>
                </c:pt>
                <c:pt idx="840">
                  <c:v>43574</c:v>
                </c:pt>
                <c:pt idx="841">
                  <c:v>43577</c:v>
                </c:pt>
                <c:pt idx="842">
                  <c:v>43578</c:v>
                </c:pt>
                <c:pt idx="843">
                  <c:v>43579</c:v>
                </c:pt>
                <c:pt idx="844">
                  <c:v>43580</c:v>
                </c:pt>
                <c:pt idx="845">
                  <c:v>43581</c:v>
                </c:pt>
                <c:pt idx="846">
                  <c:v>43583</c:v>
                </c:pt>
                <c:pt idx="847">
                  <c:v>43584</c:v>
                </c:pt>
                <c:pt idx="848">
                  <c:v>43585</c:v>
                </c:pt>
                <c:pt idx="849">
                  <c:v>43590</c:v>
                </c:pt>
                <c:pt idx="850">
                  <c:v>43591</c:v>
                </c:pt>
                <c:pt idx="851">
                  <c:v>43592</c:v>
                </c:pt>
                <c:pt idx="852">
                  <c:v>43593</c:v>
                </c:pt>
                <c:pt idx="853">
                  <c:v>43594</c:v>
                </c:pt>
                <c:pt idx="854">
                  <c:v>43595</c:v>
                </c:pt>
                <c:pt idx="855">
                  <c:v>43598</c:v>
                </c:pt>
                <c:pt idx="856">
                  <c:v>43599</c:v>
                </c:pt>
                <c:pt idx="857">
                  <c:v>43600</c:v>
                </c:pt>
                <c:pt idx="858">
                  <c:v>43601</c:v>
                </c:pt>
                <c:pt idx="859">
                  <c:v>43602</c:v>
                </c:pt>
                <c:pt idx="860">
                  <c:v>43605</c:v>
                </c:pt>
                <c:pt idx="861">
                  <c:v>43606</c:v>
                </c:pt>
                <c:pt idx="862">
                  <c:v>43607</c:v>
                </c:pt>
                <c:pt idx="863">
                  <c:v>43608</c:v>
                </c:pt>
                <c:pt idx="864">
                  <c:v>43609</c:v>
                </c:pt>
                <c:pt idx="865">
                  <c:v>43612</c:v>
                </c:pt>
                <c:pt idx="866">
                  <c:v>43613</c:v>
                </c:pt>
                <c:pt idx="867">
                  <c:v>43614</c:v>
                </c:pt>
                <c:pt idx="868">
                  <c:v>43615</c:v>
                </c:pt>
                <c:pt idx="869">
                  <c:v>43616</c:v>
                </c:pt>
                <c:pt idx="870">
                  <c:v>43619</c:v>
                </c:pt>
                <c:pt idx="871">
                  <c:v>43620</c:v>
                </c:pt>
                <c:pt idx="872">
                  <c:v>43621</c:v>
                </c:pt>
                <c:pt idx="873">
                  <c:v>43622</c:v>
                </c:pt>
                <c:pt idx="874">
                  <c:v>43626</c:v>
                </c:pt>
                <c:pt idx="875">
                  <c:v>43627</c:v>
                </c:pt>
                <c:pt idx="876">
                  <c:v>43628</c:v>
                </c:pt>
                <c:pt idx="877">
                  <c:v>43629</c:v>
                </c:pt>
                <c:pt idx="878">
                  <c:v>43630</c:v>
                </c:pt>
                <c:pt idx="879">
                  <c:v>43633</c:v>
                </c:pt>
                <c:pt idx="880">
                  <c:v>43634</c:v>
                </c:pt>
                <c:pt idx="881">
                  <c:v>43635</c:v>
                </c:pt>
                <c:pt idx="882">
                  <c:v>43636</c:v>
                </c:pt>
                <c:pt idx="883">
                  <c:v>43637</c:v>
                </c:pt>
                <c:pt idx="884">
                  <c:v>43640</c:v>
                </c:pt>
                <c:pt idx="885">
                  <c:v>43641</c:v>
                </c:pt>
                <c:pt idx="886">
                  <c:v>43642</c:v>
                </c:pt>
                <c:pt idx="887">
                  <c:v>43643</c:v>
                </c:pt>
                <c:pt idx="888">
                  <c:v>43644</c:v>
                </c:pt>
                <c:pt idx="889">
                  <c:v>43647</c:v>
                </c:pt>
                <c:pt idx="890">
                  <c:v>43648</c:v>
                </c:pt>
                <c:pt idx="891">
                  <c:v>43649</c:v>
                </c:pt>
                <c:pt idx="892">
                  <c:v>43650</c:v>
                </c:pt>
                <c:pt idx="893">
                  <c:v>43651</c:v>
                </c:pt>
                <c:pt idx="894">
                  <c:v>43654</c:v>
                </c:pt>
                <c:pt idx="895">
                  <c:v>43655</c:v>
                </c:pt>
                <c:pt idx="896">
                  <c:v>43656</c:v>
                </c:pt>
                <c:pt idx="897">
                  <c:v>43657</c:v>
                </c:pt>
                <c:pt idx="898">
                  <c:v>43658</c:v>
                </c:pt>
                <c:pt idx="899">
                  <c:v>43661</c:v>
                </c:pt>
                <c:pt idx="900">
                  <c:v>43662</c:v>
                </c:pt>
                <c:pt idx="901">
                  <c:v>43663</c:v>
                </c:pt>
                <c:pt idx="902">
                  <c:v>43664</c:v>
                </c:pt>
                <c:pt idx="903">
                  <c:v>43665</c:v>
                </c:pt>
                <c:pt idx="904">
                  <c:v>43668</c:v>
                </c:pt>
                <c:pt idx="905">
                  <c:v>43669</c:v>
                </c:pt>
                <c:pt idx="906">
                  <c:v>43670</c:v>
                </c:pt>
                <c:pt idx="907">
                  <c:v>43671</c:v>
                </c:pt>
                <c:pt idx="908">
                  <c:v>43672</c:v>
                </c:pt>
                <c:pt idx="909">
                  <c:v>43675</c:v>
                </c:pt>
                <c:pt idx="910">
                  <c:v>43676</c:v>
                </c:pt>
                <c:pt idx="911">
                  <c:v>43677</c:v>
                </c:pt>
                <c:pt idx="912">
                  <c:v>43678</c:v>
                </c:pt>
                <c:pt idx="913">
                  <c:v>43679</c:v>
                </c:pt>
                <c:pt idx="914">
                  <c:v>43682</c:v>
                </c:pt>
                <c:pt idx="915">
                  <c:v>43683</c:v>
                </c:pt>
                <c:pt idx="916">
                  <c:v>43684</c:v>
                </c:pt>
                <c:pt idx="917">
                  <c:v>43685</c:v>
                </c:pt>
                <c:pt idx="918">
                  <c:v>43686</c:v>
                </c:pt>
                <c:pt idx="919">
                  <c:v>43689</c:v>
                </c:pt>
                <c:pt idx="920">
                  <c:v>43690</c:v>
                </c:pt>
                <c:pt idx="921">
                  <c:v>43691</c:v>
                </c:pt>
                <c:pt idx="922">
                  <c:v>43692</c:v>
                </c:pt>
                <c:pt idx="923">
                  <c:v>43693</c:v>
                </c:pt>
                <c:pt idx="924">
                  <c:v>43696</c:v>
                </c:pt>
                <c:pt idx="925">
                  <c:v>43697</c:v>
                </c:pt>
                <c:pt idx="926">
                  <c:v>43698</c:v>
                </c:pt>
                <c:pt idx="927">
                  <c:v>43699</c:v>
                </c:pt>
                <c:pt idx="928">
                  <c:v>43700</c:v>
                </c:pt>
                <c:pt idx="929">
                  <c:v>43703</c:v>
                </c:pt>
                <c:pt idx="930">
                  <c:v>43704</c:v>
                </c:pt>
                <c:pt idx="931">
                  <c:v>43705</c:v>
                </c:pt>
                <c:pt idx="932">
                  <c:v>43706</c:v>
                </c:pt>
                <c:pt idx="933">
                  <c:v>43707</c:v>
                </c:pt>
                <c:pt idx="934">
                  <c:v>43710</c:v>
                </c:pt>
                <c:pt idx="935">
                  <c:v>43711</c:v>
                </c:pt>
                <c:pt idx="936">
                  <c:v>43712</c:v>
                </c:pt>
                <c:pt idx="937">
                  <c:v>43713</c:v>
                </c:pt>
                <c:pt idx="938">
                  <c:v>43714</c:v>
                </c:pt>
                <c:pt idx="939">
                  <c:v>43717</c:v>
                </c:pt>
                <c:pt idx="940">
                  <c:v>43718</c:v>
                </c:pt>
                <c:pt idx="941">
                  <c:v>43719</c:v>
                </c:pt>
                <c:pt idx="942">
                  <c:v>43720</c:v>
                </c:pt>
                <c:pt idx="943">
                  <c:v>43724</c:v>
                </c:pt>
                <c:pt idx="944">
                  <c:v>43725</c:v>
                </c:pt>
                <c:pt idx="945">
                  <c:v>43726</c:v>
                </c:pt>
                <c:pt idx="946">
                  <c:v>43727</c:v>
                </c:pt>
                <c:pt idx="947">
                  <c:v>43728</c:v>
                </c:pt>
                <c:pt idx="948">
                  <c:v>43731</c:v>
                </c:pt>
                <c:pt idx="949">
                  <c:v>43732</c:v>
                </c:pt>
                <c:pt idx="950">
                  <c:v>43733</c:v>
                </c:pt>
                <c:pt idx="951">
                  <c:v>43734</c:v>
                </c:pt>
                <c:pt idx="952">
                  <c:v>43735</c:v>
                </c:pt>
                <c:pt idx="953">
                  <c:v>43737</c:v>
                </c:pt>
                <c:pt idx="954">
                  <c:v>43738</c:v>
                </c:pt>
                <c:pt idx="955">
                  <c:v>43746</c:v>
                </c:pt>
                <c:pt idx="956">
                  <c:v>43747</c:v>
                </c:pt>
                <c:pt idx="957">
                  <c:v>43748</c:v>
                </c:pt>
                <c:pt idx="958">
                  <c:v>43749</c:v>
                </c:pt>
                <c:pt idx="959">
                  <c:v>43750</c:v>
                </c:pt>
                <c:pt idx="960">
                  <c:v>43752</c:v>
                </c:pt>
                <c:pt idx="961">
                  <c:v>43753</c:v>
                </c:pt>
                <c:pt idx="962">
                  <c:v>43754</c:v>
                </c:pt>
                <c:pt idx="963">
                  <c:v>43755</c:v>
                </c:pt>
                <c:pt idx="964">
                  <c:v>43756</c:v>
                </c:pt>
                <c:pt idx="965">
                  <c:v>43759</c:v>
                </c:pt>
                <c:pt idx="966">
                  <c:v>43760</c:v>
                </c:pt>
                <c:pt idx="967">
                  <c:v>43761</c:v>
                </c:pt>
                <c:pt idx="968">
                  <c:v>43762</c:v>
                </c:pt>
                <c:pt idx="969">
                  <c:v>43763</c:v>
                </c:pt>
                <c:pt idx="970">
                  <c:v>43766</c:v>
                </c:pt>
                <c:pt idx="971">
                  <c:v>43767</c:v>
                </c:pt>
                <c:pt idx="972">
                  <c:v>43768</c:v>
                </c:pt>
                <c:pt idx="973">
                  <c:v>43769</c:v>
                </c:pt>
                <c:pt idx="974">
                  <c:v>43770</c:v>
                </c:pt>
                <c:pt idx="975">
                  <c:v>43773</c:v>
                </c:pt>
                <c:pt idx="976">
                  <c:v>43774</c:v>
                </c:pt>
                <c:pt idx="977">
                  <c:v>43775</c:v>
                </c:pt>
                <c:pt idx="978">
                  <c:v>43776</c:v>
                </c:pt>
                <c:pt idx="979">
                  <c:v>43777</c:v>
                </c:pt>
                <c:pt idx="980">
                  <c:v>43780</c:v>
                </c:pt>
                <c:pt idx="981">
                  <c:v>43781</c:v>
                </c:pt>
                <c:pt idx="982">
                  <c:v>43782</c:v>
                </c:pt>
                <c:pt idx="983">
                  <c:v>43783</c:v>
                </c:pt>
                <c:pt idx="984">
                  <c:v>43784</c:v>
                </c:pt>
                <c:pt idx="985">
                  <c:v>43787</c:v>
                </c:pt>
                <c:pt idx="986">
                  <c:v>43788</c:v>
                </c:pt>
                <c:pt idx="987">
                  <c:v>43789</c:v>
                </c:pt>
                <c:pt idx="988">
                  <c:v>43790</c:v>
                </c:pt>
                <c:pt idx="989">
                  <c:v>43791</c:v>
                </c:pt>
                <c:pt idx="990">
                  <c:v>43794</c:v>
                </c:pt>
                <c:pt idx="991">
                  <c:v>43795</c:v>
                </c:pt>
                <c:pt idx="992">
                  <c:v>43796</c:v>
                </c:pt>
                <c:pt idx="993">
                  <c:v>43797</c:v>
                </c:pt>
                <c:pt idx="994">
                  <c:v>43798</c:v>
                </c:pt>
                <c:pt idx="995">
                  <c:v>43801</c:v>
                </c:pt>
                <c:pt idx="996">
                  <c:v>43802</c:v>
                </c:pt>
                <c:pt idx="997">
                  <c:v>43803</c:v>
                </c:pt>
                <c:pt idx="998">
                  <c:v>43804</c:v>
                </c:pt>
                <c:pt idx="999">
                  <c:v>43805</c:v>
                </c:pt>
                <c:pt idx="1000">
                  <c:v>43808</c:v>
                </c:pt>
                <c:pt idx="1001">
                  <c:v>43809</c:v>
                </c:pt>
                <c:pt idx="1002">
                  <c:v>43810</c:v>
                </c:pt>
                <c:pt idx="1003">
                  <c:v>43811</c:v>
                </c:pt>
                <c:pt idx="1004">
                  <c:v>43812</c:v>
                </c:pt>
                <c:pt idx="1005">
                  <c:v>43815</c:v>
                </c:pt>
                <c:pt idx="1006">
                  <c:v>43816</c:v>
                </c:pt>
                <c:pt idx="1007">
                  <c:v>43817</c:v>
                </c:pt>
                <c:pt idx="1008">
                  <c:v>43818</c:v>
                </c:pt>
                <c:pt idx="1009">
                  <c:v>43819</c:v>
                </c:pt>
                <c:pt idx="1010">
                  <c:v>43822</c:v>
                </c:pt>
                <c:pt idx="1011">
                  <c:v>43823</c:v>
                </c:pt>
                <c:pt idx="1012">
                  <c:v>43824</c:v>
                </c:pt>
                <c:pt idx="1013">
                  <c:v>43825</c:v>
                </c:pt>
                <c:pt idx="1014">
                  <c:v>43826</c:v>
                </c:pt>
                <c:pt idx="1015">
                  <c:v>43829</c:v>
                </c:pt>
                <c:pt idx="1016">
                  <c:v>43830</c:v>
                </c:pt>
                <c:pt idx="1017">
                  <c:v>43832</c:v>
                </c:pt>
                <c:pt idx="1018">
                  <c:v>43833</c:v>
                </c:pt>
                <c:pt idx="1019">
                  <c:v>43836</c:v>
                </c:pt>
                <c:pt idx="1020">
                  <c:v>43837</c:v>
                </c:pt>
                <c:pt idx="1021">
                  <c:v>43838</c:v>
                </c:pt>
                <c:pt idx="1022">
                  <c:v>43839</c:v>
                </c:pt>
                <c:pt idx="1023">
                  <c:v>43840</c:v>
                </c:pt>
                <c:pt idx="1024">
                  <c:v>43843</c:v>
                </c:pt>
                <c:pt idx="1025">
                  <c:v>43844</c:v>
                </c:pt>
                <c:pt idx="1026">
                  <c:v>43845</c:v>
                </c:pt>
                <c:pt idx="1027">
                  <c:v>43846</c:v>
                </c:pt>
                <c:pt idx="1028">
                  <c:v>43847</c:v>
                </c:pt>
                <c:pt idx="1029">
                  <c:v>43849</c:v>
                </c:pt>
                <c:pt idx="1030">
                  <c:v>43850</c:v>
                </c:pt>
                <c:pt idx="1031">
                  <c:v>43851</c:v>
                </c:pt>
                <c:pt idx="1032">
                  <c:v>43852</c:v>
                </c:pt>
                <c:pt idx="1033">
                  <c:v>43853</c:v>
                </c:pt>
                <c:pt idx="1034">
                  <c:v>43864</c:v>
                </c:pt>
                <c:pt idx="1035">
                  <c:v>43865</c:v>
                </c:pt>
                <c:pt idx="1036">
                  <c:v>43866</c:v>
                </c:pt>
                <c:pt idx="1037">
                  <c:v>43867</c:v>
                </c:pt>
                <c:pt idx="1038">
                  <c:v>43868</c:v>
                </c:pt>
                <c:pt idx="1039">
                  <c:v>43871</c:v>
                </c:pt>
                <c:pt idx="1040">
                  <c:v>43872</c:v>
                </c:pt>
                <c:pt idx="1041">
                  <c:v>43873</c:v>
                </c:pt>
                <c:pt idx="1042">
                  <c:v>43874</c:v>
                </c:pt>
                <c:pt idx="1043">
                  <c:v>43875</c:v>
                </c:pt>
                <c:pt idx="1044">
                  <c:v>43878</c:v>
                </c:pt>
                <c:pt idx="1045">
                  <c:v>43879</c:v>
                </c:pt>
                <c:pt idx="1046">
                  <c:v>43880</c:v>
                </c:pt>
                <c:pt idx="1047">
                  <c:v>43881</c:v>
                </c:pt>
                <c:pt idx="1048">
                  <c:v>43882</c:v>
                </c:pt>
                <c:pt idx="1049">
                  <c:v>43885</c:v>
                </c:pt>
                <c:pt idx="1050">
                  <c:v>43886</c:v>
                </c:pt>
                <c:pt idx="1051">
                  <c:v>43887</c:v>
                </c:pt>
                <c:pt idx="1052">
                  <c:v>43888</c:v>
                </c:pt>
                <c:pt idx="1053">
                  <c:v>43889</c:v>
                </c:pt>
                <c:pt idx="1054">
                  <c:v>43892</c:v>
                </c:pt>
                <c:pt idx="1055">
                  <c:v>43893</c:v>
                </c:pt>
                <c:pt idx="1056">
                  <c:v>43894</c:v>
                </c:pt>
                <c:pt idx="1057">
                  <c:v>43895</c:v>
                </c:pt>
                <c:pt idx="1058">
                  <c:v>43896</c:v>
                </c:pt>
                <c:pt idx="1059">
                  <c:v>43899</c:v>
                </c:pt>
                <c:pt idx="1060">
                  <c:v>43900</c:v>
                </c:pt>
                <c:pt idx="1061">
                  <c:v>43901</c:v>
                </c:pt>
                <c:pt idx="1062">
                  <c:v>43902</c:v>
                </c:pt>
                <c:pt idx="1063">
                  <c:v>43903</c:v>
                </c:pt>
                <c:pt idx="1064">
                  <c:v>43906</c:v>
                </c:pt>
                <c:pt idx="1065">
                  <c:v>43907</c:v>
                </c:pt>
                <c:pt idx="1066">
                  <c:v>43908</c:v>
                </c:pt>
                <c:pt idx="1067">
                  <c:v>43909</c:v>
                </c:pt>
                <c:pt idx="1068">
                  <c:v>43910</c:v>
                </c:pt>
                <c:pt idx="1069">
                  <c:v>43913</c:v>
                </c:pt>
                <c:pt idx="1070">
                  <c:v>43914</c:v>
                </c:pt>
                <c:pt idx="1071">
                  <c:v>43915</c:v>
                </c:pt>
                <c:pt idx="1072">
                  <c:v>43916</c:v>
                </c:pt>
                <c:pt idx="1073">
                  <c:v>43917</c:v>
                </c:pt>
                <c:pt idx="1074">
                  <c:v>43920</c:v>
                </c:pt>
                <c:pt idx="1075">
                  <c:v>43921</c:v>
                </c:pt>
                <c:pt idx="1076">
                  <c:v>43922</c:v>
                </c:pt>
                <c:pt idx="1077">
                  <c:v>43923</c:v>
                </c:pt>
                <c:pt idx="1078">
                  <c:v>43924</c:v>
                </c:pt>
                <c:pt idx="1079">
                  <c:v>43928</c:v>
                </c:pt>
                <c:pt idx="1080">
                  <c:v>43929</c:v>
                </c:pt>
                <c:pt idx="1081">
                  <c:v>43930</c:v>
                </c:pt>
                <c:pt idx="1082">
                  <c:v>43931</c:v>
                </c:pt>
                <c:pt idx="1083">
                  <c:v>43934</c:v>
                </c:pt>
                <c:pt idx="1084">
                  <c:v>43935</c:v>
                </c:pt>
                <c:pt idx="1085">
                  <c:v>43936</c:v>
                </c:pt>
                <c:pt idx="1086">
                  <c:v>43937</c:v>
                </c:pt>
                <c:pt idx="1087">
                  <c:v>43938</c:v>
                </c:pt>
                <c:pt idx="1088">
                  <c:v>43941</c:v>
                </c:pt>
                <c:pt idx="1089">
                  <c:v>43942</c:v>
                </c:pt>
                <c:pt idx="1090">
                  <c:v>43943</c:v>
                </c:pt>
                <c:pt idx="1091">
                  <c:v>43944</c:v>
                </c:pt>
                <c:pt idx="1092">
                  <c:v>43945</c:v>
                </c:pt>
                <c:pt idx="1093">
                  <c:v>43947</c:v>
                </c:pt>
                <c:pt idx="1094">
                  <c:v>43948</c:v>
                </c:pt>
                <c:pt idx="1095">
                  <c:v>43949</c:v>
                </c:pt>
                <c:pt idx="1096">
                  <c:v>43950</c:v>
                </c:pt>
                <c:pt idx="1097">
                  <c:v>43951</c:v>
                </c:pt>
                <c:pt idx="1098">
                  <c:v>43957</c:v>
                </c:pt>
                <c:pt idx="1099">
                  <c:v>43958</c:v>
                </c:pt>
                <c:pt idx="1100">
                  <c:v>43959</c:v>
                </c:pt>
                <c:pt idx="1101">
                  <c:v>43960</c:v>
                </c:pt>
                <c:pt idx="1102">
                  <c:v>43962</c:v>
                </c:pt>
                <c:pt idx="1103">
                  <c:v>43963</c:v>
                </c:pt>
                <c:pt idx="1104">
                  <c:v>43964</c:v>
                </c:pt>
                <c:pt idx="1105">
                  <c:v>43965</c:v>
                </c:pt>
                <c:pt idx="1106">
                  <c:v>43966</c:v>
                </c:pt>
                <c:pt idx="1107">
                  <c:v>43969</c:v>
                </c:pt>
                <c:pt idx="1108">
                  <c:v>43970</c:v>
                </c:pt>
                <c:pt idx="1109">
                  <c:v>43971</c:v>
                </c:pt>
                <c:pt idx="1110">
                  <c:v>43972</c:v>
                </c:pt>
                <c:pt idx="1111">
                  <c:v>43973</c:v>
                </c:pt>
                <c:pt idx="1112">
                  <c:v>43976</c:v>
                </c:pt>
                <c:pt idx="1113">
                  <c:v>43977</c:v>
                </c:pt>
                <c:pt idx="1114">
                  <c:v>43978</c:v>
                </c:pt>
                <c:pt idx="1115">
                  <c:v>43979</c:v>
                </c:pt>
                <c:pt idx="1116">
                  <c:v>43980</c:v>
                </c:pt>
                <c:pt idx="1117">
                  <c:v>43983</c:v>
                </c:pt>
                <c:pt idx="1118">
                  <c:v>43984</c:v>
                </c:pt>
                <c:pt idx="1119">
                  <c:v>43985</c:v>
                </c:pt>
                <c:pt idx="1120">
                  <c:v>43986</c:v>
                </c:pt>
                <c:pt idx="1121">
                  <c:v>43987</c:v>
                </c:pt>
                <c:pt idx="1122">
                  <c:v>43990</c:v>
                </c:pt>
                <c:pt idx="1123">
                  <c:v>43991</c:v>
                </c:pt>
                <c:pt idx="1124">
                  <c:v>43992</c:v>
                </c:pt>
                <c:pt idx="1125">
                  <c:v>43993</c:v>
                </c:pt>
                <c:pt idx="1126">
                  <c:v>43994</c:v>
                </c:pt>
                <c:pt idx="1127">
                  <c:v>43997</c:v>
                </c:pt>
                <c:pt idx="1128">
                  <c:v>43998</c:v>
                </c:pt>
                <c:pt idx="1129">
                  <c:v>43999</c:v>
                </c:pt>
                <c:pt idx="1130">
                  <c:v>44000</c:v>
                </c:pt>
                <c:pt idx="1131">
                  <c:v>44001</c:v>
                </c:pt>
                <c:pt idx="1132">
                  <c:v>44004</c:v>
                </c:pt>
                <c:pt idx="1133">
                  <c:v>44005</c:v>
                </c:pt>
                <c:pt idx="1134">
                  <c:v>44006</c:v>
                </c:pt>
                <c:pt idx="1135">
                  <c:v>44010</c:v>
                </c:pt>
                <c:pt idx="1136">
                  <c:v>44011</c:v>
                </c:pt>
                <c:pt idx="1137">
                  <c:v>44012</c:v>
                </c:pt>
                <c:pt idx="1138">
                  <c:v>44013</c:v>
                </c:pt>
                <c:pt idx="1139">
                  <c:v>44014</c:v>
                </c:pt>
                <c:pt idx="1140">
                  <c:v>44015</c:v>
                </c:pt>
                <c:pt idx="1141">
                  <c:v>44018</c:v>
                </c:pt>
                <c:pt idx="1142">
                  <c:v>44019</c:v>
                </c:pt>
                <c:pt idx="1143">
                  <c:v>44020</c:v>
                </c:pt>
                <c:pt idx="1144">
                  <c:v>44021</c:v>
                </c:pt>
                <c:pt idx="1145">
                  <c:v>44022</c:v>
                </c:pt>
                <c:pt idx="1146">
                  <c:v>44025</c:v>
                </c:pt>
                <c:pt idx="1147">
                  <c:v>44026</c:v>
                </c:pt>
                <c:pt idx="1148">
                  <c:v>44027</c:v>
                </c:pt>
                <c:pt idx="1149">
                  <c:v>44028</c:v>
                </c:pt>
                <c:pt idx="1150">
                  <c:v>44029</c:v>
                </c:pt>
                <c:pt idx="1151">
                  <c:v>44032</c:v>
                </c:pt>
                <c:pt idx="1152">
                  <c:v>44033</c:v>
                </c:pt>
                <c:pt idx="1153">
                  <c:v>44034</c:v>
                </c:pt>
                <c:pt idx="1154">
                  <c:v>44035</c:v>
                </c:pt>
                <c:pt idx="1155">
                  <c:v>44036</c:v>
                </c:pt>
                <c:pt idx="1156">
                  <c:v>44039</c:v>
                </c:pt>
                <c:pt idx="1157">
                  <c:v>44040</c:v>
                </c:pt>
                <c:pt idx="1158">
                  <c:v>44041</c:v>
                </c:pt>
                <c:pt idx="1159">
                  <c:v>44042</c:v>
                </c:pt>
                <c:pt idx="1160">
                  <c:v>44043</c:v>
                </c:pt>
                <c:pt idx="1161">
                  <c:v>44046</c:v>
                </c:pt>
                <c:pt idx="1162">
                  <c:v>44047</c:v>
                </c:pt>
                <c:pt idx="1163">
                  <c:v>44048</c:v>
                </c:pt>
                <c:pt idx="1164">
                  <c:v>44049</c:v>
                </c:pt>
                <c:pt idx="1165">
                  <c:v>44050</c:v>
                </c:pt>
                <c:pt idx="1166">
                  <c:v>44053</c:v>
                </c:pt>
                <c:pt idx="1167">
                  <c:v>44054</c:v>
                </c:pt>
                <c:pt idx="1168">
                  <c:v>44055</c:v>
                </c:pt>
                <c:pt idx="1169">
                  <c:v>44056</c:v>
                </c:pt>
                <c:pt idx="1170">
                  <c:v>44057</c:v>
                </c:pt>
                <c:pt idx="1171">
                  <c:v>44060</c:v>
                </c:pt>
                <c:pt idx="1172">
                  <c:v>44061</c:v>
                </c:pt>
                <c:pt idx="1173">
                  <c:v>44062</c:v>
                </c:pt>
                <c:pt idx="1174">
                  <c:v>44063</c:v>
                </c:pt>
                <c:pt idx="1175">
                  <c:v>44064</c:v>
                </c:pt>
                <c:pt idx="1176">
                  <c:v>44067</c:v>
                </c:pt>
                <c:pt idx="1177">
                  <c:v>44068</c:v>
                </c:pt>
                <c:pt idx="1178">
                  <c:v>44069</c:v>
                </c:pt>
                <c:pt idx="1179">
                  <c:v>44070</c:v>
                </c:pt>
                <c:pt idx="1180">
                  <c:v>44071</c:v>
                </c:pt>
                <c:pt idx="1181">
                  <c:v>44074</c:v>
                </c:pt>
                <c:pt idx="1182">
                  <c:v>44075</c:v>
                </c:pt>
                <c:pt idx="1183">
                  <c:v>44076</c:v>
                </c:pt>
                <c:pt idx="1184">
                  <c:v>44077</c:v>
                </c:pt>
                <c:pt idx="1185">
                  <c:v>44078</c:v>
                </c:pt>
                <c:pt idx="1186">
                  <c:v>44081</c:v>
                </c:pt>
                <c:pt idx="1187">
                  <c:v>44082</c:v>
                </c:pt>
                <c:pt idx="1188">
                  <c:v>44083</c:v>
                </c:pt>
                <c:pt idx="1189">
                  <c:v>44084</c:v>
                </c:pt>
                <c:pt idx="1190">
                  <c:v>44085</c:v>
                </c:pt>
                <c:pt idx="1191">
                  <c:v>44088</c:v>
                </c:pt>
                <c:pt idx="1192">
                  <c:v>44089</c:v>
                </c:pt>
                <c:pt idx="1193">
                  <c:v>44090</c:v>
                </c:pt>
                <c:pt idx="1194">
                  <c:v>44091</c:v>
                </c:pt>
                <c:pt idx="1195">
                  <c:v>44092</c:v>
                </c:pt>
                <c:pt idx="1196">
                  <c:v>44095</c:v>
                </c:pt>
                <c:pt idx="1197">
                  <c:v>44096</c:v>
                </c:pt>
                <c:pt idx="1198">
                  <c:v>44097</c:v>
                </c:pt>
                <c:pt idx="1199">
                  <c:v>44098</c:v>
                </c:pt>
                <c:pt idx="1200">
                  <c:v>44099</c:v>
                </c:pt>
                <c:pt idx="1201">
                  <c:v>44101</c:v>
                </c:pt>
                <c:pt idx="1202">
                  <c:v>44102</c:v>
                </c:pt>
                <c:pt idx="1203">
                  <c:v>44103</c:v>
                </c:pt>
                <c:pt idx="1204">
                  <c:v>44104</c:v>
                </c:pt>
                <c:pt idx="1205">
                  <c:v>44113</c:v>
                </c:pt>
                <c:pt idx="1206">
                  <c:v>44114</c:v>
                </c:pt>
                <c:pt idx="1207">
                  <c:v>44116</c:v>
                </c:pt>
                <c:pt idx="1208">
                  <c:v>44117</c:v>
                </c:pt>
                <c:pt idx="1209">
                  <c:v>44118</c:v>
                </c:pt>
                <c:pt idx="1210">
                  <c:v>44119</c:v>
                </c:pt>
                <c:pt idx="1211">
                  <c:v>44120</c:v>
                </c:pt>
                <c:pt idx="1212">
                  <c:v>44123</c:v>
                </c:pt>
                <c:pt idx="1213">
                  <c:v>44124</c:v>
                </c:pt>
                <c:pt idx="1214">
                  <c:v>44125</c:v>
                </c:pt>
                <c:pt idx="1215">
                  <c:v>44126</c:v>
                </c:pt>
                <c:pt idx="1216">
                  <c:v>44127</c:v>
                </c:pt>
                <c:pt idx="1217">
                  <c:v>44130</c:v>
                </c:pt>
                <c:pt idx="1218">
                  <c:v>44131</c:v>
                </c:pt>
                <c:pt idx="1219">
                  <c:v>44132</c:v>
                </c:pt>
                <c:pt idx="1220">
                  <c:v>44133</c:v>
                </c:pt>
                <c:pt idx="1221">
                  <c:v>44134</c:v>
                </c:pt>
                <c:pt idx="1222">
                  <c:v>44137</c:v>
                </c:pt>
                <c:pt idx="1223">
                  <c:v>44138</c:v>
                </c:pt>
                <c:pt idx="1224">
                  <c:v>44139</c:v>
                </c:pt>
                <c:pt idx="1225">
                  <c:v>44140</c:v>
                </c:pt>
                <c:pt idx="1226">
                  <c:v>44141</c:v>
                </c:pt>
                <c:pt idx="1227">
                  <c:v>44144</c:v>
                </c:pt>
                <c:pt idx="1228">
                  <c:v>44145</c:v>
                </c:pt>
                <c:pt idx="1229">
                  <c:v>44146</c:v>
                </c:pt>
                <c:pt idx="1230">
                  <c:v>44147</c:v>
                </c:pt>
                <c:pt idx="1231">
                  <c:v>44148</c:v>
                </c:pt>
                <c:pt idx="1232">
                  <c:v>44151</c:v>
                </c:pt>
                <c:pt idx="1233">
                  <c:v>44152</c:v>
                </c:pt>
                <c:pt idx="1234">
                  <c:v>44153</c:v>
                </c:pt>
                <c:pt idx="1235">
                  <c:v>44154</c:v>
                </c:pt>
                <c:pt idx="1236">
                  <c:v>44155</c:v>
                </c:pt>
                <c:pt idx="1237">
                  <c:v>44158</c:v>
                </c:pt>
                <c:pt idx="1238">
                  <c:v>44159</c:v>
                </c:pt>
                <c:pt idx="1239">
                  <c:v>44160</c:v>
                </c:pt>
                <c:pt idx="1240">
                  <c:v>44161</c:v>
                </c:pt>
                <c:pt idx="1241">
                  <c:v>44162</c:v>
                </c:pt>
                <c:pt idx="1242">
                  <c:v>44165</c:v>
                </c:pt>
                <c:pt idx="1243">
                  <c:v>44166</c:v>
                </c:pt>
                <c:pt idx="1244">
                  <c:v>44167</c:v>
                </c:pt>
                <c:pt idx="1245">
                  <c:v>44168</c:v>
                </c:pt>
                <c:pt idx="1246">
                  <c:v>44169</c:v>
                </c:pt>
                <c:pt idx="1247">
                  <c:v>44172</c:v>
                </c:pt>
                <c:pt idx="1248">
                  <c:v>44173</c:v>
                </c:pt>
                <c:pt idx="1249">
                  <c:v>44174</c:v>
                </c:pt>
                <c:pt idx="1250">
                  <c:v>44175</c:v>
                </c:pt>
                <c:pt idx="1251">
                  <c:v>44176</c:v>
                </c:pt>
                <c:pt idx="1252">
                  <c:v>44179</c:v>
                </c:pt>
                <c:pt idx="1253">
                  <c:v>44180</c:v>
                </c:pt>
                <c:pt idx="1254">
                  <c:v>44181</c:v>
                </c:pt>
                <c:pt idx="1255">
                  <c:v>44182</c:v>
                </c:pt>
                <c:pt idx="1256">
                  <c:v>44183</c:v>
                </c:pt>
                <c:pt idx="1257">
                  <c:v>44186</c:v>
                </c:pt>
                <c:pt idx="1258">
                  <c:v>44187</c:v>
                </c:pt>
                <c:pt idx="1259">
                  <c:v>44188</c:v>
                </c:pt>
                <c:pt idx="1260">
                  <c:v>44189</c:v>
                </c:pt>
                <c:pt idx="1261">
                  <c:v>44190</c:v>
                </c:pt>
                <c:pt idx="1262">
                  <c:v>44193</c:v>
                </c:pt>
                <c:pt idx="1263">
                  <c:v>44194</c:v>
                </c:pt>
                <c:pt idx="1264">
                  <c:v>44195</c:v>
                </c:pt>
                <c:pt idx="1265">
                  <c:v>44196</c:v>
                </c:pt>
                <c:pt idx="1266">
                  <c:v>44200</c:v>
                </c:pt>
                <c:pt idx="1267">
                  <c:v>44201</c:v>
                </c:pt>
                <c:pt idx="1268">
                  <c:v>44202</c:v>
                </c:pt>
                <c:pt idx="1269">
                  <c:v>44203</c:v>
                </c:pt>
                <c:pt idx="1270">
                  <c:v>44204</c:v>
                </c:pt>
                <c:pt idx="1271">
                  <c:v>44207</c:v>
                </c:pt>
                <c:pt idx="1272">
                  <c:v>44208</c:v>
                </c:pt>
                <c:pt idx="1273">
                  <c:v>44209</c:v>
                </c:pt>
                <c:pt idx="1274">
                  <c:v>44210</c:v>
                </c:pt>
                <c:pt idx="1275">
                  <c:v>44211</c:v>
                </c:pt>
                <c:pt idx="1276">
                  <c:v>44214</c:v>
                </c:pt>
                <c:pt idx="1277">
                  <c:v>44215</c:v>
                </c:pt>
                <c:pt idx="1278">
                  <c:v>44216</c:v>
                </c:pt>
                <c:pt idx="1279">
                  <c:v>44217</c:v>
                </c:pt>
                <c:pt idx="1280">
                  <c:v>44218</c:v>
                </c:pt>
                <c:pt idx="1281">
                  <c:v>44221</c:v>
                </c:pt>
                <c:pt idx="1282">
                  <c:v>44222</c:v>
                </c:pt>
                <c:pt idx="1283">
                  <c:v>44223</c:v>
                </c:pt>
                <c:pt idx="1284">
                  <c:v>44224</c:v>
                </c:pt>
                <c:pt idx="1285">
                  <c:v>44225</c:v>
                </c:pt>
                <c:pt idx="1286">
                  <c:v>44228</c:v>
                </c:pt>
                <c:pt idx="1287">
                  <c:v>44229</c:v>
                </c:pt>
                <c:pt idx="1288">
                  <c:v>44230</c:v>
                </c:pt>
                <c:pt idx="1289">
                  <c:v>44231</c:v>
                </c:pt>
                <c:pt idx="1290">
                  <c:v>44232</c:v>
                </c:pt>
                <c:pt idx="1291">
                  <c:v>44234</c:v>
                </c:pt>
                <c:pt idx="1292">
                  <c:v>44235</c:v>
                </c:pt>
                <c:pt idx="1293">
                  <c:v>44236</c:v>
                </c:pt>
                <c:pt idx="1294">
                  <c:v>44237</c:v>
                </c:pt>
                <c:pt idx="1295">
                  <c:v>44245</c:v>
                </c:pt>
                <c:pt idx="1296">
                  <c:v>44246</c:v>
                </c:pt>
                <c:pt idx="1297">
                  <c:v>44247</c:v>
                </c:pt>
                <c:pt idx="1298">
                  <c:v>44249</c:v>
                </c:pt>
                <c:pt idx="1299">
                  <c:v>44250</c:v>
                </c:pt>
                <c:pt idx="1300">
                  <c:v>44251</c:v>
                </c:pt>
                <c:pt idx="1301">
                  <c:v>44252</c:v>
                </c:pt>
                <c:pt idx="1302">
                  <c:v>44253</c:v>
                </c:pt>
                <c:pt idx="1303">
                  <c:v>44256</c:v>
                </c:pt>
                <c:pt idx="1304">
                  <c:v>44257</c:v>
                </c:pt>
                <c:pt idx="1305">
                  <c:v>44258</c:v>
                </c:pt>
                <c:pt idx="1306">
                  <c:v>44259</c:v>
                </c:pt>
                <c:pt idx="1307">
                  <c:v>44260</c:v>
                </c:pt>
                <c:pt idx="1308">
                  <c:v>44263</c:v>
                </c:pt>
                <c:pt idx="1309">
                  <c:v>44264</c:v>
                </c:pt>
                <c:pt idx="1310">
                  <c:v>44265</c:v>
                </c:pt>
                <c:pt idx="1311">
                  <c:v>44266</c:v>
                </c:pt>
                <c:pt idx="1312">
                  <c:v>44267</c:v>
                </c:pt>
                <c:pt idx="1313">
                  <c:v>44270</c:v>
                </c:pt>
                <c:pt idx="1314">
                  <c:v>44271</c:v>
                </c:pt>
                <c:pt idx="1315">
                  <c:v>44272</c:v>
                </c:pt>
                <c:pt idx="1316">
                  <c:v>44273</c:v>
                </c:pt>
                <c:pt idx="1317">
                  <c:v>44274</c:v>
                </c:pt>
                <c:pt idx="1318">
                  <c:v>44277</c:v>
                </c:pt>
                <c:pt idx="1319">
                  <c:v>44278</c:v>
                </c:pt>
                <c:pt idx="1320">
                  <c:v>44279</c:v>
                </c:pt>
                <c:pt idx="1321">
                  <c:v>44280</c:v>
                </c:pt>
                <c:pt idx="1322">
                  <c:v>44281</c:v>
                </c:pt>
                <c:pt idx="1323">
                  <c:v>44284</c:v>
                </c:pt>
                <c:pt idx="1324">
                  <c:v>44285</c:v>
                </c:pt>
                <c:pt idx="1325">
                  <c:v>44286</c:v>
                </c:pt>
                <c:pt idx="1326">
                  <c:v>44287</c:v>
                </c:pt>
                <c:pt idx="1327">
                  <c:v>44288</c:v>
                </c:pt>
                <c:pt idx="1328">
                  <c:v>44292</c:v>
                </c:pt>
                <c:pt idx="1329">
                  <c:v>44293</c:v>
                </c:pt>
                <c:pt idx="1330">
                  <c:v>44294</c:v>
                </c:pt>
                <c:pt idx="1331">
                  <c:v>44295</c:v>
                </c:pt>
                <c:pt idx="1332">
                  <c:v>44298</c:v>
                </c:pt>
                <c:pt idx="1333">
                  <c:v>44299</c:v>
                </c:pt>
                <c:pt idx="1334">
                  <c:v>44300</c:v>
                </c:pt>
                <c:pt idx="1335">
                  <c:v>44301</c:v>
                </c:pt>
                <c:pt idx="1336">
                  <c:v>44302</c:v>
                </c:pt>
                <c:pt idx="1337" formatCode="yyyy\-mm\-dd;@">
                  <c:v>44305</c:v>
                </c:pt>
                <c:pt idx="1338" formatCode="yyyy\-mm\-dd;@">
                  <c:v>44306</c:v>
                </c:pt>
                <c:pt idx="1339" formatCode="yyyy\-mm\-dd;@">
                  <c:v>44307</c:v>
                </c:pt>
                <c:pt idx="1340" formatCode="yyyy\-mm\-dd;@">
                  <c:v>44308</c:v>
                </c:pt>
                <c:pt idx="1341" formatCode="yyyy\-mm\-dd;@">
                  <c:v>44309</c:v>
                </c:pt>
                <c:pt idx="1342" formatCode="yyyy\-mm\-dd;@">
                  <c:v>44311</c:v>
                </c:pt>
                <c:pt idx="1343" formatCode="yyyy\-mm\-dd;@">
                  <c:v>44312</c:v>
                </c:pt>
                <c:pt idx="1344" formatCode="yyyy\-mm\-dd;@">
                  <c:v>44313</c:v>
                </c:pt>
                <c:pt idx="1345" formatCode="yyyy\-mm\-dd;@">
                  <c:v>44314</c:v>
                </c:pt>
                <c:pt idx="1346" formatCode="yyyy\-mm\-dd;@">
                  <c:v>44315</c:v>
                </c:pt>
                <c:pt idx="1347" formatCode="yyyy\-mm\-dd;@">
                  <c:v>44316</c:v>
                </c:pt>
              </c:numCache>
            </c:numRef>
          </c:cat>
          <c:val>
            <c:numRef>
              <c:f>针叶阔叶价差!$D$2:$D$1349</c:f>
              <c:numCache>
                <c:formatCode>0_ </c:formatCode>
                <c:ptCount val="1348"/>
                <c:pt idx="0">
                  <c:v>4325</c:v>
                </c:pt>
                <c:pt idx="1">
                  <c:v>4325</c:v>
                </c:pt>
                <c:pt idx="2">
                  <c:v>4325</c:v>
                </c:pt>
                <c:pt idx="3">
                  <c:v>4325</c:v>
                </c:pt>
                <c:pt idx="4">
                  <c:v>4325</c:v>
                </c:pt>
                <c:pt idx="5">
                  <c:v>4325</c:v>
                </c:pt>
                <c:pt idx="6">
                  <c:v>4300</c:v>
                </c:pt>
                <c:pt idx="7">
                  <c:v>4300</c:v>
                </c:pt>
                <c:pt idx="8">
                  <c:v>4300</c:v>
                </c:pt>
                <c:pt idx="9">
                  <c:v>4300</c:v>
                </c:pt>
                <c:pt idx="10">
                  <c:v>4300</c:v>
                </c:pt>
                <c:pt idx="11">
                  <c:v>4225</c:v>
                </c:pt>
                <c:pt idx="12">
                  <c:v>4225</c:v>
                </c:pt>
                <c:pt idx="13">
                  <c:v>4225</c:v>
                </c:pt>
                <c:pt idx="14">
                  <c:v>4225</c:v>
                </c:pt>
                <c:pt idx="15">
                  <c:v>4225</c:v>
                </c:pt>
                <c:pt idx="16">
                  <c:v>4225</c:v>
                </c:pt>
                <c:pt idx="17">
                  <c:v>4225</c:v>
                </c:pt>
                <c:pt idx="18">
                  <c:v>4225</c:v>
                </c:pt>
                <c:pt idx="19">
                  <c:v>4225</c:v>
                </c:pt>
                <c:pt idx="20">
                  <c:v>4225</c:v>
                </c:pt>
                <c:pt idx="21">
                  <c:v>4225</c:v>
                </c:pt>
                <c:pt idx="22">
                  <c:v>4225</c:v>
                </c:pt>
                <c:pt idx="23">
                  <c:v>4225</c:v>
                </c:pt>
                <c:pt idx="24">
                  <c:v>4225</c:v>
                </c:pt>
                <c:pt idx="25">
                  <c:v>4225</c:v>
                </c:pt>
                <c:pt idx="26">
                  <c:v>4225</c:v>
                </c:pt>
                <c:pt idx="27">
                  <c:v>4225</c:v>
                </c:pt>
                <c:pt idx="28">
                  <c:v>4225</c:v>
                </c:pt>
                <c:pt idx="29">
                  <c:v>4225</c:v>
                </c:pt>
                <c:pt idx="30">
                  <c:v>4225</c:v>
                </c:pt>
                <c:pt idx="31">
                  <c:v>4225</c:v>
                </c:pt>
                <c:pt idx="32">
                  <c:v>4225</c:v>
                </c:pt>
                <c:pt idx="33">
                  <c:v>4200</c:v>
                </c:pt>
                <c:pt idx="34">
                  <c:v>4200</c:v>
                </c:pt>
                <c:pt idx="35">
                  <c:v>4200</c:v>
                </c:pt>
                <c:pt idx="36">
                  <c:v>4200</c:v>
                </c:pt>
                <c:pt idx="37">
                  <c:v>4200</c:v>
                </c:pt>
                <c:pt idx="38">
                  <c:v>4175</c:v>
                </c:pt>
                <c:pt idx="39">
                  <c:v>4175</c:v>
                </c:pt>
                <c:pt idx="40">
                  <c:v>4175</c:v>
                </c:pt>
                <c:pt idx="41">
                  <c:v>4175</c:v>
                </c:pt>
                <c:pt idx="42">
                  <c:v>4175</c:v>
                </c:pt>
                <c:pt idx="43">
                  <c:v>4175</c:v>
                </c:pt>
                <c:pt idx="44">
                  <c:v>4100</c:v>
                </c:pt>
                <c:pt idx="45">
                  <c:v>4075</c:v>
                </c:pt>
                <c:pt idx="46">
                  <c:v>4075</c:v>
                </c:pt>
                <c:pt idx="47">
                  <c:v>4075</c:v>
                </c:pt>
                <c:pt idx="48">
                  <c:v>4050</c:v>
                </c:pt>
                <c:pt idx="49">
                  <c:v>4050</c:v>
                </c:pt>
                <c:pt idx="50">
                  <c:v>4050</c:v>
                </c:pt>
                <c:pt idx="51">
                  <c:v>4050</c:v>
                </c:pt>
                <c:pt idx="52">
                  <c:v>4050</c:v>
                </c:pt>
                <c:pt idx="53">
                  <c:v>3975</c:v>
                </c:pt>
                <c:pt idx="54">
                  <c:v>3950</c:v>
                </c:pt>
                <c:pt idx="55">
                  <c:v>3950</c:v>
                </c:pt>
                <c:pt idx="56">
                  <c:v>3950</c:v>
                </c:pt>
                <c:pt idx="57">
                  <c:v>3950</c:v>
                </c:pt>
                <c:pt idx="58">
                  <c:v>3850</c:v>
                </c:pt>
                <c:pt idx="59">
                  <c:v>3850</c:v>
                </c:pt>
                <c:pt idx="60">
                  <c:v>3850</c:v>
                </c:pt>
                <c:pt idx="61">
                  <c:v>3850</c:v>
                </c:pt>
                <c:pt idx="62">
                  <c:v>3850</c:v>
                </c:pt>
                <c:pt idx="63">
                  <c:v>3825</c:v>
                </c:pt>
                <c:pt idx="64">
                  <c:v>3825</c:v>
                </c:pt>
                <c:pt idx="65">
                  <c:v>3825</c:v>
                </c:pt>
                <c:pt idx="66">
                  <c:v>3825</c:v>
                </c:pt>
                <c:pt idx="67">
                  <c:v>3825</c:v>
                </c:pt>
                <c:pt idx="68">
                  <c:v>3825</c:v>
                </c:pt>
                <c:pt idx="69">
                  <c:v>3825</c:v>
                </c:pt>
                <c:pt idx="70">
                  <c:v>3800</c:v>
                </c:pt>
                <c:pt idx="71">
                  <c:v>3800</c:v>
                </c:pt>
                <c:pt idx="72">
                  <c:v>3800</c:v>
                </c:pt>
                <c:pt idx="73">
                  <c:v>3800</c:v>
                </c:pt>
                <c:pt idx="74">
                  <c:v>3800</c:v>
                </c:pt>
                <c:pt idx="75">
                  <c:v>3800</c:v>
                </c:pt>
                <c:pt idx="76">
                  <c:v>3800</c:v>
                </c:pt>
                <c:pt idx="77">
                  <c:v>3800</c:v>
                </c:pt>
                <c:pt idx="78">
                  <c:v>3800</c:v>
                </c:pt>
                <c:pt idx="79">
                  <c:v>3875</c:v>
                </c:pt>
                <c:pt idx="80">
                  <c:v>3875</c:v>
                </c:pt>
                <c:pt idx="81">
                  <c:v>3875</c:v>
                </c:pt>
                <c:pt idx="82">
                  <c:v>3875</c:v>
                </c:pt>
                <c:pt idx="83">
                  <c:v>3875</c:v>
                </c:pt>
                <c:pt idx="84">
                  <c:v>3875</c:v>
                </c:pt>
                <c:pt idx="85">
                  <c:v>3875</c:v>
                </c:pt>
                <c:pt idx="86">
                  <c:v>3875</c:v>
                </c:pt>
                <c:pt idx="87">
                  <c:v>3875</c:v>
                </c:pt>
                <c:pt idx="88">
                  <c:v>3875</c:v>
                </c:pt>
                <c:pt idx="89">
                  <c:v>3875</c:v>
                </c:pt>
                <c:pt idx="90">
                  <c:v>3875</c:v>
                </c:pt>
                <c:pt idx="91">
                  <c:v>3875</c:v>
                </c:pt>
                <c:pt idx="92">
                  <c:v>3875</c:v>
                </c:pt>
                <c:pt idx="93">
                  <c:v>3875</c:v>
                </c:pt>
                <c:pt idx="94">
                  <c:v>3875</c:v>
                </c:pt>
                <c:pt idx="95">
                  <c:v>3875</c:v>
                </c:pt>
                <c:pt idx="96">
                  <c:v>3875</c:v>
                </c:pt>
                <c:pt idx="97">
                  <c:v>3875</c:v>
                </c:pt>
                <c:pt idx="98">
                  <c:v>3875</c:v>
                </c:pt>
                <c:pt idx="99">
                  <c:v>3875</c:v>
                </c:pt>
                <c:pt idx="100">
                  <c:v>3875</c:v>
                </c:pt>
                <c:pt idx="101">
                  <c:v>3875</c:v>
                </c:pt>
                <c:pt idx="102">
                  <c:v>3875</c:v>
                </c:pt>
                <c:pt idx="103">
                  <c:v>3875</c:v>
                </c:pt>
                <c:pt idx="104">
                  <c:v>3875</c:v>
                </c:pt>
                <c:pt idx="105">
                  <c:v>3875</c:v>
                </c:pt>
                <c:pt idx="106">
                  <c:v>3875</c:v>
                </c:pt>
                <c:pt idx="107">
                  <c:v>3875</c:v>
                </c:pt>
                <c:pt idx="108">
                  <c:v>3875</c:v>
                </c:pt>
                <c:pt idx="109">
                  <c:v>3875</c:v>
                </c:pt>
                <c:pt idx="110">
                  <c:v>3875</c:v>
                </c:pt>
                <c:pt idx="111">
                  <c:v>3875</c:v>
                </c:pt>
                <c:pt idx="112">
                  <c:v>3875</c:v>
                </c:pt>
                <c:pt idx="113">
                  <c:v>3875</c:v>
                </c:pt>
                <c:pt idx="114">
                  <c:v>3875</c:v>
                </c:pt>
                <c:pt idx="115">
                  <c:v>3875</c:v>
                </c:pt>
                <c:pt idx="116">
                  <c:v>3875</c:v>
                </c:pt>
                <c:pt idx="117">
                  <c:v>3875</c:v>
                </c:pt>
                <c:pt idx="118">
                  <c:v>3875</c:v>
                </c:pt>
                <c:pt idx="119">
                  <c:v>3875</c:v>
                </c:pt>
                <c:pt idx="120">
                  <c:v>3875</c:v>
                </c:pt>
                <c:pt idx="121">
                  <c:v>3875</c:v>
                </c:pt>
                <c:pt idx="122">
                  <c:v>3875</c:v>
                </c:pt>
                <c:pt idx="123">
                  <c:v>3875</c:v>
                </c:pt>
                <c:pt idx="124">
                  <c:v>3875</c:v>
                </c:pt>
                <c:pt idx="125">
                  <c:v>3875</c:v>
                </c:pt>
                <c:pt idx="126">
                  <c:v>3875</c:v>
                </c:pt>
                <c:pt idx="127">
                  <c:v>3875</c:v>
                </c:pt>
                <c:pt idx="128">
                  <c:v>3875</c:v>
                </c:pt>
                <c:pt idx="129">
                  <c:v>3875</c:v>
                </c:pt>
                <c:pt idx="130">
                  <c:v>3875</c:v>
                </c:pt>
                <c:pt idx="131">
                  <c:v>3875</c:v>
                </c:pt>
                <c:pt idx="132">
                  <c:v>3875</c:v>
                </c:pt>
                <c:pt idx="133">
                  <c:v>3875</c:v>
                </c:pt>
                <c:pt idx="134">
                  <c:v>3875</c:v>
                </c:pt>
                <c:pt idx="135">
                  <c:v>3875</c:v>
                </c:pt>
                <c:pt idx="136">
                  <c:v>3875</c:v>
                </c:pt>
                <c:pt idx="137">
                  <c:v>3875</c:v>
                </c:pt>
                <c:pt idx="138">
                  <c:v>3875</c:v>
                </c:pt>
                <c:pt idx="139">
                  <c:v>3875</c:v>
                </c:pt>
                <c:pt idx="140">
                  <c:v>3875</c:v>
                </c:pt>
                <c:pt idx="141">
                  <c:v>3875</c:v>
                </c:pt>
                <c:pt idx="142">
                  <c:v>3875</c:v>
                </c:pt>
                <c:pt idx="143">
                  <c:v>3875</c:v>
                </c:pt>
                <c:pt idx="144">
                  <c:v>3875</c:v>
                </c:pt>
                <c:pt idx="145">
                  <c:v>3875</c:v>
                </c:pt>
                <c:pt idx="146">
                  <c:v>3825</c:v>
                </c:pt>
                <c:pt idx="147">
                  <c:v>3825</c:v>
                </c:pt>
                <c:pt idx="148">
                  <c:v>3825</c:v>
                </c:pt>
                <c:pt idx="149">
                  <c:v>3825</c:v>
                </c:pt>
                <c:pt idx="150">
                  <c:v>3825</c:v>
                </c:pt>
                <c:pt idx="151">
                  <c:v>3825</c:v>
                </c:pt>
                <c:pt idx="152">
                  <c:v>3800</c:v>
                </c:pt>
                <c:pt idx="153">
                  <c:v>3800</c:v>
                </c:pt>
                <c:pt idx="154">
                  <c:v>3800</c:v>
                </c:pt>
                <c:pt idx="155">
                  <c:v>3800</c:v>
                </c:pt>
                <c:pt idx="156">
                  <c:v>3800</c:v>
                </c:pt>
                <c:pt idx="157">
                  <c:v>3800</c:v>
                </c:pt>
                <c:pt idx="158">
                  <c:v>3800</c:v>
                </c:pt>
                <c:pt idx="159">
                  <c:v>3800</c:v>
                </c:pt>
                <c:pt idx="160">
                  <c:v>3800</c:v>
                </c:pt>
                <c:pt idx="161">
                  <c:v>3800</c:v>
                </c:pt>
                <c:pt idx="162">
                  <c:v>3775</c:v>
                </c:pt>
                <c:pt idx="163">
                  <c:v>3775</c:v>
                </c:pt>
                <c:pt idx="164">
                  <c:v>3775</c:v>
                </c:pt>
                <c:pt idx="165">
                  <c:v>3775</c:v>
                </c:pt>
                <c:pt idx="166">
                  <c:v>3775</c:v>
                </c:pt>
                <c:pt idx="167">
                  <c:v>3775</c:v>
                </c:pt>
                <c:pt idx="168">
                  <c:v>3775</c:v>
                </c:pt>
                <c:pt idx="169">
                  <c:v>3775</c:v>
                </c:pt>
                <c:pt idx="170">
                  <c:v>3775</c:v>
                </c:pt>
                <c:pt idx="171">
                  <c:v>3775</c:v>
                </c:pt>
                <c:pt idx="172">
                  <c:v>3775</c:v>
                </c:pt>
                <c:pt idx="173">
                  <c:v>3775</c:v>
                </c:pt>
                <c:pt idx="174">
                  <c:v>3775</c:v>
                </c:pt>
                <c:pt idx="175">
                  <c:v>3775</c:v>
                </c:pt>
                <c:pt idx="176">
                  <c:v>3775</c:v>
                </c:pt>
                <c:pt idx="177">
                  <c:v>3775</c:v>
                </c:pt>
                <c:pt idx="178">
                  <c:v>3775</c:v>
                </c:pt>
                <c:pt idx="179">
                  <c:v>3775</c:v>
                </c:pt>
                <c:pt idx="180">
                  <c:v>3775</c:v>
                </c:pt>
                <c:pt idx="181">
                  <c:v>3800</c:v>
                </c:pt>
                <c:pt idx="182">
                  <c:v>3800</c:v>
                </c:pt>
                <c:pt idx="183">
                  <c:v>3825</c:v>
                </c:pt>
                <c:pt idx="184">
                  <c:v>3825</c:v>
                </c:pt>
                <c:pt idx="185">
                  <c:v>3825</c:v>
                </c:pt>
                <c:pt idx="186">
                  <c:v>3825</c:v>
                </c:pt>
                <c:pt idx="187">
                  <c:v>3825</c:v>
                </c:pt>
                <c:pt idx="188">
                  <c:v>3825</c:v>
                </c:pt>
                <c:pt idx="189">
                  <c:v>3825</c:v>
                </c:pt>
                <c:pt idx="190">
                  <c:v>3825</c:v>
                </c:pt>
                <c:pt idx="191">
                  <c:v>3825</c:v>
                </c:pt>
                <c:pt idx="192">
                  <c:v>3825</c:v>
                </c:pt>
                <c:pt idx="193">
                  <c:v>3825</c:v>
                </c:pt>
                <c:pt idx="194">
                  <c:v>3825</c:v>
                </c:pt>
                <c:pt idx="195">
                  <c:v>3825</c:v>
                </c:pt>
                <c:pt idx="196">
                  <c:v>3825</c:v>
                </c:pt>
                <c:pt idx="197">
                  <c:v>3825</c:v>
                </c:pt>
                <c:pt idx="198">
                  <c:v>3825</c:v>
                </c:pt>
                <c:pt idx="199">
                  <c:v>3825</c:v>
                </c:pt>
                <c:pt idx="200">
                  <c:v>3825</c:v>
                </c:pt>
                <c:pt idx="201">
                  <c:v>3825</c:v>
                </c:pt>
                <c:pt idx="202">
                  <c:v>3825</c:v>
                </c:pt>
                <c:pt idx="203">
                  <c:v>3825</c:v>
                </c:pt>
                <c:pt idx="204">
                  <c:v>3825</c:v>
                </c:pt>
                <c:pt idx="205">
                  <c:v>3825</c:v>
                </c:pt>
                <c:pt idx="206">
                  <c:v>3825</c:v>
                </c:pt>
                <c:pt idx="207">
                  <c:v>3825</c:v>
                </c:pt>
                <c:pt idx="208">
                  <c:v>3825</c:v>
                </c:pt>
                <c:pt idx="209">
                  <c:v>3850</c:v>
                </c:pt>
                <c:pt idx="210">
                  <c:v>3850</c:v>
                </c:pt>
                <c:pt idx="211">
                  <c:v>3850</c:v>
                </c:pt>
                <c:pt idx="212">
                  <c:v>3850</c:v>
                </c:pt>
                <c:pt idx="213">
                  <c:v>3850</c:v>
                </c:pt>
                <c:pt idx="214">
                  <c:v>3850</c:v>
                </c:pt>
                <c:pt idx="215">
                  <c:v>3900</c:v>
                </c:pt>
                <c:pt idx="216">
                  <c:v>3900</c:v>
                </c:pt>
                <c:pt idx="217">
                  <c:v>3900</c:v>
                </c:pt>
                <c:pt idx="218">
                  <c:v>3900</c:v>
                </c:pt>
                <c:pt idx="219">
                  <c:v>3950</c:v>
                </c:pt>
                <c:pt idx="220">
                  <c:v>3950</c:v>
                </c:pt>
                <c:pt idx="221">
                  <c:v>3950</c:v>
                </c:pt>
                <c:pt idx="222">
                  <c:v>3975</c:v>
                </c:pt>
                <c:pt idx="223">
                  <c:v>3975</c:v>
                </c:pt>
                <c:pt idx="224">
                  <c:v>3975</c:v>
                </c:pt>
                <c:pt idx="225">
                  <c:v>3975</c:v>
                </c:pt>
                <c:pt idx="226">
                  <c:v>3975</c:v>
                </c:pt>
                <c:pt idx="227">
                  <c:v>3975</c:v>
                </c:pt>
                <c:pt idx="228">
                  <c:v>3975</c:v>
                </c:pt>
                <c:pt idx="229">
                  <c:v>3975</c:v>
                </c:pt>
                <c:pt idx="230">
                  <c:v>3975</c:v>
                </c:pt>
                <c:pt idx="231">
                  <c:v>3975</c:v>
                </c:pt>
                <c:pt idx="232">
                  <c:v>3975</c:v>
                </c:pt>
                <c:pt idx="233">
                  <c:v>3975</c:v>
                </c:pt>
                <c:pt idx="234">
                  <c:v>3975</c:v>
                </c:pt>
                <c:pt idx="235">
                  <c:v>3975</c:v>
                </c:pt>
                <c:pt idx="236">
                  <c:v>3975</c:v>
                </c:pt>
                <c:pt idx="237">
                  <c:v>3975</c:v>
                </c:pt>
                <c:pt idx="238">
                  <c:v>4150</c:v>
                </c:pt>
                <c:pt idx="239">
                  <c:v>4200</c:v>
                </c:pt>
                <c:pt idx="240">
                  <c:v>4275</c:v>
                </c:pt>
                <c:pt idx="241">
                  <c:v>4275</c:v>
                </c:pt>
                <c:pt idx="242">
                  <c:v>4275</c:v>
                </c:pt>
                <c:pt idx="243">
                  <c:v>4325</c:v>
                </c:pt>
                <c:pt idx="244">
                  <c:v>4325</c:v>
                </c:pt>
                <c:pt idx="245">
                  <c:v>4400</c:v>
                </c:pt>
                <c:pt idx="246">
                  <c:v>4400</c:v>
                </c:pt>
                <c:pt idx="247">
                  <c:v>4450</c:v>
                </c:pt>
                <c:pt idx="248">
                  <c:v>4525</c:v>
                </c:pt>
                <c:pt idx="249">
                  <c:v>4525</c:v>
                </c:pt>
                <c:pt idx="250">
                  <c:v>4575</c:v>
                </c:pt>
                <c:pt idx="251">
                  <c:v>4575</c:v>
                </c:pt>
                <c:pt idx="252">
                  <c:v>4575</c:v>
                </c:pt>
                <c:pt idx="253">
                  <c:v>4575</c:v>
                </c:pt>
                <c:pt idx="254">
                  <c:v>4575</c:v>
                </c:pt>
                <c:pt idx="255">
                  <c:v>4725</c:v>
                </c:pt>
                <c:pt idx="256">
                  <c:v>4775</c:v>
                </c:pt>
                <c:pt idx="257">
                  <c:v>4800</c:v>
                </c:pt>
                <c:pt idx="258">
                  <c:v>4850</c:v>
                </c:pt>
                <c:pt idx="259">
                  <c:v>4900</c:v>
                </c:pt>
                <c:pt idx="260">
                  <c:v>4925</c:v>
                </c:pt>
                <c:pt idx="261">
                  <c:v>4925</c:v>
                </c:pt>
                <c:pt idx="262">
                  <c:v>4925</c:v>
                </c:pt>
                <c:pt idx="263">
                  <c:v>4950</c:v>
                </c:pt>
                <c:pt idx="264">
                  <c:v>4950</c:v>
                </c:pt>
                <c:pt idx="265">
                  <c:v>4950</c:v>
                </c:pt>
                <c:pt idx="266">
                  <c:v>4950</c:v>
                </c:pt>
                <c:pt idx="267">
                  <c:v>4950</c:v>
                </c:pt>
                <c:pt idx="268">
                  <c:v>4975</c:v>
                </c:pt>
                <c:pt idx="269">
                  <c:v>4975</c:v>
                </c:pt>
                <c:pt idx="270">
                  <c:v>5000</c:v>
                </c:pt>
                <c:pt idx="271">
                  <c:v>5025</c:v>
                </c:pt>
                <c:pt idx="272">
                  <c:v>5025</c:v>
                </c:pt>
                <c:pt idx="273">
                  <c:v>5100</c:v>
                </c:pt>
                <c:pt idx="274">
                  <c:v>5100</c:v>
                </c:pt>
                <c:pt idx="275">
                  <c:v>5100</c:v>
                </c:pt>
                <c:pt idx="276">
                  <c:v>5100</c:v>
                </c:pt>
                <c:pt idx="277">
                  <c:v>5100</c:v>
                </c:pt>
                <c:pt idx="278">
                  <c:v>5100</c:v>
                </c:pt>
                <c:pt idx="279">
                  <c:v>5100</c:v>
                </c:pt>
                <c:pt idx="280">
                  <c:v>5150</c:v>
                </c:pt>
                <c:pt idx="281">
                  <c:v>5150</c:v>
                </c:pt>
                <c:pt idx="282">
                  <c:v>5150</c:v>
                </c:pt>
                <c:pt idx="283">
                  <c:v>5150</c:v>
                </c:pt>
                <c:pt idx="284">
                  <c:v>5150</c:v>
                </c:pt>
                <c:pt idx="285">
                  <c:v>5150</c:v>
                </c:pt>
                <c:pt idx="286">
                  <c:v>5150</c:v>
                </c:pt>
                <c:pt idx="287">
                  <c:v>5150</c:v>
                </c:pt>
                <c:pt idx="288">
                  <c:v>5150</c:v>
                </c:pt>
                <c:pt idx="289">
                  <c:v>5150</c:v>
                </c:pt>
                <c:pt idx="290">
                  <c:v>5150</c:v>
                </c:pt>
                <c:pt idx="291">
                  <c:v>5150</c:v>
                </c:pt>
                <c:pt idx="292">
                  <c:v>5225</c:v>
                </c:pt>
                <c:pt idx="293">
                  <c:v>5225</c:v>
                </c:pt>
                <c:pt idx="294">
                  <c:v>5225</c:v>
                </c:pt>
                <c:pt idx="295">
                  <c:v>5225</c:v>
                </c:pt>
                <c:pt idx="296">
                  <c:v>5275</c:v>
                </c:pt>
                <c:pt idx="297">
                  <c:v>5275</c:v>
                </c:pt>
                <c:pt idx="298">
                  <c:v>5275</c:v>
                </c:pt>
                <c:pt idx="299">
                  <c:v>5275</c:v>
                </c:pt>
                <c:pt idx="300">
                  <c:v>5275</c:v>
                </c:pt>
                <c:pt idx="301">
                  <c:v>5250</c:v>
                </c:pt>
                <c:pt idx="302">
                  <c:v>5250</c:v>
                </c:pt>
                <c:pt idx="303">
                  <c:v>5200</c:v>
                </c:pt>
                <c:pt idx="304">
                  <c:v>5200</c:v>
                </c:pt>
                <c:pt idx="305">
                  <c:v>5200</c:v>
                </c:pt>
                <c:pt idx="306">
                  <c:v>5200</c:v>
                </c:pt>
                <c:pt idx="307">
                  <c:v>5200</c:v>
                </c:pt>
                <c:pt idx="308">
                  <c:v>5175</c:v>
                </c:pt>
                <c:pt idx="309">
                  <c:v>5175</c:v>
                </c:pt>
                <c:pt idx="310">
                  <c:v>5175</c:v>
                </c:pt>
                <c:pt idx="311">
                  <c:v>5175</c:v>
                </c:pt>
                <c:pt idx="312">
                  <c:v>5150</c:v>
                </c:pt>
                <c:pt idx="313">
                  <c:v>5150</c:v>
                </c:pt>
                <c:pt idx="314">
                  <c:v>5100</c:v>
                </c:pt>
                <c:pt idx="315">
                  <c:v>5100</c:v>
                </c:pt>
                <c:pt idx="316">
                  <c:v>5075</c:v>
                </c:pt>
                <c:pt idx="317">
                  <c:v>5025</c:v>
                </c:pt>
                <c:pt idx="318">
                  <c:v>4975</c:v>
                </c:pt>
                <c:pt idx="319">
                  <c:v>4975</c:v>
                </c:pt>
                <c:pt idx="320">
                  <c:v>5000</c:v>
                </c:pt>
                <c:pt idx="321">
                  <c:v>5000</c:v>
                </c:pt>
                <c:pt idx="322">
                  <c:v>5000</c:v>
                </c:pt>
                <c:pt idx="323">
                  <c:v>5000</c:v>
                </c:pt>
                <c:pt idx="324">
                  <c:v>5000</c:v>
                </c:pt>
                <c:pt idx="325">
                  <c:v>5000</c:v>
                </c:pt>
                <c:pt idx="326">
                  <c:v>5000</c:v>
                </c:pt>
                <c:pt idx="327">
                  <c:v>5000</c:v>
                </c:pt>
                <c:pt idx="328">
                  <c:v>5000</c:v>
                </c:pt>
                <c:pt idx="329">
                  <c:v>5000</c:v>
                </c:pt>
                <c:pt idx="330">
                  <c:v>5000</c:v>
                </c:pt>
                <c:pt idx="331">
                  <c:v>5000</c:v>
                </c:pt>
                <c:pt idx="332">
                  <c:v>5000</c:v>
                </c:pt>
                <c:pt idx="333">
                  <c:v>5000</c:v>
                </c:pt>
                <c:pt idx="334">
                  <c:v>5000</c:v>
                </c:pt>
                <c:pt idx="335">
                  <c:v>5000</c:v>
                </c:pt>
                <c:pt idx="336">
                  <c:v>5000</c:v>
                </c:pt>
                <c:pt idx="337">
                  <c:v>5000</c:v>
                </c:pt>
                <c:pt idx="338">
                  <c:v>5000</c:v>
                </c:pt>
                <c:pt idx="339">
                  <c:v>5000</c:v>
                </c:pt>
                <c:pt idx="340">
                  <c:v>5000</c:v>
                </c:pt>
                <c:pt idx="341">
                  <c:v>5000</c:v>
                </c:pt>
                <c:pt idx="342">
                  <c:v>5000</c:v>
                </c:pt>
                <c:pt idx="343">
                  <c:v>5000</c:v>
                </c:pt>
                <c:pt idx="344">
                  <c:v>5000</c:v>
                </c:pt>
                <c:pt idx="345">
                  <c:v>5000</c:v>
                </c:pt>
                <c:pt idx="346">
                  <c:v>5000</c:v>
                </c:pt>
                <c:pt idx="347">
                  <c:v>5000</c:v>
                </c:pt>
                <c:pt idx="348">
                  <c:v>5000</c:v>
                </c:pt>
                <c:pt idx="349">
                  <c:v>5000</c:v>
                </c:pt>
                <c:pt idx="350">
                  <c:v>5000</c:v>
                </c:pt>
                <c:pt idx="351">
                  <c:v>5000</c:v>
                </c:pt>
                <c:pt idx="352">
                  <c:v>5025</c:v>
                </c:pt>
                <c:pt idx="353">
                  <c:v>5025</c:v>
                </c:pt>
                <c:pt idx="354">
                  <c:v>5050</c:v>
                </c:pt>
                <c:pt idx="355">
                  <c:v>5050</c:v>
                </c:pt>
                <c:pt idx="356">
                  <c:v>5050</c:v>
                </c:pt>
                <c:pt idx="357">
                  <c:v>5050</c:v>
                </c:pt>
                <c:pt idx="358">
                  <c:v>5050</c:v>
                </c:pt>
                <c:pt idx="359">
                  <c:v>5050</c:v>
                </c:pt>
                <c:pt idx="360">
                  <c:v>5050</c:v>
                </c:pt>
                <c:pt idx="361">
                  <c:v>5050</c:v>
                </c:pt>
                <c:pt idx="362">
                  <c:v>5050</c:v>
                </c:pt>
                <c:pt idx="363">
                  <c:v>5050</c:v>
                </c:pt>
                <c:pt idx="364">
                  <c:v>5050</c:v>
                </c:pt>
                <c:pt idx="365">
                  <c:v>5075</c:v>
                </c:pt>
                <c:pt idx="366">
                  <c:v>5075</c:v>
                </c:pt>
                <c:pt idx="367">
                  <c:v>5075</c:v>
                </c:pt>
                <c:pt idx="368">
                  <c:v>5075</c:v>
                </c:pt>
                <c:pt idx="369">
                  <c:v>5075</c:v>
                </c:pt>
                <c:pt idx="370">
                  <c:v>5075</c:v>
                </c:pt>
                <c:pt idx="371">
                  <c:v>5075</c:v>
                </c:pt>
                <c:pt idx="372">
                  <c:v>5075</c:v>
                </c:pt>
                <c:pt idx="373">
                  <c:v>5075</c:v>
                </c:pt>
                <c:pt idx="374">
                  <c:v>5075</c:v>
                </c:pt>
                <c:pt idx="375">
                  <c:v>5075</c:v>
                </c:pt>
                <c:pt idx="376">
                  <c:v>5075</c:v>
                </c:pt>
                <c:pt idx="377">
                  <c:v>5075</c:v>
                </c:pt>
                <c:pt idx="378">
                  <c:v>5075</c:v>
                </c:pt>
                <c:pt idx="379">
                  <c:v>5075</c:v>
                </c:pt>
                <c:pt idx="380">
                  <c:v>5075</c:v>
                </c:pt>
                <c:pt idx="381">
                  <c:v>5075</c:v>
                </c:pt>
                <c:pt idx="382">
                  <c:v>5075</c:v>
                </c:pt>
                <c:pt idx="383">
                  <c:v>5075</c:v>
                </c:pt>
                <c:pt idx="384">
                  <c:v>5075</c:v>
                </c:pt>
                <c:pt idx="385">
                  <c:v>5075</c:v>
                </c:pt>
                <c:pt idx="386">
                  <c:v>5075</c:v>
                </c:pt>
                <c:pt idx="387">
                  <c:v>5075</c:v>
                </c:pt>
                <c:pt idx="388">
                  <c:v>5075</c:v>
                </c:pt>
                <c:pt idx="389">
                  <c:v>5075</c:v>
                </c:pt>
                <c:pt idx="390">
                  <c:v>5075</c:v>
                </c:pt>
                <c:pt idx="391">
                  <c:v>5075</c:v>
                </c:pt>
                <c:pt idx="392">
                  <c:v>5075</c:v>
                </c:pt>
                <c:pt idx="393">
                  <c:v>5075</c:v>
                </c:pt>
                <c:pt idx="394">
                  <c:v>5075</c:v>
                </c:pt>
                <c:pt idx="395">
                  <c:v>5075</c:v>
                </c:pt>
                <c:pt idx="396">
                  <c:v>5075</c:v>
                </c:pt>
                <c:pt idx="397">
                  <c:v>5075</c:v>
                </c:pt>
                <c:pt idx="398">
                  <c:v>5075</c:v>
                </c:pt>
                <c:pt idx="399">
                  <c:v>5075</c:v>
                </c:pt>
                <c:pt idx="400">
                  <c:v>5075</c:v>
                </c:pt>
                <c:pt idx="401">
                  <c:v>5050</c:v>
                </c:pt>
                <c:pt idx="402">
                  <c:v>5050</c:v>
                </c:pt>
                <c:pt idx="403">
                  <c:v>5050</c:v>
                </c:pt>
                <c:pt idx="404">
                  <c:v>5050</c:v>
                </c:pt>
                <c:pt idx="405">
                  <c:v>5050</c:v>
                </c:pt>
                <c:pt idx="406">
                  <c:v>5050</c:v>
                </c:pt>
                <c:pt idx="407">
                  <c:v>5050</c:v>
                </c:pt>
                <c:pt idx="408">
                  <c:v>5050</c:v>
                </c:pt>
                <c:pt idx="409">
                  <c:v>5050</c:v>
                </c:pt>
                <c:pt idx="410">
                  <c:v>5050</c:v>
                </c:pt>
                <c:pt idx="411">
                  <c:v>5050</c:v>
                </c:pt>
                <c:pt idx="412">
                  <c:v>5050</c:v>
                </c:pt>
                <c:pt idx="413">
                  <c:v>5050</c:v>
                </c:pt>
                <c:pt idx="414">
                  <c:v>5100</c:v>
                </c:pt>
                <c:pt idx="415">
                  <c:v>5125</c:v>
                </c:pt>
                <c:pt idx="416">
                  <c:v>5125</c:v>
                </c:pt>
                <c:pt idx="417">
                  <c:v>5150</c:v>
                </c:pt>
                <c:pt idx="418">
                  <c:v>5250</c:v>
                </c:pt>
                <c:pt idx="419">
                  <c:v>5300</c:v>
                </c:pt>
                <c:pt idx="420">
                  <c:v>5300</c:v>
                </c:pt>
                <c:pt idx="421">
                  <c:v>5300</c:v>
                </c:pt>
                <c:pt idx="422">
                  <c:v>5400</c:v>
                </c:pt>
                <c:pt idx="423">
                  <c:v>5450</c:v>
                </c:pt>
                <c:pt idx="424">
                  <c:v>5500</c:v>
                </c:pt>
                <c:pt idx="425">
                  <c:v>5500</c:v>
                </c:pt>
                <c:pt idx="426">
                  <c:v>5600</c:v>
                </c:pt>
                <c:pt idx="427">
                  <c:v>5650</c:v>
                </c:pt>
                <c:pt idx="428">
                  <c:v>5650</c:v>
                </c:pt>
                <c:pt idx="429">
                  <c:v>5650</c:v>
                </c:pt>
                <c:pt idx="430">
                  <c:v>5650</c:v>
                </c:pt>
                <c:pt idx="431">
                  <c:v>5650</c:v>
                </c:pt>
                <c:pt idx="432">
                  <c:v>5650</c:v>
                </c:pt>
                <c:pt idx="433">
                  <c:v>5850</c:v>
                </c:pt>
                <c:pt idx="434">
                  <c:v>5900</c:v>
                </c:pt>
                <c:pt idx="435">
                  <c:v>5900</c:v>
                </c:pt>
                <c:pt idx="436">
                  <c:v>6000</c:v>
                </c:pt>
                <c:pt idx="437">
                  <c:v>6100</c:v>
                </c:pt>
                <c:pt idx="438">
                  <c:v>6350</c:v>
                </c:pt>
                <c:pt idx="439">
                  <c:v>6350</c:v>
                </c:pt>
                <c:pt idx="440">
                  <c:v>6350</c:v>
                </c:pt>
                <c:pt idx="441">
                  <c:v>6350</c:v>
                </c:pt>
                <c:pt idx="442">
                  <c:v>6350</c:v>
                </c:pt>
                <c:pt idx="443">
                  <c:v>6350</c:v>
                </c:pt>
                <c:pt idx="444">
                  <c:v>6350</c:v>
                </c:pt>
                <c:pt idx="445">
                  <c:v>6350</c:v>
                </c:pt>
                <c:pt idx="446">
                  <c:v>6350</c:v>
                </c:pt>
                <c:pt idx="447">
                  <c:v>6350</c:v>
                </c:pt>
                <c:pt idx="448">
                  <c:v>6300</c:v>
                </c:pt>
                <c:pt idx="449">
                  <c:v>6300</c:v>
                </c:pt>
                <c:pt idx="450">
                  <c:v>6300</c:v>
                </c:pt>
                <c:pt idx="451">
                  <c:v>6300</c:v>
                </c:pt>
                <c:pt idx="452">
                  <c:v>6300</c:v>
                </c:pt>
                <c:pt idx="453">
                  <c:v>6300</c:v>
                </c:pt>
                <c:pt idx="454">
                  <c:v>6250</c:v>
                </c:pt>
                <c:pt idx="455">
                  <c:v>6250</c:v>
                </c:pt>
                <c:pt idx="456">
                  <c:v>6250</c:v>
                </c:pt>
                <c:pt idx="457">
                  <c:v>6250</c:v>
                </c:pt>
                <c:pt idx="458">
                  <c:v>6250</c:v>
                </c:pt>
                <c:pt idx="459">
                  <c:v>6250</c:v>
                </c:pt>
                <c:pt idx="460">
                  <c:v>6250</c:v>
                </c:pt>
                <c:pt idx="461">
                  <c:v>6200</c:v>
                </c:pt>
                <c:pt idx="462">
                  <c:v>6200</c:v>
                </c:pt>
                <c:pt idx="463">
                  <c:v>6200</c:v>
                </c:pt>
                <c:pt idx="464">
                  <c:v>6200</c:v>
                </c:pt>
                <c:pt idx="465">
                  <c:v>6150</c:v>
                </c:pt>
                <c:pt idx="466">
                  <c:v>6150</c:v>
                </c:pt>
                <c:pt idx="467">
                  <c:v>6200</c:v>
                </c:pt>
                <c:pt idx="468">
                  <c:v>6200</c:v>
                </c:pt>
                <c:pt idx="469">
                  <c:v>6200</c:v>
                </c:pt>
                <c:pt idx="470">
                  <c:v>6250</c:v>
                </c:pt>
                <c:pt idx="471">
                  <c:v>6250</c:v>
                </c:pt>
                <c:pt idx="472">
                  <c:v>6275</c:v>
                </c:pt>
                <c:pt idx="473">
                  <c:v>6275</c:v>
                </c:pt>
                <c:pt idx="474">
                  <c:v>6275</c:v>
                </c:pt>
                <c:pt idx="475">
                  <c:v>6275</c:v>
                </c:pt>
                <c:pt idx="476">
                  <c:v>6275</c:v>
                </c:pt>
                <c:pt idx="477">
                  <c:v>6275</c:v>
                </c:pt>
                <c:pt idx="478">
                  <c:v>6275</c:v>
                </c:pt>
                <c:pt idx="479">
                  <c:v>6275</c:v>
                </c:pt>
                <c:pt idx="480">
                  <c:v>6250</c:v>
                </c:pt>
                <c:pt idx="481">
                  <c:v>6250</c:v>
                </c:pt>
                <c:pt idx="482">
                  <c:v>6250</c:v>
                </c:pt>
                <c:pt idx="483">
                  <c:v>6250</c:v>
                </c:pt>
                <c:pt idx="484">
                  <c:v>6250</c:v>
                </c:pt>
                <c:pt idx="485">
                  <c:v>6250</c:v>
                </c:pt>
                <c:pt idx="486">
                  <c:v>6250</c:v>
                </c:pt>
                <c:pt idx="487">
                  <c:v>6250</c:v>
                </c:pt>
                <c:pt idx="488">
                  <c:v>6225</c:v>
                </c:pt>
                <c:pt idx="489">
                  <c:v>6200</c:v>
                </c:pt>
                <c:pt idx="490">
                  <c:v>6175</c:v>
                </c:pt>
                <c:pt idx="491">
                  <c:v>6175</c:v>
                </c:pt>
                <c:pt idx="492">
                  <c:v>6175</c:v>
                </c:pt>
                <c:pt idx="493">
                  <c:v>6100</c:v>
                </c:pt>
                <c:pt idx="494">
                  <c:v>6100</c:v>
                </c:pt>
                <c:pt idx="495">
                  <c:v>6100</c:v>
                </c:pt>
                <c:pt idx="496">
                  <c:v>6100</c:v>
                </c:pt>
                <c:pt idx="497">
                  <c:v>6100</c:v>
                </c:pt>
                <c:pt idx="498">
                  <c:v>6100</c:v>
                </c:pt>
                <c:pt idx="499">
                  <c:v>6100</c:v>
                </c:pt>
                <c:pt idx="500">
                  <c:v>6100</c:v>
                </c:pt>
                <c:pt idx="501">
                  <c:v>6000</c:v>
                </c:pt>
                <c:pt idx="502">
                  <c:v>5975</c:v>
                </c:pt>
                <c:pt idx="503">
                  <c:v>5975</c:v>
                </c:pt>
                <c:pt idx="504">
                  <c:v>5975</c:v>
                </c:pt>
                <c:pt idx="505">
                  <c:v>5875</c:v>
                </c:pt>
                <c:pt idx="506">
                  <c:v>5875</c:v>
                </c:pt>
                <c:pt idx="507">
                  <c:v>5800</c:v>
                </c:pt>
                <c:pt idx="508">
                  <c:v>5800</c:v>
                </c:pt>
                <c:pt idx="509">
                  <c:v>5800</c:v>
                </c:pt>
                <c:pt idx="510">
                  <c:v>5800</c:v>
                </c:pt>
                <c:pt idx="511">
                  <c:v>5800</c:v>
                </c:pt>
                <c:pt idx="512">
                  <c:v>5800</c:v>
                </c:pt>
                <c:pt idx="513">
                  <c:v>5800</c:v>
                </c:pt>
                <c:pt idx="514">
                  <c:v>5800</c:v>
                </c:pt>
                <c:pt idx="515">
                  <c:v>5800</c:v>
                </c:pt>
                <c:pt idx="516">
                  <c:v>5800</c:v>
                </c:pt>
                <c:pt idx="517">
                  <c:v>5800</c:v>
                </c:pt>
                <c:pt idx="518">
                  <c:v>5800</c:v>
                </c:pt>
                <c:pt idx="519">
                  <c:v>5800</c:v>
                </c:pt>
                <c:pt idx="520">
                  <c:v>5800</c:v>
                </c:pt>
                <c:pt idx="521">
                  <c:v>5800</c:v>
                </c:pt>
                <c:pt idx="522">
                  <c:v>5800</c:v>
                </c:pt>
                <c:pt idx="523">
                  <c:v>5800</c:v>
                </c:pt>
                <c:pt idx="524">
                  <c:v>5800</c:v>
                </c:pt>
                <c:pt idx="525">
                  <c:v>5800</c:v>
                </c:pt>
                <c:pt idx="526">
                  <c:v>5800</c:v>
                </c:pt>
                <c:pt idx="527">
                  <c:v>5800</c:v>
                </c:pt>
                <c:pt idx="528">
                  <c:v>5700</c:v>
                </c:pt>
                <c:pt idx="529">
                  <c:v>5700</c:v>
                </c:pt>
                <c:pt idx="530">
                  <c:v>5700</c:v>
                </c:pt>
                <c:pt idx="531">
                  <c:v>5700</c:v>
                </c:pt>
                <c:pt idx="532">
                  <c:v>5700</c:v>
                </c:pt>
                <c:pt idx="533">
                  <c:v>5700</c:v>
                </c:pt>
                <c:pt idx="534">
                  <c:v>5700</c:v>
                </c:pt>
                <c:pt idx="535">
                  <c:v>5700</c:v>
                </c:pt>
                <c:pt idx="536">
                  <c:v>5700</c:v>
                </c:pt>
                <c:pt idx="537">
                  <c:v>5700</c:v>
                </c:pt>
                <c:pt idx="538">
                  <c:v>5700</c:v>
                </c:pt>
                <c:pt idx="539">
                  <c:v>5700</c:v>
                </c:pt>
                <c:pt idx="540">
                  <c:v>5700</c:v>
                </c:pt>
                <c:pt idx="541">
                  <c:v>5700</c:v>
                </c:pt>
                <c:pt idx="542">
                  <c:v>5650</c:v>
                </c:pt>
                <c:pt idx="543">
                  <c:v>5650</c:v>
                </c:pt>
                <c:pt idx="544">
                  <c:v>5625</c:v>
                </c:pt>
                <c:pt idx="545">
                  <c:v>5625</c:v>
                </c:pt>
                <c:pt idx="546">
                  <c:v>5625</c:v>
                </c:pt>
                <c:pt idx="547">
                  <c:v>5625</c:v>
                </c:pt>
                <c:pt idx="548">
                  <c:v>5625</c:v>
                </c:pt>
                <c:pt idx="549">
                  <c:v>5625</c:v>
                </c:pt>
                <c:pt idx="550">
                  <c:v>5625</c:v>
                </c:pt>
                <c:pt idx="551">
                  <c:v>5625</c:v>
                </c:pt>
                <c:pt idx="552">
                  <c:v>5625</c:v>
                </c:pt>
                <c:pt idx="553">
                  <c:v>5625</c:v>
                </c:pt>
                <c:pt idx="554">
                  <c:v>5625</c:v>
                </c:pt>
                <c:pt idx="555">
                  <c:v>5625</c:v>
                </c:pt>
                <c:pt idx="556">
                  <c:v>5625</c:v>
                </c:pt>
                <c:pt idx="557">
                  <c:v>5600</c:v>
                </c:pt>
                <c:pt idx="558">
                  <c:v>5600</c:v>
                </c:pt>
                <c:pt idx="559">
                  <c:v>5525</c:v>
                </c:pt>
                <c:pt idx="560">
                  <c:v>5525</c:v>
                </c:pt>
                <c:pt idx="561">
                  <c:v>5525</c:v>
                </c:pt>
                <c:pt idx="562">
                  <c:v>5525</c:v>
                </c:pt>
                <c:pt idx="563">
                  <c:v>5525</c:v>
                </c:pt>
                <c:pt idx="564">
                  <c:v>5525</c:v>
                </c:pt>
                <c:pt idx="565">
                  <c:v>5575</c:v>
                </c:pt>
                <c:pt idx="566">
                  <c:v>5600</c:v>
                </c:pt>
                <c:pt idx="567">
                  <c:v>5600</c:v>
                </c:pt>
                <c:pt idx="568">
                  <c:v>5600</c:v>
                </c:pt>
                <c:pt idx="569">
                  <c:v>5600</c:v>
                </c:pt>
                <c:pt idx="570">
                  <c:v>5600</c:v>
                </c:pt>
                <c:pt idx="571">
                  <c:v>5650</c:v>
                </c:pt>
                <c:pt idx="572">
                  <c:v>5650</c:v>
                </c:pt>
                <c:pt idx="573">
                  <c:v>5650</c:v>
                </c:pt>
                <c:pt idx="574">
                  <c:v>5650</c:v>
                </c:pt>
                <c:pt idx="575">
                  <c:v>5650</c:v>
                </c:pt>
                <c:pt idx="576">
                  <c:v>5675</c:v>
                </c:pt>
                <c:pt idx="577">
                  <c:v>5675</c:v>
                </c:pt>
                <c:pt idx="578">
                  <c:v>5675</c:v>
                </c:pt>
                <c:pt idx="579">
                  <c:v>5675</c:v>
                </c:pt>
                <c:pt idx="580">
                  <c:v>5675</c:v>
                </c:pt>
                <c:pt idx="581">
                  <c:v>5775</c:v>
                </c:pt>
                <c:pt idx="582">
                  <c:v>5800</c:v>
                </c:pt>
                <c:pt idx="583">
                  <c:v>5825</c:v>
                </c:pt>
                <c:pt idx="584">
                  <c:v>5825</c:v>
                </c:pt>
                <c:pt idx="585">
                  <c:v>5825</c:v>
                </c:pt>
                <c:pt idx="586">
                  <c:v>5825</c:v>
                </c:pt>
                <c:pt idx="587">
                  <c:v>5825</c:v>
                </c:pt>
                <c:pt idx="588">
                  <c:v>5825</c:v>
                </c:pt>
                <c:pt idx="589">
                  <c:v>5825</c:v>
                </c:pt>
                <c:pt idx="590">
                  <c:v>5825</c:v>
                </c:pt>
                <c:pt idx="591">
                  <c:v>5825</c:v>
                </c:pt>
                <c:pt idx="592">
                  <c:v>5825</c:v>
                </c:pt>
                <c:pt idx="593">
                  <c:v>5825</c:v>
                </c:pt>
                <c:pt idx="594">
                  <c:v>5800</c:v>
                </c:pt>
                <c:pt idx="595">
                  <c:v>5800</c:v>
                </c:pt>
                <c:pt idx="596">
                  <c:v>5800</c:v>
                </c:pt>
                <c:pt idx="597">
                  <c:v>5800</c:v>
                </c:pt>
                <c:pt idx="598">
                  <c:v>5800</c:v>
                </c:pt>
                <c:pt idx="599">
                  <c:v>5800</c:v>
                </c:pt>
                <c:pt idx="600">
                  <c:v>5800</c:v>
                </c:pt>
                <c:pt idx="601">
                  <c:v>5800</c:v>
                </c:pt>
                <c:pt idx="602">
                  <c:v>5800</c:v>
                </c:pt>
                <c:pt idx="603">
                  <c:v>5800</c:v>
                </c:pt>
                <c:pt idx="604">
                  <c:v>5775</c:v>
                </c:pt>
                <c:pt idx="605">
                  <c:v>5775</c:v>
                </c:pt>
                <c:pt idx="606">
                  <c:v>5775</c:v>
                </c:pt>
                <c:pt idx="607">
                  <c:v>5775</c:v>
                </c:pt>
                <c:pt idx="608">
                  <c:v>5775</c:v>
                </c:pt>
                <c:pt idx="609">
                  <c:v>5750</c:v>
                </c:pt>
                <c:pt idx="610">
                  <c:v>5750</c:v>
                </c:pt>
                <c:pt idx="611">
                  <c:v>5750</c:v>
                </c:pt>
                <c:pt idx="612">
                  <c:v>5750</c:v>
                </c:pt>
                <c:pt idx="613">
                  <c:v>5700</c:v>
                </c:pt>
                <c:pt idx="614">
                  <c:v>5700</c:v>
                </c:pt>
                <c:pt idx="615">
                  <c:v>5700</c:v>
                </c:pt>
                <c:pt idx="616">
                  <c:v>5700</c:v>
                </c:pt>
                <c:pt idx="617">
                  <c:v>5700</c:v>
                </c:pt>
                <c:pt idx="618">
                  <c:v>5700</c:v>
                </c:pt>
                <c:pt idx="619">
                  <c:v>5725</c:v>
                </c:pt>
                <c:pt idx="620">
                  <c:v>5725</c:v>
                </c:pt>
                <c:pt idx="621">
                  <c:v>5725</c:v>
                </c:pt>
                <c:pt idx="622">
                  <c:v>5725</c:v>
                </c:pt>
                <c:pt idx="623">
                  <c:v>5725</c:v>
                </c:pt>
                <c:pt idx="624">
                  <c:v>5750</c:v>
                </c:pt>
                <c:pt idx="625">
                  <c:v>5750</c:v>
                </c:pt>
                <c:pt idx="626">
                  <c:v>5750</c:v>
                </c:pt>
                <c:pt idx="627">
                  <c:v>5775</c:v>
                </c:pt>
                <c:pt idx="628">
                  <c:v>5775</c:v>
                </c:pt>
                <c:pt idx="629">
                  <c:v>5775</c:v>
                </c:pt>
                <c:pt idx="630">
                  <c:v>5775</c:v>
                </c:pt>
                <c:pt idx="631">
                  <c:v>5775</c:v>
                </c:pt>
                <c:pt idx="632">
                  <c:v>5775</c:v>
                </c:pt>
                <c:pt idx="633">
                  <c:v>5775</c:v>
                </c:pt>
                <c:pt idx="634">
                  <c:v>5775</c:v>
                </c:pt>
                <c:pt idx="635">
                  <c:v>5775</c:v>
                </c:pt>
                <c:pt idx="636">
                  <c:v>5775</c:v>
                </c:pt>
                <c:pt idx="637">
                  <c:v>5775</c:v>
                </c:pt>
                <c:pt idx="638">
                  <c:v>5750</c:v>
                </c:pt>
                <c:pt idx="639">
                  <c:v>5750</c:v>
                </c:pt>
                <c:pt idx="640">
                  <c:v>5750</c:v>
                </c:pt>
                <c:pt idx="641">
                  <c:v>5750</c:v>
                </c:pt>
                <c:pt idx="642">
                  <c:v>5750</c:v>
                </c:pt>
                <c:pt idx="643">
                  <c:v>5750</c:v>
                </c:pt>
                <c:pt idx="644">
                  <c:v>5750</c:v>
                </c:pt>
                <c:pt idx="645">
                  <c:v>5750</c:v>
                </c:pt>
                <c:pt idx="646">
                  <c:v>5750</c:v>
                </c:pt>
                <c:pt idx="647">
                  <c:v>5775</c:v>
                </c:pt>
                <c:pt idx="648">
                  <c:v>5800</c:v>
                </c:pt>
                <c:pt idx="649">
                  <c:v>5800</c:v>
                </c:pt>
                <c:pt idx="650">
                  <c:v>5825</c:v>
                </c:pt>
                <c:pt idx="651">
                  <c:v>5825</c:v>
                </c:pt>
                <c:pt idx="652">
                  <c:v>5825</c:v>
                </c:pt>
                <c:pt idx="653">
                  <c:v>5850</c:v>
                </c:pt>
                <c:pt idx="654">
                  <c:v>5875</c:v>
                </c:pt>
                <c:pt idx="655">
                  <c:v>5875</c:v>
                </c:pt>
                <c:pt idx="656">
                  <c:v>5875</c:v>
                </c:pt>
                <c:pt idx="657">
                  <c:v>5900</c:v>
                </c:pt>
                <c:pt idx="658">
                  <c:v>5900</c:v>
                </c:pt>
                <c:pt idx="659">
                  <c:v>5900</c:v>
                </c:pt>
                <c:pt idx="660">
                  <c:v>5900</c:v>
                </c:pt>
                <c:pt idx="661">
                  <c:v>5900</c:v>
                </c:pt>
                <c:pt idx="662">
                  <c:v>5900</c:v>
                </c:pt>
                <c:pt idx="663">
                  <c:v>5925</c:v>
                </c:pt>
                <c:pt idx="664">
                  <c:v>5950</c:v>
                </c:pt>
                <c:pt idx="665">
                  <c:v>5950</c:v>
                </c:pt>
                <c:pt idx="666">
                  <c:v>6150</c:v>
                </c:pt>
                <c:pt idx="667">
                  <c:v>6150</c:v>
                </c:pt>
                <c:pt idx="668">
                  <c:v>6150</c:v>
                </c:pt>
                <c:pt idx="669">
                  <c:v>6150</c:v>
                </c:pt>
                <c:pt idx="670">
                  <c:v>6150</c:v>
                </c:pt>
                <c:pt idx="671">
                  <c:v>6175</c:v>
                </c:pt>
                <c:pt idx="672">
                  <c:v>6175</c:v>
                </c:pt>
                <c:pt idx="673">
                  <c:v>6200</c:v>
                </c:pt>
                <c:pt idx="674">
                  <c:v>6200</c:v>
                </c:pt>
                <c:pt idx="675">
                  <c:v>6200</c:v>
                </c:pt>
                <c:pt idx="676">
                  <c:v>6200</c:v>
                </c:pt>
                <c:pt idx="677">
                  <c:v>6200</c:v>
                </c:pt>
                <c:pt idx="678">
                  <c:v>6200</c:v>
                </c:pt>
                <c:pt idx="679">
                  <c:v>6200</c:v>
                </c:pt>
                <c:pt idx="680">
                  <c:v>6200</c:v>
                </c:pt>
                <c:pt idx="681">
                  <c:v>6200</c:v>
                </c:pt>
                <c:pt idx="682">
                  <c:v>6200</c:v>
                </c:pt>
                <c:pt idx="683">
                  <c:v>6200</c:v>
                </c:pt>
                <c:pt idx="684">
                  <c:v>6200</c:v>
                </c:pt>
                <c:pt idx="685">
                  <c:v>6200</c:v>
                </c:pt>
                <c:pt idx="686">
                  <c:v>6200</c:v>
                </c:pt>
                <c:pt idx="687">
                  <c:v>6200</c:v>
                </c:pt>
                <c:pt idx="688">
                  <c:v>6175</c:v>
                </c:pt>
                <c:pt idx="689">
                  <c:v>6175</c:v>
                </c:pt>
                <c:pt idx="690">
                  <c:v>6175</c:v>
                </c:pt>
                <c:pt idx="691">
                  <c:v>6175</c:v>
                </c:pt>
                <c:pt idx="692">
                  <c:v>6175</c:v>
                </c:pt>
                <c:pt idx="693">
                  <c:v>6175</c:v>
                </c:pt>
                <c:pt idx="694">
                  <c:v>6175</c:v>
                </c:pt>
                <c:pt idx="695">
                  <c:v>6100</c:v>
                </c:pt>
                <c:pt idx="696">
                  <c:v>6100</c:v>
                </c:pt>
                <c:pt idx="697">
                  <c:v>6100</c:v>
                </c:pt>
                <c:pt idx="698">
                  <c:v>6100</c:v>
                </c:pt>
                <c:pt idx="699">
                  <c:v>6100</c:v>
                </c:pt>
                <c:pt idx="700">
                  <c:v>6100</c:v>
                </c:pt>
                <c:pt idx="701">
                  <c:v>6100</c:v>
                </c:pt>
                <c:pt idx="702">
                  <c:v>6100</c:v>
                </c:pt>
                <c:pt idx="703">
                  <c:v>6050</c:v>
                </c:pt>
                <c:pt idx="704">
                  <c:v>6050</c:v>
                </c:pt>
                <c:pt idx="705">
                  <c:v>6050</c:v>
                </c:pt>
                <c:pt idx="706">
                  <c:v>6050</c:v>
                </c:pt>
                <c:pt idx="707">
                  <c:v>6025</c:v>
                </c:pt>
                <c:pt idx="708">
                  <c:v>6025</c:v>
                </c:pt>
                <c:pt idx="709">
                  <c:v>6025</c:v>
                </c:pt>
                <c:pt idx="710">
                  <c:v>6025</c:v>
                </c:pt>
                <c:pt idx="711">
                  <c:v>6025</c:v>
                </c:pt>
                <c:pt idx="712">
                  <c:v>5975</c:v>
                </c:pt>
                <c:pt idx="713">
                  <c:v>5925</c:v>
                </c:pt>
                <c:pt idx="714">
                  <c:v>5925</c:v>
                </c:pt>
                <c:pt idx="715">
                  <c:v>5925</c:v>
                </c:pt>
                <c:pt idx="716">
                  <c:v>5925</c:v>
                </c:pt>
                <c:pt idx="717">
                  <c:v>5925</c:v>
                </c:pt>
                <c:pt idx="718">
                  <c:v>5925</c:v>
                </c:pt>
                <c:pt idx="719">
                  <c:v>5925</c:v>
                </c:pt>
                <c:pt idx="720">
                  <c:v>5900</c:v>
                </c:pt>
                <c:pt idx="721">
                  <c:v>5900</c:v>
                </c:pt>
                <c:pt idx="722">
                  <c:v>5900</c:v>
                </c:pt>
                <c:pt idx="723">
                  <c:v>5900</c:v>
                </c:pt>
                <c:pt idx="724">
                  <c:v>5825</c:v>
                </c:pt>
                <c:pt idx="725">
                  <c:v>5825</c:v>
                </c:pt>
                <c:pt idx="726">
                  <c:v>5825</c:v>
                </c:pt>
                <c:pt idx="727">
                  <c:v>5825</c:v>
                </c:pt>
                <c:pt idx="728">
                  <c:v>5825</c:v>
                </c:pt>
                <c:pt idx="729">
                  <c:v>5800</c:v>
                </c:pt>
                <c:pt idx="730">
                  <c:v>5800</c:v>
                </c:pt>
                <c:pt idx="731">
                  <c:v>5800</c:v>
                </c:pt>
                <c:pt idx="732">
                  <c:v>5800</c:v>
                </c:pt>
                <c:pt idx="733">
                  <c:v>5800</c:v>
                </c:pt>
                <c:pt idx="734">
                  <c:v>5800</c:v>
                </c:pt>
                <c:pt idx="735">
                  <c:v>5800</c:v>
                </c:pt>
                <c:pt idx="736">
                  <c:v>5800</c:v>
                </c:pt>
                <c:pt idx="737">
                  <c:v>5700</c:v>
                </c:pt>
                <c:pt idx="738">
                  <c:v>5700</c:v>
                </c:pt>
                <c:pt idx="739">
                  <c:v>5700</c:v>
                </c:pt>
                <c:pt idx="740">
                  <c:v>5700</c:v>
                </c:pt>
                <c:pt idx="741">
                  <c:v>5700</c:v>
                </c:pt>
                <c:pt idx="742">
                  <c:v>5700</c:v>
                </c:pt>
                <c:pt idx="743">
                  <c:v>5700</c:v>
                </c:pt>
                <c:pt idx="744">
                  <c:v>5700</c:v>
                </c:pt>
                <c:pt idx="745">
                  <c:v>5425</c:v>
                </c:pt>
                <c:pt idx="746">
                  <c:v>5425</c:v>
                </c:pt>
                <c:pt idx="747">
                  <c:v>5250</c:v>
                </c:pt>
                <c:pt idx="748">
                  <c:v>5250</c:v>
                </c:pt>
                <c:pt idx="749">
                  <c:v>5250</c:v>
                </c:pt>
                <c:pt idx="750">
                  <c:v>5250</c:v>
                </c:pt>
                <c:pt idx="751">
                  <c:v>5100</c:v>
                </c:pt>
                <c:pt idx="752">
                  <c:v>5100</c:v>
                </c:pt>
                <c:pt idx="753">
                  <c:v>5150</c:v>
                </c:pt>
                <c:pt idx="754">
                  <c:v>5150</c:v>
                </c:pt>
                <c:pt idx="755">
                  <c:v>5150</c:v>
                </c:pt>
                <c:pt idx="756">
                  <c:v>5150</c:v>
                </c:pt>
                <c:pt idx="757">
                  <c:v>5150</c:v>
                </c:pt>
                <c:pt idx="758">
                  <c:v>5150</c:v>
                </c:pt>
                <c:pt idx="759">
                  <c:v>5275</c:v>
                </c:pt>
                <c:pt idx="760">
                  <c:v>5275</c:v>
                </c:pt>
                <c:pt idx="761">
                  <c:v>5275</c:v>
                </c:pt>
                <c:pt idx="762">
                  <c:v>5275</c:v>
                </c:pt>
                <c:pt idx="763">
                  <c:v>5225</c:v>
                </c:pt>
                <c:pt idx="764">
                  <c:v>5225</c:v>
                </c:pt>
                <c:pt idx="765">
                  <c:v>5225</c:v>
                </c:pt>
                <c:pt idx="766">
                  <c:v>5225</c:v>
                </c:pt>
                <c:pt idx="767">
                  <c:v>5225</c:v>
                </c:pt>
                <c:pt idx="768">
                  <c:v>5250</c:v>
                </c:pt>
                <c:pt idx="769">
                  <c:v>5250</c:v>
                </c:pt>
                <c:pt idx="770">
                  <c:v>5250</c:v>
                </c:pt>
                <c:pt idx="771">
                  <c:v>5350</c:v>
                </c:pt>
                <c:pt idx="772">
                  <c:v>5350</c:v>
                </c:pt>
                <c:pt idx="773">
                  <c:v>5350</c:v>
                </c:pt>
                <c:pt idx="774">
                  <c:v>5350</c:v>
                </c:pt>
                <c:pt idx="775">
                  <c:v>5450</c:v>
                </c:pt>
                <c:pt idx="776">
                  <c:v>5475</c:v>
                </c:pt>
                <c:pt idx="777">
                  <c:v>5475</c:v>
                </c:pt>
                <c:pt idx="778">
                  <c:v>5475</c:v>
                </c:pt>
                <c:pt idx="779">
                  <c:v>5475</c:v>
                </c:pt>
                <c:pt idx="780">
                  <c:v>5475</c:v>
                </c:pt>
                <c:pt idx="781">
                  <c:v>5475</c:v>
                </c:pt>
                <c:pt idx="782">
                  <c:v>5500</c:v>
                </c:pt>
                <c:pt idx="783">
                  <c:v>5500</c:v>
                </c:pt>
                <c:pt idx="784">
                  <c:v>5500</c:v>
                </c:pt>
                <c:pt idx="785">
                  <c:v>5500</c:v>
                </c:pt>
                <c:pt idx="786">
                  <c:v>5500</c:v>
                </c:pt>
                <c:pt idx="787">
                  <c:v>5500</c:v>
                </c:pt>
                <c:pt idx="788">
                  <c:v>5500</c:v>
                </c:pt>
                <c:pt idx="789">
                  <c:v>5500</c:v>
                </c:pt>
                <c:pt idx="790">
                  <c:v>5500</c:v>
                </c:pt>
                <c:pt idx="791">
                  <c:v>5500</c:v>
                </c:pt>
                <c:pt idx="792">
                  <c:v>5500</c:v>
                </c:pt>
                <c:pt idx="793">
                  <c:v>5550</c:v>
                </c:pt>
                <c:pt idx="794">
                  <c:v>5550</c:v>
                </c:pt>
                <c:pt idx="795">
                  <c:v>5600</c:v>
                </c:pt>
                <c:pt idx="796">
                  <c:v>5600</c:v>
                </c:pt>
                <c:pt idx="797">
                  <c:v>5600</c:v>
                </c:pt>
                <c:pt idx="798">
                  <c:v>5625</c:v>
                </c:pt>
                <c:pt idx="799">
                  <c:v>5625</c:v>
                </c:pt>
                <c:pt idx="800">
                  <c:v>5650</c:v>
                </c:pt>
                <c:pt idx="801">
                  <c:v>5650</c:v>
                </c:pt>
                <c:pt idx="802">
                  <c:v>5650</c:v>
                </c:pt>
                <c:pt idx="803">
                  <c:v>5650</c:v>
                </c:pt>
                <c:pt idx="804">
                  <c:v>5650</c:v>
                </c:pt>
                <c:pt idx="805">
                  <c:v>5650</c:v>
                </c:pt>
                <c:pt idx="806">
                  <c:v>5650</c:v>
                </c:pt>
                <c:pt idx="807">
                  <c:v>5650</c:v>
                </c:pt>
                <c:pt idx="808">
                  <c:v>5650</c:v>
                </c:pt>
                <c:pt idx="809">
                  <c:v>5650</c:v>
                </c:pt>
                <c:pt idx="810">
                  <c:v>5625</c:v>
                </c:pt>
                <c:pt idx="811">
                  <c:v>5625</c:v>
                </c:pt>
                <c:pt idx="812">
                  <c:v>5625</c:v>
                </c:pt>
                <c:pt idx="813">
                  <c:v>5600</c:v>
                </c:pt>
                <c:pt idx="814">
                  <c:v>5600</c:v>
                </c:pt>
                <c:pt idx="815">
                  <c:v>5600</c:v>
                </c:pt>
                <c:pt idx="816">
                  <c:v>5600</c:v>
                </c:pt>
                <c:pt idx="817">
                  <c:v>5600</c:v>
                </c:pt>
                <c:pt idx="818">
                  <c:v>5600</c:v>
                </c:pt>
                <c:pt idx="819">
                  <c:v>5600</c:v>
                </c:pt>
                <c:pt idx="820">
                  <c:v>5525</c:v>
                </c:pt>
                <c:pt idx="821">
                  <c:v>5500</c:v>
                </c:pt>
                <c:pt idx="822">
                  <c:v>5475</c:v>
                </c:pt>
                <c:pt idx="823">
                  <c:v>5475</c:v>
                </c:pt>
                <c:pt idx="824">
                  <c:v>5475</c:v>
                </c:pt>
                <c:pt idx="825">
                  <c:v>5450</c:v>
                </c:pt>
                <c:pt idx="826">
                  <c:v>5425</c:v>
                </c:pt>
                <c:pt idx="827">
                  <c:v>5400</c:v>
                </c:pt>
                <c:pt idx="828">
                  <c:v>5375</c:v>
                </c:pt>
                <c:pt idx="829">
                  <c:v>5350</c:v>
                </c:pt>
                <c:pt idx="830">
                  <c:v>5275</c:v>
                </c:pt>
                <c:pt idx="831">
                  <c:v>5275</c:v>
                </c:pt>
                <c:pt idx="832">
                  <c:v>5275</c:v>
                </c:pt>
                <c:pt idx="833">
                  <c:v>5275</c:v>
                </c:pt>
                <c:pt idx="834">
                  <c:v>5225</c:v>
                </c:pt>
                <c:pt idx="835">
                  <c:v>5200</c:v>
                </c:pt>
                <c:pt idx="836">
                  <c:v>5200</c:v>
                </c:pt>
                <c:pt idx="837">
                  <c:v>5200</c:v>
                </c:pt>
                <c:pt idx="838">
                  <c:v>5200</c:v>
                </c:pt>
                <c:pt idx="839">
                  <c:v>5175</c:v>
                </c:pt>
                <c:pt idx="840">
                  <c:v>5175</c:v>
                </c:pt>
                <c:pt idx="841">
                  <c:v>5175</c:v>
                </c:pt>
                <c:pt idx="842">
                  <c:v>5175</c:v>
                </c:pt>
                <c:pt idx="843">
                  <c:v>5150</c:v>
                </c:pt>
                <c:pt idx="844">
                  <c:v>5125</c:v>
                </c:pt>
                <c:pt idx="845">
                  <c:v>5100</c:v>
                </c:pt>
                <c:pt idx="846">
                  <c:v>5100</c:v>
                </c:pt>
                <c:pt idx="847">
                  <c:v>5100</c:v>
                </c:pt>
                <c:pt idx="848">
                  <c:v>5095</c:v>
                </c:pt>
                <c:pt idx="849">
                  <c:v>5095</c:v>
                </c:pt>
                <c:pt idx="850">
                  <c:v>5075</c:v>
                </c:pt>
                <c:pt idx="851">
                  <c:v>5025</c:v>
                </c:pt>
                <c:pt idx="852">
                  <c:v>5025</c:v>
                </c:pt>
                <c:pt idx="853">
                  <c:v>5025</c:v>
                </c:pt>
                <c:pt idx="854">
                  <c:v>4925</c:v>
                </c:pt>
                <c:pt idx="855">
                  <c:v>4900</c:v>
                </c:pt>
                <c:pt idx="856">
                  <c:v>4875</c:v>
                </c:pt>
                <c:pt idx="857">
                  <c:v>4800</c:v>
                </c:pt>
                <c:pt idx="858">
                  <c:v>4800</c:v>
                </c:pt>
                <c:pt idx="859">
                  <c:v>4800</c:v>
                </c:pt>
                <c:pt idx="860">
                  <c:v>4800</c:v>
                </c:pt>
                <c:pt idx="861">
                  <c:v>4800</c:v>
                </c:pt>
                <c:pt idx="862">
                  <c:v>4800</c:v>
                </c:pt>
                <c:pt idx="863">
                  <c:v>4800</c:v>
                </c:pt>
                <c:pt idx="864">
                  <c:v>4800</c:v>
                </c:pt>
                <c:pt idx="865">
                  <c:v>4800</c:v>
                </c:pt>
                <c:pt idx="866">
                  <c:v>4750</c:v>
                </c:pt>
                <c:pt idx="867">
                  <c:v>4750</c:v>
                </c:pt>
                <c:pt idx="868">
                  <c:v>4725</c:v>
                </c:pt>
                <c:pt idx="869">
                  <c:v>4725</c:v>
                </c:pt>
                <c:pt idx="870">
                  <c:v>4675</c:v>
                </c:pt>
                <c:pt idx="871">
                  <c:v>4650</c:v>
                </c:pt>
                <c:pt idx="872">
                  <c:v>4625</c:v>
                </c:pt>
                <c:pt idx="873">
                  <c:v>4600</c:v>
                </c:pt>
                <c:pt idx="874">
                  <c:v>4600</c:v>
                </c:pt>
                <c:pt idx="875">
                  <c:v>4600</c:v>
                </c:pt>
                <c:pt idx="876">
                  <c:v>4525</c:v>
                </c:pt>
                <c:pt idx="877">
                  <c:v>4500</c:v>
                </c:pt>
                <c:pt idx="878">
                  <c:v>4500</c:v>
                </c:pt>
                <c:pt idx="879">
                  <c:v>4475</c:v>
                </c:pt>
                <c:pt idx="880">
                  <c:v>4350</c:v>
                </c:pt>
                <c:pt idx="881">
                  <c:v>4300</c:v>
                </c:pt>
                <c:pt idx="882">
                  <c:v>4300</c:v>
                </c:pt>
                <c:pt idx="883">
                  <c:v>4200</c:v>
                </c:pt>
                <c:pt idx="884">
                  <c:v>4200</c:v>
                </c:pt>
                <c:pt idx="885">
                  <c:v>4200</c:v>
                </c:pt>
                <c:pt idx="886">
                  <c:v>4200</c:v>
                </c:pt>
                <c:pt idx="887">
                  <c:v>4125</c:v>
                </c:pt>
                <c:pt idx="888">
                  <c:v>4125</c:v>
                </c:pt>
                <c:pt idx="889">
                  <c:v>4125</c:v>
                </c:pt>
                <c:pt idx="890">
                  <c:v>4100</c:v>
                </c:pt>
                <c:pt idx="891">
                  <c:v>4100</c:v>
                </c:pt>
                <c:pt idx="892">
                  <c:v>4150</c:v>
                </c:pt>
                <c:pt idx="893">
                  <c:v>4150</c:v>
                </c:pt>
                <c:pt idx="894">
                  <c:v>4125</c:v>
                </c:pt>
                <c:pt idx="895">
                  <c:v>4125</c:v>
                </c:pt>
                <c:pt idx="896">
                  <c:v>4100</c:v>
                </c:pt>
                <c:pt idx="897">
                  <c:v>4100</c:v>
                </c:pt>
                <c:pt idx="898">
                  <c:v>4100</c:v>
                </c:pt>
                <c:pt idx="899">
                  <c:v>4100</c:v>
                </c:pt>
                <c:pt idx="900">
                  <c:v>4100</c:v>
                </c:pt>
                <c:pt idx="901">
                  <c:v>4100</c:v>
                </c:pt>
                <c:pt idx="902">
                  <c:v>4050</c:v>
                </c:pt>
                <c:pt idx="903">
                  <c:v>4050</c:v>
                </c:pt>
                <c:pt idx="904">
                  <c:v>4050</c:v>
                </c:pt>
                <c:pt idx="905">
                  <c:v>4050</c:v>
                </c:pt>
                <c:pt idx="906">
                  <c:v>4050</c:v>
                </c:pt>
                <c:pt idx="907">
                  <c:v>4025</c:v>
                </c:pt>
                <c:pt idx="908">
                  <c:v>4025</c:v>
                </c:pt>
                <c:pt idx="909">
                  <c:v>4025</c:v>
                </c:pt>
                <c:pt idx="910">
                  <c:v>3975</c:v>
                </c:pt>
                <c:pt idx="911">
                  <c:v>3925</c:v>
                </c:pt>
                <c:pt idx="912">
                  <c:v>3900</c:v>
                </c:pt>
                <c:pt idx="913">
                  <c:v>3900</c:v>
                </c:pt>
                <c:pt idx="914">
                  <c:v>3900</c:v>
                </c:pt>
                <c:pt idx="915">
                  <c:v>3900</c:v>
                </c:pt>
                <c:pt idx="916">
                  <c:v>3900</c:v>
                </c:pt>
                <c:pt idx="917">
                  <c:v>3900</c:v>
                </c:pt>
                <c:pt idx="918">
                  <c:v>3900</c:v>
                </c:pt>
                <c:pt idx="919" formatCode="General">
                  <c:v>3900</c:v>
                </c:pt>
                <c:pt idx="920" formatCode="General">
                  <c:v>3900</c:v>
                </c:pt>
                <c:pt idx="921" formatCode="General">
                  <c:v>3900</c:v>
                </c:pt>
                <c:pt idx="922" formatCode="General">
                  <c:v>3900</c:v>
                </c:pt>
                <c:pt idx="923" formatCode="General">
                  <c:v>3900</c:v>
                </c:pt>
                <c:pt idx="924" formatCode="General">
                  <c:v>3900</c:v>
                </c:pt>
                <c:pt idx="925" formatCode="General">
                  <c:v>3900</c:v>
                </c:pt>
                <c:pt idx="926" formatCode="General">
                  <c:v>3900</c:v>
                </c:pt>
                <c:pt idx="927" formatCode="General">
                  <c:v>3900</c:v>
                </c:pt>
                <c:pt idx="928" formatCode="General">
                  <c:v>3900</c:v>
                </c:pt>
                <c:pt idx="929" formatCode="General">
                  <c:v>3900</c:v>
                </c:pt>
                <c:pt idx="930" formatCode="General">
                  <c:v>3925</c:v>
                </c:pt>
                <c:pt idx="931" formatCode="General">
                  <c:v>3925</c:v>
                </c:pt>
                <c:pt idx="932" formatCode="General">
                  <c:v>3925</c:v>
                </c:pt>
                <c:pt idx="933" formatCode="General">
                  <c:v>3925</c:v>
                </c:pt>
                <c:pt idx="934" formatCode="General">
                  <c:v>3925</c:v>
                </c:pt>
                <c:pt idx="935" formatCode="General">
                  <c:v>3925</c:v>
                </c:pt>
                <c:pt idx="936" formatCode="General">
                  <c:v>3925</c:v>
                </c:pt>
                <c:pt idx="937" formatCode="General">
                  <c:v>3925</c:v>
                </c:pt>
                <c:pt idx="938" formatCode="General">
                  <c:v>3925</c:v>
                </c:pt>
                <c:pt idx="939" formatCode="General">
                  <c:v>3925</c:v>
                </c:pt>
                <c:pt idx="940" formatCode="General">
                  <c:v>3925</c:v>
                </c:pt>
                <c:pt idx="941" formatCode="General">
                  <c:v>3925</c:v>
                </c:pt>
                <c:pt idx="942" formatCode="General">
                  <c:v>3925</c:v>
                </c:pt>
                <c:pt idx="943" formatCode="General">
                  <c:v>3925</c:v>
                </c:pt>
                <c:pt idx="944" formatCode="General">
                  <c:v>3925</c:v>
                </c:pt>
                <c:pt idx="945" formatCode="General">
                  <c:v>3925</c:v>
                </c:pt>
                <c:pt idx="946" formatCode="General">
                  <c:v>3925</c:v>
                </c:pt>
                <c:pt idx="947" formatCode="General">
                  <c:v>3925</c:v>
                </c:pt>
                <c:pt idx="948" formatCode="General">
                  <c:v>3925</c:v>
                </c:pt>
                <c:pt idx="949" formatCode="General">
                  <c:v>3925</c:v>
                </c:pt>
                <c:pt idx="950" formatCode="General">
                  <c:v>3900</c:v>
                </c:pt>
                <c:pt idx="951" formatCode="General">
                  <c:v>3900</c:v>
                </c:pt>
                <c:pt idx="952" formatCode="General">
                  <c:v>3900</c:v>
                </c:pt>
                <c:pt idx="953" formatCode="General">
                  <c:v>3900</c:v>
                </c:pt>
                <c:pt idx="954" formatCode="General">
                  <c:v>3900</c:v>
                </c:pt>
                <c:pt idx="955" formatCode="General">
                  <c:v>3900</c:v>
                </c:pt>
                <c:pt idx="956" formatCode="General">
                  <c:v>3900</c:v>
                </c:pt>
                <c:pt idx="957" formatCode="General">
                  <c:v>3850</c:v>
                </c:pt>
                <c:pt idx="958" formatCode="General">
                  <c:v>3850</c:v>
                </c:pt>
                <c:pt idx="959" formatCode="General">
                  <c:v>3850</c:v>
                </c:pt>
                <c:pt idx="960" formatCode="General">
                  <c:v>3850</c:v>
                </c:pt>
                <c:pt idx="961" formatCode="General">
                  <c:v>3850</c:v>
                </c:pt>
                <c:pt idx="962" formatCode="General">
                  <c:v>3850</c:v>
                </c:pt>
                <c:pt idx="963" formatCode="General">
                  <c:v>3800</c:v>
                </c:pt>
                <c:pt idx="964" formatCode="General">
                  <c:v>3800</c:v>
                </c:pt>
                <c:pt idx="965" formatCode="General">
                  <c:v>3800</c:v>
                </c:pt>
                <c:pt idx="966">
                  <c:v>3750</c:v>
                </c:pt>
                <c:pt idx="967" formatCode="General">
                  <c:v>3750</c:v>
                </c:pt>
                <c:pt idx="968" formatCode="General">
                  <c:v>3750</c:v>
                </c:pt>
                <c:pt idx="969" formatCode="General">
                  <c:v>3750</c:v>
                </c:pt>
                <c:pt idx="970" formatCode="General">
                  <c:v>3700</c:v>
                </c:pt>
                <c:pt idx="971" formatCode="General">
                  <c:v>3700</c:v>
                </c:pt>
                <c:pt idx="972" formatCode="General">
                  <c:v>3700</c:v>
                </c:pt>
                <c:pt idx="973" formatCode="General">
                  <c:v>3700</c:v>
                </c:pt>
                <c:pt idx="974" formatCode="General">
                  <c:v>3700</c:v>
                </c:pt>
                <c:pt idx="975" formatCode="General">
                  <c:v>3700</c:v>
                </c:pt>
                <c:pt idx="976" formatCode="General">
                  <c:v>3700</c:v>
                </c:pt>
                <c:pt idx="977" formatCode="General">
                  <c:v>3700</c:v>
                </c:pt>
                <c:pt idx="978" formatCode="General">
                  <c:v>3700</c:v>
                </c:pt>
                <c:pt idx="979" formatCode="General">
                  <c:v>3700</c:v>
                </c:pt>
                <c:pt idx="980" formatCode="General">
                  <c:v>3700</c:v>
                </c:pt>
                <c:pt idx="981" formatCode="General">
                  <c:v>3700</c:v>
                </c:pt>
                <c:pt idx="982" formatCode="General">
                  <c:v>3725</c:v>
                </c:pt>
                <c:pt idx="983" formatCode="General">
                  <c:v>3725</c:v>
                </c:pt>
                <c:pt idx="984" formatCode="General">
                  <c:v>3725</c:v>
                </c:pt>
                <c:pt idx="985" formatCode="General">
                  <c:v>3725</c:v>
                </c:pt>
                <c:pt idx="986" formatCode="General">
                  <c:v>3700</c:v>
                </c:pt>
                <c:pt idx="987" formatCode="General">
                  <c:v>3700</c:v>
                </c:pt>
                <c:pt idx="988" formatCode="General">
                  <c:v>3700</c:v>
                </c:pt>
                <c:pt idx="989" formatCode="General">
                  <c:v>3700</c:v>
                </c:pt>
                <c:pt idx="990" formatCode="General">
                  <c:v>3700</c:v>
                </c:pt>
                <c:pt idx="991" formatCode="General">
                  <c:v>3700</c:v>
                </c:pt>
                <c:pt idx="992" formatCode="General">
                  <c:v>3700</c:v>
                </c:pt>
                <c:pt idx="993" formatCode="General">
                  <c:v>3700</c:v>
                </c:pt>
                <c:pt idx="994" formatCode="General">
                  <c:v>3690</c:v>
                </c:pt>
                <c:pt idx="995" formatCode="General">
                  <c:v>3690</c:v>
                </c:pt>
                <c:pt idx="996" formatCode="General">
                  <c:v>3675</c:v>
                </c:pt>
                <c:pt idx="997" formatCode="General">
                  <c:v>3675</c:v>
                </c:pt>
                <c:pt idx="998" formatCode="General">
                  <c:v>3650</c:v>
                </c:pt>
                <c:pt idx="999" formatCode="General">
                  <c:v>3650</c:v>
                </c:pt>
                <c:pt idx="1000" formatCode="General">
                  <c:v>3650</c:v>
                </c:pt>
                <c:pt idx="1001" formatCode="General">
                  <c:v>3650</c:v>
                </c:pt>
                <c:pt idx="1002" formatCode="General">
                  <c:v>3650</c:v>
                </c:pt>
                <c:pt idx="1003" formatCode="General">
                  <c:v>3650</c:v>
                </c:pt>
                <c:pt idx="1004" formatCode="General">
                  <c:v>3650</c:v>
                </c:pt>
                <c:pt idx="1005" formatCode="General">
                  <c:v>3665</c:v>
                </c:pt>
                <c:pt idx="1006" formatCode="General">
                  <c:v>3665</c:v>
                </c:pt>
                <c:pt idx="1007" formatCode="General">
                  <c:v>3665</c:v>
                </c:pt>
                <c:pt idx="1008" formatCode="General">
                  <c:v>3665</c:v>
                </c:pt>
                <c:pt idx="1009" formatCode="General">
                  <c:v>3650</c:v>
                </c:pt>
                <c:pt idx="1010" formatCode="General">
                  <c:v>3650</c:v>
                </c:pt>
                <c:pt idx="1011" formatCode="General">
                  <c:v>3650</c:v>
                </c:pt>
                <c:pt idx="1012" formatCode="General">
                  <c:v>3650</c:v>
                </c:pt>
                <c:pt idx="1013" formatCode="General">
                  <c:v>3650</c:v>
                </c:pt>
                <c:pt idx="1014" formatCode="General">
                  <c:v>3650</c:v>
                </c:pt>
                <c:pt idx="1015" formatCode="General">
                  <c:v>3650</c:v>
                </c:pt>
                <c:pt idx="1016" formatCode="General">
                  <c:v>3675</c:v>
                </c:pt>
                <c:pt idx="1017" formatCode="General">
                  <c:v>3675</c:v>
                </c:pt>
                <c:pt idx="1018" formatCode="General">
                  <c:v>3700</c:v>
                </c:pt>
                <c:pt idx="1019" formatCode="General">
                  <c:v>3700</c:v>
                </c:pt>
                <c:pt idx="1020" formatCode="General">
                  <c:v>3690</c:v>
                </c:pt>
                <c:pt idx="1021" formatCode="General">
                  <c:v>3700</c:v>
                </c:pt>
                <c:pt idx="1022" formatCode="General">
                  <c:v>3700</c:v>
                </c:pt>
                <c:pt idx="1023" formatCode="General">
                  <c:v>3700</c:v>
                </c:pt>
                <c:pt idx="1024" formatCode="General">
                  <c:v>3700</c:v>
                </c:pt>
                <c:pt idx="1025" formatCode="General">
                  <c:v>3700</c:v>
                </c:pt>
                <c:pt idx="1026" formatCode="General">
                  <c:v>3700</c:v>
                </c:pt>
                <c:pt idx="1027" formatCode="General">
                  <c:v>3700</c:v>
                </c:pt>
                <c:pt idx="1028" formatCode="General">
                  <c:v>3700</c:v>
                </c:pt>
                <c:pt idx="1029" formatCode="General">
                  <c:v>3700</c:v>
                </c:pt>
                <c:pt idx="1030" formatCode="General">
                  <c:v>3700</c:v>
                </c:pt>
                <c:pt idx="1031">
                  <c:v>3700</c:v>
                </c:pt>
                <c:pt idx="1032" formatCode="General">
                  <c:v>3750</c:v>
                </c:pt>
                <c:pt idx="1033" formatCode="General">
                  <c:v>3750</c:v>
                </c:pt>
                <c:pt idx="1034" formatCode="General">
                  <c:v>3750</c:v>
                </c:pt>
                <c:pt idx="1035" formatCode="General">
                  <c:v>3750</c:v>
                </c:pt>
                <c:pt idx="1036" formatCode="General">
                  <c:v>3750</c:v>
                </c:pt>
                <c:pt idx="1037" formatCode="General">
                  <c:v>3750</c:v>
                </c:pt>
                <c:pt idx="1038" formatCode="General">
                  <c:v>3750</c:v>
                </c:pt>
                <c:pt idx="1039" formatCode="General">
                  <c:v>3675</c:v>
                </c:pt>
                <c:pt idx="1040" formatCode="General">
                  <c:v>3675</c:v>
                </c:pt>
                <c:pt idx="1041" formatCode="General">
                  <c:v>3675</c:v>
                </c:pt>
                <c:pt idx="1042" formatCode="General">
                  <c:v>3675</c:v>
                </c:pt>
                <c:pt idx="1043" formatCode="General">
                  <c:v>3675</c:v>
                </c:pt>
                <c:pt idx="1044" formatCode="General">
                  <c:v>3675</c:v>
                </c:pt>
                <c:pt idx="1045" formatCode="General">
                  <c:v>3675</c:v>
                </c:pt>
                <c:pt idx="1046" formatCode="General">
                  <c:v>3675</c:v>
                </c:pt>
                <c:pt idx="1047" formatCode="General">
                  <c:v>3700</c:v>
                </c:pt>
                <c:pt idx="1048" formatCode="General">
                  <c:v>3700</c:v>
                </c:pt>
                <c:pt idx="1049" formatCode="General">
                  <c:v>3700</c:v>
                </c:pt>
                <c:pt idx="1050" formatCode="General">
                  <c:v>3700</c:v>
                </c:pt>
                <c:pt idx="1051" formatCode="General">
                  <c:v>3700</c:v>
                </c:pt>
                <c:pt idx="1052" formatCode="General">
                  <c:v>3700</c:v>
                </c:pt>
                <c:pt idx="1053" formatCode="General">
                  <c:v>3700</c:v>
                </c:pt>
                <c:pt idx="1054" formatCode="General">
                  <c:v>3700</c:v>
                </c:pt>
                <c:pt idx="1055" formatCode="General">
                  <c:v>3700</c:v>
                </c:pt>
                <c:pt idx="1056" formatCode="General">
                  <c:v>3700</c:v>
                </c:pt>
                <c:pt idx="1057" formatCode="General">
                  <c:v>3700</c:v>
                </c:pt>
                <c:pt idx="1058" formatCode="General">
                  <c:v>3740</c:v>
                </c:pt>
                <c:pt idx="1059" formatCode="General">
                  <c:v>3740</c:v>
                </c:pt>
                <c:pt idx="1060" formatCode="General">
                  <c:v>3740</c:v>
                </c:pt>
                <c:pt idx="1061" formatCode="General">
                  <c:v>3740</c:v>
                </c:pt>
                <c:pt idx="1062" formatCode="General">
                  <c:v>3740</c:v>
                </c:pt>
                <c:pt idx="1063" formatCode="General">
                  <c:v>3740</c:v>
                </c:pt>
                <c:pt idx="1064" formatCode="General">
                  <c:v>3740</c:v>
                </c:pt>
                <c:pt idx="1065" formatCode="General">
                  <c:v>3740</c:v>
                </c:pt>
                <c:pt idx="1066" formatCode="General">
                  <c:v>3740</c:v>
                </c:pt>
                <c:pt idx="1067" formatCode="General">
                  <c:v>3740</c:v>
                </c:pt>
                <c:pt idx="1068" formatCode="General">
                  <c:v>3740</c:v>
                </c:pt>
                <c:pt idx="1069" formatCode="General">
                  <c:v>3725</c:v>
                </c:pt>
                <c:pt idx="1070" formatCode="General">
                  <c:v>3725</c:v>
                </c:pt>
                <c:pt idx="1071" formatCode="General">
                  <c:v>3725</c:v>
                </c:pt>
                <c:pt idx="1072" formatCode="General">
                  <c:v>3740</c:v>
                </c:pt>
                <c:pt idx="1073" formatCode="General">
                  <c:v>3750</c:v>
                </c:pt>
                <c:pt idx="1074" formatCode="General">
                  <c:v>3750</c:v>
                </c:pt>
                <c:pt idx="1075" formatCode="General">
                  <c:v>3775</c:v>
                </c:pt>
                <c:pt idx="1076" formatCode="General">
                  <c:v>3775</c:v>
                </c:pt>
                <c:pt idx="1077" formatCode="General">
                  <c:v>3775</c:v>
                </c:pt>
                <c:pt idx="1078" formatCode="General">
                  <c:v>3775</c:v>
                </c:pt>
                <c:pt idx="1079" formatCode="General">
                  <c:v>3775</c:v>
                </c:pt>
                <c:pt idx="1080" formatCode="General">
                  <c:v>3800</c:v>
                </c:pt>
                <c:pt idx="1081" formatCode="General">
                  <c:v>3800</c:v>
                </c:pt>
                <c:pt idx="1082" formatCode="General">
                  <c:v>3800</c:v>
                </c:pt>
                <c:pt idx="1083" formatCode="General">
                  <c:v>3800</c:v>
                </c:pt>
                <c:pt idx="1084" formatCode="General">
                  <c:v>3800</c:v>
                </c:pt>
                <c:pt idx="1085" formatCode="General">
                  <c:v>3800</c:v>
                </c:pt>
                <c:pt idx="1086" formatCode="General">
                  <c:v>3800</c:v>
                </c:pt>
                <c:pt idx="1087" formatCode="General">
                  <c:v>3800</c:v>
                </c:pt>
                <c:pt idx="1088" formatCode="General">
                  <c:v>3800</c:v>
                </c:pt>
                <c:pt idx="1089" formatCode="General">
                  <c:v>3775</c:v>
                </c:pt>
                <c:pt idx="1090" formatCode="General">
                  <c:v>3775</c:v>
                </c:pt>
                <c:pt idx="1091" formatCode="General">
                  <c:v>3775</c:v>
                </c:pt>
                <c:pt idx="1092" formatCode="General">
                  <c:v>3775</c:v>
                </c:pt>
                <c:pt idx="1093" formatCode="General">
                  <c:v>3775</c:v>
                </c:pt>
                <c:pt idx="1094" formatCode="General">
                  <c:v>3775</c:v>
                </c:pt>
                <c:pt idx="1095" formatCode="General">
                  <c:v>3775</c:v>
                </c:pt>
                <c:pt idx="1096" formatCode="General">
                  <c:v>3775</c:v>
                </c:pt>
                <c:pt idx="1097" formatCode="General">
                  <c:v>3775</c:v>
                </c:pt>
                <c:pt idx="1098" formatCode="General">
                  <c:v>3775</c:v>
                </c:pt>
                <c:pt idx="1099" formatCode="General">
                  <c:v>3775</c:v>
                </c:pt>
                <c:pt idx="1100" formatCode="General">
                  <c:v>3725</c:v>
                </c:pt>
                <c:pt idx="1101" formatCode="General">
                  <c:v>3725</c:v>
                </c:pt>
                <c:pt idx="1102" formatCode="General">
                  <c:v>3725</c:v>
                </c:pt>
                <c:pt idx="1103" formatCode="General">
                  <c:v>3725</c:v>
                </c:pt>
                <c:pt idx="1104" formatCode="General">
                  <c:v>3725</c:v>
                </c:pt>
                <c:pt idx="1105" formatCode="General">
                  <c:v>3675</c:v>
                </c:pt>
                <c:pt idx="1106" formatCode="General">
                  <c:v>3675</c:v>
                </c:pt>
                <c:pt idx="1107" formatCode="General">
                  <c:v>3675</c:v>
                </c:pt>
                <c:pt idx="1108" formatCode="General">
                  <c:v>3675</c:v>
                </c:pt>
                <c:pt idx="1109" formatCode="General">
                  <c:v>3650</c:v>
                </c:pt>
                <c:pt idx="1110" formatCode="General">
                  <c:v>3650</c:v>
                </c:pt>
                <c:pt idx="1111" formatCode="General">
                  <c:v>3650</c:v>
                </c:pt>
                <c:pt idx="1112" formatCode="General">
                  <c:v>3650</c:v>
                </c:pt>
                <c:pt idx="1113" formatCode="General">
                  <c:v>3600</c:v>
                </c:pt>
                <c:pt idx="1114" formatCode="General">
                  <c:v>3600</c:v>
                </c:pt>
                <c:pt idx="1115" formatCode="General">
                  <c:v>3600</c:v>
                </c:pt>
                <c:pt idx="1116" formatCode="General">
                  <c:v>3600</c:v>
                </c:pt>
                <c:pt idx="1117" formatCode="General">
                  <c:v>3600</c:v>
                </c:pt>
                <c:pt idx="1118" formatCode="General">
                  <c:v>3600</c:v>
                </c:pt>
                <c:pt idx="1119" formatCode="General">
                  <c:v>3600</c:v>
                </c:pt>
                <c:pt idx="1120" formatCode="General">
                  <c:v>3600</c:v>
                </c:pt>
                <c:pt idx="1121" formatCode="General">
                  <c:v>3600</c:v>
                </c:pt>
                <c:pt idx="1122" formatCode="General">
                  <c:v>3550</c:v>
                </c:pt>
                <c:pt idx="1123" formatCode="General">
                  <c:v>3550</c:v>
                </c:pt>
                <c:pt idx="1124" formatCode="General">
                  <c:v>3550</c:v>
                </c:pt>
                <c:pt idx="1125" formatCode="General">
                  <c:v>3550</c:v>
                </c:pt>
                <c:pt idx="1126" formatCode="General">
                  <c:v>3550</c:v>
                </c:pt>
                <c:pt idx="1127" formatCode="General">
                  <c:v>3550</c:v>
                </c:pt>
                <c:pt idx="1128" formatCode="General">
                  <c:v>3500</c:v>
                </c:pt>
                <c:pt idx="1129" formatCode="General">
                  <c:v>3500</c:v>
                </c:pt>
                <c:pt idx="1130" formatCode="General">
                  <c:v>3500</c:v>
                </c:pt>
                <c:pt idx="1131">
                  <c:v>3500</c:v>
                </c:pt>
                <c:pt idx="1132" formatCode="General">
                  <c:v>3500</c:v>
                </c:pt>
                <c:pt idx="1133" formatCode="General">
                  <c:v>3500</c:v>
                </c:pt>
                <c:pt idx="1134" formatCode="General">
                  <c:v>3500</c:v>
                </c:pt>
                <c:pt idx="1135" formatCode="General">
                  <c:v>3500</c:v>
                </c:pt>
                <c:pt idx="1136" formatCode="General">
                  <c:v>3500</c:v>
                </c:pt>
                <c:pt idx="1137" formatCode="General">
                  <c:v>3500</c:v>
                </c:pt>
                <c:pt idx="1138" formatCode="General">
                  <c:v>3500</c:v>
                </c:pt>
                <c:pt idx="1139" formatCode="General">
                  <c:v>3500</c:v>
                </c:pt>
                <c:pt idx="1140" formatCode="General">
                  <c:v>3500</c:v>
                </c:pt>
                <c:pt idx="1141" formatCode="General">
                  <c:v>3500</c:v>
                </c:pt>
                <c:pt idx="1142" formatCode="General">
                  <c:v>3500</c:v>
                </c:pt>
                <c:pt idx="1143" formatCode="General">
                  <c:v>3500</c:v>
                </c:pt>
                <c:pt idx="1144" formatCode="General">
                  <c:v>3500</c:v>
                </c:pt>
                <c:pt idx="1145" formatCode="General">
                  <c:v>3500</c:v>
                </c:pt>
                <c:pt idx="1146" formatCode="General">
                  <c:v>3500</c:v>
                </c:pt>
                <c:pt idx="1147" formatCode="General">
                  <c:v>3500</c:v>
                </c:pt>
                <c:pt idx="1148" formatCode="General">
                  <c:v>3500</c:v>
                </c:pt>
                <c:pt idx="1149" formatCode="General">
                  <c:v>3515</c:v>
                </c:pt>
                <c:pt idx="1150" formatCode="General">
                  <c:v>3515</c:v>
                </c:pt>
                <c:pt idx="1151" formatCode="General">
                  <c:v>3515</c:v>
                </c:pt>
                <c:pt idx="1152" formatCode="General">
                  <c:v>3515</c:v>
                </c:pt>
                <c:pt idx="1153" formatCode="General">
                  <c:v>3515</c:v>
                </c:pt>
                <c:pt idx="1154" formatCode="General">
                  <c:v>3515</c:v>
                </c:pt>
                <c:pt idx="1155" formatCode="General">
                  <c:v>3515</c:v>
                </c:pt>
                <c:pt idx="1156" formatCode="General">
                  <c:v>3525</c:v>
                </c:pt>
                <c:pt idx="1157" formatCode="General">
                  <c:v>3525</c:v>
                </c:pt>
                <c:pt idx="1158" formatCode="General">
                  <c:v>3525</c:v>
                </c:pt>
                <c:pt idx="1159" formatCode="General">
                  <c:v>3525</c:v>
                </c:pt>
                <c:pt idx="1160" formatCode="General">
                  <c:v>3525</c:v>
                </c:pt>
                <c:pt idx="1161" formatCode="General">
                  <c:v>3525</c:v>
                </c:pt>
                <c:pt idx="1162" formatCode="General">
                  <c:v>3525</c:v>
                </c:pt>
                <c:pt idx="1163" formatCode="General">
                  <c:v>3525</c:v>
                </c:pt>
                <c:pt idx="1164" formatCode="General">
                  <c:v>3525</c:v>
                </c:pt>
                <c:pt idx="1165" formatCode="General">
                  <c:v>3525</c:v>
                </c:pt>
                <c:pt idx="1166" formatCode="General">
                  <c:v>3525</c:v>
                </c:pt>
                <c:pt idx="1167" formatCode="General">
                  <c:v>3525</c:v>
                </c:pt>
                <c:pt idx="1168" formatCode="General">
                  <c:v>3550</c:v>
                </c:pt>
                <c:pt idx="1169" formatCode="General">
                  <c:v>3550</c:v>
                </c:pt>
                <c:pt idx="1170" formatCode="General">
                  <c:v>3550</c:v>
                </c:pt>
                <c:pt idx="1171" formatCode="General">
                  <c:v>3550</c:v>
                </c:pt>
                <c:pt idx="1172" formatCode="General">
                  <c:v>3550</c:v>
                </c:pt>
                <c:pt idx="1173" formatCode="General">
                  <c:v>3550</c:v>
                </c:pt>
                <c:pt idx="1174" formatCode="General">
                  <c:v>3550</c:v>
                </c:pt>
                <c:pt idx="1175" formatCode="General">
                  <c:v>3550</c:v>
                </c:pt>
                <c:pt idx="1176" formatCode="General">
                  <c:v>3535</c:v>
                </c:pt>
                <c:pt idx="1177" formatCode="General">
                  <c:v>3535</c:v>
                </c:pt>
                <c:pt idx="1178" formatCode="General">
                  <c:v>3600</c:v>
                </c:pt>
                <c:pt idx="1179" formatCode="General">
                  <c:v>3600</c:v>
                </c:pt>
                <c:pt idx="1180" formatCode="General">
                  <c:v>3600</c:v>
                </c:pt>
                <c:pt idx="1181" formatCode="General">
                  <c:v>3600</c:v>
                </c:pt>
                <c:pt idx="1182" formatCode="General">
                  <c:v>3600</c:v>
                </c:pt>
                <c:pt idx="1183" formatCode="General">
                  <c:v>3800</c:v>
                </c:pt>
                <c:pt idx="1184" formatCode="General">
                  <c:v>3700</c:v>
                </c:pt>
                <c:pt idx="1185" formatCode="General">
                  <c:v>3700</c:v>
                </c:pt>
                <c:pt idx="1186" formatCode="General">
                  <c:v>3675</c:v>
                </c:pt>
                <c:pt idx="1187" formatCode="General">
                  <c:v>3650</c:v>
                </c:pt>
                <c:pt idx="1188" formatCode="General">
                  <c:v>3600</c:v>
                </c:pt>
                <c:pt idx="1189" formatCode="General">
                  <c:v>3600</c:v>
                </c:pt>
                <c:pt idx="1190" formatCode="General">
                  <c:v>3600</c:v>
                </c:pt>
                <c:pt idx="1191" formatCode="General">
                  <c:v>3600</c:v>
                </c:pt>
                <c:pt idx="1192" formatCode="General">
                  <c:v>3600</c:v>
                </c:pt>
                <c:pt idx="1193" formatCode="General">
                  <c:v>3600</c:v>
                </c:pt>
                <c:pt idx="1194" formatCode="General">
                  <c:v>3600</c:v>
                </c:pt>
                <c:pt idx="1195" formatCode="General">
                  <c:v>3600</c:v>
                </c:pt>
                <c:pt idx="1196">
                  <c:v>3600</c:v>
                </c:pt>
                <c:pt idx="1197">
                  <c:v>3600</c:v>
                </c:pt>
                <c:pt idx="1198">
                  <c:v>3600</c:v>
                </c:pt>
                <c:pt idx="1199">
                  <c:v>3600</c:v>
                </c:pt>
                <c:pt idx="1200">
                  <c:v>3600</c:v>
                </c:pt>
                <c:pt idx="1201">
                  <c:v>3600</c:v>
                </c:pt>
                <c:pt idx="1202" formatCode="General">
                  <c:v>3530</c:v>
                </c:pt>
                <c:pt idx="1203" formatCode="General">
                  <c:v>3530</c:v>
                </c:pt>
                <c:pt idx="1204" formatCode="General">
                  <c:v>3530</c:v>
                </c:pt>
                <c:pt idx="1205" formatCode="General">
                  <c:v>3550</c:v>
                </c:pt>
                <c:pt idx="1206" formatCode="General">
                  <c:v>3550</c:v>
                </c:pt>
                <c:pt idx="1207" formatCode="General">
                  <c:v>3550</c:v>
                </c:pt>
                <c:pt idx="1208" formatCode="General">
                  <c:v>3550</c:v>
                </c:pt>
                <c:pt idx="1209" formatCode="General">
                  <c:v>3550</c:v>
                </c:pt>
                <c:pt idx="1210" formatCode="General">
                  <c:v>3540</c:v>
                </c:pt>
                <c:pt idx="1211" formatCode="General">
                  <c:v>3540</c:v>
                </c:pt>
                <c:pt idx="1212" formatCode="General">
                  <c:v>3540</c:v>
                </c:pt>
                <c:pt idx="1213" formatCode="General">
                  <c:v>3540</c:v>
                </c:pt>
                <c:pt idx="1214" formatCode="General">
                  <c:v>3540</c:v>
                </c:pt>
                <c:pt idx="1215" formatCode="General">
                  <c:v>3540</c:v>
                </c:pt>
                <c:pt idx="1216" formatCode="General">
                  <c:v>3540</c:v>
                </c:pt>
                <c:pt idx="1217" formatCode="General">
                  <c:v>3540</c:v>
                </c:pt>
                <c:pt idx="1218" formatCode="General">
                  <c:v>3500</c:v>
                </c:pt>
                <c:pt idx="1219" formatCode="General">
                  <c:v>3500</c:v>
                </c:pt>
                <c:pt idx="1220" formatCode="General">
                  <c:v>3500</c:v>
                </c:pt>
                <c:pt idx="1221" formatCode="General">
                  <c:v>3500</c:v>
                </c:pt>
                <c:pt idx="1222" formatCode="General">
                  <c:v>3490</c:v>
                </c:pt>
                <c:pt idx="1223" formatCode="General">
                  <c:v>3490</c:v>
                </c:pt>
                <c:pt idx="1224" formatCode="General">
                  <c:v>3490</c:v>
                </c:pt>
                <c:pt idx="1225" formatCode="General">
                  <c:v>3490</c:v>
                </c:pt>
                <c:pt idx="1226" formatCode="General">
                  <c:v>3490</c:v>
                </c:pt>
                <c:pt idx="1227" formatCode="General">
                  <c:v>3490</c:v>
                </c:pt>
                <c:pt idx="1228" formatCode="General">
                  <c:v>3490</c:v>
                </c:pt>
                <c:pt idx="1229" formatCode="General">
                  <c:v>3490</c:v>
                </c:pt>
                <c:pt idx="1230" formatCode="General">
                  <c:v>3500</c:v>
                </c:pt>
                <c:pt idx="1231" formatCode="General">
                  <c:v>3500</c:v>
                </c:pt>
                <c:pt idx="1232" formatCode="General">
                  <c:v>3500</c:v>
                </c:pt>
                <c:pt idx="1233" formatCode="General">
                  <c:v>3500</c:v>
                </c:pt>
                <c:pt idx="1234" formatCode="General">
                  <c:v>3500</c:v>
                </c:pt>
                <c:pt idx="1235" formatCode="General">
                  <c:v>3500</c:v>
                </c:pt>
                <c:pt idx="1236" formatCode="General">
                  <c:v>3500</c:v>
                </c:pt>
                <c:pt idx="1237" formatCode="General">
                  <c:v>3500</c:v>
                </c:pt>
                <c:pt idx="1238" formatCode="General">
                  <c:v>3500</c:v>
                </c:pt>
                <c:pt idx="1239" formatCode="General">
                  <c:v>3500</c:v>
                </c:pt>
                <c:pt idx="1240" formatCode="General">
                  <c:v>3500</c:v>
                </c:pt>
                <c:pt idx="1241" formatCode="General">
                  <c:v>3500</c:v>
                </c:pt>
                <c:pt idx="1242" formatCode="General">
                  <c:v>3500</c:v>
                </c:pt>
                <c:pt idx="1243" formatCode="General">
                  <c:v>3500</c:v>
                </c:pt>
                <c:pt idx="1244" formatCode="General">
                  <c:v>3500</c:v>
                </c:pt>
                <c:pt idx="1245" formatCode="General">
                  <c:v>3625</c:v>
                </c:pt>
                <c:pt idx="1246" formatCode="General">
                  <c:v>3625</c:v>
                </c:pt>
                <c:pt idx="1247" formatCode="General">
                  <c:v>3625</c:v>
                </c:pt>
                <c:pt idx="1248" formatCode="General">
                  <c:v>3725</c:v>
                </c:pt>
                <c:pt idx="1249" formatCode="General">
                  <c:v>3800</c:v>
                </c:pt>
                <c:pt idx="1250" formatCode="General">
                  <c:v>3800</c:v>
                </c:pt>
                <c:pt idx="1251" formatCode="General">
                  <c:v>3825</c:v>
                </c:pt>
                <c:pt idx="1252" formatCode="General">
                  <c:v>3900</c:v>
                </c:pt>
                <c:pt idx="1253" formatCode="General">
                  <c:v>3900</c:v>
                </c:pt>
                <c:pt idx="1254" formatCode="General">
                  <c:v>3900</c:v>
                </c:pt>
                <c:pt idx="1255" formatCode="General">
                  <c:v>3900</c:v>
                </c:pt>
                <c:pt idx="1256" formatCode="General">
                  <c:v>3900</c:v>
                </c:pt>
                <c:pt idx="1257" formatCode="General">
                  <c:v>4025</c:v>
                </c:pt>
                <c:pt idx="1258" formatCode="General">
                  <c:v>4025</c:v>
                </c:pt>
                <c:pt idx="1259" formatCode="General">
                  <c:v>4050</c:v>
                </c:pt>
                <c:pt idx="1260" formatCode="General">
                  <c:v>4050</c:v>
                </c:pt>
                <c:pt idx="1261" formatCode="General">
                  <c:v>4100</c:v>
                </c:pt>
                <c:pt idx="1262" formatCode="General">
                  <c:v>4175</c:v>
                </c:pt>
                <c:pt idx="1263" formatCode="General">
                  <c:v>4100</c:v>
                </c:pt>
                <c:pt idx="1264" formatCode="General">
                  <c:v>4100</c:v>
                </c:pt>
                <c:pt idx="1265" formatCode="General">
                  <c:v>4200</c:v>
                </c:pt>
                <c:pt idx="1266" formatCode="General">
                  <c:v>4300</c:v>
                </c:pt>
                <c:pt idx="1267" formatCode="General">
                  <c:v>4300</c:v>
                </c:pt>
                <c:pt idx="1268" formatCode="General">
                  <c:v>4350</c:v>
                </c:pt>
                <c:pt idx="1269" formatCode="General">
                  <c:v>4450</c:v>
                </c:pt>
                <c:pt idx="1270" formatCode="General">
                  <c:v>4525</c:v>
                </c:pt>
                <c:pt idx="1271" formatCode="General">
                  <c:v>4525</c:v>
                </c:pt>
                <c:pt idx="1272" formatCode="General">
                  <c:v>4600</c:v>
                </c:pt>
                <c:pt idx="1273" formatCode="General">
                  <c:v>4600</c:v>
                </c:pt>
                <c:pt idx="1274" formatCode="General">
                  <c:v>4600</c:v>
                </c:pt>
                <c:pt idx="1275" formatCode="General">
                  <c:v>4600</c:v>
                </c:pt>
                <c:pt idx="1276" formatCode="General">
                  <c:v>4825</c:v>
                </c:pt>
                <c:pt idx="1277" formatCode="General">
                  <c:v>4850</c:v>
                </c:pt>
                <c:pt idx="1278" formatCode="General">
                  <c:v>4850</c:v>
                </c:pt>
                <c:pt idx="1279" formatCode="General">
                  <c:v>4925</c:v>
                </c:pt>
                <c:pt idx="1280" formatCode="General">
                  <c:v>4925</c:v>
                </c:pt>
                <c:pt idx="1281" formatCode="General">
                  <c:v>5000</c:v>
                </c:pt>
                <c:pt idx="1282" formatCode="General">
                  <c:v>5000</c:v>
                </c:pt>
                <c:pt idx="1283" formatCode="General">
                  <c:v>5000</c:v>
                </c:pt>
                <c:pt idx="1284" formatCode="General">
                  <c:v>5000</c:v>
                </c:pt>
                <c:pt idx="1285" formatCode="General">
                  <c:v>5150</c:v>
                </c:pt>
                <c:pt idx="1286" formatCode="General">
                  <c:v>5275</c:v>
                </c:pt>
                <c:pt idx="1287" formatCode="General">
                  <c:v>5275</c:v>
                </c:pt>
                <c:pt idx="1288" formatCode="General">
                  <c:v>5175</c:v>
                </c:pt>
                <c:pt idx="1289" formatCode="General">
                  <c:v>5150</c:v>
                </c:pt>
                <c:pt idx="1290" formatCode="General">
                  <c:v>5200</c:v>
                </c:pt>
                <c:pt idx="1291" formatCode="General">
                  <c:v>5200</c:v>
                </c:pt>
                <c:pt idx="1292" formatCode="General">
                  <c:v>5200</c:v>
                </c:pt>
                <c:pt idx="1293" formatCode="General">
                  <c:v>5200</c:v>
                </c:pt>
                <c:pt idx="1294" formatCode="General">
                  <c:v>5200</c:v>
                </c:pt>
                <c:pt idx="1295" formatCode="General">
                  <c:v>5200</c:v>
                </c:pt>
                <c:pt idx="1296" formatCode="General">
                  <c:v>5600</c:v>
                </c:pt>
                <c:pt idx="1297" formatCode="General">
                  <c:v>5600</c:v>
                </c:pt>
                <c:pt idx="1298" formatCode="General">
                  <c:v>5600</c:v>
                </c:pt>
                <c:pt idx="1299" formatCode="General">
                  <c:v>5800</c:v>
                </c:pt>
                <c:pt idx="1300" formatCode="General">
                  <c:v>5900</c:v>
                </c:pt>
                <c:pt idx="1301" formatCode="General">
                  <c:v>6050</c:v>
                </c:pt>
                <c:pt idx="1302" formatCode="General">
                  <c:v>6050</c:v>
                </c:pt>
                <c:pt idx="1303" formatCode="General">
                  <c:v>6050</c:v>
                </c:pt>
                <c:pt idx="1304" formatCode="General">
                  <c:v>6050</c:v>
                </c:pt>
                <c:pt idx="1305" formatCode="General">
                  <c:v>6050</c:v>
                </c:pt>
                <c:pt idx="1306" formatCode="General">
                  <c:v>6050</c:v>
                </c:pt>
                <c:pt idx="1307" formatCode="General">
                  <c:v>6050</c:v>
                </c:pt>
                <c:pt idx="1308" formatCode="General">
                  <c:v>6050</c:v>
                </c:pt>
                <c:pt idx="1309" formatCode="General">
                  <c:v>6050</c:v>
                </c:pt>
                <c:pt idx="1310" formatCode="General">
                  <c:v>5850</c:v>
                </c:pt>
                <c:pt idx="1311" formatCode="General">
                  <c:v>5850</c:v>
                </c:pt>
                <c:pt idx="1312" formatCode="General">
                  <c:v>5800</c:v>
                </c:pt>
                <c:pt idx="1313" formatCode="General">
                  <c:v>5750</c:v>
                </c:pt>
                <c:pt idx="1314" formatCode="General">
                  <c:v>5700</c:v>
                </c:pt>
                <c:pt idx="1315" formatCode="General">
                  <c:v>5700</c:v>
                </c:pt>
                <c:pt idx="1316" formatCode="General">
                  <c:v>5690</c:v>
                </c:pt>
                <c:pt idx="1317" formatCode="General">
                  <c:v>5650</c:v>
                </c:pt>
                <c:pt idx="1318" formatCode="General">
                  <c:v>5650</c:v>
                </c:pt>
                <c:pt idx="1319" formatCode="General">
                  <c:v>5575</c:v>
                </c:pt>
                <c:pt idx="1320" formatCode="General">
                  <c:v>5575</c:v>
                </c:pt>
                <c:pt idx="1321" formatCode="General">
                  <c:v>5550</c:v>
                </c:pt>
                <c:pt idx="1322" formatCode="General">
                  <c:v>5550</c:v>
                </c:pt>
                <c:pt idx="1323" formatCode="General">
                  <c:v>5475</c:v>
                </c:pt>
                <c:pt idx="1324" formatCode="General">
                  <c:v>5400</c:v>
                </c:pt>
                <c:pt idx="1325" formatCode="General">
                  <c:v>5375</c:v>
                </c:pt>
                <c:pt idx="1326" formatCode="General">
                  <c:v>5400</c:v>
                </c:pt>
                <c:pt idx="1327" formatCode="General">
                  <c:v>5400</c:v>
                </c:pt>
                <c:pt idx="1328" formatCode="General">
                  <c:v>5450</c:v>
                </c:pt>
                <c:pt idx="1329" formatCode="General">
                  <c:v>5450</c:v>
                </c:pt>
                <c:pt idx="1330" formatCode="General">
                  <c:v>5400</c:v>
                </c:pt>
                <c:pt idx="1331" formatCode="General">
                  <c:v>5400</c:v>
                </c:pt>
                <c:pt idx="1332" formatCode="General">
                  <c:v>5350</c:v>
                </c:pt>
                <c:pt idx="1333" formatCode="General">
                  <c:v>5350</c:v>
                </c:pt>
                <c:pt idx="1334" formatCode="General">
                  <c:v>5350</c:v>
                </c:pt>
                <c:pt idx="1335" formatCode="General">
                  <c:v>5300</c:v>
                </c:pt>
                <c:pt idx="1336" formatCode="General">
                  <c:v>5300</c:v>
                </c:pt>
                <c:pt idx="1337">
                  <c:v>5300</c:v>
                </c:pt>
                <c:pt idx="1338">
                  <c:v>5300</c:v>
                </c:pt>
                <c:pt idx="1339" formatCode="General">
                  <c:v>5300</c:v>
                </c:pt>
                <c:pt idx="1340" formatCode="General">
                  <c:v>5175</c:v>
                </c:pt>
                <c:pt idx="1341" formatCode="General">
                  <c:v>5175</c:v>
                </c:pt>
                <c:pt idx="1342" formatCode="General">
                  <c:v>5175</c:v>
                </c:pt>
                <c:pt idx="1343" formatCode="General">
                  <c:v>5175</c:v>
                </c:pt>
                <c:pt idx="1344" formatCode="General">
                  <c:v>5175</c:v>
                </c:pt>
                <c:pt idx="1345" formatCode="General">
                  <c:v>5175</c:v>
                </c:pt>
                <c:pt idx="1346" formatCode="General">
                  <c:v>5175</c:v>
                </c:pt>
                <c:pt idx="1347" formatCode="General">
                  <c:v>5175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442367152"/>
        <c:axId val="442367712"/>
      </c:lineChart>
      <c:catAx>
        <c:axId val="442367152"/>
        <c:scaling>
          <c:orientation val="minMax"/>
        </c:scaling>
        <c:delete val="0"/>
        <c:axPos val="b"/>
        <c:numFmt formatCode="m/d/yyyy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prstDash val="solid"/>
            <a:round/>
          </a:ln>
          <a:effectLst/>
        </c:spPr>
        <c:txPr>
          <a:bodyPr rot="-5400000" vert="horz"/>
          <a:lstStyle/>
          <a:p>
            <a:pPr>
              <a:defRPr sz="900" b="0" i="0" u="none" strike="noStrike" baseline="0">
                <a:solidFill>
                  <a:srgbClr val="333333"/>
                </a:solidFill>
                <a:latin typeface="宋体"/>
                <a:ea typeface="宋体"/>
                <a:cs typeface="宋体"/>
              </a:defRPr>
            </a:pPr>
            <a:endParaRPr lang="zh-CN"/>
          </a:p>
        </c:txPr>
        <c:crossAx val="442367712"/>
        <c:crosses val="autoZero"/>
        <c:auto val="0"/>
        <c:lblAlgn val="ctr"/>
        <c:lblOffset val="100"/>
        <c:noMultiLvlLbl val="0"/>
      </c:catAx>
      <c:valAx>
        <c:axId val="442367712"/>
        <c:scaling>
          <c:orientation val="minMax"/>
          <c:min val="3000"/>
        </c:scaling>
        <c:delete val="0"/>
        <c:axPos val="l"/>
        <c:numFmt formatCode="0_ " sourceLinked="1"/>
        <c:majorTickMark val="none"/>
        <c:minorTickMark val="none"/>
        <c:tickLblPos val="nextTo"/>
        <c:spPr>
          <a:ln w="3175" cap="flat" cmpd="sng" algn="ctr">
            <a:noFill/>
            <a:prstDash val="solid"/>
            <a:round/>
          </a:ln>
        </c:spPr>
        <c:txPr>
          <a:bodyPr rot="0" vert="horz"/>
          <a:lstStyle/>
          <a:p>
            <a:pPr>
              <a:defRPr sz="900" b="0" i="0" u="none" strike="noStrike" baseline="0">
                <a:solidFill>
                  <a:srgbClr val="333333"/>
                </a:solidFill>
                <a:latin typeface="宋体"/>
                <a:ea typeface="宋体"/>
                <a:cs typeface="宋体"/>
              </a:defRPr>
            </a:pPr>
            <a:endParaRPr lang="zh-CN"/>
          </a:p>
        </c:txPr>
        <c:crossAx val="442367152"/>
        <c:crosses val="autoZero"/>
        <c:crossBetween val="between"/>
      </c:valAx>
      <c:dateAx>
        <c:axId val="442368272"/>
        <c:scaling>
          <c:orientation val="minMax"/>
        </c:scaling>
        <c:delete val="1"/>
        <c:axPos val="b"/>
        <c:numFmt formatCode="m/d/yyyy" sourceLinked="1"/>
        <c:majorTickMark val="out"/>
        <c:minorTickMark val="none"/>
        <c:tickLblPos val="nextTo"/>
        <c:crossAx val="442368832"/>
        <c:crosses val="autoZero"/>
        <c:auto val="1"/>
        <c:lblOffset val="100"/>
        <c:baseTimeUnit val="days"/>
      </c:dateAx>
      <c:valAx>
        <c:axId val="442368832"/>
        <c:scaling>
          <c:orientation val="minMax"/>
          <c:min val="-600"/>
        </c:scaling>
        <c:delete val="0"/>
        <c:axPos val="r"/>
        <c:numFmt formatCode="0_ " sourceLinked="1"/>
        <c:majorTickMark val="out"/>
        <c:minorTickMark val="none"/>
        <c:tickLblPos val="nextTo"/>
        <c:spPr>
          <a:ln w="3175" cap="flat" cmpd="sng" algn="ctr">
            <a:noFill/>
            <a:prstDash val="solid"/>
            <a:round/>
          </a:ln>
        </c:spPr>
        <c:txPr>
          <a:bodyPr rot="0" vert="horz"/>
          <a:lstStyle/>
          <a:p>
            <a:pPr>
              <a:defRPr sz="900" b="0" i="0" u="none" strike="noStrike" baseline="0">
                <a:solidFill>
                  <a:srgbClr val="333333"/>
                </a:solidFill>
                <a:latin typeface="宋体"/>
                <a:ea typeface="宋体"/>
                <a:cs typeface="宋体"/>
              </a:defRPr>
            </a:pPr>
            <a:endParaRPr lang="zh-CN"/>
          </a:p>
        </c:txPr>
        <c:crossAx val="442368272"/>
        <c:crosses val="max"/>
        <c:crossBetween val="between"/>
      </c:valAx>
      <c:spPr>
        <a:noFill/>
        <a:ln w="25400">
          <a:noFill/>
        </a:ln>
      </c:spPr>
    </c:plotArea>
    <c:legend>
      <c:legendPos val="t"/>
      <c:legendEntry>
        <c:idx val="0"/>
        <c:txPr>
          <a:bodyPr/>
          <a:lstStyle/>
          <a:p>
            <a:pPr>
              <a:defRPr sz="900" b="0" i="0" u="none" strike="noStrike" baseline="0">
                <a:solidFill>
                  <a:srgbClr val="333333"/>
                </a:solidFill>
                <a:latin typeface="宋体"/>
                <a:ea typeface="宋体"/>
                <a:cs typeface="宋体"/>
              </a:defRPr>
            </a:pPr>
            <a:endParaRPr lang="zh-CN"/>
          </a:p>
        </c:txPr>
      </c:legendEntry>
      <c:legendEntry>
        <c:idx val="1"/>
        <c:txPr>
          <a:bodyPr/>
          <a:lstStyle/>
          <a:p>
            <a:pPr>
              <a:defRPr sz="900" b="0" i="0" u="none" strike="noStrike" baseline="0">
                <a:solidFill>
                  <a:srgbClr val="333333"/>
                </a:solidFill>
                <a:latin typeface="宋体"/>
                <a:ea typeface="宋体"/>
                <a:cs typeface="宋体"/>
              </a:defRPr>
            </a:pPr>
            <a:endParaRPr lang="zh-CN"/>
          </a:p>
        </c:txPr>
      </c:legendEntry>
      <c:legendEntry>
        <c:idx val="2"/>
        <c:txPr>
          <a:bodyPr/>
          <a:lstStyle/>
          <a:p>
            <a:pPr>
              <a:defRPr sz="900" b="0" i="0" u="none" strike="noStrike" baseline="0">
                <a:solidFill>
                  <a:srgbClr val="333333"/>
                </a:solidFill>
                <a:latin typeface="宋体"/>
                <a:ea typeface="宋体"/>
                <a:cs typeface="宋体"/>
              </a:defRPr>
            </a:pPr>
            <a:endParaRPr lang="zh-CN"/>
          </a:p>
        </c:txPr>
      </c:legendEntry>
      <c:layout/>
      <c:overlay val="0"/>
      <c:spPr>
        <a:noFill/>
        <a:ln w="3175">
          <a:noFill/>
        </a:ln>
      </c:spPr>
      <c:txPr>
        <a:bodyPr/>
        <a:lstStyle/>
        <a:p>
          <a:pPr>
            <a:defRPr sz="900" b="0" i="0" u="none" strike="noStrike" baseline="0">
              <a:solidFill>
                <a:srgbClr val="333333"/>
              </a:solidFill>
              <a:latin typeface="宋体"/>
              <a:ea typeface="宋体"/>
              <a:cs typeface="宋体"/>
            </a:defRPr>
          </a:pPr>
          <a:endParaRPr lang="zh-CN"/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noFill/>
      <a:prstDash val="solid"/>
      <a:round/>
    </a:ln>
    <a:effectLst/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宋体"/>
          <a:ea typeface="宋体"/>
          <a:cs typeface="宋体"/>
        </a:defRPr>
      </a:pPr>
      <a:endParaRPr lang="zh-CN"/>
    </a:p>
  </c:txPr>
  <c:externalData r:id="rId2">
    <c:autoUpdate val="0"/>
  </c:externalData>
</c:chartSpace>
</file>

<file path=ppt/charts/chart2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/>
      <c:areaChart>
        <c:grouping val="standard"/>
        <c:varyColors val="0"/>
        <c:ser>
          <c:idx val="2"/>
          <c:order val="2"/>
          <c:tx>
            <c:v>基差</c:v>
          </c:tx>
          <c:spPr>
            <a:solidFill>
              <a:schemeClr val="bg1">
                <a:lumMod val="75000"/>
              </a:schemeClr>
            </a:solidFill>
            <a:ln w="25400">
              <a:noFill/>
            </a:ln>
          </c:spPr>
          <c:cat>
            <c:numRef>
              <c:f>现货及基差!$A$4:$A$593</c:f>
              <c:numCache>
                <c:formatCode>yyyy\-mm\-dd;@</c:formatCode>
                <c:ptCount val="590"/>
                <c:pt idx="0">
                  <c:v>43431</c:v>
                </c:pt>
                <c:pt idx="1">
                  <c:v>43432</c:v>
                </c:pt>
                <c:pt idx="2">
                  <c:v>43433</c:v>
                </c:pt>
                <c:pt idx="3">
                  <c:v>43434</c:v>
                </c:pt>
                <c:pt idx="4">
                  <c:v>43437</c:v>
                </c:pt>
                <c:pt idx="5">
                  <c:v>43438</c:v>
                </c:pt>
                <c:pt idx="6">
                  <c:v>43439</c:v>
                </c:pt>
                <c:pt idx="7">
                  <c:v>43440</c:v>
                </c:pt>
                <c:pt idx="8">
                  <c:v>43441</c:v>
                </c:pt>
                <c:pt idx="9">
                  <c:v>43444</c:v>
                </c:pt>
                <c:pt idx="10">
                  <c:v>43445</c:v>
                </c:pt>
                <c:pt idx="11">
                  <c:v>43446</c:v>
                </c:pt>
                <c:pt idx="12">
                  <c:v>43447</c:v>
                </c:pt>
                <c:pt idx="13">
                  <c:v>43448</c:v>
                </c:pt>
                <c:pt idx="14">
                  <c:v>43451</c:v>
                </c:pt>
                <c:pt idx="15">
                  <c:v>43452</c:v>
                </c:pt>
                <c:pt idx="16">
                  <c:v>43453</c:v>
                </c:pt>
                <c:pt idx="17">
                  <c:v>43454</c:v>
                </c:pt>
                <c:pt idx="18">
                  <c:v>43455</c:v>
                </c:pt>
                <c:pt idx="19">
                  <c:v>43458</c:v>
                </c:pt>
                <c:pt idx="20">
                  <c:v>43459</c:v>
                </c:pt>
                <c:pt idx="21">
                  <c:v>43460</c:v>
                </c:pt>
                <c:pt idx="22">
                  <c:v>43461</c:v>
                </c:pt>
                <c:pt idx="23">
                  <c:v>43462</c:v>
                </c:pt>
                <c:pt idx="24">
                  <c:v>43467</c:v>
                </c:pt>
                <c:pt idx="25">
                  <c:v>43468</c:v>
                </c:pt>
                <c:pt idx="26">
                  <c:v>43469</c:v>
                </c:pt>
                <c:pt idx="27">
                  <c:v>43472</c:v>
                </c:pt>
                <c:pt idx="28">
                  <c:v>43473</c:v>
                </c:pt>
                <c:pt idx="29">
                  <c:v>43474</c:v>
                </c:pt>
                <c:pt idx="30">
                  <c:v>43475</c:v>
                </c:pt>
                <c:pt idx="31">
                  <c:v>43476</c:v>
                </c:pt>
                <c:pt idx="32">
                  <c:v>43479</c:v>
                </c:pt>
                <c:pt idx="33">
                  <c:v>43480</c:v>
                </c:pt>
                <c:pt idx="34">
                  <c:v>43481</c:v>
                </c:pt>
                <c:pt idx="35">
                  <c:v>43482</c:v>
                </c:pt>
                <c:pt idx="36">
                  <c:v>43483</c:v>
                </c:pt>
                <c:pt idx="37">
                  <c:v>43486</c:v>
                </c:pt>
                <c:pt idx="38">
                  <c:v>43487</c:v>
                </c:pt>
                <c:pt idx="39">
                  <c:v>43488</c:v>
                </c:pt>
                <c:pt idx="40">
                  <c:v>43489</c:v>
                </c:pt>
                <c:pt idx="41">
                  <c:v>43490</c:v>
                </c:pt>
                <c:pt idx="42">
                  <c:v>43493</c:v>
                </c:pt>
                <c:pt idx="43">
                  <c:v>43494</c:v>
                </c:pt>
                <c:pt idx="44">
                  <c:v>43495</c:v>
                </c:pt>
                <c:pt idx="45">
                  <c:v>43496</c:v>
                </c:pt>
                <c:pt idx="46">
                  <c:v>43497</c:v>
                </c:pt>
                <c:pt idx="47">
                  <c:v>43507</c:v>
                </c:pt>
                <c:pt idx="48">
                  <c:v>43508</c:v>
                </c:pt>
                <c:pt idx="49">
                  <c:v>43509</c:v>
                </c:pt>
                <c:pt idx="50">
                  <c:v>43510</c:v>
                </c:pt>
                <c:pt idx="51">
                  <c:v>43511</c:v>
                </c:pt>
                <c:pt idx="52">
                  <c:v>43514</c:v>
                </c:pt>
                <c:pt idx="53">
                  <c:v>43515</c:v>
                </c:pt>
                <c:pt idx="54">
                  <c:v>43516</c:v>
                </c:pt>
                <c:pt idx="55">
                  <c:v>43517</c:v>
                </c:pt>
                <c:pt idx="56">
                  <c:v>43518</c:v>
                </c:pt>
                <c:pt idx="57">
                  <c:v>43521</c:v>
                </c:pt>
                <c:pt idx="58">
                  <c:v>43522</c:v>
                </c:pt>
                <c:pt idx="59">
                  <c:v>43523</c:v>
                </c:pt>
                <c:pt idx="60">
                  <c:v>43524</c:v>
                </c:pt>
                <c:pt idx="61">
                  <c:v>43525</c:v>
                </c:pt>
                <c:pt idx="62">
                  <c:v>43528</c:v>
                </c:pt>
                <c:pt idx="63">
                  <c:v>43529</c:v>
                </c:pt>
                <c:pt idx="64">
                  <c:v>43530</c:v>
                </c:pt>
                <c:pt idx="65">
                  <c:v>43531</c:v>
                </c:pt>
                <c:pt idx="66">
                  <c:v>43532</c:v>
                </c:pt>
                <c:pt idx="67">
                  <c:v>43535</c:v>
                </c:pt>
                <c:pt idx="68">
                  <c:v>43536</c:v>
                </c:pt>
                <c:pt idx="69">
                  <c:v>43537</c:v>
                </c:pt>
                <c:pt idx="70">
                  <c:v>43538</c:v>
                </c:pt>
                <c:pt idx="71">
                  <c:v>43539</c:v>
                </c:pt>
                <c:pt idx="72">
                  <c:v>43542</c:v>
                </c:pt>
                <c:pt idx="73">
                  <c:v>43543</c:v>
                </c:pt>
                <c:pt idx="74">
                  <c:v>43544</c:v>
                </c:pt>
                <c:pt idx="75">
                  <c:v>43545</c:v>
                </c:pt>
                <c:pt idx="76">
                  <c:v>43546</c:v>
                </c:pt>
                <c:pt idx="77">
                  <c:v>43549</c:v>
                </c:pt>
                <c:pt idx="78">
                  <c:v>43550</c:v>
                </c:pt>
                <c:pt idx="79">
                  <c:v>43551</c:v>
                </c:pt>
                <c:pt idx="80">
                  <c:v>43552</c:v>
                </c:pt>
                <c:pt idx="81">
                  <c:v>43553</c:v>
                </c:pt>
                <c:pt idx="82">
                  <c:v>43556</c:v>
                </c:pt>
                <c:pt idx="83">
                  <c:v>43557</c:v>
                </c:pt>
                <c:pt idx="84">
                  <c:v>43558</c:v>
                </c:pt>
                <c:pt idx="85">
                  <c:v>43559</c:v>
                </c:pt>
                <c:pt idx="86">
                  <c:v>43563</c:v>
                </c:pt>
                <c:pt idx="87">
                  <c:v>43564</c:v>
                </c:pt>
                <c:pt idx="88">
                  <c:v>43565</c:v>
                </c:pt>
                <c:pt idx="89">
                  <c:v>43566</c:v>
                </c:pt>
                <c:pt idx="90">
                  <c:v>43567</c:v>
                </c:pt>
                <c:pt idx="91">
                  <c:v>43570</c:v>
                </c:pt>
                <c:pt idx="92">
                  <c:v>43571</c:v>
                </c:pt>
                <c:pt idx="93">
                  <c:v>43572</c:v>
                </c:pt>
                <c:pt idx="94">
                  <c:v>43573</c:v>
                </c:pt>
                <c:pt idx="95">
                  <c:v>43574</c:v>
                </c:pt>
                <c:pt idx="96">
                  <c:v>43577</c:v>
                </c:pt>
                <c:pt idx="97">
                  <c:v>43578</c:v>
                </c:pt>
                <c:pt idx="98">
                  <c:v>43579</c:v>
                </c:pt>
                <c:pt idx="99">
                  <c:v>43580</c:v>
                </c:pt>
                <c:pt idx="100">
                  <c:v>43581</c:v>
                </c:pt>
                <c:pt idx="101">
                  <c:v>43584</c:v>
                </c:pt>
                <c:pt idx="102">
                  <c:v>43585</c:v>
                </c:pt>
                <c:pt idx="103">
                  <c:v>43591</c:v>
                </c:pt>
                <c:pt idx="104">
                  <c:v>43592</c:v>
                </c:pt>
                <c:pt idx="105">
                  <c:v>43593</c:v>
                </c:pt>
                <c:pt idx="106">
                  <c:v>43594</c:v>
                </c:pt>
                <c:pt idx="107">
                  <c:v>43595</c:v>
                </c:pt>
                <c:pt idx="108">
                  <c:v>43598</c:v>
                </c:pt>
                <c:pt idx="109">
                  <c:v>43599</c:v>
                </c:pt>
                <c:pt idx="110">
                  <c:v>43600</c:v>
                </c:pt>
                <c:pt idx="111">
                  <c:v>43601</c:v>
                </c:pt>
                <c:pt idx="112">
                  <c:v>43602</c:v>
                </c:pt>
                <c:pt idx="113">
                  <c:v>43605</c:v>
                </c:pt>
                <c:pt idx="114">
                  <c:v>43606</c:v>
                </c:pt>
                <c:pt idx="115">
                  <c:v>43607</c:v>
                </c:pt>
                <c:pt idx="116">
                  <c:v>43608</c:v>
                </c:pt>
                <c:pt idx="117">
                  <c:v>43609</c:v>
                </c:pt>
                <c:pt idx="118">
                  <c:v>43612</c:v>
                </c:pt>
                <c:pt idx="119">
                  <c:v>43613</c:v>
                </c:pt>
                <c:pt idx="120">
                  <c:v>43614</c:v>
                </c:pt>
                <c:pt idx="121">
                  <c:v>43615</c:v>
                </c:pt>
                <c:pt idx="122">
                  <c:v>43616</c:v>
                </c:pt>
                <c:pt idx="123">
                  <c:v>43619</c:v>
                </c:pt>
                <c:pt idx="124">
                  <c:v>43620</c:v>
                </c:pt>
                <c:pt idx="125">
                  <c:v>43621</c:v>
                </c:pt>
                <c:pt idx="126">
                  <c:v>43622</c:v>
                </c:pt>
                <c:pt idx="127">
                  <c:v>43626</c:v>
                </c:pt>
                <c:pt idx="128">
                  <c:v>43627</c:v>
                </c:pt>
                <c:pt idx="129">
                  <c:v>43628</c:v>
                </c:pt>
                <c:pt idx="130">
                  <c:v>43629</c:v>
                </c:pt>
                <c:pt idx="131">
                  <c:v>43630</c:v>
                </c:pt>
                <c:pt idx="132">
                  <c:v>43633</c:v>
                </c:pt>
                <c:pt idx="133">
                  <c:v>43634</c:v>
                </c:pt>
                <c:pt idx="134">
                  <c:v>43635</c:v>
                </c:pt>
                <c:pt idx="135">
                  <c:v>43636</c:v>
                </c:pt>
                <c:pt idx="136">
                  <c:v>43637</c:v>
                </c:pt>
                <c:pt idx="137">
                  <c:v>43640</c:v>
                </c:pt>
                <c:pt idx="138">
                  <c:v>43641</c:v>
                </c:pt>
                <c:pt idx="139">
                  <c:v>43642</c:v>
                </c:pt>
                <c:pt idx="140">
                  <c:v>43643</c:v>
                </c:pt>
                <c:pt idx="141">
                  <c:v>43644</c:v>
                </c:pt>
                <c:pt idx="142">
                  <c:v>43647</c:v>
                </c:pt>
                <c:pt idx="143">
                  <c:v>43648</c:v>
                </c:pt>
                <c:pt idx="144">
                  <c:v>43649</c:v>
                </c:pt>
                <c:pt idx="145">
                  <c:v>43650</c:v>
                </c:pt>
                <c:pt idx="146">
                  <c:v>43651</c:v>
                </c:pt>
                <c:pt idx="147">
                  <c:v>43654</c:v>
                </c:pt>
                <c:pt idx="148">
                  <c:v>43655</c:v>
                </c:pt>
                <c:pt idx="149">
                  <c:v>43656</c:v>
                </c:pt>
                <c:pt idx="150">
                  <c:v>43657</c:v>
                </c:pt>
                <c:pt idx="151">
                  <c:v>43658</c:v>
                </c:pt>
                <c:pt idx="152">
                  <c:v>43661</c:v>
                </c:pt>
                <c:pt idx="153">
                  <c:v>43662</c:v>
                </c:pt>
                <c:pt idx="154">
                  <c:v>43663</c:v>
                </c:pt>
                <c:pt idx="155">
                  <c:v>43664</c:v>
                </c:pt>
                <c:pt idx="156">
                  <c:v>43665</c:v>
                </c:pt>
                <c:pt idx="157">
                  <c:v>43668</c:v>
                </c:pt>
                <c:pt idx="158">
                  <c:v>43669</c:v>
                </c:pt>
                <c:pt idx="159">
                  <c:v>43670</c:v>
                </c:pt>
                <c:pt idx="160">
                  <c:v>43671</c:v>
                </c:pt>
                <c:pt idx="161">
                  <c:v>43672</c:v>
                </c:pt>
                <c:pt idx="162">
                  <c:v>43675</c:v>
                </c:pt>
                <c:pt idx="163">
                  <c:v>43676</c:v>
                </c:pt>
                <c:pt idx="164">
                  <c:v>43677</c:v>
                </c:pt>
                <c:pt idx="165">
                  <c:v>43678</c:v>
                </c:pt>
                <c:pt idx="166">
                  <c:v>43679</c:v>
                </c:pt>
                <c:pt idx="167">
                  <c:v>43682</c:v>
                </c:pt>
                <c:pt idx="168">
                  <c:v>43683</c:v>
                </c:pt>
                <c:pt idx="169">
                  <c:v>43684</c:v>
                </c:pt>
                <c:pt idx="170">
                  <c:v>43685</c:v>
                </c:pt>
                <c:pt idx="171">
                  <c:v>43686</c:v>
                </c:pt>
                <c:pt idx="172">
                  <c:v>43689</c:v>
                </c:pt>
                <c:pt idx="173">
                  <c:v>43690</c:v>
                </c:pt>
                <c:pt idx="174">
                  <c:v>43691</c:v>
                </c:pt>
                <c:pt idx="175">
                  <c:v>43692</c:v>
                </c:pt>
                <c:pt idx="176">
                  <c:v>43693</c:v>
                </c:pt>
                <c:pt idx="177">
                  <c:v>43696</c:v>
                </c:pt>
                <c:pt idx="178">
                  <c:v>43697</c:v>
                </c:pt>
                <c:pt idx="179">
                  <c:v>43698</c:v>
                </c:pt>
                <c:pt idx="180">
                  <c:v>43699</c:v>
                </c:pt>
                <c:pt idx="181">
                  <c:v>43700</c:v>
                </c:pt>
                <c:pt idx="182">
                  <c:v>43703</c:v>
                </c:pt>
                <c:pt idx="183">
                  <c:v>43704</c:v>
                </c:pt>
                <c:pt idx="184">
                  <c:v>43705</c:v>
                </c:pt>
                <c:pt idx="185">
                  <c:v>43706</c:v>
                </c:pt>
                <c:pt idx="186">
                  <c:v>43707</c:v>
                </c:pt>
                <c:pt idx="187">
                  <c:v>43710</c:v>
                </c:pt>
                <c:pt idx="188">
                  <c:v>43711</c:v>
                </c:pt>
                <c:pt idx="189">
                  <c:v>43712</c:v>
                </c:pt>
                <c:pt idx="190">
                  <c:v>43713</c:v>
                </c:pt>
                <c:pt idx="191">
                  <c:v>43714</c:v>
                </c:pt>
                <c:pt idx="192">
                  <c:v>43717</c:v>
                </c:pt>
                <c:pt idx="193">
                  <c:v>43718</c:v>
                </c:pt>
                <c:pt idx="194">
                  <c:v>43719</c:v>
                </c:pt>
                <c:pt idx="195">
                  <c:v>43720</c:v>
                </c:pt>
                <c:pt idx="196">
                  <c:v>43724</c:v>
                </c:pt>
                <c:pt idx="197">
                  <c:v>43725</c:v>
                </c:pt>
                <c:pt idx="198">
                  <c:v>43726</c:v>
                </c:pt>
                <c:pt idx="199">
                  <c:v>43727</c:v>
                </c:pt>
                <c:pt idx="200">
                  <c:v>43728</c:v>
                </c:pt>
                <c:pt idx="201">
                  <c:v>43731</c:v>
                </c:pt>
                <c:pt idx="202">
                  <c:v>43732</c:v>
                </c:pt>
                <c:pt idx="203">
                  <c:v>43733</c:v>
                </c:pt>
                <c:pt idx="204">
                  <c:v>43734</c:v>
                </c:pt>
                <c:pt idx="205">
                  <c:v>43735</c:v>
                </c:pt>
                <c:pt idx="206">
                  <c:v>43738</c:v>
                </c:pt>
                <c:pt idx="207">
                  <c:v>43746</c:v>
                </c:pt>
                <c:pt idx="208">
                  <c:v>43747</c:v>
                </c:pt>
                <c:pt idx="209">
                  <c:v>43748</c:v>
                </c:pt>
                <c:pt idx="210">
                  <c:v>43749</c:v>
                </c:pt>
                <c:pt idx="211">
                  <c:v>43752</c:v>
                </c:pt>
                <c:pt idx="212">
                  <c:v>43753</c:v>
                </c:pt>
                <c:pt idx="213">
                  <c:v>43754</c:v>
                </c:pt>
                <c:pt idx="214">
                  <c:v>43755</c:v>
                </c:pt>
                <c:pt idx="215">
                  <c:v>43756</c:v>
                </c:pt>
                <c:pt idx="216">
                  <c:v>43759</c:v>
                </c:pt>
                <c:pt idx="217">
                  <c:v>43760</c:v>
                </c:pt>
                <c:pt idx="218">
                  <c:v>43761</c:v>
                </c:pt>
                <c:pt idx="219">
                  <c:v>43762</c:v>
                </c:pt>
                <c:pt idx="220">
                  <c:v>43763</c:v>
                </c:pt>
                <c:pt idx="221">
                  <c:v>43766</c:v>
                </c:pt>
                <c:pt idx="222">
                  <c:v>43767</c:v>
                </c:pt>
                <c:pt idx="223">
                  <c:v>43768</c:v>
                </c:pt>
                <c:pt idx="224">
                  <c:v>43769</c:v>
                </c:pt>
                <c:pt idx="225">
                  <c:v>43770</c:v>
                </c:pt>
                <c:pt idx="226">
                  <c:v>43773</c:v>
                </c:pt>
                <c:pt idx="227">
                  <c:v>43774</c:v>
                </c:pt>
                <c:pt idx="228">
                  <c:v>43775</c:v>
                </c:pt>
                <c:pt idx="229">
                  <c:v>43776</c:v>
                </c:pt>
                <c:pt idx="230">
                  <c:v>43777</c:v>
                </c:pt>
                <c:pt idx="231">
                  <c:v>43780</c:v>
                </c:pt>
                <c:pt idx="232">
                  <c:v>43781</c:v>
                </c:pt>
                <c:pt idx="233">
                  <c:v>43782</c:v>
                </c:pt>
                <c:pt idx="234">
                  <c:v>43783</c:v>
                </c:pt>
                <c:pt idx="235">
                  <c:v>43784</c:v>
                </c:pt>
                <c:pt idx="236">
                  <c:v>43787</c:v>
                </c:pt>
                <c:pt idx="237">
                  <c:v>43788</c:v>
                </c:pt>
                <c:pt idx="238">
                  <c:v>43789</c:v>
                </c:pt>
                <c:pt idx="239">
                  <c:v>43790</c:v>
                </c:pt>
                <c:pt idx="240">
                  <c:v>43791</c:v>
                </c:pt>
                <c:pt idx="241">
                  <c:v>43794</c:v>
                </c:pt>
                <c:pt idx="242">
                  <c:v>43795</c:v>
                </c:pt>
                <c:pt idx="243">
                  <c:v>43796</c:v>
                </c:pt>
                <c:pt idx="244">
                  <c:v>43797</c:v>
                </c:pt>
                <c:pt idx="245">
                  <c:v>43798</c:v>
                </c:pt>
                <c:pt idx="246">
                  <c:v>43801</c:v>
                </c:pt>
                <c:pt idx="247">
                  <c:v>43802</c:v>
                </c:pt>
                <c:pt idx="248">
                  <c:v>43803</c:v>
                </c:pt>
                <c:pt idx="249">
                  <c:v>43804</c:v>
                </c:pt>
                <c:pt idx="250">
                  <c:v>43805</c:v>
                </c:pt>
                <c:pt idx="251">
                  <c:v>43808</c:v>
                </c:pt>
                <c:pt idx="252">
                  <c:v>43809</c:v>
                </c:pt>
                <c:pt idx="253">
                  <c:v>43810</c:v>
                </c:pt>
                <c:pt idx="254">
                  <c:v>43811</c:v>
                </c:pt>
                <c:pt idx="255">
                  <c:v>43812</c:v>
                </c:pt>
                <c:pt idx="256">
                  <c:v>43815</c:v>
                </c:pt>
                <c:pt idx="257">
                  <c:v>43816</c:v>
                </c:pt>
                <c:pt idx="258">
                  <c:v>43817</c:v>
                </c:pt>
                <c:pt idx="259">
                  <c:v>43818</c:v>
                </c:pt>
                <c:pt idx="260">
                  <c:v>43819</c:v>
                </c:pt>
                <c:pt idx="261">
                  <c:v>43822</c:v>
                </c:pt>
                <c:pt idx="262">
                  <c:v>43823</c:v>
                </c:pt>
                <c:pt idx="263">
                  <c:v>43824</c:v>
                </c:pt>
                <c:pt idx="264">
                  <c:v>43825</c:v>
                </c:pt>
                <c:pt idx="265">
                  <c:v>43826</c:v>
                </c:pt>
                <c:pt idx="266">
                  <c:v>43829</c:v>
                </c:pt>
                <c:pt idx="267">
                  <c:v>43830</c:v>
                </c:pt>
                <c:pt idx="268">
                  <c:v>43832</c:v>
                </c:pt>
                <c:pt idx="269">
                  <c:v>43833</c:v>
                </c:pt>
                <c:pt idx="270">
                  <c:v>43836</c:v>
                </c:pt>
                <c:pt idx="271">
                  <c:v>43837</c:v>
                </c:pt>
                <c:pt idx="272">
                  <c:v>43838</c:v>
                </c:pt>
                <c:pt idx="273">
                  <c:v>43839</c:v>
                </c:pt>
                <c:pt idx="274">
                  <c:v>43840</c:v>
                </c:pt>
                <c:pt idx="275">
                  <c:v>43843</c:v>
                </c:pt>
                <c:pt idx="276">
                  <c:v>43844</c:v>
                </c:pt>
                <c:pt idx="277">
                  <c:v>43845</c:v>
                </c:pt>
                <c:pt idx="278">
                  <c:v>43846</c:v>
                </c:pt>
                <c:pt idx="279">
                  <c:v>43847</c:v>
                </c:pt>
                <c:pt idx="280">
                  <c:v>43850</c:v>
                </c:pt>
                <c:pt idx="281">
                  <c:v>43851</c:v>
                </c:pt>
                <c:pt idx="282">
                  <c:v>43852</c:v>
                </c:pt>
                <c:pt idx="283">
                  <c:v>43853</c:v>
                </c:pt>
                <c:pt idx="284">
                  <c:v>43864</c:v>
                </c:pt>
                <c:pt idx="285">
                  <c:v>43865</c:v>
                </c:pt>
                <c:pt idx="286">
                  <c:v>43866</c:v>
                </c:pt>
                <c:pt idx="287">
                  <c:v>43867</c:v>
                </c:pt>
                <c:pt idx="288">
                  <c:v>43868</c:v>
                </c:pt>
                <c:pt idx="289">
                  <c:v>43871</c:v>
                </c:pt>
                <c:pt idx="290">
                  <c:v>43872</c:v>
                </c:pt>
                <c:pt idx="291">
                  <c:v>43873</c:v>
                </c:pt>
                <c:pt idx="292">
                  <c:v>43874</c:v>
                </c:pt>
                <c:pt idx="293">
                  <c:v>43875</c:v>
                </c:pt>
                <c:pt idx="294">
                  <c:v>43878</c:v>
                </c:pt>
                <c:pt idx="295">
                  <c:v>43879</c:v>
                </c:pt>
                <c:pt idx="296">
                  <c:v>43880</c:v>
                </c:pt>
                <c:pt idx="297">
                  <c:v>43881</c:v>
                </c:pt>
                <c:pt idx="298">
                  <c:v>43882</c:v>
                </c:pt>
                <c:pt idx="299">
                  <c:v>43885</c:v>
                </c:pt>
                <c:pt idx="300">
                  <c:v>43886</c:v>
                </c:pt>
                <c:pt idx="301">
                  <c:v>43887</c:v>
                </c:pt>
                <c:pt idx="302">
                  <c:v>43888</c:v>
                </c:pt>
                <c:pt idx="303">
                  <c:v>43889</c:v>
                </c:pt>
                <c:pt idx="304">
                  <c:v>43892</c:v>
                </c:pt>
                <c:pt idx="305">
                  <c:v>43893</c:v>
                </c:pt>
                <c:pt idx="306">
                  <c:v>43894</c:v>
                </c:pt>
                <c:pt idx="307">
                  <c:v>43895</c:v>
                </c:pt>
                <c:pt idx="308">
                  <c:v>43896</c:v>
                </c:pt>
                <c:pt idx="309">
                  <c:v>43899</c:v>
                </c:pt>
                <c:pt idx="310">
                  <c:v>43900</c:v>
                </c:pt>
                <c:pt idx="311">
                  <c:v>43901</c:v>
                </c:pt>
                <c:pt idx="312">
                  <c:v>43902</c:v>
                </c:pt>
                <c:pt idx="313">
                  <c:v>43903</c:v>
                </c:pt>
                <c:pt idx="314">
                  <c:v>43906</c:v>
                </c:pt>
                <c:pt idx="315">
                  <c:v>43907</c:v>
                </c:pt>
                <c:pt idx="316">
                  <c:v>43908</c:v>
                </c:pt>
                <c:pt idx="317">
                  <c:v>43909</c:v>
                </c:pt>
                <c:pt idx="318">
                  <c:v>43910</c:v>
                </c:pt>
                <c:pt idx="319">
                  <c:v>43913</c:v>
                </c:pt>
                <c:pt idx="320">
                  <c:v>43914</c:v>
                </c:pt>
                <c:pt idx="321">
                  <c:v>43915</c:v>
                </c:pt>
                <c:pt idx="322">
                  <c:v>43916</c:v>
                </c:pt>
                <c:pt idx="323">
                  <c:v>43917</c:v>
                </c:pt>
                <c:pt idx="324">
                  <c:v>43920</c:v>
                </c:pt>
                <c:pt idx="325">
                  <c:v>43921</c:v>
                </c:pt>
                <c:pt idx="326">
                  <c:v>43922</c:v>
                </c:pt>
                <c:pt idx="327">
                  <c:v>43923</c:v>
                </c:pt>
                <c:pt idx="328">
                  <c:v>43924</c:v>
                </c:pt>
                <c:pt idx="329">
                  <c:v>43928</c:v>
                </c:pt>
                <c:pt idx="330">
                  <c:v>43929</c:v>
                </c:pt>
                <c:pt idx="331">
                  <c:v>43930</c:v>
                </c:pt>
                <c:pt idx="332">
                  <c:v>43931</c:v>
                </c:pt>
                <c:pt idx="333">
                  <c:v>43934</c:v>
                </c:pt>
                <c:pt idx="334">
                  <c:v>43935</c:v>
                </c:pt>
                <c:pt idx="335">
                  <c:v>43936</c:v>
                </c:pt>
                <c:pt idx="336">
                  <c:v>43937</c:v>
                </c:pt>
                <c:pt idx="337">
                  <c:v>43938</c:v>
                </c:pt>
                <c:pt idx="338">
                  <c:v>43941</c:v>
                </c:pt>
                <c:pt idx="339">
                  <c:v>43942</c:v>
                </c:pt>
                <c:pt idx="340">
                  <c:v>43943</c:v>
                </c:pt>
                <c:pt idx="341">
                  <c:v>43944</c:v>
                </c:pt>
                <c:pt idx="342">
                  <c:v>43945</c:v>
                </c:pt>
                <c:pt idx="343">
                  <c:v>43948</c:v>
                </c:pt>
                <c:pt idx="344">
                  <c:v>43949</c:v>
                </c:pt>
                <c:pt idx="345">
                  <c:v>43950</c:v>
                </c:pt>
                <c:pt idx="346">
                  <c:v>43951</c:v>
                </c:pt>
                <c:pt idx="347">
                  <c:v>43957</c:v>
                </c:pt>
                <c:pt idx="348">
                  <c:v>43958</c:v>
                </c:pt>
                <c:pt idx="349">
                  <c:v>43959</c:v>
                </c:pt>
                <c:pt idx="350">
                  <c:v>43962</c:v>
                </c:pt>
                <c:pt idx="351">
                  <c:v>43963</c:v>
                </c:pt>
                <c:pt idx="352">
                  <c:v>43964</c:v>
                </c:pt>
                <c:pt idx="353">
                  <c:v>43965</c:v>
                </c:pt>
                <c:pt idx="354">
                  <c:v>43966</c:v>
                </c:pt>
                <c:pt idx="355">
                  <c:v>43969</c:v>
                </c:pt>
                <c:pt idx="356">
                  <c:v>43970</c:v>
                </c:pt>
                <c:pt idx="357">
                  <c:v>43971</c:v>
                </c:pt>
                <c:pt idx="358">
                  <c:v>43972</c:v>
                </c:pt>
                <c:pt idx="359">
                  <c:v>43973</c:v>
                </c:pt>
                <c:pt idx="360">
                  <c:v>43976</c:v>
                </c:pt>
                <c:pt idx="361">
                  <c:v>43977</c:v>
                </c:pt>
                <c:pt idx="362">
                  <c:v>43978</c:v>
                </c:pt>
                <c:pt idx="363">
                  <c:v>43979</c:v>
                </c:pt>
                <c:pt idx="364">
                  <c:v>43980</c:v>
                </c:pt>
                <c:pt idx="365">
                  <c:v>43983</c:v>
                </c:pt>
                <c:pt idx="366">
                  <c:v>43984</c:v>
                </c:pt>
                <c:pt idx="367">
                  <c:v>43985</c:v>
                </c:pt>
                <c:pt idx="368">
                  <c:v>43986</c:v>
                </c:pt>
                <c:pt idx="369">
                  <c:v>43987</c:v>
                </c:pt>
                <c:pt idx="370">
                  <c:v>43990</c:v>
                </c:pt>
                <c:pt idx="371">
                  <c:v>43991</c:v>
                </c:pt>
                <c:pt idx="372">
                  <c:v>43992</c:v>
                </c:pt>
                <c:pt idx="373">
                  <c:v>43993</c:v>
                </c:pt>
                <c:pt idx="374">
                  <c:v>43994</c:v>
                </c:pt>
                <c:pt idx="375">
                  <c:v>43997</c:v>
                </c:pt>
                <c:pt idx="376">
                  <c:v>43998</c:v>
                </c:pt>
                <c:pt idx="377">
                  <c:v>43999</c:v>
                </c:pt>
                <c:pt idx="378">
                  <c:v>44000</c:v>
                </c:pt>
                <c:pt idx="379">
                  <c:v>44001</c:v>
                </c:pt>
                <c:pt idx="380">
                  <c:v>44004</c:v>
                </c:pt>
                <c:pt idx="381">
                  <c:v>44005</c:v>
                </c:pt>
                <c:pt idx="382">
                  <c:v>44006</c:v>
                </c:pt>
                <c:pt idx="383">
                  <c:v>44011</c:v>
                </c:pt>
                <c:pt idx="384">
                  <c:v>44012</c:v>
                </c:pt>
                <c:pt idx="385">
                  <c:v>44013</c:v>
                </c:pt>
                <c:pt idx="386">
                  <c:v>44014</c:v>
                </c:pt>
                <c:pt idx="387">
                  <c:v>44015</c:v>
                </c:pt>
                <c:pt idx="388">
                  <c:v>44018</c:v>
                </c:pt>
                <c:pt idx="389">
                  <c:v>44019</c:v>
                </c:pt>
                <c:pt idx="390">
                  <c:v>44020</c:v>
                </c:pt>
                <c:pt idx="391">
                  <c:v>44021</c:v>
                </c:pt>
                <c:pt idx="392">
                  <c:v>44022</c:v>
                </c:pt>
                <c:pt idx="393">
                  <c:v>44025</c:v>
                </c:pt>
                <c:pt idx="394">
                  <c:v>44026</c:v>
                </c:pt>
                <c:pt idx="395">
                  <c:v>44027</c:v>
                </c:pt>
                <c:pt idx="396">
                  <c:v>44028</c:v>
                </c:pt>
                <c:pt idx="397">
                  <c:v>44029</c:v>
                </c:pt>
                <c:pt idx="398">
                  <c:v>44032</c:v>
                </c:pt>
                <c:pt idx="399">
                  <c:v>44033</c:v>
                </c:pt>
                <c:pt idx="400">
                  <c:v>44034</c:v>
                </c:pt>
                <c:pt idx="401">
                  <c:v>44035</c:v>
                </c:pt>
                <c:pt idx="402">
                  <c:v>44036</c:v>
                </c:pt>
                <c:pt idx="403">
                  <c:v>44039</c:v>
                </c:pt>
                <c:pt idx="404">
                  <c:v>44040</c:v>
                </c:pt>
                <c:pt idx="405">
                  <c:v>44041</c:v>
                </c:pt>
                <c:pt idx="406">
                  <c:v>44042</c:v>
                </c:pt>
                <c:pt idx="407">
                  <c:v>44043</c:v>
                </c:pt>
                <c:pt idx="408">
                  <c:v>44046</c:v>
                </c:pt>
                <c:pt idx="409">
                  <c:v>44047</c:v>
                </c:pt>
                <c:pt idx="410">
                  <c:v>44048</c:v>
                </c:pt>
                <c:pt idx="411">
                  <c:v>44049</c:v>
                </c:pt>
                <c:pt idx="412">
                  <c:v>44050</c:v>
                </c:pt>
                <c:pt idx="413">
                  <c:v>44053</c:v>
                </c:pt>
                <c:pt idx="414">
                  <c:v>44054</c:v>
                </c:pt>
                <c:pt idx="415">
                  <c:v>44055</c:v>
                </c:pt>
                <c:pt idx="416">
                  <c:v>44056</c:v>
                </c:pt>
                <c:pt idx="417">
                  <c:v>44057</c:v>
                </c:pt>
                <c:pt idx="418">
                  <c:v>44060</c:v>
                </c:pt>
                <c:pt idx="419">
                  <c:v>44061</c:v>
                </c:pt>
                <c:pt idx="420">
                  <c:v>44062</c:v>
                </c:pt>
                <c:pt idx="421">
                  <c:v>44063</c:v>
                </c:pt>
                <c:pt idx="422">
                  <c:v>44064</c:v>
                </c:pt>
                <c:pt idx="423">
                  <c:v>44067</c:v>
                </c:pt>
                <c:pt idx="424">
                  <c:v>44068</c:v>
                </c:pt>
                <c:pt idx="425">
                  <c:v>44069</c:v>
                </c:pt>
                <c:pt idx="426">
                  <c:v>44070</c:v>
                </c:pt>
                <c:pt idx="427">
                  <c:v>44071</c:v>
                </c:pt>
                <c:pt idx="428">
                  <c:v>44074</c:v>
                </c:pt>
                <c:pt idx="429">
                  <c:v>44075</c:v>
                </c:pt>
                <c:pt idx="430">
                  <c:v>44076</c:v>
                </c:pt>
                <c:pt idx="431">
                  <c:v>44077</c:v>
                </c:pt>
                <c:pt idx="432">
                  <c:v>44078</c:v>
                </c:pt>
                <c:pt idx="433">
                  <c:v>44081</c:v>
                </c:pt>
                <c:pt idx="434">
                  <c:v>44082</c:v>
                </c:pt>
                <c:pt idx="435">
                  <c:v>44083</c:v>
                </c:pt>
                <c:pt idx="436">
                  <c:v>44084</c:v>
                </c:pt>
                <c:pt idx="437">
                  <c:v>44085</c:v>
                </c:pt>
                <c:pt idx="438">
                  <c:v>44088</c:v>
                </c:pt>
                <c:pt idx="439">
                  <c:v>44089</c:v>
                </c:pt>
                <c:pt idx="440">
                  <c:v>44090</c:v>
                </c:pt>
                <c:pt idx="441">
                  <c:v>44091</c:v>
                </c:pt>
                <c:pt idx="442">
                  <c:v>44092</c:v>
                </c:pt>
                <c:pt idx="443">
                  <c:v>44095</c:v>
                </c:pt>
                <c:pt idx="444">
                  <c:v>44096</c:v>
                </c:pt>
                <c:pt idx="445">
                  <c:v>44097</c:v>
                </c:pt>
                <c:pt idx="446">
                  <c:v>44098</c:v>
                </c:pt>
                <c:pt idx="447">
                  <c:v>44099</c:v>
                </c:pt>
                <c:pt idx="448">
                  <c:v>44102</c:v>
                </c:pt>
                <c:pt idx="449">
                  <c:v>44103</c:v>
                </c:pt>
                <c:pt idx="450">
                  <c:v>44104</c:v>
                </c:pt>
                <c:pt idx="451">
                  <c:v>44113</c:v>
                </c:pt>
                <c:pt idx="452">
                  <c:v>44116</c:v>
                </c:pt>
                <c:pt idx="453">
                  <c:v>44117</c:v>
                </c:pt>
                <c:pt idx="454">
                  <c:v>44118</c:v>
                </c:pt>
                <c:pt idx="455">
                  <c:v>44119</c:v>
                </c:pt>
                <c:pt idx="456">
                  <c:v>44120</c:v>
                </c:pt>
                <c:pt idx="457">
                  <c:v>44123</c:v>
                </c:pt>
                <c:pt idx="458">
                  <c:v>44124</c:v>
                </c:pt>
                <c:pt idx="459">
                  <c:v>44125</c:v>
                </c:pt>
                <c:pt idx="460">
                  <c:v>44126</c:v>
                </c:pt>
                <c:pt idx="461">
                  <c:v>44127</c:v>
                </c:pt>
                <c:pt idx="462">
                  <c:v>44130</c:v>
                </c:pt>
                <c:pt idx="463">
                  <c:v>44131</c:v>
                </c:pt>
                <c:pt idx="464">
                  <c:v>44132</c:v>
                </c:pt>
                <c:pt idx="465">
                  <c:v>44133</c:v>
                </c:pt>
                <c:pt idx="466">
                  <c:v>44134</c:v>
                </c:pt>
                <c:pt idx="467">
                  <c:v>44137</c:v>
                </c:pt>
                <c:pt idx="468">
                  <c:v>44138</c:v>
                </c:pt>
                <c:pt idx="469">
                  <c:v>44139</c:v>
                </c:pt>
                <c:pt idx="470">
                  <c:v>44140</c:v>
                </c:pt>
                <c:pt idx="471">
                  <c:v>44141</c:v>
                </c:pt>
                <c:pt idx="472">
                  <c:v>44144</c:v>
                </c:pt>
                <c:pt idx="473">
                  <c:v>44145</c:v>
                </c:pt>
                <c:pt idx="474">
                  <c:v>44146</c:v>
                </c:pt>
                <c:pt idx="475">
                  <c:v>44147</c:v>
                </c:pt>
                <c:pt idx="476">
                  <c:v>44148</c:v>
                </c:pt>
                <c:pt idx="477">
                  <c:v>44151</c:v>
                </c:pt>
                <c:pt idx="478">
                  <c:v>44152</c:v>
                </c:pt>
                <c:pt idx="479">
                  <c:v>44153</c:v>
                </c:pt>
                <c:pt idx="480">
                  <c:v>44154</c:v>
                </c:pt>
                <c:pt idx="481">
                  <c:v>44155</c:v>
                </c:pt>
                <c:pt idx="482">
                  <c:v>44158</c:v>
                </c:pt>
                <c:pt idx="483">
                  <c:v>44159</c:v>
                </c:pt>
                <c:pt idx="484">
                  <c:v>44160</c:v>
                </c:pt>
                <c:pt idx="485">
                  <c:v>44161</c:v>
                </c:pt>
                <c:pt idx="486">
                  <c:v>44162</c:v>
                </c:pt>
                <c:pt idx="487">
                  <c:v>44165</c:v>
                </c:pt>
                <c:pt idx="488">
                  <c:v>44166</c:v>
                </c:pt>
                <c:pt idx="489">
                  <c:v>44167</c:v>
                </c:pt>
                <c:pt idx="490">
                  <c:v>44168</c:v>
                </c:pt>
                <c:pt idx="491">
                  <c:v>44169</c:v>
                </c:pt>
                <c:pt idx="492">
                  <c:v>44172</c:v>
                </c:pt>
                <c:pt idx="493">
                  <c:v>44173</c:v>
                </c:pt>
                <c:pt idx="494">
                  <c:v>44174</c:v>
                </c:pt>
                <c:pt idx="495">
                  <c:v>44175</c:v>
                </c:pt>
                <c:pt idx="496">
                  <c:v>44176</c:v>
                </c:pt>
                <c:pt idx="497">
                  <c:v>44179</c:v>
                </c:pt>
                <c:pt idx="498">
                  <c:v>44180</c:v>
                </c:pt>
                <c:pt idx="499">
                  <c:v>44181</c:v>
                </c:pt>
                <c:pt idx="500">
                  <c:v>44182</c:v>
                </c:pt>
                <c:pt idx="501">
                  <c:v>44183</c:v>
                </c:pt>
                <c:pt idx="502">
                  <c:v>44186</c:v>
                </c:pt>
                <c:pt idx="503">
                  <c:v>44187</c:v>
                </c:pt>
                <c:pt idx="504">
                  <c:v>44188</c:v>
                </c:pt>
                <c:pt idx="505">
                  <c:v>44189</c:v>
                </c:pt>
                <c:pt idx="506">
                  <c:v>44190</c:v>
                </c:pt>
                <c:pt idx="507">
                  <c:v>44193</c:v>
                </c:pt>
                <c:pt idx="508">
                  <c:v>44194</c:v>
                </c:pt>
                <c:pt idx="509">
                  <c:v>44195</c:v>
                </c:pt>
                <c:pt idx="510">
                  <c:v>44196</c:v>
                </c:pt>
                <c:pt idx="511">
                  <c:v>44200</c:v>
                </c:pt>
                <c:pt idx="512">
                  <c:v>44201</c:v>
                </c:pt>
                <c:pt idx="513">
                  <c:v>44202</c:v>
                </c:pt>
                <c:pt idx="514">
                  <c:v>44203</c:v>
                </c:pt>
                <c:pt idx="515">
                  <c:v>44204</c:v>
                </c:pt>
                <c:pt idx="516">
                  <c:v>44207</c:v>
                </c:pt>
                <c:pt idx="517">
                  <c:v>44208</c:v>
                </c:pt>
                <c:pt idx="518">
                  <c:v>44209</c:v>
                </c:pt>
                <c:pt idx="519">
                  <c:v>44210</c:v>
                </c:pt>
                <c:pt idx="520">
                  <c:v>44211</c:v>
                </c:pt>
                <c:pt idx="521">
                  <c:v>44214</c:v>
                </c:pt>
                <c:pt idx="522">
                  <c:v>44215</c:v>
                </c:pt>
                <c:pt idx="523">
                  <c:v>44216</c:v>
                </c:pt>
                <c:pt idx="524">
                  <c:v>44217</c:v>
                </c:pt>
                <c:pt idx="525">
                  <c:v>44218</c:v>
                </c:pt>
                <c:pt idx="526">
                  <c:v>44221</c:v>
                </c:pt>
                <c:pt idx="527">
                  <c:v>44222</c:v>
                </c:pt>
                <c:pt idx="528">
                  <c:v>44223</c:v>
                </c:pt>
                <c:pt idx="529">
                  <c:v>44224</c:v>
                </c:pt>
                <c:pt idx="530">
                  <c:v>44225</c:v>
                </c:pt>
                <c:pt idx="531">
                  <c:v>44228</c:v>
                </c:pt>
                <c:pt idx="532">
                  <c:v>44229</c:v>
                </c:pt>
                <c:pt idx="533">
                  <c:v>44230</c:v>
                </c:pt>
                <c:pt idx="534">
                  <c:v>44231</c:v>
                </c:pt>
                <c:pt idx="535">
                  <c:v>44232</c:v>
                </c:pt>
                <c:pt idx="536">
                  <c:v>44235</c:v>
                </c:pt>
                <c:pt idx="537">
                  <c:v>44236</c:v>
                </c:pt>
                <c:pt idx="538">
                  <c:v>44237</c:v>
                </c:pt>
                <c:pt idx="539">
                  <c:v>44245</c:v>
                </c:pt>
                <c:pt idx="540">
                  <c:v>44246</c:v>
                </c:pt>
                <c:pt idx="541">
                  <c:v>44249</c:v>
                </c:pt>
                <c:pt idx="542">
                  <c:v>44250</c:v>
                </c:pt>
                <c:pt idx="543">
                  <c:v>44251</c:v>
                </c:pt>
                <c:pt idx="544">
                  <c:v>44252</c:v>
                </c:pt>
                <c:pt idx="545">
                  <c:v>44253</c:v>
                </c:pt>
                <c:pt idx="546">
                  <c:v>44256</c:v>
                </c:pt>
                <c:pt idx="547">
                  <c:v>44257</c:v>
                </c:pt>
                <c:pt idx="548">
                  <c:v>44258</c:v>
                </c:pt>
                <c:pt idx="549">
                  <c:v>44259</c:v>
                </c:pt>
                <c:pt idx="550">
                  <c:v>44260</c:v>
                </c:pt>
                <c:pt idx="551">
                  <c:v>44263</c:v>
                </c:pt>
                <c:pt idx="552">
                  <c:v>44264</c:v>
                </c:pt>
                <c:pt idx="553">
                  <c:v>44265</c:v>
                </c:pt>
                <c:pt idx="554">
                  <c:v>44266</c:v>
                </c:pt>
                <c:pt idx="555">
                  <c:v>44267</c:v>
                </c:pt>
                <c:pt idx="556">
                  <c:v>44270</c:v>
                </c:pt>
                <c:pt idx="557">
                  <c:v>44271</c:v>
                </c:pt>
                <c:pt idx="558">
                  <c:v>44272</c:v>
                </c:pt>
                <c:pt idx="559">
                  <c:v>44273</c:v>
                </c:pt>
                <c:pt idx="560">
                  <c:v>44274</c:v>
                </c:pt>
                <c:pt idx="561">
                  <c:v>44277</c:v>
                </c:pt>
                <c:pt idx="562">
                  <c:v>44278</c:v>
                </c:pt>
                <c:pt idx="563">
                  <c:v>44279</c:v>
                </c:pt>
                <c:pt idx="564">
                  <c:v>44280</c:v>
                </c:pt>
                <c:pt idx="565">
                  <c:v>44281</c:v>
                </c:pt>
                <c:pt idx="566">
                  <c:v>44284</c:v>
                </c:pt>
                <c:pt idx="567">
                  <c:v>44285</c:v>
                </c:pt>
                <c:pt idx="568">
                  <c:v>44286</c:v>
                </c:pt>
                <c:pt idx="569">
                  <c:v>44287</c:v>
                </c:pt>
                <c:pt idx="570">
                  <c:v>44288</c:v>
                </c:pt>
                <c:pt idx="571">
                  <c:v>44292</c:v>
                </c:pt>
                <c:pt idx="572">
                  <c:v>44293</c:v>
                </c:pt>
                <c:pt idx="573">
                  <c:v>44294</c:v>
                </c:pt>
                <c:pt idx="574">
                  <c:v>44295</c:v>
                </c:pt>
                <c:pt idx="575">
                  <c:v>44298</c:v>
                </c:pt>
                <c:pt idx="576">
                  <c:v>44299</c:v>
                </c:pt>
                <c:pt idx="577">
                  <c:v>44300</c:v>
                </c:pt>
                <c:pt idx="578">
                  <c:v>44301</c:v>
                </c:pt>
                <c:pt idx="579">
                  <c:v>44302</c:v>
                </c:pt>
                <c:pt idx="580">
                  <c:v>44305</c:v>
                </c:pt>
                <c:pt idx="581">
                  <c:v>44306</c:v>
                </c:pt>
                <c:pt idx="582">
                  <c:v>44307</c:v>
                </c:pt>
                <c:pt idx="583">
                  <c:v>44308</c:v>
                </c:pt>
                <c:pt idx="584">
                  <c:v>44309</c:v>
                </c:pt>
                <c:pt idx="585">
                  <c:v>44312</c:v>
                </c:pt>
                <c:pt idx="586">
                  <c:v>44313</c:v>
                </c:pt>
                <c:pt idx="587">
                  <c:v>44314</c:v>
                </c:pt>
                <c:pt idx="588">
                  <c:v>44315</c:v>
                </c:pt>
                <c:pt idx="589">
                  <c:v>44316</c:v>
                </c:pt>
              </c:numCache>
            </c:numRef>
          </c:cat>
          <c:val>
            <c:numRef>
              <c:f>现货及基差!$D$4:$D$593</c:f>
              <c:numCache>
                <c:formatCode>0_ </c:formatCode>
                <c:ptCount val="590"/>
                <c:pt idx="0">
                  <c:v>718</c:v>
                </c:pt>
                <c:pt idx="1">
                  <c:v>866</c:v>
                </c:pt>
                <c:pt idx="2">
                  <c:v>862</c:v>
                </c:pt>
                <c:pt idx="3">
                  <c:v>777</c:v>
                </c:pt>
                <c:pt idx="4">
                  <c:v>897</c:v>
                </c:pt>
                <c:pt idx="5">
                  <c:v>667</c:v>
                </c:pt>
                <c:pt idx="6">
                  <c:v>585</c:v>
                </c:pt>
                <c:pt idx="7">
                  <c:v>593</c:v>
                </c:pt>
                <c:pt idx="8">
                  <c:v>562</c:v>
                </c:pt>
                <c:pt idx="9">
                  <c:v>409</c:v>
                </c:pt>
                <c:pt idx="10">
                  <c:v>481</c:v>
                </c:pt>
                <c:pt idx="11">
                  <c:v>437</c:v>
                </c:pt>
                <c:pt idx="12">
                  <c:v>449</c:v>
                </c:pt>
                <c:pt idx="13">
                  <c:v>443</c:v>
                </c:pt>
                <c:pt idx="14">
                  <c:v>443</c:v>
                </c:pt>
                <c:pt idx="15">
                  <c:v>449</c:v>
                </c:pt>
                <c:pt idx="16">
                  <c:v>513</c:v>
                </c:pt>
                <c:pt idx="17">
                  <c:v>484</c:v>
                </c:pt>
                <c:pt idx="18">
                  <c:v>502</c:v>
                </c:pt>
                <c:pt idx="19">
                  <c:v>568</c:v>
                </c:pt>
                <c:pt idx="20">
                  <c:v>550</c:v>
                </c:pt>
                <c:pt idx="21">
                  <c:v>512</c:v>
                </c:pt>
                <c:pt idx="22">
                  <c:v>498</c:v>
                </c:pt>
                <c:pt idx="23">
                  <c:v>402</c:v>
                </c:pt>
                <c:pt idx="24">
                  <c:v>368</c:v>
                </c:pt>
                <c:pt idx="25">
                  <c:v>318</c:v>
                </c:pt>
                <c:pt idx="26">
                  <c:v>260</c:v>
                </c:pt>
                <c:pt idx="27">
                  <c:v>230</c:v>
                </c:pt>
                <c:pt idx="28">
                  <c:v>317</c:v>
                </c:pt>
                <c:pt idx="29">
                  <c:v>171</c:v>
                </c:pt>
                <c:pt idx="30">
                  <c:v>203</c:v>
                </c:pt>
                <c:pt idx="31">
                  <c:v>151</c:v>
                </c:pt>
                <c:pt idx="32">
                  <c:v>256</c:v>
                </c:pt>
                <c:pt idx="33">
                  <c:v>333</c:v>
                </c:pt>
                <c:pt idx="34">
                  <c:v>257</c:v>
                </c:pt>
                <c:pt idx="35">
                  <c:v>274</c:v>
                </c:pt>
                <c:pt idx="36">
                  <c:v>210</c:v>
                </c:pt>
                <c:pt idx="37">
                  <c:v>142</c:v>
                </c:pt>
                <c:pt idx="38">
                  <c:v>160</c:v>
                </c:pt>
                <c:pt idx="39">
                  <c:v>183</c:v>
                </c:pt>
                <c:pt idx="40">
                  <c:v>231</c:v>
                </c:pt>
                <c:pt idx="41">
                  <c:v>215</c:v>
                </c:pt>
                <c:pt idx="42">
                  <c:v>299</c:v>
                </c:pt>
                <c:pt idx="43">
                  <c:v>305</c:v>
                </c:pt>
                <c:pt idx="44">
                  <c:v>309</c:v>
                </c:pt>
                <c:pt idx="45">
                  <c:v>199</c:v>
                </c:pt>
                <c:pt idx="46">
                  <c:v>151</c:v>
                </c:pt>
                <c:pt idx="47">
                  <c:v>213</c:v>
                </c:pt>
                <c:pt idx="48">
                  <c:v>144</c:v>
                </c:pt>
                <c:pt idx="49">
                  <c:v>192</c:v>
                </c:pt>
                <c:pt idx="50">
                  <c:v>261</c:v>
                </c:pt>
                <c:pt idx="51">
                  <c:v>281</c:v>
                </c:pt>
                <c:pt idx="52">
                  <c:v>237</c:v>
                </c:pt>
                <c:pt idx="53">
                  <c:v>209</c:v>
                </c:pt>
                <c:pt idx="54">
                  <c:v>229</c:v>
                </c:pt>
                <c:pt idx="55">
                  <c:v>111</c:v>
                </c:pt>
                <c:pt idx="56">
                  <c:v>55</c:v>
                </c:pt>
                <c:pt idx="57">
                  <c:v>138</c:v>
                </c:pt>
                <c:pt idx="58">
                  <c:v>166</c:v>
                </c:pt>
                <c:pt idx="59">
                  <c:v>184</c:v>
                </c:pt>
                <c:pt idx="60">
                  <c:v>177</c:v>
                </c:pt>
                <c:pt idx="61">
                  <c:v>129</c:v>
                </c:pt>
                <c:pt idx="62">
                  <c:v>173</c:v>
                </c:pt>
                <c:pt idx="63">
                  <c:v>140</c:v>
                </c:pt>
                <c:pt idx="64">
                  <c:v>144</c:v>
                </c:pt>
                <c:pt idx="65">
                  <c:v>225</c:v>
                </c:pt>
                <c:pt idx="66">
                  <c:v>267</c:v>
                </c:pt>
                <c:pt idx="67">
                  <c:v>168</c:v>
                </c:pt>
                <c:pt idx="68">
                  <c:v>172</c:v>
                </c:pt>
                <c:pt idx="69">
                  <c:v>188</c:v>
                </c:pt>
                <c:pt idx="70">
                  <c:v>216</c:v>
                </c:pt>
                <c:pt idx="71">
                  <c:v>182</c:v>
                </c:pt>
                <c:pt idx="72">
                  <c:v>145</c:v>
                </c:pt>
                <c:pt idx="73">
                  <c:v>129</c:v>
                </c:pt>
                <c:pt idx="74">
                  <c:v>253</c:v>
                </c:pt>
                <c:pt idx="75">
                  <c:v>195</c:v>
                </c:pt>
                <c:pt idx="76">
                  <c:v>189</c:v>
                </c:pt>
                <c:pt idx="77">
                  <c:v>188</c:v>
                </c:pt>
                <c:pt idx="78">
                  <c:v>180</c:v>
                </c:pt>
                <c:pt idx="79">
                  <c:v>175</c:v>
                </c:pt>
                <c:pt idx="80">
                  <c:v>241</c:v>
                </c:pt>
                <c:pt idx="81">
                  <c:v>128</c:v>
                </c:pt>
                <c:pt idx="82">
                  <c:v>79</c:v>
                </c:pt>
                <c:pt idx="83">
                  <c:v>62</c:v>
                </c:pt>
                <c:pt idx="84">
                  <c:v>-30</c:v>
                </c:pt>
                <c:pt idx="85">
                  <c:v>-14</c:v>
                </c:pt>
                <c:pt idx="86">
                  <c:v>0</c:v>
                </c:pt>
                <c:pt idx="87">
                  <c:v>26</c:v>
                </c:pt>
                <c:pt idx="88">
                  <c:v>20</c:v>
                </c:pt>
                <c:pt idx="89">
                  <c:v>-35</c:v>
                </c:pt>
                <c:pt idx="90">
                  <c:v>-9</c:v>
                </c:pt>
                <c:pt idx="91">
                  <c:v>5</c:v>
                </c:pt>
                <c:pt idx="92">
                  <c:v>29</c:v>
                </c:pt>
                <c:pt idx="93">
                  <c:v>69</c:v>
                </c:pt>
                <c:pt idx="94">
                  <c:v>38</c:v>
                </c:pt>
                <c:pt idx="95">
                  <c:v>-27</c:v>
                </c:pt>
                <c:pt idx="96">
                  <c:v>-43</c:v>
                </c:pt>
                <c:pt idx="97">
                  <c:v>25</c:v>
                </c:pt>
                <c:pt idx="98">
                  <c:v>32</c:v>
                </c:pt>
                <c:pt idx="99">
                  <c:v>19</c:v>
                </c:pt>
                <c:pt idx="100">
                  <c:v>60</c:v>
                </c:pt>
                <c:pt idx="101">
                  <c:v>52</c:v>
                </c:pt>
                <c:pt idx="102">
                  <c:v>81</c:v>
                </c:pt>
                <c:pt idx="103">
                  <c:v>202</c:v>
                </c:pt>
                <c:pt idx="104">
                  <c:v>159</c:v>
                </c:pt>
                <c:pt idx="105">
                  <c:v>138</c:v>
                </c:pt>
                <c:pt idx="106">
                  <c:v>144</c:v>
                </c:pt>
                <c:pt idx="107">
                  <c:v>95</c:v>
                </c:pt>
                <c:pt idx="108">
                  <c:v>20</c:v>
                </c:pt>
                <c:pt idx="109">
                  <c:v>123</c:v>
                </c:pt>
                <c:pt idx="110">
                  <c:v>104</c:v>
                </c:pt>
                <c:pt idx="111">
                  <c:v>54</c:v>
                </c:pt>
                <c:pt idx="112">
                  <c:v>114</c:v>
                </c:pt>
                <c:pt idx="113">
                  <c:v>110</c:v>
                </c:pt>
                <c:pt idx="114">
                  <c:v>61</c:v>
                </c:pt>
                <c:pt idx="115">
                  <c:v>151</c:v>
                </c:pt>
                <c:pt idx="116">
                  <c:v>45</c:v>
                </c:pt>
                <c:pt idx="117">
                  <c:v>43</c:v>
                </c:pt>
                <c:pt idx="118">
                  <c:v>27</c:v>
                </c:pt>
                <c:pt idx="119">
                  <c:v>-25</c:v>
                </c:pt>
                <c:pt idx="120">
                  <c:v>-59</c:v>
                </c:pt>
                <c:pt idx="121">
                  <c:v>9</c:v>
                </c:pt>
                <c:pt idx="122">
                  <c:v>6</c:v>
                </c:pt>
                <c:pt idx="123">
                  <c:v>118</c:v>
                </c:pt>
                <c:pt idx="124">
                  <c:v>48</c:v>
                </c:pt>
                <c:pt idx="125">
                  <c:v>56</c:v>
                </c:pt>
                <c:pt idx="126">
                  <c:v>116</c:v>
                </c:pt>
                <c:pt idx="127">
                  <c:v>46</c:v>
                </c:pt>
                <c:pt idx="128">
                  <c:v>-31</c:v>
                </c:pt>
                <c:pt idx="129">
                  <c:v>28</c:v>
                </c:pt>
                <c:pt idx="130">
                  <c:v>10</c:v>
                </c:pt>
                <c:pt idx="131">
                  <c:v>-18</c:v>
                </c:pt>
                <c:pt idx="132">
                  <c:v>-20</c:v>
                </c:pt>
                <c:pt idx="133">
                  <c:v>-62</c:v>
                </c:pt>
                <c:pt idx="134">
                  <c:v>-64</c:v>
                </c:pt>
                <c:pt idx="135">
                  <c:v>-36</c:v>
                </c:pt>
                <c:pt idx="136">
                  <c:v>-49</c:v>
                </c:pt>
                <c:pt idx="137">
                  <c:v>-85</c:v>
                </c:pt>
                <c:pt idx="138">
                  <c:v>-109</c:v>
                </c:pt>
                <c:pt idx="139">
                  <c:v>-83</c:v>
                </c:pt>
                <c:pt idx="140">
                  <c:v>-92</c:v>
                </c:pt>
                <c:pt idx="141">
                  <c:v>-202</c:v>
                </c:pt>
                <c:pt idx="142">
                  <c:v>-212</c:v>
                </c:pt>
                <c:pt idx="143">
                  <c:v>-234</c:v>
                </c:pt>
                <c:pt idx="144">
                  <c:v>-122</c:v>
                </c:pt>
                <c:pt idx="145">
                  <c:v>-83</c:v>
                </c:pt>
                <c:pt idx="146">
                  <c:v>-65</c:v>
                </c:pt>
                <c:pt idx="147">
                  <c:v>23</c:v>
                </c:pt>
                <c:pt idx="148">
                  <c:v>16</c:v>
                </c:pt>
                <c:pt idx="149">
                  <c:v>-23</c:v>
                </c:pt>
                <c:pt idx="150">
                  <c:v>-41</c:v>
                </c:pt>
                <c:pt idx="151">
                  <c:v>-25</c:v>
                </c:pt>
                <c:pt idx="152">
                  <c:v>-39</c:v>
                </c:pt>
                <c:pt idx="153">
                  <c:v>-49</c:v>
                </c:pt>
                <c:pt idx="154">
                  <c:v>-21</c:v>
                </c:pt>
                <c:pt idx="155">
                  <c:v>3</c:v>
                </c:pt>
                <c:pt idx="156">
                  <c:v>-33</c:v>
                </c:pt>
                <c:pt idx="157">
                  <c:v>-55</c:v>
                </c:pt>
                <c:pt idx="158">
                  <c:v>-93</c:v>
                </c:pt>
                <c:pt idx="159">
                  <c:v>-23</c:v>
                </c:pt>
                <c:pt idx="160">
                  <c:v>-35</c:v>
                </c:pt>
                <c:pt idx="161">
                  <c:v>-17</c:v>
                </c:pt>
                <c:pt idx="162">
                  <c:v>-41</c:v>
                </c:pt>
                <c:pt idx="163">
                  <c:v>-19</c:v>
                </c:pt>
                <c:pt idx="164">
                  <c:v>-45</c:v>
                </c:pt>
                <c:pt idx="165">
                  <c:v>-41</c:v>
                </c:pt>
                <c:pt idx="166">
                  <c:v>5</c:v>
                </c:pt>
                <c:pt idx="167">
                  <c:v>29</c:v>
                </c:pt>
                <c:pt idx="168">
                  <c:v>-27</c:v>
                </c:pt>
                <c:pt idx="169">
                  <c:v>-23</c:v>
                </c:pt>
                <c:pt idx="170">
                  <c:v>-53</c:v>
                </c:pt>
                <c:pt idx="171">
                  <c:v>-189</c:v>
                </c:pt>
                <c:pt idx="172">
                  <c:v>-205</c:v>
                </c:pt>
                <c:pt idx="173">
                  <c:v>-203</c:v>
                </c:pt>
                <c:pt idx="174">
                  <c:v>-194</c:v>
                </c:pt>
                <c:pt idx="175">
                  <c:v>-137</c:v>
                </c:pt>
                <c:pt idx="176">
                  <c:v>-155</c:v>
                </c:pt>
                <c:pt idx="177">
                  <c:v>-213</c:v>
                </c:pt>
                <c:pt idx="178">
                  <c:v>-123</c:v>
                </c:pt>
                <c:pt idx="179">
                  <c:v>-139</c:v>
                </c:pt>
                <c:pt idx="180">
                  <c:v>-95</c:v>
                </c:pt>
                <c:pt idx="181">
                  <c:v>-145</c:v>
                </c:pt>
                <c:pt idx="182">
                  <c:v>-221</c:v>
                </c:pt>
                <c:pt idx="183">
                  <c:v>-213</c:v>
                </c:pt>
                <c:pt idx="184">
                  <c:v>-197</c:v>
                </c:pt>
                <c:pt idx="185">
                  <c:v>-181</c:v>
                </c:pt>
                <c:pt idx="186">
                  <c:v>-125</c:v>
                </c:pt>
                <c:pt idx="187">
                  <c:v>-141</c:v>
                </c:pt>
                <c:pt idx="188">
                  <c:v>-167</c:v>
                </c:pt>
                <c:pt idx="189">
                  <c:v>-177</c:v>
                </c:pt>
                <c:pt idx="190">
                  <c:v>-151</c:v>
                </c:pt>
                <c:pt idx="191">
                  <c:v>-151</c:v>
                </c:pt>
                <c:pt idx="192">
                  <c:v>-197</c:v>
                </c:pt>
                <c:pt idx="193">
                  <c:v>-153</c:v>
                </c:pt>
                <c:pt idx="194">
                  <c:v>-160</c:v>
                </c:pt>
                <c:pt idx="195">
                  <c:v>-144</c:v>
                </c:pt>
                <c:pt idx="196">
                  <c:v>-208</c:v>
                </c:pt>
                <c:pt idx="197">
                  <c:v>-274</c:v>
                </c:pt>
                <c:pt idx="198">
                  <c:v>-250</c:v>
                </c:pt>
                <c:pt idx="199">
                  <c:v>-169</c:v>
                </c:pt>
                <c:pt idx="200">
                  <c:v>-135</c:v>
                </c:pt>
                <c:pt idx="201">
                  <c:v>-155</c:v>
                </c:pt>
                <c:pt idx="202">
                  <c:v>-129</c:v>
                </c:pt>
                <c:pt idx="203">
                  <c:v>-123</c:v>
                </c:pt>
                <c:pt idx="204">
                  <c:v>-138</c:v>
                </c:pt>
                <c:pt idx="205">
                  <c:v>-47</c:v>
                </c:pt>
                <c:pt idx="206">
                  <c:v>-102</c:v>
                </c:pt>
                <c:pt idx="207">
                  <c:v>-108</c:v>
                </c:pt>
                <c:pt idx="208">
                  <c:v>-152</c:v>
                </c:pt>
                <c:pt idx="209">
                  <c:v>-146</c:v>
                </c:pt>
                <c:pt idx="210">
                  <c:v>-148</c:v>
                </c:pt>
                <c:pt idx="211">
                  <c:v>-98</c:v>
                </c:pt>
                <c:pt idx="212">
                  <c:v>-106</c:v>
                </c:pt>
                <c:pt idx="213">
                  <c:v>-68</c:v>
                </c:pt>
                <c:pt idx="214">
                  <c:v>-71</c:v>
                </c:pt>
                <c:pt idx="215">
                  <c:v>-91</c:v>
                </c:pt>
                <c:pt idx="216">
                  <c:v>-57</c:v>
                </c:pt>
                <c:pt idx="217">
                  <c:v>-114</c:v>
                </c:pt>
                <c:pt idx="218">
                  <c:v>-132</c:v>
                </c:pt>
                <c:pt idx="219">
                  <c:v>-130</c:v>
                </c:pt>
                <c:pt idx="220">
                  <c:v>-130</c:v>
                </c:pt>
                <c:pt idx="221">
                  <c:v>-125</c:v>
                </c:pt>
                <c:pt idx="222">
                  <c:v>-171</c:v>
                </c:pt>
                <c:pt idx="223">
                  <c:v>-191</c:v>
                </c:pt>
                <c:pt idx="224">
                  <c:v>-171</c:v>
                </c:pt>
                <c:pt idx="225">
                  <c:v>-143</c:v>
                </c:pt>
                <c:pt idx="226">
                  <c:v>-165</c:v>
                </c:pt>
                <c:pt idx="227">
                  <c:v>-156</c:v>
                </c:pt>
                <c:pt idx="228">
                  <c:v>-82</c:v>
                </c:pt>
                <c:pt idx="229">
                  <c:v>-76</c:v>
                </c:pt>
                <c:pt idx="230">
                  <c:v>-88</c:v>
                </c:pt>
                <c:pt idx="231">
                  <c:v>-74</c:v>
                </c:pt>
                <c:pt idx="232">
                  <c:v>-62</c:v>
                </c:pt>
                <c:pt idx="233">
                  <c:v>-62</c:v>
                </c:pt>
                <c:pt idx="234">
                  <c:v>-56</c:v>
                </c:pt>
                <c:pt idx="235">
                  <c:v>-24</c:v>
                </c:pt>
                <c:pt idx="236">
                  <c:v>-30</c:v>
                </c:pt>
                <c:pt idx="237">
                  <c:v>-96</c:v>
                </c:pt>
                <c:pt idx="238">
                  <c:v>-78</c:v>
                </c:pt>
                <c:pt idx="239">
                  <c:v>-100</c:v>
                </c:pt>
                <c:pt idx="240">
                  <c:v>-100</c:v>
                </c:pt>
                <c:pt idx="241">
                  <c:v>-105</c:v>
                </c:pt>
                <c:pt idx="242">
                  <c:v>-97</c:v>
                </c:pt>
                <c:pt idx="243">
                  <c:v>-89</c:v>
                </c:pt>
                <c:pt idx="244">
                  <c:v>-84</c:v>
                </c:pt>
                <c:pt idx="245">
                  <c:v>-48</c:v>
                </c:pt>
                <c:pt idx="246">
                  <c:v>-6</c:v>
                </c:pt>
                <c:pt idx="247">
                  <c:v>-18</c:v>
                </c:pt>
                <c:pt idx="248">
                  <c:v>-29</c:v>
                </c:pt>
                <c:pt idx="249">
                  <c:v>-55</c:v>
                </c:pt>
                <c:pt idx="250">
                  <c:v>-52</c:v>
                </c:pt>
                <c:pt idx="251">
                  <c:v>-72</c:v>
                </c:pt>
                <c:pt idx="252">
                  <c:v>-39</c:v>
                </c:pt>
                <c:pt idx="253">
                  <c:v>-55</c:v>
                </c:pt>
                <c:pt idx="254">
                  <c:v>-181</c:v>
                </c:pt>
                <c:pt idx="255">
                  <c:v>-166</c:v>
                </c:pt>
                <c:pt idx="256">
                  <c:v>-152</c:v>
                </c:pt>
                <c:pt idx="257">
                  <c:v>-160</c:v>
                </c:pt>
                <c:pt idx="258">
                  <c:v>-134</c:v>
                </c:pt>
                <c:pt idx="259">
                  <c:v>-146</c:v>
                </c:pt>
                <c:pt idx="260">
                  <c:v>-159</c:v>
                </c:pt>
                <c:pt idx="261">
                  <c:v>-211</c:v>
                </c:pt>
                <c:pt idx="262">
                  <c:v>-209</c:v>
                </c:pt>
                <c:pt idx="263">
                  <c:v>-215</c:v>
                </c:pt>
                <c:pt idx="264">
                  <c:v>-202</c:v>
                </c:pt>
                <c:pt idx="265">
                  <c:v>-212</c:v>
                </c:pt>
                <c:pt idx="266">
                  <c:v>-222</c:v>
                </c:pt>
                <c:pt idx="267">
                  <c:v>-204</c:v>
                </c:pt>
                <c:pt idx="268">
                  <c:v>-210</c:v>
                </c:pt>
                <c:pt idx="269">
                  <c:v>-169</c:v>
                </c:pt>
                <c:pt idx="270">
                  <c:v>-131</c:v>
                </c:pt>
                <c:pt idx="271">
                  <c:v>-172</c:v>
                </c:pt>
                <c:pt idx="272">
                  <c:v>-185</c:v>
                </c:pt>
                <c:pt idx="273">
                  <c:v>-191</c:v>
                </c:pt>
                <c:pt idx="274">
                  <c:v>-177</c:v>
                </c:pt>
                <c:pt idx="275">
                  <c:v>-207</c:v>
                </c:pt>
                <c:pt idx="276">
                  <c:v>-176</c:v>
                </c:pt>
                <c:pt idx="277">
                  <c:v>-174</c:v>
                </c:pt>
                <c:pt idx="278">
                  <c:v>-182</c:v>
                </c:pt>
                <c:pt idx="279">
                  <c:v>-182</c:v>
                </c:pt>
                <c:pt idx="280">
                  <c:v>-248</c:v>
                </c:pt>
                <c:pt idx="281">
                  <c:v>-144</c:v>
                </c:pt>
                <c:pt idx="282">
                  <c:v>-112</c:v>
                </c:pt>
                <c:pt idx="283">
                  <c:v>-74</c:v>
                </c:pt>
                <c:pt idx="284">
                  <c:v>0</c:v>
                </c:pt>
                <c:pt idx="285">
                  <c:v>-40</c:v>
                </c:pt>
                <c:pt idx="286">
                  <c:v>-40</c:v>
                </c:pt>
                <c:pt idx="287">
                  <c:v>-40</c:v>
                </c:pt>
                <c:pt idx="288">
                  <c:v>-40</c:v>
                </c:pt>
                <c:pt idx="289">
                  <c:v>-64</c:v>
                </c:pt>
                <c:pt idx="290">
                  <c:v>-86</c:v>
                </c:pt>
                <c:pt idx="291">
                  <c:v>-66</c:v>
                </c:pt>
                <c:pt idx="292">
                  <c:v>-72</c:v>
                </c:pt>
                <c:pt idx="293">
                  <c:v>-72</c:v>
                </c:pt>
                <c:pt idx="294">
                  <c:v>-72</c:v>
                </c:pt>
                <c:pt idx="295">
                  <c:v>-78</c:v>
                </c:pt>
                <c:pt idx="296">
                  <c:v>-80</c:v>
                </c:pt>
                <c:pt idx="297">
                  <c:v>-148</c:v>
                </c:pt>
                <c:pt idx="298">
                  <c:v>-106</c:v>
                </c:pt>
                <c:pt idx="299">
                  <c:v>-115</c:v>
                </c:pt>
                <c:pt idx="300">
                  <c:v>-101</c:v>
                </c:pt>
                <c:pt idx="301">
                  <c:v>-67</c:v>
                </c:pt>
                <c:pt idx="302">
                  <c:v>-60</c:v>
                </c:pt>
                <c:pt idx="303">
                  <c:v>-37</c:v>
                </c:pt>
                <c:pt idx="304">
                  <c:v>-67</c:v>
                </c:pt>
                <c:pt idx="305">
                  <c:v>-77</c:v>
                </c:pt>
                <c:pt idx="306">
                  <c:v>-81</c:v>
                </c:pt>
                <c:pt idx="307">
                  <c:v>-89</c:v>
                </c:pt>
                <c:pt idx="308">
                  <c:v>-141</c:v>
                </c:pt>
                <c:pt idx="309">
                  <c:v>-44</c:v>
                </c:pt>
                <c:pt idx="310">
                  <c:v>-108</c:v>
                </c:pt>
                <c:pt idx="311">
                  <c:v>-104</c:v>
                </c:pt>
                <c:pt idx="312">
                  <c:v>-82</c:v>
                </c:pt>
                <c:pt idx="313">
                  <c:v>-78</c:v>
                </c:pt>
                <c:pt idx="314">
                  <c:v>-52</c:v>
                </c:pt>
                <c:pt idx="315">
                  <c:v>-44</c:v>
                </c:pt>
                <c:pt idx="316">
                  <c:v>-57</c:v>
                </c:pt>
                <c:pt idx="317">
                  <c:v>-96</c:v>
                </c:pt>
                <c:pt idx="318">
                  <c:v>-42</c:v>
                </c:pt>
                <c:pt idx="319">
                  <c:v>-17</c:v>
                </c:pt>
                <c:pt idx="320">
                  <c:v>-61</c:v>
                </c:pt>
                <c:pt idx="321">
                  <c:v>-81</c:v>
                </c:pt>
                <c:pt idx="322">
                  <c:v>-57</c:v>
                </c:pt>
                <c:pt idx="323">
                  <c:v>-67</c:v>
                </c:pt>
                <c:pt idx="324">
                  <c:v>-18</c:v>
                </c:pt>
                <c:pt idx="325">
                  <c:v>-20</c:v>
                </c:pt>
                <c:pt idx="326">
                  <c:v>6</c:v>
                </c:pt>
                <c:pt idx="327">
                  <c:v>0</c:v>
                </c:pt>
                <c:pt idx="328">
                  <c:v>-86</c:v>
                </c:pt>
                <c:pt idx="329">
                  <c:v>-148</c:v>
                </c:pt>
                <c:pt idx="330">
                  <c:v>-124</c:v>
                </c:pt>
                <c:pt idx="331">
                  <c:v>-106</c:v>
                </c:pt>
                <c:pt idx="332">
                  <c:v>-100</c:v>
                </c:pt>
                <c:pt idx="333">
                  <c:v>-82</c:v>
                </c:pt>
                <c:pt idx="334">
                  <c:v>-110</c:v>
                </c:pt>
                <c:pt idx="335">
                  <c:v>-105</c:v>
                </c:pt>
                <c:pt idx="336">
                  <c:v>-113</c:v>
                </c:pt>
                <c:pt idx="337">
                  <c:v>-111</c:v>
                </c:pt>
                <c:pt idx="338">
                  <c:v>-79</c:v>
                </c:pt>
                <c:pt idx="339">
                  <c:v>-9</c:v>
                </c:pt>
                <c:pt idx="340">
                  <c:v>-39</c:v>
                </c:pt>
                <c:pt idx="341">
                  <c:v>-35</c:v>
                </c:pt>
                <c:pt idx="342">
                  <c:v>-29</c:v>
                </c:pt>
                <c:pt idx="343">
                  <c:v>-48</c:v>
                </c:pt>
                <c:pt idx="344">
                  <c:v>-54</c:v>
                </c:pt>
                <c:pt idx="345">
                  <c:v>-36</c:v>
                </c:pt>
                <c:pt idx="346">
                  <c:v>-72</c:v>
                </c:pt>
                <c:pt idx="347">
                  <c:v>-28</c:v>
                </c:pt>
                <c:pt idx="348">
                  <c:v>-28</c:v>
                </c:pt>
                <c:pt idx="349">
                  <c:v>-50</c:v>
                </c:pt>
                <c:pt idx="350">
                  <c:v>-38</c:v>
                </c:pt>
                <c:pt idx="351">
                  <c:v>-38</c:v>
                </c:pt>
                <c:pt idx="352">
                  <c:v>12</c:v>
                </c:pt>
                <c:pt idx="353">
                  <c:v>9</c:v>
                </c:pt>
                <c:pt idx="354">
                  <c:v>-7</c:v>
                </c:pt>
                <c:pt idx="355">
                  <c:v>-10</c:v>
                </c:pt>
                <c:pt idx="356">
                  <c:v>-28</c:v>
                </c:pt>
                <c:pt idx="357">
                  <c:v>-55</c:v>
                </c:pt>
                <c:pt idx="358">
                  <c:v>-86</c:v>
                </c:pt>
                <c:pt idx="359">
                  <c:v>-22</c:v>
                </c:pt>
                <c:pt idx="360">
                  <c:v>-46</c:v>
                </c:pt>
                <c:pt idx="361">
                  <c:v>-77</c:v>
                </c:pt>
                <c:pt idx="362">
                  <c:v>-77</c:v>
                </c:pt>
                <c:pt idx="363">
                  <c:v>-57</c:v>
                </c:pt>
                <c:pt idx="364">
                  <c:v>-31</c:v>
                </c:pt>
                <c:pt idx="365">
                  <c:v>-83</c:v>
                </c:pt>
                <c:pt idx="366">
                  <c:v>-65</c:v>
                </c:pt>
                <c:pt idx="367">
                  <c:v>-79</c:v>
                </c:pt>
                <c:pt idx="368">
                  <c:v>-104</c:v>
                </c:pt>
                <c:pt idx="369">
                  <c:v>-116</c:v>
                </c:pt>
                <c:pt idx="370">
                  <c:v>-108</c:v>
                </c:pt>
                <c:pt idx="371">
                  <c:v>-108</c:v>
                </c:pt>
                <c:pt idx="372">
                  <c:v>-102</c:v>
                </c:pt>
                <c:pt idx="373">
                  <c:v>-50</c:v>
                </c:pt>
                <c:pt idx="374">
                  <c:v>-46</c:v>
                </c:pt>
                <c:pt idx="375">
                  <c:v>-30</c:v>
                </c:pt>
                <c:pt idx="376">
                  <c:v>-76</c:v>
                </c:pt>
                <c:pt idx="377">
                  <c:v>-64</c:v>
                </c:pt>
                <c:pt idx="378">
                  <c:v>-55</c:v>
                </c:pt>
                <c:pt idx="379">
                  <c:v>-81</c:v>
                </c:pt>
                <c:pt idx="380">
                  <c:v>-59</c:v>
                </c:pt>
                <c:pt idx="381">
                  <c:v>-59</c:v>
                </c:pt>
                <c:pt idx="382">
                  <c:v>-63</c:v>
                </c:pt>
                <c:pt idx="383">
                  <c:v>-67</c:v>
                </c:pt>
                <c:pt idx="384">
                  <c:v>-75</c:v>
                </c:pt>
                <c:pt idx="385">
                  <c:v>-79</c:v>
                </c:pt>
                <c:pt idx="386">
                  <c:v>-93</c:v>
                </c:pt>
                <c:pt idx="387">
                  <c:v>-99</c:v>
                </c:pt>
                <c:pt idx="388">
                  <c:v>-103</c:v>
                </c:pt>
                <c:pt idx="389">
                  <c:v>-81</c:v>
                </c:pt>
                <c:pt idx="390">
                  <c:v>-89</c:v>
                </c:pt>
                <c:pt idx="391">
                  <c:v>-101</c:v>
                </c:pt>
                <c:pt idx="392">
                  <c:v>-57</c:v>
                </c:pt>
                <c:pt idx="393">
                  <c:v>-59</c:v>
                </c:pt>
                <c:pt idx="394">
                  <c:v>-63</c:v>
                </c:pt>
                <c:pt idx="395">
                  <c:v>-81</c:v>
                </c:pt>
                <c:pt idx="396">
                  <c:v>-59</c:v>
                </c:pt>
                <c:pt idx="397">
                  <c:v>-51</c:v>
                </c:pt>
                <c:pt idx="398">
                  <c:v>-75</c:v>
                </c:pt>
                <c:pt idx="399">
                  <c:v>-93</c:v>
                </c:pt>
                <c:pt idx="400">
                  <c:v>-96</c:v>
                </c:pt>
                <c:pt idx="401">
                  <c:v>-76</c:v>
                </c:pt>
                <c:pt idx="402">
                  <c:v>-80</c:v>
                </c:pt>
                <c:pt idx="403">
                  <c:v>-95</c:v>
                </c:pt>
                <c:pt idx="404">
                  <c:v>-15</c:v>
                </c:pt>
                <c:pt idx="405">
                  <c:v>-73</c:v>
                </c:pt>
                <c:pt idx="406">
                  <c:v>-45</c:v>
                </c:pt>
                <c:pt idx="407">
                  <c:v>-31</c:v>
                </c:pt>
                <c:pt idx="408">
                  <c:v>-40</c:v>
                </c:pt>
                <c:pt idx="409">
                  <c:v>-78</c:v>
                </c:pt>
                <c:pt idx="410">
                  <c:v>-52</c:v>
                </c:pt>
                <c:pt idx="411">
                  <c:v>-60</c:v>
                </c:pt>
                <c:pt idx="412">
                  <c:v>-101</c:v>
                </c:pt>
                <c:pt idx="413">
                  <c:v>-62</c:v>
                </c:pt>
                <c:pt idx="414">
                  <c:v>-76</c:v>
                </c:pt>
                <c:pt idx="415">
                  <c:v>-139</c:v>
                </c:pt>
                <c:pt idx="416">
                  <c:v>-159</c:v>
                </c:pt>
                <c:pt idx="417">
                  <c:v>-147</c:v>
                </c:pt>
                <c:pt idx="418">
                  <c:v>-176</c:v>
                </c:pt>
                <c:pt idx="419">
                  <c:v>-164</c:v>
                </c:pt>
                <c:pt idx="420">
                  <c:v>-152</c:v>
                </c:pt>
                <c:pt idx="421">
                  <c:v>-136</c:v>
                </c:pt>
                <c:pt idx="422">
                  <c:v>-201</c:v>
                </c:pt>
                <c:pt idx="423">
                  <c:v>-146</c:v>
                </c:pt>
                <c:pt idx="424">
                  <c:v>-150</c:v>
                </c:pt>
                <c:pt idx="425">
                  <c:v>-160</c:v>
                </c:pt>
                <c:pt idx="426">
                  <c:v>-196</c:v>
                </c:pt>
                <c:pt idx="427">
                  <c:v>-171</c:v>
                </c:pt>
                <c:pt idx="428">
                  <c:v>-228</c:v>
                </c:pt>
                <c:pt idx="429">
                  <c:v>-111</c:v>
                </c:pt>
                <c:pt idx="430">
                  <c:v>-74</c:v>
                </c:pt>
                <c:pt idx="431">
                  <c:v>-28</c:v>
                </c:pt>
                <c:pt idx="432">
                  <c:v>-104</c:v>
                </c:pt>
                <c:pt idx="433">
                  <c:v>-101</c:v>
                </c:pt>
                <c:pt idx="434">
                  <c:v>-145</c:v>
                </c:pt>
                <c:pt idx="435">
                  <c:v>-64</c:v>
                </c:pt>
                <c:pt idx="436">
                  <c:v>-113</c:v>
                </c:pt>
                <c:pt idx="437">
                  <c:v>-109</c:v>
                </c:pt>
                <c:pt idx="438">
                  <c:v>-148</c:v>
                </c:pt>
                <c:pt idx="439">
                  <c:v>-44</c:v>
                </c:pt>
                <c:pt idx="440">
                  <c:v>-34</c:v>
                </c:pt>
                <c:pt idx="441">
                  <c:v>-48</c:v>
                </c:pt>
                <c:pt idx="442">
                  <c:v>-66</c:v>
                </c:pt>
                <c:pt idx="443">
                  <c:v>-80</c:v>
                </c:pt>
                <c:pt idx="444">
                  <c:v>-34</c:v>
                </c:pt>
                <c:pt idx="445">
                  <c:v>-24</c:v>
                </c:pt>
                <c:pt idx="446">
                  <c:v>-42</c:v>
                </c:pt>
                <c:pt idx="447">
                  <c:v>-78</c:v>
                </c:pt>
                <c:pt idx="448">
                  <c:v>-52</c:v>
                </c:pt>
                <c:pt idx="449">
                  <c:v>-36</c:v>
                </c:pt>
                <c:pt idx="450">
                  <c:v>-36</c:v>
                </c:pt>
                <c:pt idx="451">
                  <c:v>10</c:v>
                </c:pt>
                <c:pt idx="452">
                  <c:v>-67</c:v>
                </c:pt>
                <c:pt idx="453">
                  <c:v>-54</c:v>
                </c:pt>
                <c:pt idx="454">
                  <c:v>-32</c:v>
                </c:pt>
                <c:pt idx="455">
                  <c:v>8</c:v>
                </c:pt>
                <c:pt idx="456">
                  <c:v>-46</c:v>
                </c:pt>
                <c:pt idx="457">
                  <c:v>-42</c:v>
                </c:pt>
                <c:pt idx="458">
                  <c:v>-40</c:v>
                </c:pt>
                <c:pt idx="459">
                  <c:v>-6</c:v>
                </c:pt>
                <c:pt idx="460">
                  <c:v>17</c:v>
                </c:pt>
                <c:pt idx="461">
                  <c:v>-8</c:v>
                </c:pt>
                <c:pt idx="462">
                  <c:v>-4</c:v>
                </c:pt>
                <c:pt idx="463">
                  <c:v>-14</c:v>
                </c:pt>
                <c:pt idx="464">
                  <c:v>12</c:v>
                </c:pt>
                <c:pt idx="465">
                  <c:v>11</c:v>
                </c:pt>
                <c:pt idx="466">
                  <c:v>45</c:v>
                </c:pt>
                <c:pt idx="467">
                  <c:v>20</c:v>
                </c:pt>
                <c:pt idx="468">
                  <c:v>-3</c:v>
                </c:pt>
                <c:pt idx="469">
                  <c:v>-7</c:v>
                </c:pt>
                <c:pt idx="470">
                  <c:v>17</c:v>
                </c:pt>
                <c:pt idx="471">
                  <c:v>1</c:v>
                </c:pt>
                <c:pt idx="472">
                  <c:v>-10</c:v>
                </c:pt>
                <c:pt idx="473">
                  <c:v>-20</c:v>
                </c:pt>
                <c:pt idx="474">
                  <c:v>-9</c:v>
                </c:pt>
                <c:pt idx="475">
                  <c:v>-80</c:v>
                </c:pt>
                <c:pt idx="476">
                  <c:v>-122</c:v>
                </c:pt>
                <c:pt idx="477">
                  <c:v>-114</c:v>
                </c:pt>
                <c:pt idx="478">
                  <c:v>-104</c:v>
                </c:pt>
                <c:pt idx="479">
                  <c:v>-77</c:v>
                </c:pt>
                <c:pt idx="480">
                  <c:v>-81</c:v>
                </c:pt>
                <c:pt idx="481">
                  <c:v>-126</c:v>
                </c:pt>
                <c:pt idx="482">
                  <c:v>-92</c:v>
                </c:pt>
                <c:pt idx="483">
                  <c:v>-106</c:v>
                </c:pt>
                <c:pt idx="484">
                  <c:v>-100</c:v>
                </c:pt>
                <c:pt idx="485">
                  <c:v>-134</c:v>
                </c:pt>
                <c:pt idx="486">
                  <c:v>-126</c:v>
                </c:pt>
                <c:pt idx="487">
                  <c:v>-50</c:v>
                </c:pt>
                <c:pt idx="488">
                  <c:v>-96</c:v>
                </c:pt>
                <c:pt idx="489">
                  <c:v>-126</c:v>
                </c:pt>
                <c:pt idx="490">
                  <c:v>-121</c:v>
                </c:pt>
                <c:pt idx="491">
                  <c:v>-86</c:v>
                </c:pt>
                <c:pt idx="492">
                  <c:v>-126</c:v>
                </c:pt>
                <c:pt idx="493">
                  <c:v>-204</c:v>
                </c:pt>
                <c:pt idx="494">
                  <c:v>-191</c:v>
                </c:pt>
                <c:pt idx="495">
                  <c:v>-225</c:v>
                </c:pt>
                <c:pt idx="496">
                  <c:v>-225</c:v>
                </c:pt>
                <c:pt idx="497">
                  <c:v>-150</c:v>
                </c:pt>
                <c:pt idx="498">
                  <c:v>-160</c:v>
                </c:pt>
                <c:pt idx="499">
                  <c:v>-134</c:v>
                </c:pt>
                <c:pt idx="500">
                  <c:v>-146</c:v>
                </c:pt>
                <c:pt idx="501">
                  <c:v>-143</c:v>
                </c:pt>
                <c:pt idx="502">
                  <c:v>-187</c:v>
                </c:pt>
                <c:pt idx="503">
                  <c:v>-116</c:v>
                </c:pt>
                <c:pt idx="504">
                  <c:v>-210</c:v>
                </c:pt>
                <c:pt idx="505">
                  <c:v>-196</c:v>
                </c:pt>
                <c:pt idx="506">
                  <c:v>-222</c:v>
                </c:pt>
                <c:pt idx="507">
                  <c:v>-105</c:v>
                </c:pt>
                <c:pt idx="508">
                  <c:v>-47</c:v>
                </c:pt>
                <c:pt idx="509">
                  <c:v>-159</c:v>
                </c:pt>
                <c:pt idx="510">
                  <c:v>-186</c:v>
                </c:pt>
                <c:pt idx="511">
                  <c:v>-138</c:v>
                </c:pt>
                <c:pt idx="512">
                  <c:v>-103</c:v>
                </c:pt>
                <c:pt idx="513">
                  <c:v>-140</c:v>
                </c:pt>
                <c:pt idx="514">
                  <c:v>-167</c:v>
                </c:pt>
                <c:pt idx="515">
                  <c:v>-75</c:v>
                </c:pt>
                <c:pt idx="516">
                  <c:v>-68</c:v>
                </c:pt>
                <c:pt idx="517">
                  <c:v>-151</c:v>
                </c:pt>
                <c:pt idx="518">
                  <c:v>-85</c:v>
                </c:pt>
                <c:pt idx="519">
                  <c:v>-139</c:v>
                </c:pt>
                <c:pt idx="520">
                  <c:v>-125</c:v>
                </c:pt>
                <c:pt idx="521">
                  <c:v>-163</c:v>
                </c:pt>
                <c:pt idx="522">
                  <c:v>-45</c:v>
                </c:pt>
                <c:pt idx="523">
                  <c:v>-73</c:v>
                </c:pt>
                <c:pt idx="524">
                  <c:v>-135</c:v>
                </c:pt>
                <c:pt idx="525">
                  <c:v>-113</c:v>
                </c:pt>
                <c:pt idx="526">
                  <c:v>-118</c:v>
                </c:pt>
                <c:pt idx="527">
                  <c:v>-154</c:v>
                </c:pt>
                <c:pt idx="528">
                  <c:v>-108</c:v>
                </c:pt>
                <c:pt idx="529">
                  <c:v>-47</c:v>
                </c:pt>
                <c:pt idx="530">
                  <c:v>-77</c:v>
                </c:pt>
                <c:pt idx="531">
                  <c:v>-87</c:v>
                </c:pt>
                <c:pt idx="532">
                  <c:v>-87</c:v>
                </c:pt>
                <c:pt idx="533">
                  <c:v>77</c:v>
                </c:pt>
                <c:pt idx="534">
                  <c:v>-161</c:v>
                </c:pt>
                <c:pt idx="535">
                  <c:v>-99</c:v>
                </c:pt>
                <c:pt idx="536">
                  <c:v>-101</c:v>
                </c:pt>
                <c:pt idx="537">
                  <c:v>-151</c:v>
                </c:pt>
                <c:pt idx="538">
                  <c:v>-185</c:v>
                </c:pt>
                <c:pt idx="539">
                  <c:v>-195</c:v>
                </c:pt>
                <c:pt idx="540">
                  <c:v>-47</c:v>
                </c:pt>
                <c:pt idx="541">
                  <c:v>-67</c:v>
                </c:pt>
                <c:pt idx="542">
                  <c:v>-34</c:v>
                </c:pt>
                <c:pt idx="543">
                  <c:v>-136</c:v>
                </c:pt>
                <c:pt idx="544">
                  <c:v>-76</c:v>
                </c:pt>
                <c:pt idx="545">
                  <c:v>-116</c:v>
                </c:pt>
                <c:pt idx="546">
                  <c:v>-138</c:v>
                </c:pt>
                <c:pt idx="547">
                  <c:v>-56</c:v>
                </c:pt>
                <c:pt idx="548">
                  <c:v>-10</c:v>
                </c:pt>
                <c:pt idx="549">
                  <c:v>-27</c:v>
                </c:pt>
                <c:pt idx="550">
                  <c:v>-61</c:v>
                </c:pt>
                <c:pt idx="551">
                  <c:v>-7</c:v>
                </c:pt>
                <c:pt idx="552">
                  <c:v>7</c:v>
                </c:pt>
                <c:pt idx="553">
                  <c:v>-36</c:v>
                </c:pt>
                <c:pt idx="554">
                  <c:v>-110</c:v>
                </c:pt>
                <c:pt idx="555">
                  <c:v>-187</c:v>
                </c:pt>
                <c:pt idx="556">
                  <c:v>-115</c:v>
                </c:pt>
                <c:pt idx="557">
                  <c:v>-94</c:v>
                </c:pt>
                <c:pt idx="558">
                  <c:v>-148</c:v>
                </c:pt>
                <c:pt idx="559">
                  <c:v>-213</c:v>
                </c:pt>
                <c:pt idx="560">
                  <c:v>67</c:v>
                </c:pt>
                <c:pt idx="561">
                  <c:v>-109</c:v>
                </c:pt>
                <c:pt idx="562">
                  <c:v>-55</c:v>
                </c:pt>
                <c:pt idx="563">
                  <c:v>-53</c:v>
                </c:pt>
                <c:pt idx="564">
                  <c:v>73</c:v>
                </c:pt>
                <c:pt idx="565">
                  <c:v>49</c:v>
                </c:pt>
                <c:pt idx="566">
                  <c:v>36</c:v>
                </c:pt>
                <c:pt idx="567">
                  <c:v>102</c:v>
                </c:pt>
                <c:pt idx="568">
                  <c:v>320</c:v>
                </c:pt>
                <c:pt idx="569">
                  <c:v>116</c:v>
                </c:pt>
                <c:pt idx="570">
                  <c:v>-6</c:v>
                </c:pt>
                <c:pt idx="571">
                  <c:v>-37</c:v>
                </c:pt>
                <c:pt idx="572">
                  <c:v>-29</c:v>
                </c:pt>
                <c:pt idx="573">
                  <c:v>-49</c:v>
                </c:pt>
                <c:pt idx="574">
                  <c:v>21</c:v>
                </c:pt>
                <c:pt idx="575">
                  <c:v>66</c:v>
                </c:pt>
                <c:pt idx="576">
                  <c:v>-104</c:v>
                </c:pt>
                <c:pt idx="577">
                  <c:v>-103</c:v>
                </c:pt>
                <c:pt idx="578">
                  <c:v>21</c:v>
                </c:pt>
                <c:pt idx="579">
                  <c:v>-97</c:v>
                </c:pt>
                <c:pt idx="580">
                  <c:v>-84</c:v>
                </c:pt>
                <c:pt idx="581">
                  <c:v>-126</c:v>
                </c:pt>
                <c:pt idx="582">
                  <c:v>-71</c:v>
                </c:pt>
                <c:pt idx="583">
                  <c:v>-11</c:v>
                </c:pt>
                <c:pt idx="584">
                  <c:v>3</c:v>
                </c:pt>
                <c:pt idx="585">
                  <c:v>-99</c:v>
                </c:pt>
                <c:pt idx="586">
                  <c:v>4</c:v>
                </c:pt>
                <c:pt idx="587">
                  <c:v>-20</c:v>
                </c:pt>
                <c:pt idx="588">
                  <c:v>54</c:v>
                </c:pt>
                <c:pt idx="589">
                  <c:v>60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442373312"/>
        <c:axId val="442373872"/>
      </c:areaChart>
      <c:lineChart>
        <c:grouping val="standard"/>
        <c:varyColors val="0"/>
        <c:ser>
          <c:idx val="0"/>
          <c:order val="0"/>
          <c:tx>
            <c:v>主力合约</c:v>
          </c:tx>
          <c:spPr>
            <a:ln w="19050" cap="rnd" cmpd="sng" algn="ctr">
              <a:solidFill>
                <a:schemeClr val="accent1"/>
              </a:solidFill>
              <a:prstDash val="solid"/>
              <a:round/>
            </a:ln>
            <a:effectLst/>
          </c:spPr>
          <c:marker>
            <c:symbol val="none"/>
          </c:marker>
          <c:cat>
            <c:numRef>
              <c:f>现货及基差!$A$4:$A$593</c:f>
              <c:numCache>
                <c:formatCode>yyyy\-mm\-dd;@</c:formatCode>
                <c:ptCount val="590"/>
                <c:pt idx="0">
                  <c:v>43431</c:v>
                </c:pt>
                <c:pt idx="1">
                  <c:v>43432</c:v>
                </c:pt>
                <c:pt idx="2">
                  <c:v>43433</c:v>
                </c:pt>
                <c:pt idx="3">
                  <c:v>43434</c:v>
                </c:pt>
                <c:pt idx="4">
                  <c:v>43437</c:v>
                </c:pt>
                <c:pt idx="5">
                  <c:v>43438</c:v>
                </c:pt>
                <c:pt idx="6">
                  <c:v>43439</c:v>
                </c:pt>
                <c:pt idx="7">
                  <c:v>43440</c:v>
                </c:pt>
                <c:pt idx="8">
                  <c:v>43441</c:v>
                </c:pt>
                <c:pt idx="9">
                  <c:v>43444</c:v>
                </c:pt>
                <c:pt idx="10">
                  <c:v>43445</c:v>
                </c:pt>
                <c:pt idx="11">
                  <c:v>43446</c:v>
                </c:pt>
                <c:pt idx="12">
                  <c:v>43447</c:v>
                </c:pt>
                <c:pt idx="13">
                  <c:v>43448</c:v>
                </c:pt>
                <c:pt idx="14">
                  <c:v>43451</c:v>
                </c:pt>
                <c:pt idx="15">
                  <c:v>43452</c:v>
                </c:pt>
                <c:pt idx="16">
                  <c:v>43453</c:v>
                </c:pt>
                <c:pt idx="17">
                  <c:v>43454</c:v>
                </c:pt>
                <c:pt idx="18">
                  <c:v>43455</c:v>
                </c:pt>
                <c:pt idx="19">
                  <c:v>43458</c:v>
                </c:pt>
                <c:pt idx="20">
                  <c:v>43459</c:v>
                </c:pt>
                <c:pt idx="21">
                  <c:v>43460</c:v>
                </c:pt>
                <c:pt idx="22">
                  <c:v>43461</c:v>
                </c:pt>
                <c:pt idx="23">
                  <c:v>43462</c:v>
                </c:pt>
                <c:pt idx="24">
                  <c:v>43467</c:v>
                </c:pt>
                <c:pt idx="25">
                  <c:v>43468</c:v>
                </c:pt>
                <c:pt idx="26">
                  <c:v>43469</c:v>
                </c:pt>
                <c:pt idx="27">
                  <c:v>43472</c:v>
                </c:pt>
                <c:pt idx="28">
                  <c:v>43473</c:v>
                </c:pt>
                <c:pt idx="29">
                  <c:v>43474</c:v>
                </c:pt>
                <c:pt idx="30">
                  <c:v>43475</c:v>
                </c:pt>
                <c:pt idx="31">
                  <c:v>43476</c:v>
                </c:pt>
                <c:pt idx="32">
                  <c:v>43479</c:v>
                </c:pt>
                <c:pt idx="33">
                  <c:v>43480</c:v>
                </c:pt>
                <c:pt idx="34">
                  <c:v>43481</c:v>
                </c:pt>
                <c:pt idx="35">
                  <c:v>43482</c:v>
                </c:pt>
                <c:pt idx="36">
                  <c:v>43483</c:v>
                </c:pt>
                <c:pt idx="37">
                  <c:v>43486</c:v>
                </c:pt>
                <c:pt idx="38">
                  <c:v>43487</c:v>
                </c:pt>
                <c:pt idx="39">
                  <c:v>43488</c:v>
                </c:pt>
                <c:pt idx="40">
                  <c:v>43489</c:v>
                </c:pt>
                <c:pt idx="41">
                  <c:v>43490</c:v>
                </c:pt>
                <c:pt idx="42">
                  <c:v>43493</c:v>
                </c:pt>
                <c:pt idx="43">
                  <c:v>43494</c:v>
                </c:pt>
                <c:pt idx="44">
                  <c:v>43495</c:v>
                </c:pt>
                <c:pt idx="45">
                  <c:v>43496</c:v>
                </c:pt>
                <c:pt idx="46">
                  <c:v>43497</c:v>
                </c:pt>
                <c:pt idx="47">
                  <c:v>43507</c:v>
                </c:pt>
                <c:pt idx="48">
                  <c:v>43508</c:v>
                </c:pt>
                <c:pt idx="49">
                  <c:v>43509</c:v>
                </c:pt>
                <c:pt idx="50">
                  <c:v>43510</c:v>
                </c:pt>
                <c:pt idx="51">
                  <c:v>43511</c:v>
                </c:pt>
                <c:pt idx="52">
                  <c:v>43514</c:v>
                </c:pt>
                <c:pt idx="53">
                  <c:v>43515</c:v>
                </c:pt>
                <c:pt idx="54">
                  <c:v>43516</c:v>
                </c:pt>
                <c:pt idx="55">
                  <c:v>43517</c:v>
                </c:pt>
                <c:pt idx="56">
                  <c:v>43518</c:v>
                </c:pt>
                <c:pt idx="57">
                  <c:v>43521</c:v>
                </c:pt>
                <c:pt idx="58">
                  <c:v>43522</c:v>
                </c:pt>
                <c:pt idx="59">
                  <c:v>43523</c:v>
                </c:pt>
                <c:pt idx="60">
                  <c:v>43524</c:v>
                </c:pt>
                <c:pt idx="61">
                  <c:v>43525</c:v>
                </c:pt>
                <c:pt idx="62">
                  <c:v>43528</c:v>
                </c:pt>
                <c:pt idx="63">
                  <c:v>43529</c:v>
                </c:pt>
                <c:pt idx="64">
                  <c:v>43530</c:v>
                </c:pt>
                <c:pt idx="65">
                  <c:v>43531</c:v>
                </c:pt>
                <c:pt idx="66">
                  <c:v>43532</c:v>
                </c:pt>
                <c:pt idx="67">
                  <c:v>43535</c:v>
                </c:pt>
                <c:pt idx="68">
                  <c:v>43536</c:v>
                </c:pt>
                <c:pt idx="69">
                  <c:v>43537</c:v>
                </c:pt>
                <c:pt idx="70">
                  <c:v>43538</c:v>
                </c:pt>
                <c:pt idx="71">
                  <c:v>43539</c:v>
                </c:pt>
                <c:pt idx="72">
                  <c:v>43542</c:v>
                </c:pt>
                <c:pt idx="73">
                  <c:v>43543</c:v>
                </c:pt>
                <c:pt idx="74">
                  <c:v>43544</c:v>
                </c:pt>
                <c:pt idx="75">
                  <c:v>43545</c:v>
                </c:pt>
                <c:pt idx="76">
                  <c:v>43546</c:v>
                </c:pt>
                <c:pt idx="77">
                  <c:v>43549</c:v>
                </c:pt>
                <c:pt idx="78">
                  <c:v>43550</c:v>
                </c:pt>
                <c:pt idx="79">
                  <c:v>43551</c:v>
                </c:pt>
                <c:pt idx="80">
                  <c:v>43552</c:v>
                </c:pt>
                <c:pt idx="81">
                  <c:v>43553</c:v>
                </c:pt>
                <c:pt idx="82">
                  <c:v>43556</c:v>
                </c:pt>
                <c:pt idx="83">
                  <c:v>43557</c:v>
                </c:pt>
                <c:pt idx="84">
                  <c:v>43558</c:v>
                </c:pt>
                <c:pt idx="85">
                  <c:v>43559</c:v>
                </c:pt>
                <c:pt idx="86">
                  <c:v>43563</c:v>
                </c:pt>
                <c:pt idx="87">
                  <c:v>43564</c:v>
                </c:pt>
                <c:pt idx="88">
                  <c:v>43565</c:v>
                </c:pt>
                <c:pt idx="89">
                  <c:v>43566</c:v>
                </c:pt>
                <c:pt idx="90">
                  <c:v>43567</c:v>
                </c:pt>
                <c:pt idx="91">
                  <c:v>43570</c:v>
                </c:pt>
                <c:pt idx="92">
                  <c:v>43571</c:v>
                </c:pt>
                <c:pt idx="93">
                  <c:v>43572</c:v>
                </c:pt>
                <c:pt idx="94">
                  <c:v>43573</c:v>
                </c:pt>
                <c:pt idx="95">
                  <c:v>43574</c:v>
                </c:pt>
                <c:pt idx="96">
                  <c:v>43577</c:v>
                </c:pt>
                <c:pt idx="97">
                  <c:v>43578</c:v>
                </c:pt>
                <c:pt idx="98">
                  <c:v>43579</c:v>
                </c:pt>
                <c:pt idx="99">
                  <c:v>43580</c:v>
                </c:pt>
                <c:pt idx="100">
                  <c:v>43581</c:v>
                </c:pt>
                <c:pt idx="101">
                  <c:v>43584</c:v>
                </c:pt>
                <c:pt idx="102">
                  <c:v>43585</c:v>
                </c:pt>
                <c:pt idx="103">
                  <c:v>43591</c:v>
                </c:pt>
                <c:pt idx="104">
                  <c:v>43592</c:v>
                </c:pt>
                <c:pt idx="105">
                  <c:v>43593</c:v>
                </c:pt>
                <c:pt idx="106">
                  <c:v>43594</c:v>
                </c:pt>
                <c:pt idx="107">
                  <c:v>43595</c:v>
                </c:pt>
                <c:pt idx="108">
                  <c:v>43598</c:v>
                </c:pt>
                <c:pt idx="109">
                  <c:v>43599</c:v>
                </c:pt>
                <c:pt idx="110">
                  <c:v>43600</c:v>
                </c:pt>
                <c:pt idx="111">
                  <c:v>43601</c:v>
                </c:pt>
                <c:pt idx="112">
                  <c:v>43602</c:v>
                </c:pt>
                <c:pt idx="113">
                  <c:v>43605</c:v>
                </c:pt>
                <c:pt idx="114">
                  <c:v>43606</c:v>
                </c:pt>
                <c:pt idx="115">
                  <c:v>43607</c:v>
                </c:pt>
                <c:pt idx="116">
                  <c:v>43608</c:v>
                </c:pt>
                <c:pt idx="117">
                  <c:v>43609</c:v>
                </c:pt>
                <c:pt idx="118">
                  <c:v>43612</c:v>
                </c:pt>
                <c:pt idx="119">
                  <c:v>43613</c:v>
                </c:pt>
                <c:pt idx="120">
                  <c:v>43614</c:v>
                </c:pt>
                <c:pt idx="121">
                  <c:v>43615</c:v>
                </c:pt>
                <c:pt idx="122">
                  <c:v>43616</c:v>
                </c:pt>
                <c:pt idx="123">
                  <c:v>43619</c:v>
                </c:pt>
                <c:pt idx="124">
                  <c:v>43620</c:v>
                </c:pt>
                <c:pt idx="125">
                  <c:v>43621</c:v>
                </c:pt>
                <c:pt idx="126">
                  <c:v>43622</c:v>
                </c:pt>
                <c:pt idx="127">
                  <c:v>43626</c:v>
                </c:pt>
                <c:pt idx="128">
                  <c:v>43627</c:v>
                </c:pt>
                <c:pt idx="129">
                  <c:v>43628</c:v>
                </c:pt>
                <c:pt idx="130">
                  <c:v>43629</c:v>
                </c:pt>
                <c:pt idx="131">
                  <c:v>43630</c:v>
                </c:pt>
                <c:pt idx="132">
                  <c:v>43633</c:v>
                </c:pt>
                <c:pt idx="133">
                  <c:v>43634</c:v>
                </c:pt>
                <c:pt idx="134">
                  <c:v>43635</c:v>
                </c:pt>
                <c:pt idx="135">
                  <c:v>43636</c:v>
                </c:pt>
                <c:pt idx="136">
                  <c:v>43637</c:v>
                </c:pt>
                <c:pt idx="137">
                  <c:v>43640</c:v>
                </c:pt>
                <c:pt idx="138">
                  <c:v>43641</c:v>
                </c:pt>
                <c:pt idx="139">
                  <c:v>43642</c:v>
                </c:pt>
                <c:pt idx="140">
                  <c:v>43643</c:v>
                </c:pt>
                <c:pt idx="141">
                  <c:v>43644</c:v>
                </c:pt>
                <c:pt idx="142">
                  <c:v>43647</c:v>
                </c:pt>
                <c:pt idx="143">
                  <c:v>43648</c:v>
                </c:pt>
                <c:pt idx="144">
                  <c:v>43649</c:v>
                </c:pt>
                <c:pt idx="145">
                  <c:v>43650</c:v>
                </c:pt>
                <c:pt idx="146">
                  <c:v>43651</c:v>
                </c:pt>
                <c:pt idx="147">
                  <c:v>43654</c:v>
                </c:pt>
                <c:pt idx="148">
                  <c:v>43655</c:v>
                </c:pt>
                <c:pt idx="149">
                  <c:v>43656</c:v>
                </c:pt>
                <c:pt idx="150">
                  <c:v>43657</c:v>
                </c:pt>
                <c:pt idx="151">
                  <c:v>43658</c:v>
                </c:pt>
                <c:pt idx="152">
                  <c:v>43661</c:v>
                </c:pt>
                <c:pt idx="153">
                  <c:v>43662</c:v>
                </c:pt>
                <c:pt idx="154">
                  <c:v>43663</c:v>
                </c:pt>
                <c:pt idx="155">
                  <c:v>43664</c:v>
                </c:pt>
                <c:pt idx="156">
                  <c:v>43665</c:v>
                </c:pt>
                <c:pt idx="157">
                  <c:v>43668</c:v>
                </c:pt>
                <c:pt idx="158">
                  <c:v>43669</c:v>
                </c:pt>
                <c:pt idx="159">
                  <c:v>43670</c:v>
                </c:pt>
                <c:pt idx="160">
                  <c:v>43671</c:v>
                </c:pt>
                <c:pt idx="161">
                  <c:v>43672</c:v>
                </c:pt>
                <c:pt idx="162">
                  <c:v>43675</c:v>
                </c:pt>
                <c:pt idx="163">
                  <c:v>43676</c:v>
                </c:pt>
                <c:pt idx="164">
                  <c:v>43677</c:v>
                </c:pt>
                <c:pt idx="165">
                  <c:v>43678</c:v>
                </c:pt>
                <c:pt idx="166">
                  <c:v>43679</c:v>
                </c:pt>
                <c:pt idx="167">
                  <c:v>43682</c:v>
                </c:pt>
                <c:pt idx="168">
                  <c:v>43683</c:v>
                </c:pt>
                <c:pt idx="169">
                  <c:v>43684</c:v>
                </c:pt>
                <c:pt idx="170">
                  <c:v>43685</c:v>
                </c:pt>
                <c:pt idx="171">
                  <c:v>43686</c:v>
                </c:pt>
                <c:pt idx="172">
                  <c:v>43689</c:v>
                </c:pt>
                <c:pt idx="173">
                  <c:v>43690</c:v>
                </c:pt>
                <c:pt idx="174">
                  <c:v>43691</c:v>
                </c:pt>
                <c:pt idx="175">
                  <c:v>43692</c:v>
                </c:pt>
                <c:pt idx="176">
                  <c:v>43693</c:v>
                </c:pt>
                <c:pt idx="177">
                  <c:v>43696</c:v>
                </c:pt>
                <c:pt idx="178">
                  <c:v>43697</c:v>
                </c:pt>
                <c:pt idx="179">
                  <c:v>43698</c:v>
                </c:pt>
                <c:pt idx="180">
                  <c:v>43699</c:v>
                </c:pt>
                <c:pt idx="181">
                  <c:v>43700</c:v>
                </c:pt>
                <c:pt idx="182">
                  <c:v>43703</c:v>
                </c:pt>
                <c:pt idx="183">
                  <c:v>43704</c:v>
                </c:pt>
                <c:pt idx="184">
                  <c:v>43705</c:v>
                </c:pt>
                <c:pt idx="185">
                  <c:v>43706</c:v>
                </c:pt>
                <c:pt idx="186">
                  <c:v>43707</c:v>
                </c:pt>
                <c:pt idx="187">
                  <c:v>43710</c:v>
                </c:pt>
                <c:pt idx="188">
                  <c:v>43711</c:v>
                </c:pt>
                <c:pt idx="189">
                  <c:v>43712</c:v>
                </c:pt>
                <c:pt idx="190">
                  <c:v>43713</c:v>
                </c:pt>
                <c:pt idx="191">
                  <c:v>43714</c:v>
                </c:pt>
                <c:pt idx="192">
                  <c:v>43717</c:v>
                </c:pt>
                <c:pt idx="193">
                  <c:v>43718</c:v>
                </c:pt>
                <c:pt idx="194">
                  <c:v>43719</c:v>
                </c:pt>
                <c:pt idx="195">
                  <c:v>43720</c:v>
                </c:pt>
                <c:pt idx="196">
                  <c:v>43724</c:v>
                </c:pt>
                <c:pt idx="197">
                  <c:v>43725</c:v>
                </c:pt>
                <c:pt idx="198">
                  <c:v>43726</c:v>
                </c:pt>
                <c:pt idx="199">
                  <c:v>43727</c:v>
                </c:pt>
                <c:pt idx="200">
                  <c:v>43728</c:v>
                </c:pt>
                <c:pt idx="201">
                  <c:v>43731</c:v>
                </c:pt>
                <c:pt idx="202">
                  <c:v>43732</c:v>
                </c:pt>
                <c:pt idx="203">
                  <c:v>43733</c:v>
                </c:pt>
                <c:pt idx="204">
                  <c:v>43734</c:v>
                </c:pt>
                <c:pt idx="205">
                  <c:v>43735</c:v>
                </c:pt>
                <c:pt idx="206">
                  <c:v>43738</c:v>
                </c:pt>
                <c:pt idx="207">
                  <c:v>43746</c:v>
                </c:pt>
                <c:pt idx="208">
                  <c:v>43747</c:v>
                </c:pt>
                <c:pt idx="209">
                  <c:v>43748</c:v>
                </c:pt>
                <c:pt idx="210">
                  <c:v>43749</c:v>
                </c:pt>
                <c:pt idx="211">
                  <c:v>43752</c:v>
                </c:pt>
                <c:pt idx="212">
                  <c:v>43753</c:v>
                </c:pt>
                <c:pt idx="213">
                  <c:v>43754</c:v>
                </c:pt>
                <c:pt idx="214">
                  <c:v>43755</c:v>
                </c:pt>
                <c:pt idx="215">
                  <c:v>43756</c:v>
                </c:pt>
                <c:pt idx="216">
                  <c:v>43759</c:v>
                </c:pt>
                <c:pt idx="217">
                  <c:v>43760</c:v>
                </c:pt>
                <c:pt idx="218">
                  <c:v>43761</c:v>
                </c:pt>
                <c:pt idx="219">
                  <c:v>43762</c:v>
                </c:pt>
                <c:pt idx="220">
                  <c:v>43763</c:v>
                </c:pt>
                <c:pt idx="221">
                  <c:v>43766</c:v>
                </c:pt>
                <c:pt idx="222">
                  <c:v>43767</c:v>
                </c:pt>
                <c:pt idx="223">
                  <c:v>43768</c:v>
                </c:pt>
                <c:pt idx="224">
                  <c:v>43769</c:v>
                </c:pt>
                <c:pt idx="225">
                  <c:v>43770</c:v>
                </c:pt>
                <c:pt idx="226">
                  <c:v>43773</c:v>
                </c:pt>
                <c:pt idx="227">
                  <c:v>43774</c:v>
                </c:pt>
                <c:pt idx="228">
                  <c:v>43775</c:v>
                </c:pt>
                <c:pt idx="229">
                  <c:v>43776</c:v>
                </c:pt>
                <c:pt idx="230">
                  <c:v>43777</c:v>
                </c:pt>
                <c:pt idx="231">
                  <c:v>43780</c:v>
                </c:pt>
                <c:pt idx="232">
                  <c:v>43781</c:v>
                </c:pt>
                <c:pt idx="233">
                  <c:v>43782</c:v>
                </c:pt>
                <c:pt idx="234">
                  <c:v>43783</c:v>
                </c:pt>
                <c:pt idx="235">
                  <c:v>43784</c:v>
                </c:pt>
                <c:pt idx="236">
                  <c:v>43787</c:v>
                </c:pt>
                <c:pt idx="237">
                  <c:v>43788</c:v>
                </c:pt>
                <c:pt idx="238">
                  <c:v>43789</c:v>
                </c:pt>
                <c:pt idx="239">
                  <c:v>43790</c:v>
                </c:pt>
                <c:pt idx="240">
                  <c:v>43791</c:v>
                </c:pt>
                <c:pt idx="241">
                  <c:v>43794</c:v>
                </c:pt>
                <c:pt idx="242">
                  <c:v>43795</c:v>
                </c:pt>
                <c:pt idx="243">
                  <c:v>43796</c:v>
                </c:pt>
                <c:pt idx="244">
                  <c:v>43797</c:v>
                </c:pt>
                <c:pt idx="245">
                  <c:v>43798</c:v>
                </c:pt>
                <c:pt idx="246">
                  <c:v>43801</c:v>
                </c:pt>
                <c:pt idx="247">
                  <c:v>43802</c:v>
                </c:pt>
                <c:pt idx="248">
                  <c:v>43803</c:v>
                </c:pt>
                <c:pt idx="249">
                  <c:v>43804</c:v>
                </c:pt>
                <c:pt idx="250">
                  <c:v>43805</c:v>
                </c:pt>
                <c:pt idx="251">
                  <c:v>43808</c:v>
                </c:pt>
                <c:pt idx="252">
                  <c:v>43809</c:v>
                </c:pt>
                <c:pt idx="253">
                  <c:v>43810</c:v>
                </c:pt>
                <c:pt idx="254">
                  <c:v>43811</c:v>
                </c:pt>
                <c:pt idx="255">
                  <c:v>43812</c:v>
                </c:pt>
                <c:pt idx="256">
                  <c:v>43815</c:v>
                </c:pt>
                <c:pt idx="257">
                  <c:v>43816</c:v>
                </c:pt>
                <c:pt idx="258">
                  <c:v>43817</c:v>
                </c:pt>
                <c:pt idx="259">
                  <c:v>43818</c:v>
                </c:pt>
                <c:pt idx="260">
                  <c:v>43819</c:v>
                </c:pt>
                <c:pt idx="261">
                  <c:v>43822</c:v>
                </c:pt>
                <c:pt idx="262">
                  <c:v>43823</c:v>
                </c:pt>
                <c:pt idx="263">
                  <c:v>43824</c:v>
                </c:pt>
                <c:pt idx="264">
                  <c:v>43825</c:v>
                </c:pt>
                <c:pt idx="265">
                  <c:v>43826</c:v>
                </c:pt>
                <c:pt idx="266">
                  <c:v>43829</c:v>
                </c:pt>
                <c:pt idx="267">
                  <c:v>43830</c:v>
                </c:pt>
                <c:pt idx="268">
                  <c:v>43832</c:v>
                </c:pt>
                <c:pt idx="269">
                  <c:v>43833</c:v>
                </c:pt>
                <c:pt idx="270">
                  <c:v>43836</c:v>
                </c:pt>
                <c:pt idx="271">
                  <c:v>43837</c:v>
                </c:pt>
                <c:pt idx="272">
                  <c:v>43838</c:v>
                </c:pt>
                <c:pt idx="273">
                  <c:v>43839</c:v>
                </c:pt>
                <c:pt idx="274">
                  <c:v>43840</c:v>
                </c:pt>
                <c:pt idx="275">
                  <c:v>43843</c:v>
                </c:pt>
                <c:pt idx="276">
                  <c:v>43844</c:v>
                </c:pt>
                <c:pt idx="277">
                  <c:v>43845</c:v>
                </c:pt>
                <c:pt idx="278">
                  <c:v>43846</c:v>
                </c:pt>
                <c:pt idx="279">
                  <c:v>43847</c:v>
                </c:pt>
                <c:pt idx="280">
                  <c:v>43850</c:v>
                </c:pt>
                <c:pt idx="281">
                  <c:v>43851</c:v>
                </c:pt>
                <c:pt idx="282">
                  <c:v>43852</c:v>
                </c:pt>
                <c:pt idx="283">
                  <c:v>43853</c:v>
                </c:pt>
                <c:pt idx="284">
                  <c:v>43864</c:v>
                </c:pt>
                <c:pt idx="285">
                  <c:v>43865</c:v>
                </c:pt>
                <c:pt idx="286">
                  <c:v>43866</c:v>
                </c:pt>
                <c:pt idx="287">
                  <c:v>43867</c:v>
                </c:pt>
                <c:pt idx="288">
                  <c:v>43868</c:v>
                </c:pt>
                <c:pt idx="289">
                  <c:v>43871</c:v>
                </c:pt>
                <c:pt idx="290">
                  <c:v>43872</c:v>
                </c:pt>
                <c:pt idx="291">
                  <c:v>43873</c:v>
                </c:pt>
                <c:pt idx="292">
                  <c:v>43874</c:v>
                </c:pt>
                <c:pt idx="293">
                  <c:v>43875</c:v>
                </c:pt>
                <c:pt idx="294">
                  <c:v>43878</c:v>
                </c:pt>
                <c:pt idx="295">
                  <c:v>43879</c:v>
                </c:pt>
                <c:pt idx="296">
                  <c:v>43880</c:v>
                </c:pt>
                <c:pt idx="297">
                  <c:v>43881</c:v>
                </c:pt>
                <c:pt idx="298">
                  <c:v>43882</c:v>
                </c:pt>
                <c:pt idx="299">
                  <c:v>43885</c:v>
                </c:pt>
                <c:pt idx="300">
                  <c:v>43886</c:v>
                </c:pt>
                <c:pt idx="301">
                  <c:v>43887</c:v>
                </c:pt>
                <c:pt idx="302">
                  <c:v>43888</c:v>
                </c:pt>
                <c:pt idx="303">
                  <c:v>43889</c:v>
                </c:pt>
                <c:pt idx="304">
                  <c:v>43892</c:v>
                </c:pt>
                <c:pt idx="305">
                  <c:v>43893</c:v>
                </c:pt>
                <c:pt idx="306">
                  <c:v>43894</c:v>
                </c:pt>
                <c:pt idx="307">
                  <c:v>43895</c:v>
                </c:pt>
                <c:pt idx="308">
                  <c:v>43896</c:v>
                </c:pt>
                <c:pt idx="309">
                  <c:v>43899</c:v>
                </c:pt>
                <c:pt idx="310">
                  <c:v>43900</c:v>
                </c:pt>
                <c:pt idx="311">
                  <c:v>43901</c:v>
                </c:pt>
                <c:pt idx="312">
                  <c:v>43902</c:v>
                </c:pt>
                <c:pt idx="313">
                  <c:v>43903</c:v>
                </c:pt>
                <c:pt idx="314">
                  <c:v>43906</c:v>
                </c:pt>
                <c:pt idx="315">
                  <c:v>43907</c:v>
                </c:pt>
                <c:pt idx="316">
                  <c:v>43908</c:v>
                </c:pt>
                <c:pt idx="317">
                  <c:v>43909</c:v>
                </c:pt>
                <c:pt idx="318">
                  <c:v>43910</c:v>
                </c:pt>
                <c:pt idx="319">
                  <c:v>43913</c:v>
                </c:pt>
                <c:pt idx="320">
                  <c:v>43914</c:v>
                </c:pt>
                <c:pt idx="321">
                  <c:v>43915</c:v>
                </c:pt>
                <c:pt idx="322">
                  <c:v>43916</c:v>
                </c:pt>
                <c:pt idx="323">
                  <c:v>43917</c:v>
                </c:pt>
                <c:pt idx="324">
                  <c:v>43920</c:v>
                </c:pt>
                <c:pt idx="325">
                  <c:v>43921</c:v>
                </c:pt>
                <c:pt idx="326">
                  <c:v>43922</c:v>
                </c:pt>
                <c:pt idx="327">
                  <c:v>43923</c:v>
                </c:pt>
                <c:pt idx="328">
                  <c:v>43924</c:v>
                </c:pt>
                <c:pt idx="329">
                  <c:v>43928</c:v>
                </c:pt>
                <c:pt idx="330">
                  <c:v>43929</c:v>
                </c:pt>
                <c:pt idx="331">
                  <c:v>43930</c:v>
                </c:pt>
                <c:pt idx="332">
                  <c:v>43931</c:v>
                </c:pt>
                <c:pt idx="333">
                  <c:v>43934</c:v>
                </c:pt>
                <c:pt idx="334">
                  <c:v>43935</c:v>
                </c:pt>
                <c:pt idx="335">
                  <c:v>43936</c:v>
                </c:pt>
                <c:pt idx="336">
                  <c:v>43937</c:v>
                </c:pt>
                <c:pt idx="337">
                  <c:v>43938</c:v>
                </c:pt>
                <c:pt idx="338">
                  <c:v>43941</c:v>
                </c:pt>
                <c:pt idx="339">
                  <c:v>43942</c:v>
                </c:pt>
                <c:pt idx="340">
                  <c:v>43943</c:v>
                </c:pt>
                <c:pt idx="341">
                  <c:v>43944</c:v>
                </c:pt>
                <c:pt idx="342">
                  <c:v>43945</c:v>
                </c:pt>
                <c:pt idx="343">
                  <c:v>43948</c:v>
                </c:pt>
                <c:pt idx="344">
                  <c:v>43949</c:v>
                </c:pt>
                <c:pt idx="345">
                  <c:v>43950</c:v>
                </c:pt>
                <c:pt idx="346">
                  <c:v>43951</c:v>
                </c:pt>
                <c:pt idx="347">
                  <c:v>43957</c:v>
                </c:pt>
                <c:pt idx="348">
                  <c:v>43958</c:v>
                </c:pt>
                <c:pt idx="349">
                  <c:v>43959</c:v>
                </c:pt>
                <c:pt idx="350">
                  <c:v>43962</c:v>
                </c:pt>
                <c:pt idx="351">
                  <c:v>43963</c:v>
                </c:pt>
                <c:pt idx="352">
                  <c:v>43964</c:v>
                </c:pt>
                <c:pt idx="353">
                  <c:v>43965</c:v>
                </c:pt>
                <c:pt idx="354">
                  <c:v>43966</c:v>
                </c:pt>
                <c:pt idx="355">
                  <c:v>43969</c:v>
                </c:pt>
                <c:pt idx="356">
                  <c:v>43970</c:v>
                </c:pt>
                <c:pt idx="357">
                  <c:v>43971</c:v>
                </c:pt>
                <c:pt idx="358">
                  <c:v>43972</c:v>
                </c:pt>
                <c:pt idx="359">
                  <c:v>43973</c:v>
                </c:pt>
                <c:pt idx="360">
                  <c:v>43976</c:v>
                </c:pt>
                <c:pt idx="361">
                  <c:v>43977</c:v>
                </c:pt>
                <c:pt idx="362">
                  <c:v>43978</c:v>
                </c:pt>
                <c:pt idx="363">
                  <c:v>43979</c:v>
                </c:pt>
                <c:pt idx="364">
                  <c:v>43980</c:v>
                </c:pt>
                <c:pt idx="365">
                  <c:v>43983</c:v>
                </c:pt>
                <c:pt idx="366">
                  <c:v>43984</c:v>
                </c:pt>
                <c:pt idx="367">
                  <c:v>43985</c:v>
                </c:pt>
                <c:pt idx="368">
                  <c:v>43986</c:v>
                </c:pt>
                <c:pt idx="369">
                  <c:v>43987</c:v>
                </c:pt>
                <c:pt idx="370">
                  <c:v>43990</c:v>
                </c:pt>
                <c:pt idx="371">
                  <c:v>43991</c:v>
                </c:pt>
                <c:pt idx="372">
                  <c:v>43992</c:v>
                </c:pt>
                <c:pt idx="373">
                  <c:v>43993</c:v>
                </c:pt>
                <c:pt idx="374">
                  <c:v>43994</c:v>
                </c:pt>
                <c:pt idx="375">
                  <c:v>43997</c:v>
                </c:pt>
                <c:pt idx="376">
                  <c:v>43998</c:v>
                </c:pt>
                <c:pt idx="377">
                  <c:v>43999</c:v>
                </c:pt>
                <c:pt idx="378">
                  <c:v>44000</c:v>
                </c:pt>
                <c:pt idx="379">
                  <c:v>44001</c:v>
                </c:pt>
                <c:pt idx="380">
                  <c:v>44004</c:v>
                </c:pt>
                <c:pt idx="381">
                  <c:v>44005</c:v>
                </c:pt>
                <c:pt idx="382">
                  <c:v>44006</c:v>
                </c:pt>
                <c:pt idx="383">
                  <c:v>44011</c:v>
                </c:pt>
                <c:pt idx="384">
                  <c:v>44012</c:v>
                </c:pt>
                <c:pt idx="385">
                  <c:v>44013</c:v>
                </c:pt>
                <c:pt idx="386">
                  <c:v>44014</c:v>
                </c:pt>
                <c:pt idx="387">
                  <c:v>44015</c:v>
                </c:pt>
                <c:pt idx="388">
                  <c:v>44018</c:v>
                </c:pt>
                <c:pt idx="389">
                  <c:v>44019</c:v>
                </c:pt>
                <c:pt idx="390">
                  <c:v>44020</c:v>
                </c:pt>
                <c:pt idx="391">
                  <c:v>44021</c:v>
                </c:pt>
                <c:pt idx="392">
                  <c:v>44022</c:v>
                </c:pt>
                <c:pt idx="393">
                  <c:v>44025</c:v>
                </c:pt>
                <c:pt idx="394">
                  <c:v>44026</c:v>
                </c:pt>
                <c:pt idx="395">
                  <c:v>44027</c:v>
                </c:pt>
                <c:pt idx="396">
                  <c:v>44028</c:v>
                </c:pt>
                <c:pt idx="397">
                  <c:v>44029</c:v>
                </c:pt>
                <c:pt idx="398">
                  <c:v>44032</c:v>
                </c:pt>
                <c:pt idx="399">
                  <c:v>44033</c:v>
                </c:pt>
                <c:pt idx="400">
                  <c:v>44034</c:v>
                </c:pt>
                <c:pt idx="401">
                  <c:v>44035</c:v>
                </c:pt>
                <c:pt idx="402">
                  <c:v>44036</c:v>
                </c:pt>
                <c:pt idx="403">
                  <c:v>44039</c:v>
                </c:pt>
                <c:pt idx="404">
                  <c:v>44040</c:v>
                </c:pt>
                <c:pt idx="405">
                  <c:v>44041</c:v>
                </c:pt>
                <c:pt idx="406">
                  <c:v>44042</c:v>
                </c:pt>
                <c:pt idx="407">
                  <c:v>44043</c:v>
                </c:pt>
                <c:pt idx="408">
                  <c:v>44046</c:v>
                </c:pt>
                <c:pt idx="409">
                  <c:v>44047</c:v>
                </c:pt>
                <c:pt idx="410">
                  <c:v>44048</c:v>
                </c:pt>
                <c:pt idx="411">
                  <c:v>44049</c:v>
                </c:pt>
                <c:pt idx="412">
                  <c:v>44050</c:v>
                </c:pt>
                <c:pt idx="413">
                  <c:v>44053</c:v>
                </c:pt>
                <c:pt idx="414">
                  <c:v>44054</c:v>
                </c:pt>
                <c:pt idx="415">
                  <c:v>44055</c:v>
                </c:pt>
                <c:pt idx="416">
                  <c:v>44056</c:v>
                </c:pt>
                <c:pt idx="417">
                  <c:v>44057</c:v>
                </c:pt>
                <c:pt idx="418">
                  <c:v>44060</c:v>
                </c:pt>
                <c:pt idx="419">
                  <c:v>44061</c:v>
                </c:pt>
                <c:pt idx="420">
                  <c:v>44062</c:v>
                </c:pt>
                <c:pt idx="421">
                  <c:v>44063</c:v>
                </c:pt>
                <c:pt idx="422">
                  <c:v>44064</c:v>
                </c:pt>
                <c:pt idx="423">
                  <c:v>44067</c:v>
                </c:pt>
                <c:pt idx="424">
                  <c:v>44068</c:v>
                </c:pt>
                <c:pt idx="425">
                  <c:v>44069</c:v>
                </c:pt>
                <c:pt idx="426">
                  <c:v>44070</c:v>
                </c:pt>
                <c:pt idx="427">
                  <c:v>44071</c:v>
                </c:pt>
                <c:pt idx="428">
                  <c:v>44074</c:v>
                </c:pt>
                <c:pt idx="429">
                  <c:v>44075</c:v>
                </c:pt>
                <c:pt idx="430">
                  <c:v>44076</c:v>
                </c:pt>
                <c:pt idx="431">
                  <c:v>44077</c:v>
                </c:pt>
                <c:pt idx="432">
                  <c:v>44078</c:v>
                </c:pt>
                <c:pt idx="433">
                  <c:v>44081</c:v>
                </c:pt>
                <c:pt idx="434">
                  <c:v>44082</c:v>
                </c:pt>
                <c:pt idx="435">
                  <c:v>44083</c:v>
                </c:pt>
                <c:pt idx="436">
                  <c:v>44084</c:v>
                </c:pt>
                <c:pt idx="437">
                  <c:v>44085</c:v>
                </c:pt>
                <c:pt idx="438">
                  <c:v>44088</c:v>
                </c:pt>
                <c:pt idx="439">
                  <c:v>44089</c:v>
                </c:pt>
                <c:pt idx="440">
                  <c:v>44090</c:v>
                </c:pt>
                <c:pt idx="441">
                  <c:v>44091</c:v>
                </c:pt>
                <c:pt idx="442">
                  <c:v>44092</c:v>
                </c:pt>
                <c:pt idx="443">
                  <c:v>44095</c:v>
                </c:pt>
                <c:pt idx="444">
                  <c:v>44096</c:v>
                </c:pt>
                <c:pt idx="445">
                  <c:v>44097</c:v>
                </c:pt>
                <c:pt idx="446">
                  <c:v>44098</c:v>
                </c:pt>
                <c:pt idx="447">
                  <c:v>44099</c:v>
                </c:pt>
                <c:pt idx="448">
                  <c:v>44102</c:v>
                </c:pt>
                <c:pt idx="449">
                  <c:v>44103</c:v>
                </c:pt>
                <c:pt idx="450">
                  <c:v>44104</c:v>
                </c:pt>
                <c:pt idx="451">
                  <c:v>44113</c:v>
                </c:pt>
                <c:pt idx="452">
                  <c:v>44116</c:v>
                </c:pt>
                <c:pt idx="453">
                  <c:v>44117</c:v>
                </c:pt>
                <c:pt idx="454">
                  <c:v>44118</c:v>
                </c:pt>
                <c:pt idx="455">
                  <c:v>44119</c:v>
                </c:pt>
                <c:pt idx="456">
                  <c:v>44120</c:v>
                </c:pt>
                <c:pt idx="457">
                  <c:v>44123</c:v>
                </c:pt>
                <c:pt idx="458">
                  <c:v>44124</c:v>
                </c:pt>
                <c:pt idx="459">
                  <c:v>44125</c:v>
                </c:pt>
                <c:pt idx="460">
                  <c:v>44126</c:v>
                </c:pt>
                <c:pt idx="461">
                  <c:v>44127</c:v>
                </c:pt>
                <c:pt idx="462">
                  <c:v>44130</c:v>
                </c:pt>
                <c:pt idx="463">
                  <c:v>44131</c:v>
                </c:pt>
                <c:pt idx="464">
                  <c:v>44132</c:v>
                </c:pt>
                <c:pt idx="465">
                  <c:v>44133</c:v>
                </c:pt>
                <c:pt idx="466">
                  <c:v>44134</c:v>
                </c:pt>
                <c:pt idx="467">
                  <c:v>44137</c:v>
                </c:pt>
                <c:pt idx="468">
                  <c:v>44138</c:v>
                </c:pt>
                <c:pt idx="469">
                  <c:v>44139</c:v>
                </c:pt>
                <c:pt idx="470">
                  <c:v>44140</c:v>
                </c:pt>
                <c:pt idx="471">
                  <c:v>44141</c:v>
                </c:pt>
                <c:pt idx="472">
                  <c:v>44144</c:v>
                </c:pt>
                <c:pt idx="473">
                  <c:v>44145</c:v>
                </c:pt>
                <c:pt idx="474">
                  <c:v>44146</c:v>
                </c:pt>
                <c:pt idx="475">
                  <c:v>44147</c:v>
                </c:pt>
                <c:pt idx="476">
                  <c:v>44148</c:v>
                </c:pt>
                <c:pt idx="477">
                  <c:v>44151</c:v>
                </c:pt>
                <c:pt idx="478">
                  <c:v>44152</c:v>
                </c:pt>
                <c:pt idx="479">
                  <c:v>44153</c:v>
                </c:pt>
                <c:pt idx="480">
                  <c:v>44154</c:v>
                </c:pt>
                <c:pt idx="481">
                  <c:v>44155</c:v>
                </c:pt>
                <c:pt idx="482">
                  <c:v>44158</c:v>
                </c:pt>
                <c:pt idx="483">
                  <c:v>44159</c:v>
                </c:pt>
                <c:pt idx="484">
                  <c:v>44160</c:v>
                </c:pt>
                <c:pt idx="485">
                  <c:v>44161</c:v>
                </c:pt>
                <c:pt idx="486">
                  <c:v>44162</c:v>
                </c:pt>
                <c:pt idx="487">
                  <c:v>44165</c:v>
                </c:pt>
                <c:pt idx="488">
                  <c:v>44166</c:v>
                </c:pt>
                <c:pt idx="489">
                  <c:v>44167</c:v>
                </c:pt>
                <c:pt idx="490">
                  <c:v>44168</c:v>
                </c:pt>
                <c:pt idx="491">
                  <c:v>44169</c:v>
                </c:pt>
                <c:pt idx="492">
                  <c:v>44172</c:v>
                </c:pt>
                <c:pt idx="493">
                  <c:v>44173</c:v>
                </c:pt>
                <c:pt idx="494">
                  <c:v>44174</c:v>
                </c:pt>
                <c:pt idx="495">
                  <c:v>44175</c:v>
                </c:pt>
                <c:pt idx="496">
                  <c:v>44176</c:v>
                </c:pt>
                <c:pt idx="497">
                  <c:v>44179</c:v>
                </c:pt>
                <c:pt idx="498">
                  <c:v>44180</c:v>
                </c:pt>
                <c:pt idx="499">
                  <c:v>44181</c:v>
                </c:pt>
                <c:pt idx="500">
                  <c:v>44182</c:v>
                </c:pt>
                <c:pt idx="501">
                  <c:v>44183</c:v>
                </c:pt>
                <c:pt idx="502">
                  <c:v>44186</c:v>
                </c:pt>
                <c:pt idx="503">
                  <c:v>44187</c:v>
                </c:pt>
                <c:pt idx="504">
                  <c:v>44188</c:v>
                </c:pt>
                <c:pt idx="505">
                  <c:v>44189</c:v>
                </c:pt>
                <c:pt idx="506">
                  <c:v>44190</c:v>
                </c:pt>
                <c:pt idx="507">
                  <c:v>44193</c:v>
                </c:pt>
                <c:pt idx="508">
                  <c:v>44194</c:v>
                </c:pt>
                <c:pt idx="509">
                  <c:v>44195</c:v>
                </c:pt>
                <c:pt idx="510">
                  <c:v>44196</c:v>
                </c:pt>
                <c:pt idx="511">
                  <c:v>44200</c:v>
                </c:pt>
                <c:pt idx="512">
                  <c:v>44201</c:v>
                </c:pt>
                <c:pt idx="513">
                  <c:v>44202</c:v>
                </c:pt>
                <c:pt idx="514">
                  <c:v>44203</c:v>
                </c:pt>
                <c:pt idx="515">
                  <c:v>44204</c:v>
                </c:pt>
                <c:pt idx="516">
                  <c:v>44207</c:v>
                </c:pt>
                <c:pt idx="517">
                  <c:v>44208</c:v>
                </c:pt>
                <c:pt idx="518">
                  <c:v>44209</c:v>
                </c:pt>
                <c:pt idx="519">
                  <c:v>44210</c:v>
                </c:pt>
                <c:pt idx="520">
                  <c:v>44211</c:v>
                </c:pt>
                <c:pt idx="521">
                  <c:v>44214</c:v>
                </c:pt>
                <c:pt idx="522">
                  <c:v>44215</c:v>
                </c:pt>
                <c:pt idx="523">
                  <c:v>44216</c:v>
                </c:pt>
                <c:pt idx="524">
                  <c:v>44217</c:v>
                </c:pt>
                <c:pt idx="525">
                  <c:v>44218</c:v>
                </c:pt>
                <c:pt idx="526">
                  <c:v>44221</c:v>
                </c:pt>
                <c:pt idx="527">
                  <c:v>44222</c:v>
                </c:pt>
                <c:pt idx="528">
                  <c:v>44223</c:v>
                </c:pt>
                <c:pt idx="529">
                  <c:v>44224</c:v>
                </c:pt>
                <c:pt idx="530">
                  <c:v>44225</c:v>
                </c:pt>
                <c:pt idx="531">
                  <c:v>44228</c:v>
                </c:pt>
                <c:pt idx="532">
                  <c:v>44229</c:v>
                </c:pt>
                <c:pt idx="533">
                  <c:v>44230</c:v>
                </c:pt>
                <c:pt idx="534">
                  <c:v>44231</c:v>
                </c:pt>
                <c:pt idx="535">
                  <c:v>44232</c:v>
                </c:pt>
                <c:pt idx="536">
                  <c:v>44235</c:v>
                </c:pt>
                <c:pt idx="537">
                  <c:v>44236</c:v>
                </c:pt>
                <c:pt idx="538">
                  <c:v>44237</c:v>
                </c:pt>
                <c:pt idx="539">
                  <c:v>44245</c:v>
                </c:pt>
                <c:pt idx="540">
                  <c:v>44246</c:v>
                </c:pt>
                <c:pt idx="541">
                  <c:v>44249</c:v>
                </c:pt>
                <c:pt idx="542">
                  <c:v>44250</c:v>
                </c:pt>
                <c:pt idx="543">
                  <c:v>44251</c:v>
                </c:pt>
                <c:pt idx="544">
                  <c:v>44252</c:v>
                </c:pt>
                <c:pt idx="545">
                  <c:v>44253</c:v>
                </c:pt>
                <c:pt idx="546">
                  <c:v>44256</c:v>
                </c:pt>
                <c:pt idx="547">
                  <c:v>44257</c:v>
                </c:pt>
                <c:pt idx="548">
                  <c:v>44258</c:v>
                </c:pt>
                <c:pt idx="549">
                  <c:v>44259</c:v>
                </c:pt>
                <c:pt idx="550">
                  <c:v>44260</c:v>
                </c:pt>
                <c:pt idx="551">
                  <c:v>44263</c:v>
                </c:pt>
                <c:pt idx="552">
                  <c:v>44264</c:v>
                </c:pt>
                <c:pt idx="553">
                  <c:v>44265</c:v>
                </c:pt>
                <c:pt idx="554">
                  <c:v>44266</c:v>
                </c:pt>
                <c:pt idx="555">
                  <c:v>44267</c:v>
                </c:pt>
                <c:pt idx="556">
                  <c:v>44270</c:v>
                </c:pt>
                <c:pt idx="557">
                  <c:v>44271</c:v>
                </c:pt>
                <c:pt idx="558">
                  <c:v>44272</c:v>
                </c:pt>
                <c:pt idx="559">
                  <c:v>44273</c:v>
                </c:pt>
                <c:pt idx="560">
                  <c:v>44274</c:v>
                </c:pt>
                <c:pt idx="561">
                  <c:v>44277</c:v>
                </c:pt>
                <c:pt idx="562">
                  <c:v>44278</c:v>
                </c:pt>
                <c:pt idx="563">
                  <c:v>44279</c:v>
                </c:pt>
                <c:pt idx="564">
                  <c:v>44280</c:v>
                </c:pt>
                <c:pt idx="565">
                  <c:v>44281</c:v>
                </c:pt>
                <c:pt idx="566">
                  <c:v>44284</c:v>
                </c:pt>
                <c:pt idx="567">
                  <c:v>44285</c:v>
                </c:pt>
                <c:pt idx="568">
                  <c:v>44286</c:v>
                </c:pt>
                <c:pt idx="569">
                  <c:v>44287</c:v>
                </c:pt>
                <c:pt idx="570">
                  <c:v>44288</c:v>
                </c:pt>
                <c:pt idx="571">
                  <c:v>44292</c:v>
                </c:pt>
                <c:pt idx="572">
                  <c:v>44293</c:v>
                </c:pt>
                <c:pt idx="573">
                  <c:v>44294</c:v>
                </c:pt>
                <c:pt idx="574">
                  <c:v>44295</c:v>
                </c:pt>
                <c:pt idx="575">
                  <c:v>44298</c:v>
                </c:pt>
                <c:pt idx="576">
                  <c:v>44299</c:v>
                </c:pt>
                <c:pt idx="577">
                  <c:v>44300</c:v>
                </c:pt>
                <c:pt idx="578">
                  <c:v>44301</c:v>
                </c:pt>
                <c:pt idx="579">
                  <c:v>44302</c:v>
                </c:pt>
                <c:pt idx="580">
                  <c:v>44305</c:v>
                </c:pt>
                <c:pt idx="581">
                  <c:v>44306</c:v>
                </c:pt>
                <c:pt idx="582">
                  <c:v>44307</c:v>
                </c:pt>
                <c:pt idx="583">
                  <c:v>44308</c:v>
                </c:pt>
                <c:pt idx="584">
                  <c:v>44309</c:v>
                </c:pt>
                <c:pt idx="585">
                  <c:v>44312</c:v>
                </c:pt>
                <c:pt idx="586">
                  <c:v>44313</c:v>
                </c:pt>
                <c:pt idx="587">
                  <c:v>44314</c:v>
                </c:pt>
                <c:pt idx="588">
                  <c:v>44315</c:v>
                </c:pt>
                <c:pt idx="589">
                  <c:v>44316</c:v>
                </c:pt>
              </c:numCache>
            </c:numRef>
          </c:cat>
          <c:val>
            <c:numRef>
              <c:f>现货及基差!$B$4:$B$593</c:f>
              <c:numCache>
                <c:formatCode>###,###,###,###,##0.00</c:formatCode>
                <c:ptCount val="590"/>
                <c:pt idx="0">
                  <c:v>5382</c:v>
                </c:pt>
                <c:pt idx="1">
                  <c:v>5184</c:v>
                </c:pt>
                <c:pt idx="2">
                  <c:v>5188</c:v>
                </c:pt>
                <c:pt idx="3">
                  <c:v>5148</c:v>
                </c:pt>
                <c:pt idx="4">
                  <c:v>4978</c:v>
                </c:pt>
                <c:pt idx="5">
                  <c:v>5058</c:v>
                </c:pt>
                <c:pt idx="6">
                  <c:v>5140</c:v>
                </c:pt>
                <c:pt idx="7">
                  <c:v>5132</c:v>
                </c:pt>
                <c:pt idx="8">
                  <c:v>5138</c:v>
                </c:pt>
                <c:pt idx="9">
                  <c:v>5166</c:v>
                </c:pt>
                <c:pt idx="10">
                  <c:v>5094</c:v>
                </c:pt>
                <c:pt idx="11">
                  <c:v>5138</c:v>
                </c:pt>
                <c:pt idx="12">
                  <c:v>5126</c:v>
                </c:pt>
                <c:pt idx="13">
                  <c:v>5132</c:v>
                </c:pt>
                <c:pt idx="14">
                  <c:v>5132</c:v>
                </c:pt>
                <c:pt idx="15">
                  <c:v>5126</c:v>
                </c:pt>
                <c:pt idx="16">
                  <c:v>5062</c:v>
                </c:pt>
                <c:pt idx="17">
                  <c:v>5066</c:v>
                </c:pt>
                <c:pt idx="18">
                  <c:v>5048</c:v>
                </c:pt>
                <c:pt idx="19">
                  <c:v>4982</c:v>
                </c:pt>
                <c:pt idx="20">
                  <c:v>5000</c:v>
                </c:pt>
                <c:pt idx="21">
                  <c:v>4938</c:v>
                </c:pt>
                <c:pt idx="22">
                  <c:v>4952</c:v>
                </c:pt>
                <c:pt idx="23">
                  <c:v>5048</c:v>
                </c:pt>
                <c:pt idx="24">
                  <c:v>5082</c:v>
                </c:pt>
                <c:pt idx="25">
                  <c:v>5082</c:v>
                </c:pt>
                <c:pt idx="26">
                  <c:v>5140</c:v>
                </c:pt>
                <c:pt idx="27">
                  <c:v>5170</c:v>
                </c:pt>
                <c:pt idx="28">
                  <c:v>5158</c:v>
                </c:pt>
                <c:pt idx="29">
                  <c:v>5304</c:v>
                </c:pt>
                <c:pt idx="30">
                  <c:v>5272</c:v>
                </c:pt>
                <c:pt idx="31">
                  <c:v>5324</c:v>
                </c:pt>
                <c:pt idx="32">
                  <c:v>5294</c:v>
                </c:pt>
                <c:pt idx="33">
                  <c:v>5242</c:v>
                </c:pt>
                <c:pt idx="34">
                  <c:v>5318</c:v>
                </c:pt>
                <c:pt idx="35">
                  <c:v>5316</c:v>
                </c:pt>
                <c:pt idx="36">
                  <c:v>5380</c:v>
                </c:pt>
                <c:pt idx="37">
                  <c:v>5448</c:v>
                </c:pt>
                <c:pt idx="38">
                  <c:v>5430</c:v>
                </c:pt>
                <c:pt idx="39">
                  <c:v>5442</c:v>
                </c:pt>
                <c:pt idx="40">
                  <c:v>5394</c:v>
                </c:pt>
                <c:pt idx="41">
                  <c:v>5410</c:v>
                </c:pt>
                <c:pt idx="42">
                  <c:v>5326</c:v>
                </c:pt>
                <c:pt idx="43">
                  <c:v>5320</c:v>
                </c:pt>
                <c:pt idx="44">
                  <c:v>5316</c:v>
                </c:pt>
                <c:pt idx="45">
                  <c:v>5426</c:v>
                </c:pt>
                <c:pt idx="46">
                  <c:v>5474</c:v>
                </c:pt>
                <c:pt idx="47">
                  <c:v>5412</c:v>
                </c:pt>
                <c:pt idx="48">
                  <c:v>5506</c:v>
                </c:pt>
                <c:pt idx="49">
                  <c:v>5458</c:v>
                </c:pt>
                <c:pt idx="50">
                  <c:v>5414</c:v>
                </c:pt>
                <c:pt idx="51">
                  <c:v>5394</c:v>
                </c:pt>
                <c:pt idx="52">
                  <c:v>5438</c:v>
                </c:pt>
                <c:pt idx="53">
                  <c:v>5516</c:v>
                </c:pt>
                <c:pt idx="54">
                  <c:v>5496</c:v>
                </c:pt>
                <c:pt idx="55">
                  <c:v>5614</c:v>
                </c:pt>
                <c:pt idx="56">
                  <c:v>5670</c:v>
                </c:pt>
                <c:pt idx="57">
                  <c:v>5612</c:v>
                </c:pt>
                <c:pt idx="58">
                  <c:v>5584</c:v>
                </c:pt>
                <c:pt idx="59">
                  <c:v>5566</c:v>
                </c:pt>
                <c:pt idx="60">
                  <c:v>5548</c:v>
                </c:pt>
                <c:pt idx="61">
                  <c:v>5596</c:v>
                </c:pt>
                <c:pt idx="62">
                  <c:v>5552</c:v>
                </c:pt>
                <c:pt idx="63">
                  <c:v>5560</c:v>
                </c:pt>
                <c:pt idx="64">
                  <c:v>5556</c:v>
                </c:pt>
                <c:pt idx="65">
                  <c:v>5470</c:v>
                </c:pt>
                <c:pt idx="66">
                  <c:v>5408</c:v>
                </c:pt>
                <c:pt idx="67">
                  <c:v>5432</c:v>
                </c:pt>
                <c:pt idx="68">
                  <c:v>5428</c:v>
                </c:pt>
                <c:pt idx="69">
                  <c:v>5412</c:v>
                </c:pt>
                <c:pt idx="70">
                  <c:v>5384</c:v>
                </c:pt>
                <c:pt idx="71">
                  <c:v>5418</c:v>
                </c:pt>
                <c:pt idx="72">
                  <c:v>5430</c:v>
                </c:pt>
                <c:pt idx="73">
                  <c:v>5446</c:v>
                </c:pt>
                <c:pt idx="74">
                  <c:v>5322</c:v>
                </c:pt>
                <c:pt idx="75">
                  <c:v>5330</c:v>
                </c:pt>
                <c:pt idx="76">
                  <c:v>5336</c:v>
                </c:pt>
                <c:pt idx="77">
                  <c:v>5312</c:v>
                </c:pt>
                <c:pt idx="78">
                  <c:v>5320</c:v>
                </c:pt>
                <c:pt idx="79">
                  <c:v>5320</c:v>
                </c:pt>
                <c:pt idx="80">
                  <c:v>5234</c:v>
                </c:pt>
                <c:pt idx="81">
                  <c:v>5322</c:v>
                </c:pt>
                <c:pt idx="82">
                  <c:v>5346</c:v>
                </c:pt>
                <c:pt idx="83">
                  <c:v>5338</c:v>
                </c:pt>
                <c:pt idx="84">
                  <c:v>5430</c:v>
                </c:pt>
                <c:pt idx="85">
                  <c:v>5414</c:v>
                </c:pt>
                <c:pt idx="86">
                  <c:v>5450</c:v>
                </c:pt>
                <c:pt idx="87">
                  <c:v>5424</c:v>
                </c:pt>
                <c:pt idx="88">
                  <c:v>5430</c:v>
                </c:pt>
                <c:pt idx="89">
                  <c:v>5460</c:v>
                </c:pt>
                <c:pt idx="90">
                  <c:v>5434</c:v>
                </c:pt>
                <c:pt idx="91">
                  <c:v>5420</c:v>
                </c:pt>
                <c:pt idx="92">
                  <c:v>5396</c:v>
                </c:pt>
                <c:pt idx="93">
                  <c:v>5356</c:v>
                </c:pt>
                <c:pt idx="94">
                  <c:v>5362</c:v>
                </c:pt>
                <c:pt idx="95">
                  <c:v>5402</c:v>
                </c:pt>
                <c:pt idx="96">
                  <c:v>5418</c:v>
                </c:pt>
                <c:pt idx="97">
                  <c:v>5350</c:v>
                </c:pt>
                <c:pt idx="98">
                  <c:v>5368</c:v>
                </c:pt>
                <c:pt idx="99">
                  <c:v>5356</c:v>
                </c:pt>
                <c:pt idx="100">
                  <c:v>5290</c:v>
                </c:pt>
                <c:pt idx="101">
                  <c:v>5298</c:v>
                </c:pt>
                <c:pt idx="102">
                  <c:v>5244</c:v>
                </c:pt>
                <c:pt idx="103">
                  <c:v>5098</c:v>
                </c:pt>
                <c:pt idx="104">
                  <c:v>5116</c:v>
                </c:pt>
                <c:pt idx="105">
                  <c:v>5112</c:v>
                </c:pt>
                <c:pt idx="106">
                  <c:v>5056</c:v>
                </c:pt>
                <c:pt idx="107">
                  <c:v>5080</c:v>
                </c:pt>
                <c:pt idx="108">
                  <c:v>5130</c:v>
                </c:pt>
                <c:pt idx="109">
                  <c:v>5002</c:v>
                </c:pt>
                <c:pt idx="110">
                  <c:v>4996</c:v>
                </c:pt>
                <c:pt idx="111">
                  <c:v>4996</c:v>
                </c:pt>
                <c:pt idx="112">
                  <c:v>4936</c:v>
                </c:pt>
                <c:pt idx="113">
                  <c:v>4940</c:v>
                </c:pt>
                <c:pt idx="114">
                  <c:v>4964</c:v>
                </c:pt>
                <c:pt idx="115">
                  <c:v>4874</c:v>
                </c:pt>
                <c:pt idx="116">
                  <c:v>4880</c:v>
                </c:pt>
                <c:pt idx="117">
                  <c:v>4882</c:v>
                </c:pt>
                <c:pt idx="118">
                  <c:v>4898</c:v>
                </c:pt>
                <c:pt idx="119">
                  <c:v>4900</c:v>
                </c:pt>
                <c:pt idx="120">
                  <c:v>4934</c:v>
                </c:pt>
                <c:pt idx="121">
                  <c:v>4866</c:v>
                </c:pt>
                <c:pt idx="122">
                  <c:v>4844</c:v>
                </c:pt>
                <c:pt idx="123">
                  <c:v>4682</c:v>
                </c:pt>
                <c:pt idx="124">
                  <c:v>4702</c:v>
                </c:pt>
                <c:pt idx="125">
                  <c:v>4644</c:v>
                </c:pt>
                <c:pt idx="126">
                  <c:v>4584</c:v>
                </c:pt>
                <c:pt idx="127">
                  <c:v>4604</c:v>
                </c:pt>
                <c:pt idx="128">
                  <c:v>4656</c:v>
                </c:pt>
                <c:pt idx="129">
                  <c:v>4572</c:v>
                </c:pt>
                <c:pt idx="130">
                  <c:v>4590</c:v>
                </c:pt>
                <c:pt idx="131">
                  <c:v>4568</c:v>
                </c:pt>
                <c:pt idx="132">
                  <c:v>4570</c:v>
                </c:pt>
                <c:pt idx="133">
                  <c:v>4562</c:v>
                </c:pt>
                <c:pt idx="134">
                  <c:v>4564</c:v>
                </c:pt>
                <c:pt idx="135">
                  <c:v>4536</c:v>
                </c:pt>
                <c:pt idx="136">
                  <c:v>4524</c:v>
                </c:pt>
                <c:pt idx="137">
                  <c:v>4560</c:v>
                </c:pt>
                <c:pt idx="138">
                  <c:v>4584</c:v>
                </c:pt>
                <c:pt idx="139">
                  <c:v>4558</c:v>
                </c:pt>
                <c:pt idx="140">
                  <c:v>4542</c:v>
                </c:pt>
                <c:pt idx="141">
                  <c:v>4652</c:v>
                </c:pt>
                <c:pt idx="142">
                  <c:v>4712</c:v>
                </c:pt>
                <c:pt idx="143">
                  <c:v>4734</c:v>
                </c:pt>
                <c:pt idx="144">
                  <c:v>4722</c:v>
                </c:pt>
                <c:pt idx="145">
                  <c:v>4808</c:v>
                </c:pt>
                <c:pt idx="146">
                  <c:v>4790</c:v>
                </c:pt>
                <c:pt idx="147">
                  <c:v>4702</c:v>
                </c:pt>
                <c:pt idx="148">
                  <c:v>4534</c:v>
                </c:pt>
                <c:pt idx="149">
                  <c:v>4548</c:v>
                </c:pt>
                <c:pt idx="150">
                  <c:v>4566</c:v>
                </c:pt>
                <c:pt idx="151">
                  <c:v>4550</c:v>
                </c:pt>
                <c:pt idx="152">
                  <c:v>4564</c:v>
                </c:pt>
                <c:pt idx="153">
                  <c:v>4574</c:v>
                </c:pt>
                <c:pt idx="154">
                  <c:v>4546</c:v>
                </c:pt>
                <c:pt idx="155">
                  <c:v>4522</c:v>
                </c:pt>
                <c:pt idx="156">
                  <c:v>4558</c:v>
                </c:pt>
                <c:pt idx="157">
                  <c:v>4580</c:v>
                </c:pt>
                <c:pt idx="158">
                  <c:v>4618</c:v>
                </c:pt>
                <c:pt idx="159">
                  <c:v>4548</c:v>
                </c:pt>
                <c:pt idx="160">
                  <c:v>4560</c:v>
                </c:pt>
                <c:pt idx="161">
                  <c:v>4542</c:v>
                </c:pt>
                <c:pt idx="162">
                  <c:v>4566</c:v>
                </c:pt>
                <c:pt idx="163">
                  <c:v>4544</c:v>
                </c:pt>
                <c:pt idx="164">
                  <c:v>4570</c:v>
                </c:pt>
                <c:pt idx="165">
                  <c:v>4516</c:v>
                </c:pt>
                <c:pt idx="166">
                  <c:v>4470</c:v>
                </c:pt>
                <c:pt idx="167">
                  <c:v>4446</c:v>
                </c:pt>
                <c:pt idx="168">
                  <c:v>4502</c:v>
                </c:pt>
                <c:pt idx="169">
                  <c:v>4498</c:v>
                </c:pt>
                <c:pt idx="170">
                  <c:v>4528</c:v>
                </c:pt>
                <c:pt idx="171">
                  <c:v>4664</c:v>
                </c:pt>
                <c:pt idx="172">
                  <c:v>4730</c:v>
                </c:pt>
                <c:pt idx="173">
                  <c:v>4728</c:v>
                </c:pt>
                <c:pt idx="174">
                  <c:v>4734</c:v>
                </c:pt>
                <c:pt idx="175">
                  <c:v>4662</c:v>
                </c:pt>
                <c:pt idx="176">
                  <c:v>4680</c:v>
                </c:pt>
                <c:pt idx="177">
                  <c:v>4738</c:v>
                </c:pt>
                <c:pt idx="178">
                  <c:v>4648</c:v>
                </c:pt>
                <c:pt idx="179">
                  <c:v>4664</c:v>
                </c:pt>
                <c:pt idx="180">
                  <c:v>4620</c:v>
                </c:pt>
                <c:pt idx="181">
                  <c:v>4670</c:v>
                </c:pt>
                <c:pt idx="182">
                  <c:v>4786</c:v>
                </c:pt>
                <c:pt idx="183">
                  <c:v>4778</c:v>
                </c:pt>
                <c:pt idx="184">
                  <c:v>4772</c:v>
                </c:pt>
                <c:pt idx="185">
                  <c:v>4756</c:v>
                </c:pt>
                <c:pt idx="186">
                  <c:v>4700</c:v>
                </c:pt>
                <c:pt idx="187">
                  <c:v>4716</c:v>
                </c:pt>
                <c:pt idx="188">
                  <c:v>4742</c:v>
                </c:pt>
                <c:pt idx="189">
                  <c:v>4752</c:v>
                </c:pt>
                <c:pt idx="190">
                  <c:v>4726</c:v>
                </c:pt>
                <c:pt idx="191">
                  <c:v>4726</c:v>
                </c:pt>
                <c:pt idx="192">
                  <c:v>4772</c:v>
                </c:pt>
                <c:pt idx="193">
                  <c:v>4728</c:v>
                </c:pt>
                <c:pt idx="194">
                  <c:v>4710</c:v>
                </c:pt>
                <c:pt idx="195">
                  <c:v>4694</c:v>
                </c:pt>
                <c:pt idx="196">
                  <c:v>4758</c:v>
                </c:pt>
                <c:pt idx="197">
                  <c:v>4824</c:v>
                </c:pt>
                <c:pt idx="198">
                  <c:v>4800</c:v>
                </c:pt>
                <c:pt idx="199">
                  <c:v>4794</c:v>
                </c:pt>
                <c:pt idx="200">
                  <c:v>4760</c:v>
                </c:pt>
                <c:pt idx="201">
                  <c:v>4780</c:v>
                </c:pt>
                <c:pt idx="202">
                  <c:v>4754</c:v>
                </c:pt>
                <c:pt idx="203">
                  <c:v>4748</c:v>
                </c:pt>
                <c:pt idx="204">
                  <c:v>4738</c:v>
                </c:pt>
                <c:pt idx="205">
                  <c:v>4622</c:v>
                </c:pt>
                <c:pt idx="206">
                  <c:v>4652</c:v>
                </c:pt>
                <c:pt idx="207">
                  <c:v>4658</c:v>
                </c:pt>
                <c:pt idx="208">
                  <c:v>4702</c:v>
                </c:pt>
                <c:pt idx="209">
                  <c:v>4686</c:v>
                </c:pt>
                <c:pt idx="210">
                  <c:v>4688</c:v>
                </c:pt>
                <c:pt idx="211">
                  <c:v>4638</c:v>
                </c:pt>
                <c:pt idx="212">
                  <c:v>4646</c:v>
                </c:pt>
                <c:pt idx="213">
                  <c:v>4608</c:v>
                </c:pt>
                <c:pt idx="214">
                  <c:v>4596</c:v>
                </c:pt>
                <c:pt idx="215">
                  <c:v>4616</c:v>
                </c:pt>
                <c:pt idx="216">
                  <c:v>4582</c:v>
                </c:pt>
                <c:pt idx="217">
                  <c:v>4614</c:v>
                </c:pt>
                <c:pt idx="218">
                  <c:v>4632</c:v>
                </c:pt>
                <c:pt idx="219">
                  <c:v>4630</c:v>
                </c:pt>
                <c:pt idx="220">
                  <c:v>4630</c:v>
                </c:pt>
                <c:pt idx="221">
                  <c:v>4600</c:v>
                </c:pt>
                <c:pt idx="222">
                  <c:v>4646</c:v>
                </c:pt>
                <c:pt idx="223">
                  <c:v>4666</c:v>
                </c:pt>
                <c:pt idx="224">
                  <c:v>4646</c:v>
                </c:pt>
                <c:pt idx="225">
                  <c:v>4618</c:v>
                </c:pt>
                <c:pt idx="226">
                  <c:v>4640</c:v>
                </c:pt>
                <c:pt idx="227">
                  <c:v>4656</c:v>
                </c:pt>
                <c:pt idx="228">
                  <c:v>4582</c:v>
                </c:pt>
                <c:pt idx="229">
                  <c:v>4576</c:v>
                </c:pt>
                <c:pt idx="230">
                  <c:v>4588</c:v>
                </c:pt>
                <c:pt idx="231">
                  <c:v>4574</c:v>
                </c:pt>
                <c:pt idx="232">
                  <c:v>4562</c:v>
                </c:pt>
                <c:pt idx="233">
                  <c:v>4562</c:v>
                </c:pt>
                <c:pt idx="234">
                  <c:v>4556</c:v>
                </c:pt>
                <c:pt idx="235">
                  <c:v>4524</c:v>
                </c:pt>
                <c:pt idx="236">
                  <c:v>4530</c:v>
                </c:pt>
                <c:pt idx="237">
                  <c:v>4496</c:v>
                </c:pt>
                <c:pt idx="238">
                  <c:v>4478</c:v>
                </c:pt>
                <c:pt idx="239">
                  <c:v>4500</c:v>
                </c:pt>
                <c:pt idx="240">
                  <c:v>4500</c:v>
                </c:pt>
                <c:pt idx="241">
                  <c:v>4520</c:v>
                </c:pt>
                <c:pt idx="242">
                  <c:v>4512</c:v>
                </c:pt>
                <c:pt idx="243">
                  <c:v>4504</c:v>
                </c:pt>
                <c:pt idx="244">
                  <c:v>4484</c:v>
                </c:pt>
                <c:pt idx="245">
                  <c:v>4448</c:v>
                </c:pt>
                <c:pt idx="246">
                  <c:v>4396</c:v>
                </c:pt>
                <c:pt idx="247">
                  <c:v>4408</c:v>
                </c:pt>
                <c:pt idx="248">
                  <c:v>4404</c:v>
                </c:pt>
                <c:pt idx="249">
                  <c:v>4420</c:v>
                </c:pt>
                <c:pt idx="250">
                  <c:v>4412</c:v>
                </c:pt>
                <c:pt idx="251">
                  <c:v>4432</c:v>
                </c:pt>
                <c:pt idx="252">
                  <c:v>4424</c:v>
                </c:pt>
                <c:pt idx="253">
                  <c:v>4440</c:v>
                </c:pt>
                <c:pt idx="254">
                  <c:v>4566</c:v>
                </c:pt>
                <c:pt idx="255">
                  <c:v>4566</c:v>
                </c:pt>
                <c:pt idx="256">
                  <c:v>4552</c:v>
                </c:pt>
                <c:pt idx="257">
                  <c:v>4560</c:v>
                </c:pt>
                <c:pt idx="258">
                  <c:v>4534</c:v>
                </c:pt>
                <c:pt idx="259">
                  <c:v>4546</c:v>
                </c:pt>
                <c:pt idx="260">
                  <c:v>4544</c:v>
                </c:pt>
                <c:pt idx="261">
                  <c:v>4596</c:v>
                </c:pt>
                <c:pt idx="262">
                  <c:v>4594</c:v>
                </c:pt>
                <c:pt idx="263">
                  <c:v>4600</c:v>
                </c:pt>
                <c:pt idx="264">
                  <c:v>4602</c:v>
                </c:pt>
                <c:pt idx="265">
                  <c:v>4612</c:v>
                </c:pt>
                <c:pt idx="266">
                  <c:v>4622</c:v>
                </c:pt>
                <c:pt idx="267">
                  <c:v>4604</c:v>
                </c:pt>
                <c:pt idx="268">
                  <c:v>4610</c:v>
                </c:pt>
                <c:pt idx="269">
                  <c:v>4604</c:v>
                </c:pt>
                <c:pt idx="270">
                  <c:v>4566</c:v>
                </c:pt>
                <c:pt idx="271">
                  <c:v>4582</c:v>
                </c:pt>
                <c:pt idx="272">
                  <c:v>4660</c:v>
                </c:pt>
                <c:pt idx="273">
                  <c:v>4666</c:v>
                </c:pt>
                <c:pt idx="274">
                  <c:v>4652</c:v>
                </c:pt>
                <c:pt idx="275">
                  <c:v>4682</c:v>
                </c:pt>
                <c:pt idx="276">
                  <c:v>4666</c:v>
                </c:pt>
                <c:pt idx="277">
                  <c:v>4664</c:v>
                </c:pt>
                <c:pt idx="278">
                  <c:v>4672</c:v>
                </c:pt>
                <c:pt idx="279">
                  <c:v>4672</c:v>
                </c:pt>
                <c:pt idx="280">
                  <c:v>4738</c:v>
                </c:pt>
                <c:pt idx="281">
                  <c:v>4634</c:v>
                </c:pt>
                <c:pt idx="282">
                  <c:v>4602</c:v>
                </c:pt>
                <c:pt idx="283">
                  <c:v>4564</c:v>
                </c:pt>
                <c:pt idx="284">
                  <c:v>4390</c:v>
                </c:pt>
                <c:pt idx="285">
                  <c:v>4460</c:v>
                </c:pt>
                <c:pt idx="286">
                  <c:v>4462</c:v>
                </c:pt>
                <c:pt idx="287">
                  <c:v>4492</c:v>
                </c:pt>
                <c:pt idx="288">
                  <c:v>4474</c:v>
                </c:pt>
                <c:pt idx="289">
                  <c:v>4464</c:v>
                </c:pt>
                <c:pt idx="290">
                  <c:v>4486</c:v>
                </c:pt>
                <c:pt idx="291">
                  <c:v>4482</c:v>
                </c:pt>
                <c:pt idx="292">
                  <c:v>4488</c:v>
                </c:pt>
                <c:pt idx="293">
                  <c:v>4488</c:v>
                </c:pt>
                <c:pt idx="294">
                  <c:v>4512</c:v>
                </c:pt>
                <c:pt idx="295">
                  <c:v>4518</c:v>
                </c:pt>
                <c:pt idx="296">
                  <c:v>4530</c:v>
                </c:pt>
                <c:pt idx="297">
                  <c:v>4598</c:v>
                </c:pt>
                <c:pt idx="298">
                  <c:v>4606</c:v>
                </c:pt>
                <c:pt idx="299">
                  <c:v>4590</c:v>
                </c:pt>
                <c:pt idx="300">
                  <c:v>4576</c:v>
                </c:pt>
                <c:pt idx="301">
                  <c:v>4542</c:v>
                </c:pt>
                <c:pt idx="302">
                  <c:v>4510</c:v>
                </c:pt>
                <c:pt idx="303">
                  <c:v>4462</c:v>
                </c:pt>
                <c:pt idx="304">
                  <c:v>4492</c:v>
                </c:pt>
                <c:pt idx="305">
                  <c:v>4502</c:v>
                </c:pt>
                <c:pt idx="306">
                  <c:v>4506</c:v>
                </c:pt>
                <c:pt idx="307">
                  <c:v>4514</c:v>
                </c:pt>
                <c:pt idx="308">
                  <c:v>4566</c:v>
                </c:pt>
                <c:pt idx="309">
                  <c:v>4494</c:v>
                </c:pt>
                <c:pt idx="310">
                  <c:v>4558</c:v>
                </c:pt>
                <c:pt idx="311">
                  <c:v>4554</c:v>
                </c:pt>
                <c:pt idx="312">
                  <c:v>4532</c:v>
                </c:pt>
                <c:pt idx="313">
                  <c:v>4508</c:v>
                </c:pt>
                <c:pt idx="314">
                  <c:v>4492</c:v>
                </c:pt>
                <c:pt idx="315">
                  <c:v>4484</c:v>
                </c:pt>
                <c:pt idx="316">
                  <c:v>4492</c:v>
                </c:pt>
                <c:pt idx="317">
                  <c:v>4536</c:v>
                </c:pt>
                <c:pt idx="318">
                  <c:v>4482</c:v>
                </c:pt>
                <c:pt idx="319">
                  <c:v>4442</c:v>
                </c:pt>
                <c:pt idx="320">
                  <c:v>4486</c:v>
                </c:pt>
                <c:pt idx="321">
                  <c:v>4506</c:v>
                </c:pt>
                <c:pt idx="322">
                  <c:v>4532</c:v>
                </c:pt>
                <c:pt idx="323">
                  <c:v>4582</c:v>
                </c:pt>
                <c:pt idx="324">
                  <c:v>4518</c:v>
                </c:pt>
                <c:pt idx="325">
                  <c:v>4520</c:v>
                </c:pt>
                <c:pt idx="326">
                  <c:v>4494</c:v>
                </c:pt>
                <c:pt idx="327">
                  <c:v>4500</c:v>
                </c:pt>
                <c:pt idx="328">
                  <c:v>4596</c:v>
                </c:pt>
                <c:pt idx="329">
                  <c:v>4658</c:v>
                </c:pt>
                <c:pt idx="330">
                  <c:v>4634</c:v>
                </c:pt>
                <c:pt idx="331">
                  <c:v>4616</c:v>
                </c:pt>
                <c:pt idx="332">
                  <c:v>4610</c:v>
                </c:pt>
                <c:pt idx="333">
                  <c:v>4592</c:v>
                </c:pt>
                <c:pt idx="334">
                  <c:v>4610</c:v>
                </c:pt>
                <c:pt idx="335">
                  <c:v>4600</c:v>
                </c:pt>
                <c:pt idx="336">
                  <c:v>4608</c:v>
                </c:pt>
                <c:pt idx="337">
                  <c:v>4606</c:v>
                </c:pt>
                <c:pt idx="338">
                  <c:v>4574</c:v>
                </c:pt>
                <c:pt idx="339">
                  <c:v>4484</c:v>
                </c:pt>
                <c:pt idx="340">
                  <c:v>4514</c:v>
                </c:pt>
                <c:pt idx="341">
                  <c:v>4510</c:v>
                </c:pt>
                <c:pt idx="342">
                  <c:v>4504</c:v>
                </c:pt>
                <c:pt idx="343">
                  <c:v>4488</c:v>
                </c:pt>
                <c:pt idx="344">
                  <c:v>4494</c:v>
                </c:pt>
                <c:pt idx="345">
                  <c:v>4476</c:v>
                </c:pt>
                <c:pt idx="346">
                  <c:v>4512</c:v>
                </c:pt>
                <c:pt idx="347">
                  <c:v>4468</c:v>
                </c:pt>
                <c:pt idx="348">
                  <c:v>4468</c:v>
                </c:pt>
                <c:pt idx="349">
                  <c:v>4490</c:v>
                </c:pt>
                <c:pt idx="350">
                  <c:v>4478</c:v>
                </c:pt>
                <c:pt idx="351">
                  <c:v>4468</c:v>
                </c:pt>
                <c:pt idx="352">
                  <c:v>4418</c:v>
                </c:pt>
                <c:pt idx="353">
                  <c:v>4406</c:v>
                </c:pt>
                <c:pt idx="354">
                  <c:v>4422</c:v>
                </c:pt>
                <c:pt idx="355">
                  <c:v>4400</c:v>
                </c:pt>
                <c:pt idx="356">
                  <c:v>4418</c:v>
                </c:pt>
                <c:pt idx="357">
                  <c:v>4420</c:v>
                </c:pt>
                <c:pt idx="358">
                  <c:v>4446</c:v>
                </c:pt>
                <c:pt idx="359">
                  <c:v>4382</c:v>
                </c:pt>
                <c:pt idx="360">
                  <c:v>4406</c:v>
                </c:pt>
                <c:pt idx="361">
                  <c:v>4432</c:v>
                </c:pt>
                <c:pt idx="362">
                  <c:v>4432</c:v>
                </c:pt>
                <c:pt idx="363">
                  <c:v>4412</c:v>
                </c:pt>
                <c:pt idx="364">
                  <c:v>4386</c:v>
                </c:pt>
                <c:pt idx="365">
                  <c:v>4438</c:v>
                </c:pt>
                <c:pt idx="366">
                  <c:v>4420</c:v>
                </c:pt>
                <c:pt idx="367">
                  <c:v>4434</c:v>
                </c:pt>
                <c:pt idx="368">
                  <c:v>4454</c:v>
                </c:pt>
                <c:pt idx="369">
                  <c:v>4466</c:v>
                </c:pt>
                <c:pt idx="370">
                  <c:v>4458</c:v>
                </c:pt>
                <c:pt idx="371">
                  <c:v>4458</c:v>
                </c:pt>
                <c:pt idx="372">
                  <c:v>4452</c:v>
                </c:pt>
                <c:pt idx="373">
                  <c:v>4400</c:v>
                </c:pt>
                <c:pt idx="374">
                  <c:v>4396</c:v>
                </c:pt>
                <c:pt idx="375">
                  <c:v>4380</c:v>
                </c:pt>
                <c:pt idx="376">
                  <c:v>4416</c:v>
                </c:pt>
                <c:pt idx="377">
                  <c:v>4404</c:v>
                </c:pt>
                <c:pt idx="378">
                  <c:v>4390</c:v>
                </c:pt>
                <c:pt idx="379">
                  <c:v>4416</c:v>
                </c:pt>
                <c:pt idx="380">
                  <c:v>4394</c:v>
                </c:pt>
                <c:pt idx="381">
                  <c:v>4394</c:v>
                </c:pt>
                <c:pt idx="382">
                  <c:v>4398</c:v>
                </c:pt>
                <c:pt idx="383">
                  <c:v>4392</c:v>
                </c:pt>
                <c:pt idx="384">
                  <c:v>4400</c:v>
                </c:pt>
                <c:pt idx="385">
                  <c:v>4404</c:v>
                </c:pt>
                <c:pt idx="386">
                  <c:v>4418</c:v>
                </c:pt>
                <c:pt idx="387">
                  <c:v>4434</c:v>
                </c:pt>
                <c:pt idx="388">
                  <c:v>4438</c:v>
                </c:pt>
                <c:pt idx="389">
                  <c:v>4416</c:v>
                </c:pt>
                <c:pt idx="390">
                  <c:v>4424</c:v>
                </c:pt>
                <c:pt idx="391">
                  <c:v>4436</c:v>
                </c:pt>
                <c:pt idx="392">
                  <c:v>4392</c:v>
                </c:pt>
                <c:pt idx="393">
                  <c:v>4394</c:v>
                </c:pt>
                <c:pt idx="394">
                  <c:v>4398</c:v>
                </c:pt>
                <c:pt idx="395">
                  <c:v>4416</c:v>
                </c:pt>
                <c:pt idx="396">
                  <c:v>4394</c:v>
                </c:pt>
                <c:pt idx="397">
                  <c:v>4386</c:v>
                </c:pt>
                <c:pt idx="398">
                  <c:v>4410</c:v>
                </c:pt>
                <c:pt idx="399">
                  <c:v>4428</c:v>
                </c:pt>
                <c:pt idx="400">
                  <c:v>4446</c:v>
                </c:pt>
                <c:pt idx="401">
                  <c:v>4476</c:v>
                </c:pt>
                <c:pt idx="402">
                  <c:v>4480</c:v>
                </c:pt>
                <c:pt idx="403">
                  <c:v>4530</c:v>
                </c:pt>
                <c:pt idx="404">
                  <c:v>4440</c:v>
                </c:pt>
                <c:pt idx="405">
                  <c:v>4438</c:v>
                </c:pt>
                <c:pt idx="406">
                  <c:v>4410</c:v>
                </c:pt>
                <c:pt idx="407">
                  <c:v>4396</c:v>
                </c:pt>
                <c:pt idx="408">
                  <c:v>4390</c:v>
                </c:pt>
                <c:pt idx="409">
                  <c:v>4428</c:v>
                </c:pt>
                <c:pt idx="410">
                  <c:v>4402</c:v>
                </c:pt>
                <c:pt idx="411">
                  <c:v>4410</c:v>
                </c:pt>
                <c:pt idx="412">
                  <c:v>4466</c:v>
                </c:pt>
                <c:pt idx="413">
                  <c:v>4452</c:v>
                </c:pt>
                <c:pt idx="414">
                  <c:v>4466</c:v>
                </c:pt>
                <c:pt idx="415">
                  <c:v>4564</c:v>
                </c:pt>
                <c:pt idx="416">
                  <c:v>4584</c:v>
                </c:pt>
                <c:pt idx="417">
                  <c:v>4572</c:v>
                </c:pt>
                <c:pt idx="418">
                  <c:v>4576</c:v>
                </c:pt>
                <c:pt idx="419">
                  <c:v>4564</c:v>
                </c:pt>
                <c:pt idx="420">
                  <c:v>4552</c:v>
                </c:pt>
                <c:pt idx="421">
                  <c:v>4536</c:v>
                </c:pt>
                <c:pt idx="422">
                  <c:v>4626</c:v>
                </c:pt>
                <c:pt idx="423">
                  <c:v>4646</c:v>
                </c:pt>
                <c:pt idx="424">
                  <c:v>4650</c:v>
                </c:pt>
                <c:pt idx="425">
                  <c:v>4710</c:v>
                </c:pt>
                <c:pt idx="426">
                  <c:v>4746</c:v>
                </c:pt>
                <c:pt idx="427">
                  <c:v>4796</c:v>
                </c:pt>
                <c:pt idx="428">
                  <c:v>4978</c:v>
                </c:pt>
                <c:pt idx="429">
                  <c:v>4936</c:v>
                </c:pt>
                <c:pt idx="430">
                  <c:v>4914</c:v>
                </c:pt>
                <c:pt idx="431">
                  <c:v>4828</c:v>
                </c:pt>
                <c:pt idx="432">
                  <c:v>4854</c:v>
                </c:pt>
                <c:pt idx="433">
                  <c:v>4826</c:v>
                </c:pt>
                <c:pt idx="434">
                  <c:v>4880</c:v>
                </c:pt>
                <c:pt idx="435">
                  <c:v>4764</c:v>
                </c:pt>
                <c:pt idx="436">
                  <c:v>4788</c:v>
                </c:pt>
                <c:pt idx="437">
                  <c:v>4784</c:v>
                </c:pt>
                <c:pt idx="438">
                  <c:v>4848</c:v>
                </c:pt>
                <c:pt idx="439">
                  <c:v>4744</c:v>
                </c:pt>
                <c:pt idx="440">
                  <c:v>4734</c:v>
                </c:pt>
                <c:pt idx="441">
                  <c:v>4698</c:v>
                </c:pt>
                <c:pt idx="442">
                  <c:v>4716</c:v>
                </c:pt>
                <c:pt idx="443">
                  <c:v>4730</c:v>
                </c:pt>
                <c:pt idx="444">
                  <c:v>4684</c:v>
                </c:pt>
                <c:pt idx="445">
                  <c:v>4674</c:v>
                </c:pt>
                <c:pt idx="446">
                  <c:v>4662</c:v>
                </c:pt>
                <c:pt idx="447">
                  <c:v>4698</c:v>
                </c:pt>
                <c:pt idx="448">
                  <c:v>4632</c:v>
                </c:pt>
                <c:pt idx="449">
                  <c:v>4576</c:v>
                </c:pt>
                <c:pt idx="450">
                  <c:v>4576</c:v>
                </c:pt>
                <c:pt idx="451">
                  <c:v>4590</c:v>
                </c:pt>
                <c:pt idx="452">
                  <c:v>4692</c:v>
                </c:pt>
                <c:pt idx="453">
                  <c:v>4704</c:v>
                </c:pt>
                <c:pt idx="454">
                  <c:v>4682</c:v>
                </c:pt>
                <c:pt idx="455">
                  <c:v>4682</c:v>
                </c:pt>
                <c:pt idx="456">
                  <c:v>4746</c:v>
                </c:pt>
                <c:pt idx="457">
                  <c:v>4742</c:v>
                </c:pt>
                <c:pt idx="458">
                  <c:v>4740</c:v>
                </c:pt>
                <c:pt idx="459">
                  <c:v>4706</c:v>
                </c:pt>
                <c:pt idx="460">
                  <c:v>4608</c:v>
                </c:pt>
                <c:pt idx="461">
                  <c:v>4608</c:v>
                </c:pt>
                <c:pt idx="462">
                  <c:v>4604</c:v>
                </c:pt>
                <c:pt idx="463">
                  <c:v>4614</c:v>
                </c:pt>
                <c:pt idx="464">
                  <c:v>4578</c:v>
                </c:pt>
                <c:pt idx="465">
                  <c:v>4574</c:v>
                </c:pt>
                <c:pt idx="466">
                  <c:v>4530</c:v>
                </c:pt>
                <c:pt idx="467">
                  <c:v>4480</c:v>
                </c:pt>
                <c:pt idx="468">
                  <c:v>4528</c:v>
                </c:pt>
                <c:pt idx="469">
                  <c:v>4532</c:v>
                </c:pt>
                <c:pt idx="470">
                  <c:v>4518</c:v>
                </c:pt>
                <c:pt idx="471">
                  <c:v>4644</c:v>
                </c:pt>
                <c:pt idx="472">
                  <c:v>4630</c:v>
                </c:pt>
                <c:pt idx="473">
                  <c:v>4670</c:v>
                </c:pt>
                <c:pt idx="474">
                  <c:v>4664</c:v>
                </c:pt>
                <c:pt idx="475">
                  <c:v>4740</c:v>
                </c:pt>
                <c:pt idx="476">
                  <c:v>4782</c:v>
                </c:pt>
                <c:pt idx="477">
                  <c:v>4814</c:v>
                </c:pt>
                <c:pt idx="478">
                  <c:v>4854</c:v>
                </c:pt>
                <c:pt idx="479">
                  <c:v>4802</c:v>
                </c:pt>
                <c:pt idx="480">
                  <c:v>4806</c:v>
                </c:pt>
                <c:pt idx="481">
                  <c:v>4826</c:v>
                </c:pt>
                <c:pt idx="482">
                  <c:v>4842</c:v>
                </c:pt>
                <c:pt idx="483">
                  <c:v>4856</c:v>
                </c:pt>
                <c:pt idx="484">
                  <c:v>4850</c:v>
                </c:pt>
                <c:pt idx="485">
                  <c:v>4884</c:v>
                </c:pt>
                <c:pt idx="486">
                  <c:v>4876</c:v>
                </c:pt>
                <c:pt idx="487">
                  <c:v>4800</c:v>
                </c:pt>
                <c:pt idx="488">
                  <c:v>4846</c:v>
                </c:pt>
                <c:pt idx="489">
                  <c:v>4876</c:v>
                </c:pt>
                <c:pt idx="490">
                  <c:v>4896</c:v>
                </c:pt>
                <c:pt idx="491">
                  <c:v>4896</c:v>
                </c:pt>
                <c:pt idx="492">
                  <c:v>5026</c:v>
                </c:pt>
                <c:pt idx="493">
                  <c:v>5134</c:v>
                </c:pt>
                <c:pt idx="494">
                  <c:v>5176</c:v>
                </c:pt>
                <c:pt idx="495">
                  <c:v>5210</c:v>
                </c:pt>
                <c:pt idx="496">
                  <c:v>5240</c:v>
                </c:pt>
                <c:pt idx="497">
                  <c:v>5200</c:v>
                </c:pt>
                <c:pt idx="498">
                  <c:v>5210</c:v>
                </c:pt>
                <c:pt idx="499">
                  <c:v>5184</c:v>
                </c:pt>
                <c:pt idx="500">
                  <c:v>5196</c:v>
                </c:pt>
                <c:pt idx="501">
                  <c:v>5268</c:v>
                </c:pt>
                <c:pt idx="502">
                  <c:v>5312</c:v>
                </c:pt>
                <c:pt idx="503">
                  <c:v>5266</c:v>
                </c:pt>
                <c:pt idx="504">
                  <c:v>5410</c:v>
                </c:pt>
                <c:pt idx="505">
                  <c:v>5396</c:v>
                </c:pt>
                <c:pt idx="506">
                  <c:v>5572</c:v>
                </c:pt>
                <c:pt idx="507">
                  <c:v>5530</c:v>
                </c:pt>
                <c:pt idx="508">
                  <c:v>5472</c:v>
                </c:pt>
                <c:pt idx="509">
                  <c:v>5584</c:v>
                </c:pt>
                <c:pt idx="510">
                  <c:v>5746</c:v>
                </c:pt>
                <c:pt idx="511">
                  <c:v>5738</c:v>
                </c:pt>
                <c:pt idx="512">
                  <c:v>5888</c:v>
                </c:pt>
                <c:pt idx="513">
                  <c:v>5950</c:v>
                </c:pt>
                <c:pt idx="514">
                  <c:v>6132</c:v>
                </c:pt>
                <c:pt idx="515">
                  <c:v>6100</c:v>
                </c:pt>
                <c:pt idx="516">
                  <c:v>5958</c:v>
                </c:pt>
                <c:pt idx="517">
                  <c:v>6226</c:v>
                </c:pt>
                <c:pt idx="518">
                  <c:v>6160</c:v>
                </c:pt>
                <c:pt idx="519">
                  <c:v>6164</c:v>
                </c:pt>
                <c:pt idx="520">
                  <c:v>6300</c:v>
                </c:pt>
                <c:pt idx="521">
                  <c:v>6438</c:v>
                </c:pt>
                <c:pt idx="522">
                  <c:v>6220</c:v>
                </c:pt>
                <c:pt idx="523">
                  <c:v>6248</c:v>
                </c:pt>
                <c:pt idx="524">
                  <c:v>6310</c:v>
                </c:pt>
                <c:pt idx="525">
                  <c:v>6288</c:v>
                </c:pt>
                <c:pt idx="526">
                  <c:v>6368</c:v>
                </c:pt>
                <c:pt idx="527">
                  <c:v>6504</c:v>
                </c:pt>
                <c:pt idx="528">
                  <c:v>6588</c:v>
                </c:pt>
                <c:pt idx="529">
                  <c:v>6522</c:v>
                </c:pt>
                <c:pt idx="530">
                  <c:v>6702</c:v>
                </c:pt>
                <c:pt idx="531">
                  <c:v>6712</c:v>
                </c:pt>
                <c:pt idx="532">
                  <c:v>6712</c:v>
                </c:pt>
                <c:pt idx="533">
                  <c:v>6448</c:v>
                </c:pt>
                <c:pt idx="534">
                  <c:v>6586</c:v>
                </c:pt>
                <c:pt idx="535">
                  <c:v>6624</c:v>
                </c:pt>
                <c:pt idx="536">
                  <c:v>6626</c:v>
                </c:pt>
                <c:pt idx="537">
                  <c:v>6726</c:v>
                </c:pt>
                <c:pt idx="538">
                  <c:v>6810</c:v>
                </c:pt>
                <c:pt idx="539">
                  <c:v>6820</c:v>
                </c:pt>
                <c:pt idx="540">
                  <c:v>6972</c:v>
                </c:pt>
                <c:pt idx="541">
                  <c:v>6942</c:v>
                </c:pt>
                <c:pt idx="542">
                  <c:v>7234</c:v>
                </c:pt>
                <c:pt idx="543">
                  <c:v>7286</c:v>
                </c:pt>
                <c:pt idx="544">
                  <c:v>7476</c:v>
                </c:pt>
                <c:pt idx="545">
                  <c:v>7466</c:v>
                </c:pt>
                <c:pt idx="546">
                  <c:v>7488</c:v>
                </c:pt>
                <c:pt idx="547">
                  <c:v>7256</c:v>
                </c:pt>
                <c:pt idx="548">
                  <c:v>7410</c:v>
                </c:pt>
                <c:pt idx="549">
                  <c:v>7352</c:v>
                </c:pt>
                <c:pt idx="550">
                  <c:v>7286</c:v>
                </c:pt>
                <c:pt idx="551">
                  <c:v>7232</c:v>
                </c:pt>
                <c:pt idx="552">
                  <c:v>7218</c:v>
                </c:pt>
                <c:pt idx="553">
                  <c:v>7236</c:v>
                </c:pt>
                <c:pt idx="554">
                  <c:v>7260</c:v>
                </c:pt>
                <c:pt idx="555">
                  <c:v>7312</c:v>
                </c:pt>
                <c:pt idx="556">
                  <c:v>7240</c:v>
                </c:pt>
                <c:pt idx="557">
                  <c:v>7144</c:v>
                </c:pt>
                <c:pt idx="558">
                  <c:v>7248</c:v>
                </c:pt>
                <c:pt idx="559">
                  <c:v>7338</c:v>
                </c:pt>
                <c:pt idx="560">
                  <c:v>7058</c:v>
                </c:pt>
                <c:pt idx="561">
                  <c:v>7234</c:v>
                </c:pt>
                <c:pt idx="562">
                  <c:v>7180</c:v>
                </c:pt>
                <c:pt idx="563">
                  <c:v>7178</c:v>
                </c:pt>
                <c:pt idx="564">
                  <c:v>7052</c:v>
                </c:pt>
                <c:pt idx="565">
                  <c:v>7076</c:v>
                </c:pt>
                <c:pt idx="566">
                  <c:v>7014</c:v>
                </c:pt>
                <c:pt idx="567">
                  <c:v>6798</c:v>
                </c:pt>
                <c:pt idx="568">
                  <c:v>6630</c:v>
                </c:pt>
                <c:pt idx="569">
                  <c:v>6984</c:v>
                </c:pt>
                <c:pt idx="570">
                  <c:v>7106</c:v>
                </c:pt>
                <c:pt idx="571">
                  <c:v>7212</c:v>
                </c:pt>
                <c:pt idx="572">
                  <c:v>7254</c:v>
                </c:pt>
                <c:pt idx="573">
                  <c:v>7224</c:v>
                </c:pt>
                <c:pt idx="574">
                  <c:v>7154</c:v>
                </c:pt>
                <c:pt idx="575">
                  <c:v>7034</c:v>
                </c:pt>
                <c:pt idx="576">
                  <c:v>7354</c:v>
                </c:pt>
                <c:pt idx="577">
                  <c:v>7328</c:v>
                </c:pt>
                <c:pt idx="578">
                  <c:v>7104</c:v>
                </c:pt>
                <c:pt idx="579">
                  <c:v>7272</c:v>
                </c:pt>
                <c:pt idx="580">
                  <c:v>7334</c:v>
                </c:pt>
                <c:pt idx="581">
                  <c:v>7326</c:v>
                </c:pt>
                <c:pt idx="582">
                  <c:v>7196</c:v>
                </c:pt>
                <c:pt idx="583">
                  <c:v>7136</c:v>
                </c:pt>
                <c:pt idx="584">
                  <c:v>7122</c:v>
                </c:pt>
                <c:pt idx="585">
                  <c:v>7224</c:v>
                </c:pt>
                <c:pt idx="586">
                  <c:v>7196</c:v>
                </c:pt>
                <c:pt idx="587">
                  <c:v>7220</c:v>
                </c:pt>
                <c:pt idx="588">
                  <c:v>7146</c:v>
                </c:pt>
                <c:pt idx="589">
                  <c:v>7140</c:v>
                </c:pt>
              </c:numCache>
            </c:numRef>
          </c:val>
          <c:smooth val="0"/>
        </c:ser>
        <c:ser>
          <c:idx val="1"/>
          <c:order val="1"/>
          <c:tx>
            <c:v>智利银星</c:v>
          </c:tx>
          <c:spPr>
            <a:ln w="19050" cap="rnd" cmpd="sng" algn="ctr">
              <a:solidFill>
                <a:srgbClr val="C00000"/>
              </a:solidFill>
              <a:prstDash val="solid"/>
              <a:round/>
            </a:ln>
            <a:effectLst/>
          </c:spPr>
          <c:marker>
            <c:symbol val="none"/>
          </c:marker>
          <c:cat>
            <c:numRef>
              <c:f>现货及基差!$A$4:$A$593</c:f>
              <c:numCache>
                <c:formatCode>yyyy\-mm\-dd;@</c:formatCode>
                <c:ptCount val="590"/>
                <c:pt idx="0">
                  <c:v>43431</c:v>
                </c:pt>
                <c:pt idx="1">
                  <c:v>43432</c:v>
                </c:pt>
                <c:pt idx="2">
                  <c:v>43433</c:v>
                </c:pt>
                <c:pt idx="3">
                  <c:v>43434</c:v>
                </c:pt>
                <c:pt idx="4">
                  <c:v>43437</c:v>
                </c:pt>
                <c:pt idx="5">
                  <c:v>43438</c:v>
                </c:pt>
                <c:pt idx="6">
                  <c:v>43439</c:v>
                </c:pt>
                <c:pt idx="7">
                  <c:v>43440</c:v>
                </c:pt>
                <c:pt idx="8">
                  <c:v>43441</c:v>
                </c:pt>
                <c:pt idx="9">
                  <c:v>43444</c:v>
                </c:pt>
                <c:pt idx="10">
                  <c:v>43445</c:v>
                </c:pt>
                <c:pt idx="11">
                  <c:v>43446</c:v>
                </c:pt>
                <c:pt idx="12">
                  <c:v>43447</c:v>
                </c:pt>
                <c:pt idx="13">
                  <c:v>43448</c:v>
                </c:pt>
                <c:pt idx="14">
                  <c:v>43451</c:v>
                </c:pt>
                <c:pt idx="15">
                  <c:v>43452</c:v>
                </c:pt>
                <c:pt idx="16">
                  <c:v>43453</c:v>
                </c:pt>
                <c:pt idx="17">
                  <c:v>43454</c:v>
                </c:pt>
                <c:pt idx="18">
                  <c:v>43455</c:v>
                </c:pt>
                <c:pt idx="19">
                  <c:v>43458</c:v>
                </c:pt>
                <c:pt idx="20">
                  <c:v>43459</c:v>
                </c:pt>
                <c:pt idx="21">
                  <c:v>43460</c:v>
                </c:pt>
                <c:pt idx="22">
                  <c:v>43461</c:v>
                </c:pt>
                <c:pt idx="23">
                  <c:v>43462</c:v>
                </c:pt>
                <c:pt idx="24">
                  <c:v>43467</c:v>
                </c:pt>
                <c:pt idx="25">
                  <c:v>43468</c:v>
                </c:pt>
                <c:pt idx="26">
                  <c:v>43469</c:v>
                </c:pt>
                <c:pt idx="27">
                  <c:v>43472</c:v>
                </c:pt>
                <c:pt idx="28">
                  <c:v>43473</c:v>
                </c:pt>
                <c:pt idx="29">
                  <c:v>43474</c:v>
                </c:pt>
                <c:pt idx="30">
                  <c:v>43475</c:v>
                </c:pt>
                <c:pt idx="31">
                  <c:v>43476</c:v>
                </c:pt>
                <c:pt idx="32">
                  <c:v>43479</c:v>
                </c:pt>
                <c:pt idx="33">
                  <c:v>43480</c:v>
                </c:pt>
                <c:pt idx="34">
                  <c:v>43481</c:v>
                </c:pt>
                <c:pt idx="35">
                  <c:v>43482</c:v>
                </c:pt>
                <c:pt idx="36">
                  <c:v>43483</c:v>
                </c:pt>
                <c:pt idx="37">
                  <c:v>43486</c:v>
                </c:pt>
                <c:pt idx="38">
                  <c:v>43487</c:v>
                </c:pt>
                <c:pt idx="39">
                  <c:v>43488</c:v>
                </c:pt>
                <c:pt idx="40">
                  <c:v>43489</c:v>
                </c:pt>
                <c:pt idx="41">
                  <c:v>43490</c:v>
                </c:pt>
                <c:pt idx="42">
                  <c:v>43493</c:v>
                </c:pt>
                <c:pt idx="43">
                  <c:v>43494</c:v>
                </c:pt>
                <c:pt idx="44">
                  <c:v>43495</c:v>
                </c:pt>
                <c:pt idx="45">
                  <c:v>43496</c:v>
                </c:pt>
                <c:pt idx="46">
                  <c:v>43497</c:v>
                </c:pt>
                <c:pt idx="47">
                  <c:v>43507</c:v>
                </c:pt>
                <c:pt idx="48">
                  <c:v>43508</c:v>
                </c:pt>
                <c:pt idx="49">
                  <c:v>43509</c:v>
                </c:pt>
                <c:pt idx="50">
                  <c:v>43510</c:v>
                </c:pt>
                <c:pt idx="51">
                  <c:v>43511</c:v>
                </c:pt>
                <c:pt idx="52">
                  <c:v>43514</c:v>
                </c:pt>
                <c:pt idx="53">
                  <c:v>43515</c:v>
                </c:pt>
                <c:pt idx="54">
                  <c:v>43516</c:v>
                </c:pt>
                <c:pt idx="55">
                  <c:v>43517</c:v>
                </c:pt>
                <c:pt idx="56">
                  <c:v>43518</c:v>
                </c:pt>
                <c:pt idx="57">
                  <c:v>43521</c:v>
                </c:pt>
                <c:pt idx="58">
                  <c:v>43522</c:v>
                </c:pt>
                <c:pt idx="59">
                  <c:v>43523</c:v>
                </c:pt>
                <c:pt idx="60">
                  <c:v>43524</c:v>
                </c:pt>
                <c:pt idx="61">
                  <c:v>43525</c:v>
                </c:pt>
                <c:pt idx="62">
                  <c:v>43528</c:v>
                </c:pt>
                <c:pt idx="63">
                  <c:v>43529</c:v>
                </c:pt>
                <c:pt idx="64">
                  <c:v>43530</c:v>
                </c:pt>
                <c:pt idx="65">
                  <c:v>43531</c:v>
                </c:pt>
                <c:pt idx="66">
                  <c:v>43532</c:v>
                </c:pt>
                <c:pt idx="67">
                  <c:v>43535</c:v>
                </c:pt>
                <c:pt idx="68">
                  <c:v>43536</c:v>
                </c:pt>
                <c:pt idx="69">
                  <c:v>43537</c:v>
                </c:pt>
                <c:pt idx="70">
                  <c:v>43538</c:v>
                </c:pt>
                <c:pt idx="71">
                  <c:v>43539</c:v>
                </c:pt>
                <c:pt idx="72">
                  <c:v>43542</c:v>
                </c:pt>
                <c:pt idx="73">
                  <c:v>43543</c:v>
                </c:pt>
                <c:pt idx="74">
                  <c:v>43544</c:v>
                </c:pt>
                <c:pt idx="75">
                  <c:v>43545</c:v>
                </c:pt>
                <c:pt idx="76">
                  <c:v>43546</c:v>
                </c:pt>
                <c:pt idx="77">
                  <c:v>43549</c:v>
                </c:pt>
                <c:pt idx="78">
                  <c:v>43550</c:v>
                </c:pt>
                <c:pt idx="79">
                  <c:v>43551</c:v>
                </c:pt>
                <c:pt idx="80">
                  <c:v>43552</c:v>
                </c:pt>
                <c:pt idx="81">
                  <c:v>43553</c:v>
                </c:pt>
                <c:pt idx="82">
                  <c:v>43556</c:v>
                </c:pt>
                <c:pt idx="83">
                  <c:v>43557</c:v>
                </c:pt>
                <c:pt idx="84">
                  <c:v>43558</c:v>
                </c:pt>
                <c:pt idx="85">
                  <c:v>43559</c:v>
                </c:pt>
                <c:pt idx="86">
                  <c:v>43563</c:v>
                </c:pt>
                <c:pt idx="87">
                  <c:v>43564</c:v>
                </c:pt>
                <c:pt idx="88">
                  <c:v>43565</c:v>
                </c:pt>
                <c:pt idx="89">
                  <c:v>43566</c:v>
                </c:pt>
                <c:pt idx="90">
                  <c:v>43567</c:v>
                </c:pt>
                <c:pt idx="91">
                  <c:v>43570</c:v>
                </c:pt>
                <c:pt idx="92">
                  <c:v>43571</c:v>
                </c:pt>
                <c:pt idx="93">
                  <c:v>43572</c:v>
                </c:pt>
                <c:pt idx="94">
                  <c:v>43573</c:v>
                </c:pt>
                <c:pt idx="95">
                  <c:v>43574</c:v>
                </c:pt>
                <c:pt idx="96">
                  <c:v>43577</c:v>
                </c:pt>
                <c:pt idx="97">
                  <c:v>43578</c:v>
                </c:pt>
                <c:pt idx="98">
                  <c:v>43579</c:v>
                </c:pt>
                <c:pt idx="99">
                  <c:v>43580</c:v>
                </c:pt>
                <c:pt idx="100">
                  <c:v>43581</c:v>
                </c:pt>
                <c:pt idx="101">
                  <c:v>43584</c:v>
                </c:pt>
                <c:pt idx="102">
                  <c:v>43585</c:v>
                </c:pt>
                <c:pt idx="103">
                  <c:v>43591</c:v>
                </c:pt>
                <c:pt idx="104">
                  <c:v>43592</c:v>
                </c:pt>
                <c:pt idx="105">
                  <c:v>43593</c:v>
                </c:pt>
                <c:pt idx="106">
                  <c:v>43594</c:v>
                </c:pt>
                <c:pt idx="107">
                  <c:v>43595</c:v>
                </c:pt>
                <c:pt idx="108">
                  <c:v>43598</c:v>
                </c:pt>
                <c:pt idx="109">
                  <c:v>43599</c:v>
                </c:pt>
                <c:pt idx="110">
                  <c:v>43600</c:v>
                </c:pt>
                <c:pt idx="111">
                  <c:v>43601</c:v>
                </c:pt>
                <c:pt idx="112">
                  <c:v>43602</c:v>
                </c:pt>
                <c:pt idx="113">
                  <c:v>43605</c:v>
                </c:pt>
                <c:pt idx="114">
                  <c:v>43606</c:v>
                </c:pt>
                <c:pt idx="115">
                  <c:v>43607</c:v>
                </c:pt>
                <c:pt idx="116">
                  <c:v>43608</c:v>
                </c:pt>
                <c:pt idx="117">
                  <c:v>43609</c:v>
                </c:pt>
                <c:pt idx="118">
                  <c:v>43612</c:v>
                </c:pt>
                <c:pt idx="119">
                  <c:v>43613</c:v>
                </c:pt>
                <c:pt idx="120">
                  <c:v>43614</c:v>
                </c:pt>
                <c:pt idx="121">
                  <c:v>43615</c:v>
                </c:pt>
                <c:pt idx="122">
                  <c:v>43616</c:v>
                </c:pt>
                <c:pt idx="123">
                  <c:v>43619</c:v>
                </c:pt>
                <c:pt idx="124">
                  <c:v>43620</c:v>
                </c:pt>
                <c:pt idx="125">
                  <c:v>43621</c:v>
                </c:pt>
                <c:pt idx="126">
                  <c:v>43622</c:v>
                </c:pt>
                <c:pt idx="127">
                  <c:v>43626</c:v>
                </c:pt>
                <c:pt idx="128">
                  <c:v>43627</c:v>
                </c:pt>
                <c:pt idx="129">
                  <c:v>43628</c:v>
                </c:pt>
                <c:pt idx="130">
                  <c:v>43629</c:v>
                </c:pt>
                <c:pt idx="131">
                  <c:v>43630</c:v>
                </c:pt>
                <c:pt idx="132">
                  <c:v>43633</c:v>
                </c:pt>
                <c:pt idx="133">
                  <c:v>43634</c:v>
                </c:pt>
                <c:pt idx="134">
                  <c:v>43635</c:v>
                </c:pt>
                <c:pt idx="135">
                  <c:v>43636</c:v>
                </c:pt>
                <c:pt idx="136">
                  <c:v>43637</c:v>
                </c:pt>
                <c:pt idx="137">
                  <c:v>43640</c:v>
                </c:pt>
                <c:pt idx="138">
                  <c:v>43641</c:v>
                </c:pt>
                <c:pt idx="139">
                  <c:v>43642</c:v>
                </c:pt>
                <c:pt idx="140">
                  <c:v>43643</c:v>
                </c:pt>
                <c:pt idx="141">
                  <c:v>43644</c:v>
                </c:pt>
                <c:pt idx="142">
                  <c:v>43647</c:v>
                </c:pt>
                <c:pt idx="143">
                  <c:v>43648</c:v>
                </c:pt>
                <c:pt idx="144">
                  <c:v>43649</c:v>
                </c:pt>
                <c:pt idx="145">
                  <c:v>43650</c:v>
                </c:pt>
                <c:pt idx="146">
                  <c:v>43651</c:v>
                </c:pt>
                <c:pt idx="147">
                  <c:v>43654</c:v>
                </c:pt>
                <c:pt idx="148">
                  <c:v>43655</c:v>
                </c:pt>
                <c:pt idx="149">
                  <c:v>43656</c:v>
                </c:pt>
                <c:pt idx="150">
                  <c:v>43657</c:v>
                </c:pt>
                <c:pt idx="151">
                  <c:v>43658</c:v>
                </c:pt>
                <c:pt idx="152">
                  <c:v>43661</c:v>
                </c:pt>
                <c:pt idx="153">
                  <c:v>43662</c:v>
                </c:pt>
                <c:pt idx="154">
                  <c:v>43663</c:v>
                </c:pt>
                <c:pt idx="155">
                  <c:v>43664</c:v>
                </c:pt>
                <c:pt idx="156">
                  <c:v>43665</c:v>
                </c:pt>
                <c:pt idx="157">
                  <c:v>43668</c:v>
                </c:pt>
                <c:pt idx="158">
                  <c:v>43669</c:v>
                </c:pt>
                <c:pt idx="159">
                  <c:v>43670</c:v>
                </c:pt>
                <c:pt idx="160">
                  <c:v>43671</c:v>
                </c:pt>
                <c:pt idx="161">
                  <c:v>43672</c:v>
                </c:pt>
                <c:pt idx="162">
                  <c:v>43675</c:v>
                </c:pt>
                <c:pt idx="163">
                  <c:v>43676</c:v>
                </c:pt>
                <c:pt idx="164">
                  <c:v>43677</c:v>
                </c:pt>
                <c:pt idx="165">
                  <c:v>43678</c:v>
                </c:pt>
                <c:pt idx="166">
                  <c:v>43679</c:v>
                </c:pt>
                <c:pt idx="167">
                  <c:v>43682</c:v>
                </c:pt>
                <c:pt idx="168">
                  <c:v>43683</c:v>
                </c:pt>
                <c:pt idx="169">
                  <c:v>43684</c:v>
                </c:pt>
                <c:pt idx="170">
                  <c:v>43685</c:v>
                </c:pt>
                <c:pt idx="171">
                  <c:v>43686</c:v>
                </c:pt>
                <c:pt idx="172">
                  <c:v>43689</c:v>
                </c:pt>
                <c:pt idx="173">
                  <c:v>43690</c:v>
                </c:pt>
                <c:pt idx="174">
                  <c:v>43691</c:v>
                </c:pt>
                <c:pt idx="175">
                  <c:v>43692</c:v>
                </c:pt>
                <c:pt idx="176">
                  <c:v>43693</c:v>
                </c:pt>
                <c:pt idx="177">
                  <c:v>43696</c:v>
                </c:pt>
                <c:pt idx="178">
                  <c:v>43697</c:v>
                </c:pt>
                <c:pt idx="179">
                  <c:v>43698</c:v>
                </c:pt>
                <c:pt idx="180">
                  <c:v>43699</c:v>
                </c:pt>
                <c:pt idx="181">
                  <c:v>43700</c:v>
                </c:pt>
                <c:pt idx="182">
                  <c:v>43703</c:v>
                </c:pt>
                <c:pt idx="183">
                  <c:v>43704</c:v>
                </c:pt>
                <c:pt idx="184">
                  <c:v>43705</c:v>
                </c:pt>
                <c:pt idx="185">
                  <c:v>43706</c:v>
                </c:pt>
                <c:pt idx="186">
                  <c:v>43707</c:v>
                </c:pt>
                <c:pt idx="187">
                  <c:v>43710</c:v>
                </c:pt>
                <c:pt idx="188">
                  <c:v>43711</c:v>
                </c:pt>
                <c:pt idx="189">
                  <c:v>43712</c:v>
                </c:pt>
                <c:pt idx="190">
                  <c:v>43713</c:v>
                </c:pt>
                <c:pt idx="191">
                  <c:v>43714</c:v>
                </c:pt>
                <c:pt idx="192">
                  <c:v>43717</c:v>
                </c:pt>
                <c:pt idx="193">
                  <c:v>43718</c:v>
                </c:pt>
                <c:pt idx="194">
                  <c:v>43719</c:v>
                </c:pt>
                <c:pt idx="195">
                  <c:v>43720</c:v>
                </c:pt>
                <c:pt idx="196">
                  <c:v>43724</c:v>
                </c:pt>
                <c:pt idx="197">
                  <c:v>43725</c:v>
                </c:pt>
                <c:pt idx="198">
                  <c:v>43726</c:v>
                </c:pt>
                <c:pt idx="199">
                  <c:v>43727</c:v>
                </c:pt>
                <c:pt idx="200">
                  <c:v>43728</c:v>
                </c:pt>
                <c:pt idx="201">
                  <c:v>43731</c:v>
                </c:pt>
                <c:pt idx="202">
                  <c:v>43732</c:v>
                </c:pt>
                <c:pt idx="203">
                  <c:v>43733</c:v>
                </c:pt>
                <c:pt idx="204">
                  <c:v>43734</c:v>
                </c:pt>
                <c:pt idx="205">
                  <c:v>43735</c:v>
                </c:pt>
                <c:pt idx="206">
                  <c:v>43738</c:v>
                </c:pt>
                <c:pt idx="207">
                  <c:v>43746</c:v>
                </c:pt>
                <c:pt idx="208">
                  <c:v>43747</c:v>
                </c:pt>
                <c:pt idx="209">
                  <c:v>43748</c:v>
                </c:pt>
                <c:pt idx="210">
                  <c:v>43749</c:v>
                </c:pt>
                <c:pt idx="211">
                  <c:v>43752</c:v>
                </c:pt>
                <c:pt idx="212">
                  <c:v>43753</c:v>
                </c:pt>
                <c:pt idx="213">
                  <c:v>43754</c:v>
                </c:pt>
                <c:pt idx="214">
                  <c:v>43755</c:v>
                </c:pt>
                <c:pt idx="215">
                  <c:v>43756</c:v>
                </c:pt>
                <c:pt idx="216">
                  <c:v>43759</c:v>
                </c:pt>
                <c:pt idx="217">
                  <c:v>43760</c:v>
                </c:pt>
                <c:pt idx="218">
                  <c:v>43761</c:v>
                </c:pt>
                <c:pt idx="219">
                  <c:v>43762</c:v>
                </c:pt>
                <c:pt idx="220">
                  <c:v>43763</c:v>
                </c:pt>
                <c:pt idx="221">
                  <c:v>43766</c:v>
                </c:pt>
                <c:pt idx="222">
                  <c:v>43767</c:v>
                </c:pt>
                <c:pt idx="223">
                  <c:v>43768</c:v>
                </c:pt>
                <c:pt idx="224">
                  <c:v>43769</c:v>
                </c:pt>
                <c:pt idx="225">
                  <c:v>43770</c:v>
                </c:pt>
                <c:pt idx="226">
                  <c:v>43773</c:v>
                </c:pt>
                <c:pt idx="227">
                  <c:v>43774</c:v>
                </c:pt>
                <c:pt idx="228">
                  <c:v>43775</c:v>
                </c:pt>
                <c:pt idx="229">
                  <c:v>43776</c:v>
                </c:pt>
                <c:pt idx="230">
                  <c:v>43777</c:v>
                </c:pt>
                <c:pt idx="231">
                  <c:v>43780</c:v>
                </c:pt>
                <c:pt idx="232">
                  <c:v>43781</c:v>
                </c:pt>
                <c:pt idx="233">
                  <c:v>43782</c:v>
                </c:pt>
                <c:pt idx="234">
                  <c:v>43783</c:v>
                </c:pt>
                <c:pt idx="235">
                  <c:v>43784</c:v>
                </c:pt>
                <c:pt idx="236">
                  <c:v>43787</c:v>
                </c:pt>
                <c:pt idx="237">
                  <c:v>43788</c:v>
                </c:pt>
                <c:pt idx="238">
                  <c:v>43789</c:v>
                </c:pt>
                <c:pt idx="239">
                  <c:v>43790</c:v>
                </c:pt>
                <c:pt idx="240">
                  <c:v>43791</c:v>
                </c:pt>
                <c:pt idx="241">
                  <c:v>43794</c:v>
                </c:pt>
                <c:pt idx="242">
                  <c:v>43795</c:v>
                </c:pt>
                <c:pt idx="243">
                  <c:v>43796</c:v>
                </c:pt>
                <c:pt idx="244">
                  <c:v>43797</c:v>
                </c:pt>
                <c:pt idx="245">
                  <c:v>43798</c:v>
                </c:pt>
                <c:pt idx="246">
                  <c:v>43801</c:v>
                </c:pt>
                <c:pt idx="247">
                  <c:v>43802</c:v>
                </c:pt>
                <c:pt idx="248">
                  <c:v>43803</c:v>
                </c:pt>
                <c:pt idx="249">
                  <c:v>43804</c:v>
                </c:pt>
                <c:pt idx="250">
                  <c:v>43805</c:v>
                </c:pt>
                <c:pt idx="251">
                  <c:v>43808</c:v>
                </c:pt>
                <c:pt idx="252">
                  <c:v>43809</c:v>
                </c:pt>
                <c:pt idx="253">
                  <c:v>43810</c:v>
                </c:pt>
                <c:pt idx="254">
                  <c:v>43811</c:v>
                </c:pt>
                <c:pt idx="255">
                  <c:v>43812</c:v>
                </c:pt>
                <c:pt idx="256">
                  <c:v>43815</c:v>
                </c:pt>
                <c:pt idx="257">
                  <c:v>43816</c:v>
                </c:pt>
                <c:pt idx="258">
                  <c:v>43817</c:v>
                </c:pt>
                <c:pt idx="259">
                  <c:v>43818</c:v>
                </c:pt>
                <c:pt idx="260">
                  <c:v>43819</c:v>
                </c:pt>
                <c:pt idx="261">
                  <c:v>43822</c:v>
                </c:pt>
                <c:pt idx="262">
                  <c:v>43823</c:v>
                </c:pt>
                <c:pt idx="263">
                  <c:v>43824</c:v>
                </c:pt>
                <c:pt idx="264">
                  <c:v>43825</c:v>
                </c:pt>
                <c:pt idx="265">
                  <c:v>43826</c:v>
                </c:pt>
                <c:pt idx="266">
                  <c:v>43829</c:v>
                </c:pt>
                <c:pt idx="267">
                  <c:v>43830</c:v>
                </c:pt>
                <c:pt idx="268">
                  <c:v>43832</c:v>
                </c:pt>
                <c:pt idx="269">
                  <c:v>43833</c:v>
                </c:pt>
                <c:pt idx="270">
                  <c:v>43836</c:v>
                </c:pt>
                <c:pt idx="271">
                  <c:v>43837</c:v>
                </c:pt>
                <c:pt idx="272">
                  <c:v>43838</c:v>
                </c:pt>
                <c:pt idx="273">
                  <c:v>43839</c:v>
                </c:pt>
                <c:pt idx="274">
                  <c:v>43840</c:v>
                </c:pt>
                <c:pt idx="275">
                  <c:v>43843</c:v>
                </c:pt>
                <c:pt idx="276">
                  <c:v>43844</c:v>
                </c:pt>
                <c:pt idx="277">
                  <c:v>43845</c:v>
                </c:pt>
                <c:pt idx="278">
                  <c:v>43846</c:v>
                </c:pt>
                <c:pt idx="279">
                  <c:v>43847</c:v>
                </c:pt>
                <c:pt idx="280">
                  <c:v>43850</c:v>
                </c:pt>
                <c:pt idx="281">
                  <c:v>43851</c:v>
                </c:pt>
                <c:pt idx="282">
                  <c:v>43852</c:v>
                </c:pt>
                <c:pt idx="283">
                  <c:v>43853</c:v>
                </c:pt>
                <c:pt idx="284">
                  <c:v>43864</c:v>
                </c:pt>
                <c:pt idx="285">
                  <c:v>43865</c:v>
                </c:pt>
                <c:pt idx="286">
                  <c:v>43866</c:v>
                </c:pt>
                <c:pt idx="287">
                  <c:v>43867</c:v>
                </c:pt>
                <c:pt idx="288">
                  <c:v>43868</c:v>
                </c:pt>
                <c:pt idx="289">
                  <c:v>43871</c:v>
                </c:pt>
                <c:pt idx="290">
                  <c:v>43872</c:v>
                </c:pt>
                <c:pt idx="291">
                  <c:v>43873</c:v>
                </c:pt>
                <c:pt idx="292">
                  <c:v>43874</c:v>
                </c:pt>
                <c:pt idx="293">
                  <c:v>43875</c:v>
                </c:pt>
                <c:pt idx="294">
                  <c:v>43878</c:v>
                </c:pt>
                <c:pt idx="295">
                  <c:v>43879</c:v>
                </c:pt>
                <c:pt idx="296">
                  <c:v>43880</c:v>
                </c:pt>
                <c:pt idx="297">
                  <c:v>43881</c:v>
                </c:pt>
                <c:pt idx="298">
                  <c:v>43882</c:v>
                </c:pt>
                <c:pt idx="299">
                  <c:v>43885</c:v>
                </c:pt>
                <c:pt idx="300">
                  <c:v>43886</c:v>
                </c:pt>
                <c:pt idx="301">
                  <c:v>43887</c:v>
                </c:pt>
                <c:pt idx="302">
                  <c:v>43888</c:v>
                </c:pt>
                <c:pt idx="303">
                  <c:v>43889</c:v>
                </c:pt>
                <c:pt idx="304">
                  <c:v>43892</c:v>
                </c:pt>
                <c:pt idx="305">
                  <c:v>43893</c:v>
                </c:pt>
                <c:pt idx="306">
                  <c:v>43894</c:v>
                </c:pt>
                <c:pt idx="307">
                  <c:v>43895</c:v>
                </c:pt>
                <c:pt idx="308">
                  <c:v>43896</c:v>
                </c:pt>
                <c:pt idx="309">
                  <c:v>43899</c:v>
                </c:pt>
                <c:pt idx="310">
                  <c:v>43900</c:v>
                </c:pt>
                <c:pt idx="311">
                  <c:v>43901</c:v>
                </c:pt>
                <c:pt idx="312">
                  <c:v>43902</c:v>
                </c:pt>
                <c:pt idx="313">
                  <c:v>43903</c:v>
                </c:pt>
                <c:pt idx="314">
                  <c:v>43906</c:v>
                </c:pt>
                <c:pt idx="315">
                  <c:v>43907</c:v>
                </c:pt>
                <c:pt idx="316">
                  <c:v>43908</c:v>
                </c:pt>
                <c:pt idx="317">
                  <c:v>43909</c:v>
                </c:pt>
                <c:pt idx="318">
                  <c:v>43910</c:v>
                </c:pt>
                <c:pt idx="319">
                  <c:v>43913</c:v>
                </c:pt>
                <c:pt idx="320">
                  <c:v>43914</c:v>
                </c:pt>
                <c:pt idx="321">
                  <c:v>43915</c:v>
                </c:pt>
                <c:pt idx="322">
                  <c:v>43916</c:v>
                </c:pt>
                <c:pt idx="323">
                  <c:v>43917</c:v>
                </c:pt>
                <c:pt idx="324">
                  <c:v>43920</c:v>
                </c:pt>
                <c:pt idx="325">
                  <c:v>43921</c:v>
                </c:pt>
                <c:pt idx="326">
                  <c:v>43922</c:v>
                </c:pt>
                <c:pt idx="327">
                  <c:v>43923</c:v>
                </c:pt>
                <c:pt idx="328">
                  <c:v>43924</c:v>
                </c:pt>
                <c:pt idx="329">
                  <c:v>43928</c:v>
                </c:pt>
                <c:pt idx="330">
                  <c:v>43929</c:v>
                </c:pt>
                <c:pt idx="331">
                  <c:v>43930</c:v>
                </c:pt>
                <c:pt idx="332">
                  <c:v>43931</c:v>
                </c:pt>
                <c:pt idx="333">
                  <c:v>43934</c:v>
                </c:pt>
                <c:pt idx="334">
                  <c:v>43935</c:v>
                </c:pt>
                <c:pt idx="335">
                  <c:v>43936</c:v>
                </c:pt>
                <c:pt idx="336">
                  <c:v>43937</c:v>
                </c:pt>
                <c:pt idx="337">
                  <c:v>43938</c:v>
                </c:pt>
                <c:pt idx="338">
                  <c:v>43941</c:v>
                </c:pt>
                <c:pt idx="339">
                  <c:v>43942</c:v>
                </c:pt>
                <c:pt idx="340">
                  <c:v>43943</c:v>
                </c:pt>
                <c:pt idx="341">
                  <c:v>43944</c:v>
                </c:pt>
                <c:pt idx="342">
                  <c:v>43945</c:v>
                </c:pt>
                <c:pt idx="343">
                  <c:v>43948</c:v>
                </c:pt>
                <c:pt idx="344">
                  <c:v>43949</c:v>
                </c:pt>
                <c:pt idx="345">
                  <c:v>43950</c:v>
                </c:pt>
                <c:pt idx="346">
                  <c:v>43951</c:v>
                </c:pt>
                <c:pt idx="347">
                  <c:v>43957</c:v>
                </c:pt>
                <c:pt idx="348">
                  <c:v>43958</c:v>
                </c:pt>
                <c:pt idx="349">
                  <c:v>43959</c:v>
                </c:pt>
                <c:pt idx="350">
                  <c:v>43962</c:v>
                </c:pt>
                <c:pt idx="351">
                  <c:v>43963</c:v>
                </c:pt>
                <c:pt idx="352">
                  <c:v>43964</c:v>
                </c:pt>
                <c:pt idx="353">
                  <c:v>43965</c:v>
                </c:pt>
                <c:pt idx="354">
                  <c:v>43966</c:v>
                </c:pt>
                <c:pt idx="355">
                  <c:v>43969</c:v>
                </c:pt>
                <c:pt idx="356">
                  <c:v>43970</c:v>
                </c:pt>
                <c:pt idx="357">
                  <c:v>43971</c:v>
                </c:pt>
                <c:pt idx="358">
                  <c:v>43972</c:v>
                </c:pt>
                <c:pt idx="359">
                  <c:v>43973</c:v>
                </c:pt>
                <c:pt idx="360">
                  <c:v>43976</c:v>
                </c:pt>
                <c:pt idx="361">
                  <c:v>43977</c:v>
                </c:pt>
                <c:pt idx="362">
                  <c:v>43978</c:v>
                </c:pt>
                <c:pt idx="363">
                  <c:v>43979</c:v>
                </c:pt>
                <c:pt idx="364">
                  <c:v>43980</c:v>
                </c:pt>
                <c:pt idx="365">
                  <c:v>43983</c:v>
                </c:pt>
                <c:pt idx="366">
                  <c:v>43984</c:v>
                </c:pt>
                <c:pt idx="367">
                  <c:v>43985</c:v>
                </c:pt>
                <c:pt idx="368">
                  <c:v>43986</c:v>
                </c:pt>
                <c:pt idx="369">
                  <c:v>43987</c:v>
                </c:pt>
                <c:pt idx="370">
                  <c:v>43990</c:v>
                </c:pt>
                <c:pt idx="371">
                  <c:v>43991</c:v>
                </c:pt>
                <c:pt idx="372">
                  <c:v>43992</c:v>
                </c:pt>
                <c:pt idx="373">
                  <c:v>43993</c:v>
                </c:pt>
                <c:pt idx="374">
                  <c:v>43994</c:v>
                </c:pt>
                <c:pt idx="375">
                  <c:v>43997</c:v>
                </c:pt>
                <c:pt idx="376">
                  <c:v>43998</c:v>
                </c:pt>
                <c:pt idx="377">
                  <c:v>43999</c:v>
                </c:pt>
                <c:pt idx="378">
                  <c:v>44000</c:v>
                </c:pt>
                <c:pt idx="379">
                  <c:v>44001</c:v>
                </c:pt>
                <c:pt idx="380">
                  <c:v>44004</c:v>
                </c:pt>
                <c:pt idx="381">
                  <c:v>44005</c:v>
                </c:pt>
                <c:pt idx="382">
                  <c:v>44006</c:v>
                </c:pt>
                <c:pt idx="383">
                  <c:v>44011</c:v>
                </c:pt>
                <c:pt idx="384">
                  <c:v>44012</c:v>
                </c:pt>
                <c:pt idx="385">
                  <c:v>44013</c:v>
                </c:pt>
                <c:pt idx="386">
                  <c:v>44014</c:v>
                </c:pt>
                <c:pt idx="387">
                  <c:v>44015</c:v>
                </c:pt>
                <c:pt idx="388">
                  <c:v>44018</c:v>
                </c:pt>
                <c:pt idx="389">
                  <c:v>44019</c:v>
                </c:pt>
                <c:pt idx="390">
                  <c:v>44020</c:v>
                </c:pt>
                <c:pt idx="391">
                  <c:v>44021</c:v>
                </c:pt>
                <c:pt idx="392">
                  <c:v>44022</c:v>
                </c:pt>
                <c:pt idx="393">
                  <c:v>44025</c:v>
                </c:pt>
                <c:pt idx="394">
                  <c:v>44026</c:v>
                </c:pt>
                <c:pt idx="395">
                  <c:v>44027</c:v>
                </c:pt>
                <c:pt idx="396">
                  <c:v>44028</c:v>
                </c:pt>
                <c:pt idx="397">
                  <c:v>44029</c:v>
                </c:pt>
                <c:pt idx="398">
                  <c:v>44032</c:v>
                </c:pt>
                <c:pt idx="399">
                  <c:v>44033</c:v>
                </c:pt>
                <c:pt idx="400">
                  <c:v>44034</c:v>
                </c:pt>
                <c:pt idx="401">
                  <c:v>44035</c:v>
                </c:pt>
                <c:pt idx="402">
                  <c:v>44036</c:v>
                </c:pt>
                <c:pt idx="403">
                  <c:v>44039</c:v>
                </c:pt>
                <c:pt idx="404">
                  <c:v>44040</c:v>
                </c:pt>
                <c:pt idx="405">
                  <c:v>44041</c:v>
                </c:pt>
                <c:pt idx="406">
                  <c:v>44042</c:v>
                </c:pt>
                <c:pt idx="407">
                  <c:v>44043</c:v>
                </c:pt>
                <c:pt idx="408">
                  <c:v>44046</c:v>
                </c:pt>
                <c:pt idx="409">
                  <c:v>44047</c:v>
                </c:pt>
                <c:pt idx="410">
                  <c:v>44048</c:v>
                </c:pt>
                <c:pt idx="411">
                  <c:v>44049</c:v>
                </c:pt>
                <c:pt idx="412">
                  <c:v>44050</c:v>
                </c:pt>
                <c:pt idx="413">
                  <c:v>44053</c:v>
                </c:pt>
                <c:pt idx="414">
                  <c:v>44054</c:v>
                </c:pt>
                <c:pt idx="415">
                  <c:v>44055</c:v>
                </c:pt>
                <c:pt idx="416">
                  <c:v>44056</c:v>
                </c:pt>
                <c:pt idx="417">
                  <c:v>44057</c:v>
                </c:pt>
                <c:pt idx="418">
                  <c:v>44060</c:v>
                </c:pt>
                <c:pt idx="419">
                  <c:v>44061</c:v>
                </c:pt>
                <c:pt idx="420">
                  <c:v>44062</c:v>
                </c:pt>
                <c:pt idx="421">
                  <c:v>44063</c:v>
                </c:pt>
                <c:pt idx="422">
                  <c:v>44064</c:v>
                </c:pt>
                <c:pt idx="423">
                  <c:v>44067</c:v>
                </c:pt>
                <c:pt idx="424">
                  <c:v>44068</c:v>
                </c:pt>
                <c:pt idx="425">
                  <c:v>44069</c:v>
                </c:pt>
                <c:pt idx="426">
                  <c:v>44070</c:v>
                </c:pt>
                <c:pt idx="427">
                  <c:v>44071</c:v>
                </c:pt>
                <c:pt idx="428">
                  <c:v>44074</c:v>
                </c:pt>
                <c:pt idx="429">
                  <c:v>44075</c:v>
                </c:pt>
                <c:pt idx="430">
                  <c:v>44076</c:v>
                </c:pt>
                <c:pt idx="431">
                  <c:v>44077</c:v>
                </c:pt>
                <c:pt idx="432">
                  <c:v>44078</c:v>
                </c:pt>
                <c:pt idx="433">
                  <c:v>44081</c:v>
                </c:pt>
                <c:pt idx="434">
                  <c:v>44082</c:v>
                </c:pt>
                <c:pt idx="435">
                  <c:v>44083</c:v>
                </c:pt>
                <c:pt idx="436">
                  <c:v>44084</c:v>
                </c:pt>
                <c:pt idx="437">
                  <c:v>44085</c:v>
                </c:pt>
                <c:pt idx="438">
                  <c:v>44088</c:v>
                </c:pt>
                <c:pt idx="439">
                  <c:v>44089</c:v>
                </c:pt>
                <c:pt idx="440">
                  <c:v>44090</c:v>
                </c:pt>
                <c:pt idx="441">
                  <c:v>44091</c:v>
                </c:pt>
                <c:pt idx="442">
                  <c:v>44092</c:v>
                </c:pt>
                <c:pt idx="443">
                  <c:v>44095</c:v>
                </c:pt>
                <c:pt idx="444">
                  <c:v>44096</c:v>
                </c:pt>
                <c:pt idx="445">
                  <c:v>44097</c:v>
                </c:pt>
                <c:pt idx="446">
                  <c:v>44098</c:v>
                </c:pt>
                <c:pt idx="447">
                  <c:v>44099</c:v>
                </c:pt>
                <c:pt idx="448">
                  <c:v>44102</c:v>
                </c:pt>
                <c:pt idx="449">
                  <c:v>44103</c:v>
                </c:pt>
                <c:pt idx="450">
                  <c:v>44104</c:v>
                </c:pt>
                <c:pt idx="451">
                  <c:v>44113</c:v>
                </c:pt>
                <c:pt idx="452">
                  <c:v>44116</c:v>
                </c:pt>
                <c:pt idx="453">
                  <c:v>44117</c:v>
                </c:pt>
                <c:pt idx="454">
                  <c:v>44118</c:v>
                </c:pt>
                <c:pt idx="455">
                  <c:v>44119</c:v>
                </c:pt>
                <c:pt idx="456">
                  <c:v>44120</c:v>
                </c:pt>
                <c:pt idx="457">
                  <c:v>44123</c:v>
                </c:pt>
                <c:pt idx="458">
                  <c:v>44124</c:v>
                </c:pt>
                <c:pt idx="459">
                  <c:v>44125</c:v>
                </c:pt>
                <c:pt idx="460">
                  <c:v>44126</c:v>
                </c:pt>
                <c:pt idx="461">
                  <c:v>44127</c:v>
                </c:pt>
                <c:pt idx="462">
                  <c:v>44130</c:v>
                </c:pt>
                <c:pt idx="463">
                  <c:v>44131</c:v>
                </c:pt>
                <c:pt idx="464">
                  <c:v>44132</c:v>
                </c:pt>
                <c:pt idx="465">
                  <c:v>44133</c:v>
                </c:pt>
                <c:pt idx="466">
                  <c:v>44134</c:v>
                </c:pt>
                <c:pt idx="467">
                  <c:v>44137</c:v>
                </c:pt>
                <c:pt idx="468">
                  <c:v>44138</c:v>
                </c:pt>
                <c:pt idx="469">
                  <c:v>44139</c:v>
                </c:pt>
                <c:pt idx="470">
                  <c:v>44140</c:v>
                </c:pt>
                <c:pt idx="471">
                  <c:v>44141</c:v>
                </c:pt>
                <c:pt idx="472">
                  <c:v>44144</c:v>
                </c:pt>
                <c:pt idx="473">
                  <c:v>44145</c:v>
                </c:pt>
                <c:pt idx="474">
                  <c:v>44146</c:v>
                </c:pt>
                <c:pt idx="475">
                  <c:v>44147</c:v>
                </c:pt>
                <c:pt idx="476">
                  <c:v>44148</c:v>
                </c:pt>
                <c:pt idx="477">
                  <c:v>44151</c:v>
                </c:pt>
                <c:pt idx="478">
                  <c:v>44152</c:v>
                </c:pt>
                <c:pt idx="479">
                  <c:v>44153</c:v>
                </c:pt>
                <c:pt idx="480">
                  <c:v>44154</c:v>
                </c:pt>
                <c:pt idx="481">
                  <c:v>44155</c:v>
                </c:pt>
                <c:pt idx="482">
                  <c:v>44158</c:v>
                </c:pt>
                <c:pt idx="483">
                  <c:v>44159</c:v>
                </c:pt>
                <c:pt idx="484">
                  <c:v>44160</c:v>
                </c:pt>
                <c:pt idx="485">
                  <c:v>44161</c:v>
                </c:pt>
                <c:pt idx="486">
                  <c:v>44162</c:v>
                </c:pt>
                <c:pt idx="487">
                  <c:v>44165</c:v>
                </c:pt>
                <c:pt idx="488">
                  <c:v>44166</c:v>
                </c:pt>
                <c:pt idx="489">
                  <c:v>44167</c:v>
                </c:pt>
                <c:pt idx="490">
                  <c:v>44168</c:v>
                </c:pt>
                <c:pt idx="491">
                  <c:v>44169</c:v>
                </c:pt>
                <c:pt idx="492">
                  <c:v>44172</c:v>
                </c:pt>
                <c:pt idx="493">
                  <c:v>44173</c:v>
                </c:pt>
                <c:pt idx="494">
                  <c:v>44174</c:v>
                </c:pt>
                <c:pt idx="495">
                  <c:v>44175</c:v>
                </c:pt>
                <c:pt idx="496">
                  <c:v>44176</c:v>
                </c:pt>
                <c:pt idx="497">
                  <c:v>44179</c:v>
                </c:pt>
                <c:pt idx="498">
                  <c:v>44180</c:v>
                </c:pt>
                <c:pt idx="499">
                  <c:v>44181</c:v>
                </c:pt>
                <c:pt idx="500">
                  <c:v>44182</c:v>
                </c:pt>
                <c:pt idx="501">
                  <c:v>44183</c:v>
                </c:pt>
                <c:pt idx="502">
                  <c:v>44186</c:v>
                </c:pt>
                <c:pt idx="503">
                  <c:v>44187</c:v>
                </c:pt>
                <c:pt idx="504">
                  <c:v>44188</c:v>
                </c:pt>
                <c:pt idx="505">
                  <c:v>44189</c:v>
                </c:pt>
                <c:pt idx="506">
                  <c:v>44190</c:v>
                </c:pt>
                <c:pt idx="507">
                  <c:v>44193</c:v>
                </c:pt>
                <c:pt idx="508">
                  <c:v>44194</c:v>
                </c:pt>
                <c:pt idx="509">
                  <c:v>44195</c:v>
                </c:pt>
                <c:pt idx="510">
                  <c:v>44196</c:v>
                </c:pt>
                <c:pt idx="511">
                  <c:v>44200</c:v>
                </c:pt>
                <c:pt idx="512">
                  <c:v>44201</c:v>
                </c:pt>
                <c:pt idx="513">
                  <c:v>44202</c:v>
                </c:pt>
                <c:pt idx="514">
                  <c:v>44203</c:v>
                </c:pt>
                <c:pt idx="515">
                  <c:v>44204</c:v>
                </c:pt>
                <c:pt idx="516">
                  <c:v>44207</c:v>
                </c:pt>
                <c:pt idx="517">
                  <c:v>44208</c:v>
                </c:pt>
                <c:pt idx="518">
                  <c:v>44209</c:v>
                </c:pt>
                <c:pt idx="519">
                  <c:v>44210</c:v>
                </c:pt>
                <c:pt idx="520">
                  <c:v>44211</c:v>
                </c:pt>
                <c:pt idx="521">
                  <c:v>44214</c:v>
                </c:pt>
                <c:pt idx="522">
                  <c:v>44215</c:v>
                </c:pt>
                <c:pt idx="523">
                  <c:v>44216</c:v>
                </c:pt>
                <c:pt idx="524">
                  <c:v>44217</c:v>
                </c:pt>
                <c:pt idx="525">
                  <c:v>44218</c:v>
                </c:pt>
                <c:pt idx="526">
                  <c:v>44221</c:v>
                </c:pt>
                <c:pt idx="527">
                  <c:v>44222</c:v>
                </c:pt>
                <c:pt idx="528">
                  <c:v>44223</c:v>
                </c:pt>
                <c:pt idx="529">
                  <c:v>44224</c:v>
                </c:pt>
                <c:pt idx="530">
                  <c:v>44225</c:v>
                </c:pt>
                <c:pt idx="531">
                  <c:v>44228</c:v>
                </c:pt>
                <c:pt idx="532">
                  <c:v>44229</c:v>
                </c:pt>
                <c:pt idx="533">
                  <c:v>44230</c:v>
                </c:pt>
                <c:pt idx="534">
                  <c:v>44231</c:v>
                </c:pt>
                <c:pt idx="535">
                  <c:v>44232</c:v>
                </c:pt>
                <c:pt idx="536">
                  <c:v>44235</c:v>
                </c:pt>
                <c:pt idx="537">
                  <c:v>44236</c:v>
                </c:pt>
                <c:pt idx="538">
                  <c:v>44237</c:v>
                </c:pt>
                <c:pt idx="539">
                  <c:v>44245</c:v>
                </c:pt>
                <c:pt idx="540">
                  <c:v>44246</c:v>
                </c:pt>
                <c:pt idx="541">
                  <c:v>44249</c:v>
                </c:pt>
                <c:pt idx="542">
                  <c:v>44250</c:v>
                </c:pt>
                <c:pt idx="543">
                  <c:v>44251</c:v>
                </c:pt>
                <c:pt idx="544">
                  <c:v>44252</c:v>
                </c:pt>
                <c:pt idx="545">
                  <c:v>44253</c:v>
                </c:pt>
                <c:pt idx="546">
                  <c:v>44256</c:v>
                </c:pt>
                <c:pt idx="547">
                  <c:v>44257</c:v>
                </c:pt>
                <c:pt idx="548">
                  <c:v>44258</c:v>
                </c:pt>
                <c:pt idx="549">
                  <c:v>44259</c:v>
                </c:pt>
                <c:pt idx="550">
                  <c:v>44260</c:v>
                </c:pt>
                <c:pt idx="551">
                  <c:v>44263</c:v>
                </c:pt>
                <c:pt idx="552">
                  <c:v>44264</c:v>
                </c:pt>
                <c:pt idx="553">
                  <c:v>44265</c:v>
                </c:pt>
                <c:pt idx="554">
                  <c:v>44266</c:v>
                </c:pt>
                <c:pt idx="555">
                  <c:v>44267</c:v>
                </c:pt>
                <c:pt idx="556">
                  <c:v>44270</c:v>
                </c:pt>
                <c:pt idx="557">
                  <c:v>44271</c:v>
                </c:pt>
                <c:pt idx="558">
                  <c:v>44272</c:v>
                </c:pt>
                <c:pt idx="559">
                  <c:v>44273</c:v>
                </c:pt>
                <c:pt idx="560">
                  <c:v>44274</c:v>
                </c:pt>
                <c:pt idx="561">
                  <c:v>44277</c:v>
                </c:pt>
                <c:pt idx="562">
                  <c:v>44278</c:v>
                </c:pt>
                <c:pt idx="563">
                  <c:v>44279</c:v>
                </c:pt>
                <c:pt idx="564">
                  <c:v>44280</c:v>
                </c:pt>
                <c:pt idx="565">
                  <c:v>44281</c:v>
                </c:pt>
                <c:pt idx="566">
                  <c:v>44284</c:v>
                </c:pt>
                <c:pt idx="567">
                  <c:v>44285</c:v>
                </c:pt>
                <c:pt idx="568">
                  <c:v>44286</c:v>
                </c:pt>
                <c:pt idx="569">
                  <c:v>44287</c:v>
                </c:pt>
                <c:pt idx="570">
                  <c:v>44288</c:v>
                </c:pt>
                <c:pt idx="571">
                  <c:v>44292</c:v>
                </c:pt>
                <c:pt idx="572">
                  <c:v>44293</c:v>
                </c:pt>
                <c:pt idx="573">
                  <c:v>44294</c:v>
                </c:pt>
                <c:pt idx="574">
                  <c:v>44295</c:v>
                </c:pt>
                <c:pt idx="575">
                  <c:v>44298</c:v>
                </c:pt>
                <c:pt idx="576">
                  <c:v>44299</c:v>
                </c:pt>
                <c:pt idx="577">
                  <c:v>44300</c:v>
                </c:pt>
                <c:pt idx="578">
                  <c:v>44301</c:v>
                </c:pt>
                <c:pt idx="579">
                  <c:v>44302</c:v>
                </c:pt>
                <c:pt idx="580">
                  <c:v>44305</c:v>
                </c:pt>
                <c:pt idx="581">
                  <c:v>44306</c:v>
                </c:pt>
                <c:pt idx="582">
                  <c:v>44307</c:v>
                </c:pt>
                <c:pt idx="583">
                  <c:v>44308</c:v>
                </c:pt>
                <c:pt idx="584">
                  <c:v>44309</c:v>
                </c:pt>
                <c:pt idx="585">
                  <c:v>44312</c:v>
                </c:pt>
                <c:pt idx="586">
                  <c:v>44313</c:v>
                </c:pt>
                <c:pt idx="587">
                  <c:v>44314</c:v>
                </c:pt>
                <c:pt idx="588">
                  <c:v>44315</c:v>
                </c:pt>
                <c:pt idx="589">
                  <c:v>44316</c:v>
                </c:pt>
              </c:numCache>
            </c:numRef>
          </c:cat>
          <c:val>
            <c:numRef>
              <c:f>现货及基差!$C$4:$C$593</c:f>
              <c:numCache>
                <c:formatCode>0_ </c:formatCode>
                <c:ptCount val="590"/>
                <c:pt idx="0">
                  <c:v>6100</c:v>
                </c:pt>
                <c:pt idx="1">
                  <c:v>6050</c:v>
                </c:pt>
                <c:pt idx="2">
                  <c:v>6050</c:v>
                </c:pt>
                <c:pt idx="3">
                  <c:v>5925</c:v>
                </c:pt>
                <c:pt idx="4">
                  <c:v>5875</c:v>
                </c:pt>
                <c:pt idx="5">
                  <c:v>5725</c:v>
                </c:pt>
                <c:pt idx="6">
                  <c:v>5725</c:v>
                </c:pt>
                <c:pt idx="7">
                  <c:v>5725</c:v>
                </c:pt>
                <c:pt idx="8">
                  <c:v>5700</c:v>
                </c:pt>
                <c:pt idx="9">
                  <c:v>5575</c:v>
                </c:pt>
                <c:pt idx="10">
                  <c:v>5575</c:v>
                </c:pt>
                <c:pt idx="11">
                  <c:v>5575</c:v>
                </c:pt>
                <c:pt idx="12">
                  <c:v>5575</c:v>
                </c:pt>
                <c:pt idx="13">
                  <c:v>5575</c:v>
                </c:pt>
                <c:pt idx="14">
                  <c:v>5575</c:v>
                </c:pt>
                <c:pt idx="15">
                  <c:v>5575</c:v>
                </c:pt>
                <c:pt idx="16">
                  <c:v>5575</c:v>
                </c:pt>
                <c:pt idx="17">
                  <c:v>5550</c:v>
                </c:pt>
                <c:pt idx="18">
                  <c:v>5550</c:v>
                </c:pt>
                <c:pt idx="19">
                  <c:v>5550</c:v>
                </c:pt>
                <c:pt idx="20">
                  <c:v>5550</c:v>
                </c:pt>
                <c:pt idx="21">
                  <c:v>5450</c:v>
                </c:pt>
                <c:pt idx="22">
                  <c:v>5450</c:v>
                </c:pt>
                <c:pt idx="23">
                  <c:v>5450</c:v>
                </c:pt>
                <c:pt idx="24">
                  <c:v>5450</c:v>
                </c:pt>
                <c:pt idx="25">
                  <c:v>5400</c:v>
                </c:pt>
                <c:pt idx="26">
                  <c:v>5400</c:v>
                </c:pt>
                <c:pt idx="27">
                  <c:v>5400</c:v>
                </c:pt>
                <c:pt idx="28">
                  <c:v>5475</c:v>
                </c:pt>
                <c:pt idx="29">
                  <c:v>5475</c:v>
                </c:pt>
                <c:pt idx="30">
                  <c:v>5475</c:v>
                </c:pt>
                <c:pt idx="31">
                  <c:v>5475</c:v>
                </c:pt>
                <c:pt idx="32">
                  <c:v>5550</c:v>
                </c:pt>
                <c:pt idx="33">
                  <c:v>5575</c:v>
                </c:pt>
                <c:pt idx="34">
                  <c:v>5575</c:v>
                </c:pt>
                <c:pt idx="35">
                  <c:v>5590</c:v>
                </c:pt>
                <c:pt idx="36">
                  <c:v>5590</c:v>
                </c:pt>
                <c:pt idx="37">
                  <c:v>5590</c:v>
                </c:pt>
                <c:pt idx="38">
                  <c:v>5590</c:v>
                </c:pt>
                <c:pt idx="39">
                  <c:v>5625</c:v>
                </c:pt>
                <c:pt idx="40">
                  <c:v>5625</c:v>
                </c:pt>
                <c:pt idx="41">
                  <c:v>5625</c:v>
                </c:pt>
                <c:pt idx="42">
                  <c:v>5625</c:v>
                </c:pt>
                <c:pt idx="43">
                  <c:v>5625</c:v>
                </c:pt>
                <c:pt idx="44">
                  <c:v>5625</c:v>
                </c:pt>
                <c:pt idx="45">
                  <c:v>5625</c:v>
                </c:pt>
                <c:pt idx="46">
                  <c:v>5625</c:v>
                </c:pt>
                <c:pt idx="47">
                  <c:v>5625</c:v>
                </c:pt>
                <c:pt idx="48">
                  <c:v>5650</c:v>
                </c:pt>
                <c:pt idx="49">
                  <c:v>5650</c:v>
                </c:pt>
                <c:pt idx="50">
                  <c:v>5675</c:v>
                </c:pt>
                <c:pt idx="51">
                  <c:v>5675</c:v>
                </c:pt>
                <c:pt idx="52">
                  <c:v>5675</c:v>
                </c:pt>
                <c:pt idx="53">
                  <c:v>5725</c:v>
                </c:pt>
                <c:pt idx="54">
                  <c:v>5725</c:v>
                </c:pt>
                <c:pt idx="55">
                  <c:v>5725</c:v>
                </c:pt>
                <c:pt idx="56">
                  <c:v>5725</c:v>
                </c:pt>
                <c:pt idx="57">
                  <c:v>5750</c:v>
                </c:pt>
                <c:pt idx="58">
                  <c:v>5750</c:v>
                </c:pt>
                <c:pt idx="59">
                  <c:v>5750</c:v>
                </c:pt>
                <c:pt idx="60">
                  <c:v>5725</c:v>
                </c:pt>
                <c:pt idx="61">
                  <c:v>5725</c:v>
                </c:pt>
                <c:pt idx="62">
                  <c:v>5725</c:v>
                </c:pt>
                <c:pt idx="63">
                  <c:v>5700</c:v>
                </c:pt>
                <c:pt idx="64">
                  <c:v>5700</c:v>
                </c:pt>
                <c:pt idx="65">
                  <c:v>5695</c:v>
                </c:pt>
                <c:pt idx="66">
                  <c:v>5675</c:v>
                </c:pt>
                <c:pt idx="67">
                  <c:v>5600</c:v>
                </c:pt>
                <c:pt idx="68">
                  <c:v>5600</c:v>
                </c:pt>
                <c:pt idx="69">
                  <c:v>5600</c:v>
                </c:pt>
                <c:pt idx="70">
                  <c:v>5600</c:v>
                </c:pt>
                <c:pt idx="71">
                  <c:v>5600</c:v>
                </c:pt>
                <c:pt idx="72">
                  <c:v>5575</c:v>
                </c:pt>
                <c:pt idx="73">
                  <c:v>5575</c:v>
                </c:pt>
                <c:pt idx="74">
                  <c:v>5575</c:v>
                </c:pt>
                <c:pt idx="75">
                  <c:v>5525</c:v>
                </c:pt>
                <c:pt idx="76">
                  <c:v>5525</c:v>
                </c:pt>
                <c:pt idx="77">
                  <c:v>5500</c:v>
                </c:pt>
                <c:pt idx="78">
                  <c:v>5500</c:v>
                </c:pt>
                <c:pt idx="79">
                  <c:v>5495</c:v>
                </c:pt>
                <c:pt idx="80">
                  <c:v>5475</c:v>
                </c:pt>
                <c:pt idx="81">
                  <c:v>5450</c:v>
                </c:pt>
                <c:pt idx="82">
                  <c:v>5425</c:v>
                </c:pt>
                <c:pt idx="83">
                  <c:v>5400</c:v>
                </c:pt>
                <c:pt idx="84">
                  <c:v>5400</c:v>
                </c:pt>
                <c:pt idx="85">
                  <c:v>5400</c:v>
                </c:pt>
                <c:pt idx="86">
                  <c:v>5450</c:v>
                </c:pt>
                <c:pt idx="87">
                  <c:v>5450</c:v>
                </c:pt>
                <c:pt idx="88">
                  <c:v>5450</c:v>
                </c:pt>
                <c:pt idx="89">
                  <c:v>5425</c:v>
                </c:pt>
                <c:pt idx="90">
                  <c:v>5425</c:v>
                </c:pt>
                <c:pt idx="91">
                  <c:v>5425</c:v>
                </c:pt>
                <c:pt idx="92">
                  <c:v>5425</c:v>
                </c:pt>
                <c:pt idx="93">
                  <c:v>5425</c:v>
                </c:pt>
                <c:pt idx="94">
                  <c:v>5400</c:v>
                </c:pt>
                <c:pt idx="95">
                  <c:v>5375</c:v>
                </c:pt>
                <c:pt idx="96">
                  <c:v>5375</c:v>
                </c:pt>
                <c:pt idx="97">
                  <c:v>5375</c:v>
                </c:pt>
                <c:pt idx="98">
                  <c:v>5400</c:v>
                </c:pt>
                <c:pt idx="99">
                  <c:v>5375</c:v>
                </c:pt>
                <c:pt idx="100">
                  <c:v>5350</c:v>
                </c:pt>
                <c:pt idx="101">
                  <c:v>5350</c:v>
                </c:pt>
                <c:pt idx="102">
                  <c:v>5325</c:v>
                </c:pt>
                <c:pt idx="103">
                  <c:v>5300</c:v>
                </c:pt>
                <c:pt idx="104">
                  <c:v>5275</c:v>
                </c:pt>
                <c:pt idx="105">
                  <c:v>5250</c:v>
                </c:pt>
                <c:pt idx="106">
                  <c:v>5200</c:v>
                </c:pt>
                <c:pt idx="107">
                  <c:v>5175</c:v>
                </c:pt>
                <c:pt idx="108">
                  <c:v>5150</c:v>
                </c:pt>
                <c:pt idx="109">
                  <c:v>5125</c:v>
                </c:pt>
                <c:pt idx="110">
                  <c:v>5100</c:v>
                </c:pt>
                <c:pt idx="111">
                  <c:v>5050</c:v>
                </c:pt>
                <c:pt idx="112">
                  <c:v>5050</c:v>
                </c:pt>
                <c:pt idx="113">
                  <c:v>5050</c:v>
                </c:pt>
                <c:pt idx="114">
                  <c:v>5025</c:v>
                </c:pt>
                <c:pt idx="115">
                  <c:v>5025</c:v>
                </c:pt>
                <c:pt idx="116">
                  <c:v>4925</c:v>
                </c:pt>
                <c:pt idx="117">
                  <c:v>4925</c:v>
                </c:pt>
                <c:pt idx="118">
                  <c:v>4925</c:v>
                </c:pt>
                <c:pt idx="119">
                  <c:v>4875</c:v>
                </c:pt>
                <c:pt idx="120">
                  <c:v>4875</c:v>
                </c:pt>
                <c:pt idx="121">
                  <c:v>4875</c:v>
                </c:pt>
                <c:pt idx="122">
                  <c:v>4850</c:v>
                </c:pt>
                <c:pt idx="123">
                  <c:v>4800</c:v>
                </c:pt>
                <c:pt idx="124">
                  <c:v>4750</c:v>
                </c:pt>
                <c:pt idx="125">
                  <c:v>4700</c:v>
                </c:pt>
                <c:pt idx="126">
                  <c:v>4700</c:v>
                </c:pt>
                <c:pt idx="127">
                  <c:v>4650</c:v>
                </c:pt>
                <c:pt idx="128">
                  <c:v>4625</c:v>
                </c:pt>
                <c:pt idx="129">
                  <c:v>4600</c:v>
                </c:pt>
                <c:pt idx="130">
                  <c:v>4600</c:v>
                </c:pt>
                <c:pt idx="131">
                  <c:v>4550</c:v>
                </c:pt>
                <c:pt idx="132">
                  <c:v>4550</c:v>
                </c:pt>
                <c:pt idx="133">
                  <c:v>4500</c:v>
                </c:pt>
                <c:pt idx="134">
                  <c:v>4500</c:v>
                </c:pt>
                <c:pt idx="135">
                  <c:v>4500</c:v>
                </c:pt>
                <c:pt idx="136">
                  <c:v>4475</c:v>
                </c:pt>
                <c:pt idx="137">
                  <c:v>4475</c:v>
                </c:pt>
                <c:pt idx="138">
                  <c:v>4475</c:v>
                </c:pt>
                <c:pt idx="139">
                  <c:v>4475</c:v>
                </c:pt>
                <c:pt idx="140">
                  <c:v>4450</c:v>
                </c:pt>
                <c:pt idx="141">
                  <c:v>4450</c:v>
                </c:pt>
                <c:pt idx="142">
                  <c:v>4500</c:v>
                </c:pt>
                <c:pt idx="143">
                  <c:v>4500</c:v>
                </c:pt>
                <c:pt idx="144">
                  <c:v>4600</c:v>
                </c:pt>
                <c:pt idx="145">
                  <c:v>4725</c:v>
                </c:pt>
                <c:pt idx="146">
                  <c:v>4725</c:v>
                </c:pt>
                <c:pt idx="147">
                  <c:v>4725</c:v>
                </c:pt>
                <c:pt idx="148">
                  <c:v>4550</c:v>
                </c:pt>
                <c:pt idx="149">
                  <c:v>4525</c:v>
                </c:pt>
                <c:pt idx="150">
                  <c:v>4525</c:v>
                </c:pt>
                <c:pt idx="151">
                  <c:v>4525</c:v>
                </c:pt>
                <c:pt idx="152">
                  <c:v>4525</c:v>
                </c:pt>
                <c:pt idx="153">
                  <c:v>4525</c:v>
                </c:pt>
                <c:pt idx="154">
                  <c:v>4525</c:v>
                </c:pt>
                <c:pt idx="155">
                  <c:v>4525</c:v>
                </c:pt>
                <c:pt idx="156">
                  <c:v>4525</c:v>
                </c:pt>
                <c:pt idx="157">
                  <c:v>4525</c:v>
                </c:pt>
                <c:pt idx="158">
                  <c:v>4525</c:v>
                </c:pt>
                <c:pt idx="159">
                  <c:v>4525</c:v>
                </c:pt>
                <c:pt idx="160">
                  <c:v>4525</c:v>
                </c:pt>
                <c:pt idx="161">
                  <c:v>4525</c:v>
                </c:pt>
                <c:pt idx="162">
                  <c:v>4525</c:v>
                </c:pt>
                <c:pt idx="163">
                  <c:v>4525</c:v>
                </c:pt>
                <c:pt idx="164">
                  <c:v>4525</c:v>
                </c:pt>
                <c:pt idx="165">
                  <c:v>4475</c:v>
                </c:pt>
                <c:pt idx="166">
                  <c:v>4475</c:v>
                </c:pt>
                <c:pt idx="167">
                  <c:v>4475</c:v>
                </c:pt>
                <c:pt idx="168">
                  <c:v>4475</c:v>
                </c:pt>
                <c:pt idx="169">
                  <c:v>4475</c:v>
                </c:pt>
                <c:pt idx="170">
                  <c:v>4475</c:v>
                </c:pt>
                <c:pt idx="171">
                  <c:v>4475</c:v>
                </c:pt>
                <c:pt idx="172">
                  <c:v>4525</c:v>
                </c:pt>
                <c:pt idx="173">
                  <c:v>4525</c:v>
                </c:pt>
                <c:pt idx="174" formatCode="General">
                  <c:v>4540</c:v>
                </c:pt>
                <c:pt idx="175" formatCode="General">
                  <c:v>4525</c:v>
                </c:pt>
                <c:pt idx="176" formatCode="General">
                  <c:v>4525</c:v>
                </c:pt>
                <c:pt idx="177" formatCode="General">
                  <c:v>4525</c:v>
                </c:pt>
                <c:pt idx="178" formatCode="General">
                  <c:v>4525</c:v>
                </c:pt>
                <c:pt idx="179" formatCode="General">
                  <c:v>4525</c:v>
                </c:pt>
                <c:pt idx="180" formatCode="General">
                  <c:v>4525</c:v>
                </c:pt>
                <c:pt idx="181" formatCode="General">
                  <c:v>4525</c:v>
                </c:pt>
                <c:pt idx="182" formatCode="General">
                  <c:v>4565</c:v>
                </c:pt>
                <c:pt idx="183" formatCode="General">
                  <c:v>4565</c:v>
                </c:pt>
                <c:pt idx="184" formatCode="General">
                  <c:v>4575</c:v>
                </c:pt>
                <c:pt idx="185" formatCode="General">
                  <c:v>4575</c:v>
                </c:pt>
                <c:pt idx="186" formatCode="General">
                  <c:v>4575</c:v>
                </c:pt>
                <c:pt idx="187" formatCode="General">
                  <c:v>4575</c:v>
                </c:pt>
                <c:pt idx="188" formatCode="General">
                  <c:v>4575</c:v>
                </c:pt>
                <c:pt idx="189" formatCode="General">
                  <c:v>4575</c:v>
                </c:pt>
                <c:pt idx="190" formatCode="General">
                  <c:v>4575</c:v>
                </c:pt>
                <c:pt idx="191" formatCode="General">
                  <c:v>4575</c:v>
                </c:pt>
                <c:pt idx="192">
                  <c:v>4575</c:v>
                </c:pt>
                <c:pt idx="193" formatCode="General">
                  <c:v>4575</c:v>
                </c:pt>
                <c:pt idx="194" formatCode="General">
                  <c:v>4550</c:v>
                </c:pt>
                <c:pt idx="195" formatCode="General">
                  <c:v>4550</c:v>
                </c:pt>
                <c:pt idx="196" formatCode="General">
                  <c:v>4550</c:v>
                </c:pt>
                <c:pt idx="197" formatCode="General">
                  <c:v>4550</c:v>
                </c:pt>
                <c:pt idx="198" formatCode="General">
                  <c:v>4550</c:v>
                </c:pt>
                <c:pt idx="199">
                  <c:v>4625</c:v>
                </c:pt>
                <c:pt idx="200" formatCode="General">
                  <c:v>4625</c:v>
                </c:pt>
                <c:pt idx="201" formatCode="General">
                  <c:v>4625</c:v>
                </c:pt>
                <c:pt idx="202" formatCode="General">
                  <c:v>4625</c:v>
                </c:pt>
                <c:pt idx="203" formatCode="General">
                  <c:v>4625</c:v>
                </c:pt>
                <c:pt idx="204" formatCode="General">
                  <c:v>4600</c:v>
                </c:pt>
                <c:pt idx="205" formatCode="General">
                  <c:v>4575</c:v>
                </c:pt>
                <c:pt idx="206" formatCode="General">
                  <c:v>4550</c:v>
                </c:pt>
                <c:pt idx="207" formatCode="General">
                  <c:v>4550</c:v>
                </c:pt>
                <c:pt idx="208" formatCode="General">
                  <c:v>4550</c:v>
                </c:pt>
                <c:pt idx="209" formatCode="General">
                  <c:v>4540</c:v>
                </c:pt>
                <c:pt idx="210" formatCode="General">
                  <c:v>4540</c:v>
                </c:pt>
                <c:pt idx="211" formatCode="General">
                  <c:v>4540</c:v>
                </c:pt>
                <c:pt idx="212" formatCode="General">
                  <c:v>4540</c:v>
                </c:pt>
                <c:pt idx="213" formatCode="General">
                  <c:v>4540</c:v>
                </c:pt>
                <c:pt idx="214" formatCode="General">
                  <c:v>4525</c:v>
                </c:pt>
                <c:pt idx="215" formatCode="General">
                  <c:v>4525</c:v>
                </c:pt>
                <c:pt idx="216" formatCode="General">
                  <c:v>4525</c:v>
                </c:pt>
                <c:pt idx="217">
                  <c:v>4500</c:v>
                </c:pt>
                <c:pt idx="218" formatCode="General">
                  <c:v>4500</c:v>
                </c:pt>
                <c:pt idx="219" formatCode="General">
                  <c:v>4500</c:v>
                </c:pt>
                <c:pt idx="220" formatCode="General">
                  <c:v>4500</c:v>
                </c:pt>
                <c:pt idx="221" formatCode="General">
                  <c:v>4475</c:v>
                </c:pt>
                <c:pt idx="222" formatCode="General">
                  <c:v>4475</c:v>
                </c:pt>
                <c:pt idx="223" formatCode="General">
                  <c:v>4475</c:v>
                </c:pt>
                <c:pt idx="224" formatCode="General">
                  <c:v>4475</c:v>
                </c:pt>
                <c:pt idx="225" formatCode="General">
                  <c:v>4475</c:v>
                </c:pt>
                <c:pt idx="226" formatCode="General">
                  <c:v>4475</c:v>
                </c:pt>
                <c:pt idx="227" formatCode="General">
                  <c:v>4500</c:v>
                </c:pt>
                <c:pt idx="228" formatCode="General">
                  <c:v>4500</c:v>
                </c:pt>
                <c:pt idx="229" formatCode="General">
                  <c:v>4500</c:v>
                </c:pt>
                <c:pt idx="230" formatCode="General">
                  <c:v>4500</c:v>
                </c:pt>
                <c:pt idx="231" formatCode="General">
                  <c:v>4500</c:v>
                </c:pt>
                <c:pt idx="232" formatCode="General">
                  <c:v>4500</c:v>
                </c:pt>
                <c:pt idx="233" formatCode="General">
                  <c:v>4500</c:v>
                </c:pt>
                <c:pt idx="234" formatCode="General">
                  <c:v>4500</c:v>
                </c:pt>
                <c:pt idx="235">
                  <c:v>4500</c:v>
                </c:pt>
                <c:pt idx="236">
                  <c:v>4500</c:v>
                </c:pt>
                <c:pt idx="237">
                  <c:v>4400</c:v>
                </c:pt>
                <c:pt idx="238">
                  <c:v>4400</c:v>
                </c:pt>
                <c:pt idx="239" formatCode="General">
                  <c:v>4400</c:v>
                </c:pt>
                <c:pt idx="240" formatCode="General">
                  <c:v>4400</c:v>
                </c:pt>
                <c:pt idx="241" formatCode="General">
                  <c:v>4415</c:v>
                </c:pt>
                <c:pt idx="242" formatCode="General">
                  <c:v>4415</c:v>
                </c:pt>
                <c:pt idx="243" formatCode="General">
                  <c:v>4415</c:v>
                </c:pt>
                <c:pt idx="244">
                  <c:v>4400</c:v>
                </c:pt>
                <c:pt idx="245">
                  <c:v>4400</c:v>
                </c:pt>
                <c:pt idx="246">
                  <c:v>4390</c:v>
                </c:pt>
                <c:pt idx="247" formatCode="General">
                  <c:v>4390</c:v>
                </c:pt>
                <c:pt idx="248" formatCode="General">
                  <c:v>4375</c:v>
                </c:pt>
                <c:pt idx="249" formatCode="General">
                  <c:v>4365</c:v>
                </c:pt>
                <c:pt idx="250" formatCode="General">
                  <c:v>4360</c:v>
                </c:pt>
                <c:pt idx="251">
                  <c:v>4360</c:v>
                </c:pt>
                <c:pt idx="252">
                  <c:v>4385</c:v>
                </c:pt>
                <c:pt idx="253" formatCode="General">
                  <c:v>4385</c:v>
                </c:pt>
                <c:pt idx="254" formatCode="General">
                  <c:v>4385</c:v>
                </c:pt>
                <c:pt idx="255" formatCode="General">
                  <c:v>4400</c:v>
                </c:pt>
                <c:pt idx="256" formatCode="General">
                  <c:v>4400</c:v>
                </c:pt>
                <c:pt idx="257" formatCode="General">
                  <c:v>4400</c:v>
                </c:pt>
                <c:pt idx="258" formatCode="General">
                  <c:v>4400</c:v>
                </c:pt>
                <c:pt idx="259" formatCode="General">
                  <c:v>4400</c:v>
                </c:pt>
                <c:pt idx="260" formatCode="General">
                  <c:v>4385</c:v>
                </c:pt>
                <c:pt idx="261">
                  <c:v>4385</c:v>
                </c:pt>
                <c:pt idx="262">
                  <c:v>4385</c:v>
                </c:pt>
                <c:pt idx="263">
                  <c:v>4385</c:v>
                </c:pt>
                <c:pt idx="264">
                  <c:v>4400</c:v>
                </c:pt>
                <c:pt idx="265">
                  <c:v>4400</c:v>
                </c:pt>
                <c:pt idx="266">
                  <c:v>4400</c:v>
                </c:pt>
                <c:pt idx="267">
                  <c:v>4400</c:v>
                </c:pt>
                <c:pt idx="268">
                  <c:v>4400</c:v>
                </c:pt>
                <c:pt idx="269">
                  <c:v>4435</c:v>
                </c:pt>
                <c:pt idx="270" formatCode="General">
                  <c:v>4435</c:v>
                </c:pt>
                <c:pt idx="271" formatCode="General">
                  <c:v>4410</c:v>
                </c:pt>
                <c:pt idx="272" formatCode="General">
                  <c:v>4475</c:v>
                </c:pt>
                <c:pt idx="273">
                  <c:v>4475</c:v>
                </c:pt>
                <c:pt idx="274">
                  <c:v>4475</c:v>
                </c:pt>
                <c:pt idx="275">
                  <c:v>4475</c:v>
                </c:pt>
                <c:pt idx="276" formatCode="General">
                  <c:v>4490</c:v>
                </c:pt>
                <c:pt idx="277" formatCode="General">
                  <c:v>4490</c:v>
                </c:pt>
                <c:pt idx="278" formatCode="General">
                  <c:v>4490</c:v>
                </c:pt>
                <c:pt idx="279" formatCode="General">
                  <c:v>4490</c:v>
                </c:pt>
                <c:pt idx="280">
                  <c:v>4490</c:v>
                </c:pt>
                <c:pt idx="281">
                  <c:v>4490</c:v>
                </c:pt>
                <c:pt idx="282">
                  <c:v>4490</c:v>
                </c:pt>
                <c:pt idx="283">
                  <c:v>4490</c:v>
                </c:pt>
                <c:pt idx="284" formatCode="General">
                  <c:v>4390</c:v>
                </c:pt>
                <c:pt idx="285" formatCode="General">
                  <c:v>4420</c:v>
                </c:pt>
                <c:pt idx="286" formatCode="General">
                  <c:v>4422</c:v>
                </c:pt>
                <c:pt idx="287" formatCode="General">
                  <c:v>4452</c:v>
                </c:pt>
                <c:pt idx="288" formatCode="General">
                  <c:v>4434</c:v>
                </c:pt>
                <c:pt idx="289" formatCode="General">
                  <c:v>4400</c:v>
                </c:pt>
                <c:pt idx="290" formatCode="General">
                  <c:v>4400</c:v>
                </c:pt>
                <c:pt idx="291" formatCode="General">
                  <c:v>4416</c:v>
                </c:pt>
                <c:pt idx="292" formatCode="General">
                  <c:v>4416</c:v>
                </c:pt>
                <c:pt idx="293" formatCode="General">
                  <c:v>4416</c:v>
                </c:pt>
                <c:pt idx="294" formatCode="General">
                  <c:v>4440</c:v>
                </c:pt>
                <c:pt idx="295" formatCode="General">
                  <c:v>4440</c:v>
                </c:pt>
                <c:pt idx="296" formatCode="General">
                  <c:v>4450</c:v>
                </c:pt>
                <c:pt idx="297" formatCode="General">
                  <c:v>4450</c:v>
                </c:pt>
                <c:pt idx="298" formatCode="General">
                  <c:v>4500</c:v>
                </c:pt>
                <c:pt idx="299" formatCode="General">
                  <c:v>4475</c:v>
                </c:pt>
                <c:pt idx="300" formatCode="General">
                  <c:v>4475</c:v>
                </c:pt>
                <c:pt idx="301" formatCode="General">
                  <c:v>4475</c:v>
                </c:pt>
                <c:pt idx="302" formatCode="General">
                  <c:v>4450</c:v>
                </c:pt>
                <c:pt idx="303" formatCode="General">
                  <c:v>4425</c:v>
                </c:pt>
                <c:pt idx="304" formatCode="General">
                  <c:v>4425</c:v>
                </c:pt>
                <c:pt idx="305" formatCode="General">
                  <c:v>4425</c:v>
                </c:pt>
                <c:pt idx="306" formatCode="General">
                  <c:v>4425</c:v>
                </c:pt>
                <c:pt idx="307" formatCode="General">
                  <c:v>4425</c:v>
                </c:pt>
                <c:pt idx="308" formatCode="General">
                  <c:v>4425</c:v>
                </c:pt>
                <c:pt idx="309" formatCode="General">
                  <c:v>4450</c:v>
                </c:pt>
                <c:pt idx="310" formatCode="General">
                  <c:v>4450</c:v>
                </c:pt>
                <c:pt idx="311" formatCode="General">
                  <c:v>4450</c:v>
                </c:pt>
                <c:pt idx="312" formatCode="General">
                  <c:v>4450</c:v>
                </c:pt>
                <c:pt idx="313" formatCode="General">
                  <c:v>4430</c:v>
                </c:pt>
                <c:pt idx="314" formatCode="General">
                  <c:v>4440</c:v>
                </c:pt>
                <c:pt idx="315" formatCode="General">
                  <c:v>4440</c:v>
                </c:pt>
                <c:pt idx="316">
                  <c:v>4435</c:v>
                </c:pt>
                <c:pt idx="317">
                  <c:v>4440</c:v>
                </c:pt>
                <c:pt idx="318">
                  <c:v>4440</c:v>
                </c:pt>
                <c:pt idx="319" formatCode="General">
                  <c:v>4425</c:v>
                </c:pt>
                <c:pt idx="320" formatCode="General">
                  <c:v>4425</c:v>
                </c:pt>
                <c:pt idx="321" formatCode="General">
                  <c:v>4425</c:v>
                </c:pt>
                <c:pt idx="322" formatCode="General">
                  <c:v>4475</c:v>
                </c:pt>
                <c:pt idx="323" formatCode="General">
                  <c:v>4515</c:v>
                </c:pt>
                <c:pt idx="324" formatCode="General">
                  <c:v>4500</c:v>
                </c:pt>
                <c:pt idx="325" formatCode="General">
                  <c:v>4500</c:v>
                </c:pt>
                <c:pt idx="326" formatCode="General">
                  <c:v>4500</c:v>
                </c:pt>
                <c:pt idx="327" formatCode="General">
                  <c:v>4500</c:v>
                </c:pt>
                <c:pt idx="328" formatCode="General">
                  <c:v>4510</c:v>
                </c:pt>
                <c:pt idx="329" formatCode="General">
                  <c:v>4510</c:v>
                </c:pt>
                <c:pt idx="330" formatCode="General">
                  <c:v>4510</c:v>
                </c:pt>
                <c:pt idx="331" formatCode="General">
                  <c:v>4510</c:v>
                </c:pt>
                <c:pt idx="332" formatCode="General">
                  <c:v>4510</c:v>
                </c:pt>
                <c:pt idx="333" formatCode="General">
                  <c:v>4510</c:v>
                </c:pt>
                <c:pt idx="334" formatCode="General">
                  <c:v>4500</c:v>
                </c:pt>
                <c:pt idx="335" formatCode="General">
                  <c:v>4495</c:v>
                </c:pt>
                <c:pt idx="336" formatCode="General">
                  <c:v>4495</c:v>
                </c:pt>
                <c:pt idx="337" formatCode="General">
                  <c:v>4495</c:v>
                </c:pt>
                <c:pt idx="338" formatCode="General">
                  <c:v>4495</c:v>
                </c:pt>
                <c:pt idx="339" formatCode="General">
                  <c:v>4475</c:v>
                </c:pt>
                <c:pt idx="340" formatCode="General">
                  <c:v>4475</c:v>
                </c:pt>
                <c:pt idx="341" formatCode="General">
                  <c:v>4475</c:v>
                </c:pt>
                <c:pt idx="342" formatCode="General">
                  <c:v>4475</c:v>
                </c:pt>
                <c:pt idx="343" formatCode="General">
                  <c:v>4440</c:v>
                </c:pt>
                <c:pt idx="344" formatCode="General">
                  <c:v>4440</c:v>
                </c:pt>
                <c:pt idx="345" formatCode="General">
                  <c:v>4440</c:v>
                </c:pt>
                <c:pt idx="346" formatCode="General">
                  <c:v>4440</c:v>
                </c:pt>
                <c:pt idx="347" formatCode="General">
                  <c:v>4440</c:v>
                </c:pt>
                <c:pt idx="348" formatCode="General">
                  <c:v>4440</c:v>
                </c:pt>
                <c:pt idx="349" formatCode="General">
                  <c:v>4440</c:v>
                </c:pt>
                <c:pt idx="350" formatCode="General">
                  <c:v>4440</c:v>
                </c:pt>
                <c:pt idx="351" formatCode="General">
                  <c:v>4430</c:v>
                </c:pt>
                <c:pt idx="352" formatCode="General">
                  <c:v>4430</c:v>
                </c:pt>
                <c:pt idx="353" formatCode="General">
                  <c:v>4415</c:v>
                </c:pt>
                <c:pt idx="354" formatCode="General">
                  <c:v>4415</c:v>
                </c:pt>
                <c:pt idx="355" formatCode="General">
                  <c:v>4390</c:v>
                </c:pt>
                <c:pt idx="356" formatCode="General">
                  <c:v>4390</c:v>
                </c:pt>
                <c:pt idx="357" formatCode="General">
                  <c:v>4365</c:v>
                </c:pt>
                <c:pt idx="358" formatCode="General">
                  <c:v>4360</c:v>
                </c:pt>
                <c:pt idx="359" formatCode="General">
                  <c:v>4360</c:v>
                </c:pt>
                <c:pt idx="360" formatCode="General">
                  <c:v>4360</c:v>
                </c:pt>
                <c:pt idx="361" formatCode="General">
                  <c:v>4355</c:v>
                </c:pt>
                <c:pt idx="362" formatCode="General">
                  <c:v>4355</c:v>
                </c:pt>
                <c:pt idx="363" formatCode="General">
                  <c:v>4355</c:v>
                </c:pt>
                <c:pt idx="364" formatCode="General">
                  <c:v>4355</c:v>
                </c:pt>
                <c:pt idx="365" formatCode="General">
                  <c:v>4355</c:v>
                </c:pt>
                <c:pt idx="366" formatCode="General">
                  <c:v>4355</c:v>
                </c:pt>
                <c:pt idx="367" formatCode="General">
                  <c:v>4355</c:v>
                </c:pt>
                <c:pt idx="368" formatCode="General">
                  <c:v>4350</c:v>
                </c:pt>
                <c:pt idx="369" formatCode="General">
                  <c:v>4350</c:v>
                </c:pt>
                <c:pt idx="370" formatCode="General">
                  <c:v>4350</c:v>
                </c:pt>
                <c:pt idx="371" formatCode="General">
                  <c:v>4350</c:v>
                </c:pt>
                <c:pt idx="372">
                  <c:v>4350</c:v>
                </c:pt>
                <c:pt idx="373">
                  <c:v>4350</c:v>
                </c:pt>
                <c:pt idx="374">
                  <c:v>4350</c:v>
                </c:pt>
                <c:pt idx="375" formatCode="General">
                  <c:v>4350</c:v>
                </c:pt>
                <c:pt idx="376" formatCode="General">
                  <c:v>4340</c:v>
                </c:pt>
                <c:pt idx="377" formatCode="General">
                  <c:v>4340</c:v>
                </c:pt>
                <c:pt idx="378" formatCode="General">
                  <c:v>4335</c:v>
                </c:pt>
                <c:pt idx="379">
                  <c:v>4335</c:v>
                </c:pt>
                <c:pt idx="380" formatCode="General">
                  <c:v>4335</c:v>
                </c:pt>
                <c:pt idx="381" formatCode="General">
                  <c:v>4335</c:v>
                </c:pt>
                <c:pt idx="382" formatCode="General">
                  <c:v>4335</c:v>
                </c:pt>
                <c:pt idx="383" formatCode="General">
                  <c:v>4325</c:v>
                </c:pt>
                <c:pt idx="384" formatCode="General">
                  <c:v>4325</c:v>
                </c:pt>
                <c:pt idx="385" formatCode="General">
                  <c:v>4325</c:v>
                </c:pt>
                <c:pt idx="386" formatCode="General">
                  <c:v>4325</c:v>
                </c:pt>
                <c:pt idx="387" formatCode="General">
                  <c:v>4335</c:v>
                </c:pt>
                <c:pt idx="388" formatCode="General">
                  <c:v>4335</c:v>
                </c:pt>
                <c:pt idx="389" formatCode="General">
                  <c:v>4335</c:v>
                </c:pt>
                <c:pt idx="390" formatCode="General">
                  <c:v>4335</c:v>
                </c:pt>
                <c:pt idx="391" formatCode="General">
                  <c:v>4335</c:v>
                </c:pt>
                <c:pt idx="392" formatCode="General">
                  <c:v>4335</c:v>
                </c:pt>
                <c:pt idx="393" formatCode="General">
                  <c:v>4335</c:v>
                </c:pt>
                <c:pt idx="394" formatCode="General">
                  <c:v>4335</c:v>
                </c:pt>
                <c:pt idx="395" formatCode="General">
                  <c:v>4335</c:v>
                </c:pt>
                <c:pt idx="396" formatCode="General">
                  <c:v>4335</c:v>
                </c:pt>
                <c:pt idx="397" formatCode="General">
                  <c:v>4335</c:v>
                </c:pt>
                <c:pt idx="398" formatCode="General">
                  <c:v>4335</c:v>
                </c:pt>
                <c:pt idx="399" formatCode="General">
                  <c:v>4335</c:v>
                </c:pt>
                <c:pt idx="400" formatCode="General">
                  <c:v>4350</c:v>
                </c:pt>
                <c:pt idx="401" formatCode="General">
                  <c:v>4400</c:v>
                </c:pt>
                <c:pt idx="402" formatCode="General">
                  <c:v>4400</c:v>
                </c:pt>
                <c:pt idx="403" formatCode="General">
                  <c:v>4435</c:v>
                </c:pt>
                <c:pt idx="404" formatCode="General">
                  <c:v>4425</c:v>
                </c:pt>
                <c:pt idx="405" formatCode="General">
                  <c:v>4365</c:v>
                </c:pt>
                <c:pt idx="406" formatCode="General">
                  <c:v>4365</c:v>
                </c:pt>
                <c:pt idx="407" formatCode="General">
                  <c:v>4365</c:v>
                </c:pt>
                <c:pt idx="408" formatCode="General">
                  <c:v>4350</c:v>
                </c:pt>
                <c:pt idx="409" formatCode="General">
                  <c:v>4350</c:v>
                </c:pt>
                <c:pt idx="410" formatCode="General">
                  <c:v>4350</c:v>
                </c:pt>
                <c:pt idx="411" formatCode="General">
                  <c:v>4350</c:v>
                </c:pt>
                <c:pt idx="412" formatCode="General">
                  <c:v>4365</c:v>
                </c:pt>
                <c:pt idx="413" formatCode="General">
                  <c:v>4390</c:v>
                </c:pt>
                <c:pt idx="414" formatCode="General">
                  <c:v>4390</c:v>
                </c:pt>
                <c:pt idx="415" formatCode="General">
                  <c:v>4425</c:v>
                </c:pt>
                <c:pt idx="416" formatCode="General">
                  <c:v>4425</c:v>
                </c:pt>
                <c:pt idx="417" formatCode="General">
                  <c:v>4425</c:v>
                </c:pt>
                <c:pt idx="418" formatCode="General">
                  <c:v>4400</c:v>
                </c:pt>
                <c:pt idx="419" formatCode="General">
                  <c:v>4400</c:v>
                </c:pt>
                <c:pt idx="420" formatCode="General">
                  <c:v>4400</c:v>
                </c:pt>
                <c:pt idx="421" formatCode="General">
                  <c:v>4400</c:v>
                </c:pt>
                <c:pt idx="422">
                  <c:v>4425</c:v>
                </c:pt>
                <c:pt idx="423">
                  <c:v>4500</c:v>
                </c:pt>
                <c:pt idx="424">
                  <c:v>4500</c:v>
                </c:pt>
                <c:pt idx="425">
                  <c:v>4550</c:v>
                </c:pt>
                <c:pt idx="426">
                  <c:v>4550</c:v>
                </c:pt>
                <c:pt idx="427">
                  <c:v>4625</c:v>
                </c:pt>
                <c:pt idx="428" formatCode="General">
                  <c:v>4750</c:v>
                </c:pt>
                <c:pt idx="429" formatCode="General">
                  <c:v>4825</c:v>
                </c:pt>
                <c:pt idx="430" formatCode="General">
                  <c:v>4840</c:v>
                </c:pt>
                <c:pt idx="431" formatCode="General">
                  <c:v>4800</c:v>
                </c:pt>
                <c:pt idx="432" formatCode="General">
                  <c:v>4750</c:v>
                </c:pt>
                <c:pt idx="433" formatCode="General">
                  <c:v>4725</c:v>
                </c:pt>
                <c:pt idx="434" formatCode="General">
                  <c:v>4735</c:v>
                </c:pt>
                <c:pt idx="435" formatCode="General">
                  <c:v>4700</c:v>
                </c:pt>
                <c:pt idx="436" formatCode="General">
                  <c:v>4675</c:v>
                </c:pt>
                <c:pt idx="437" formatCode="General">
                  <c:v>4675</c:v>
                </c:pt>
                <c:pt idx="438" formatCode="General">
                  <c:v>4700</c:v>
                </c:pt>
                <c:pt idx="439" formatCode="General">
                  <c:v>4700</c:v>
                </c:pt>
                <c:pt idx="440" formatCode="General">
                  <c:v>4700</c:v>
                </c:pt>
                <c:pt idx="441" formatCode="General">
                  <c:v>4650</c:v>
                </c:pt>
                <c:pt idx="442" formatCode="General">
                  <c:v>4650</c:v>
                </c:pt>
                <c:pt idx="443" formatCode="General">
                  <c:v>4650</c:v>
                </c:pt>
                <c:pt idx="444" formatCode="General">
                  <c:v>4650</c:v>
                </c:pt>
                <c:pt idx="445" formatCode="General">
                  <c:v>4650</c:v>
                </c:pt>
                <c:pt idx="446" formatCode="General">
                  <c:v>4620</c:v>
                </c:pt>
                <c:pt idx="447" formatCode="General">
                  <c:v>4620</c:v>
                </c:pt>
                <c:pt idx="448" formatCode="General">
                  <c:v>4580</c:v>
                </c:pt>
                <c:pt idx="449" formatCode="General">
                  <c:v>4540</c:v>
                </c:pt>
                <c:pt idx="450" formatCode="General">
                  <c:v>4540</c:v>
                </c:pt>
                <c:pt idx="451" formatCode="General">
                  <c:v>4600</c:v>
                </c:pt>
                <c:pt idx="452" formatCode="General">
                  <c:v>4625</c:v>
                </c:pt>
                <c:pt idx="453" formatCode="General">
                  <c:v>4650</c:v>
                </c:pt>
                <c:pt idx="454" formatCode="General">
                  <c:v>4650</c:v>
                </c:pt>
                <c:pt idx="455" formatCode="General">
                  <c:v>4690</c:v>
                </c:pt>
                <c:pt idx="456" formatCode="General">
                  <c:v>4700</c:v>
                </c:pt>
                <c:pt idx="457" formatCode="General">
                  <c:v>4700</c:v>
                </c:pt>
                <c:pt idx="458" formatCode="General">
                  <c:v>4700</c:v>
                </c:pt>
                <c:pt idx="459" formatCode="General">
                  <c:v>4700</c:v>
                </c:pt>
                <c:pt idx="460" formatCode="General">
                  <c:v>4625</c:v>
                </c:pt>
                <c:pt idx="461" formatCode="General">
                  <c:v>4600</c:v>
                </c:pt>
                <c:pt idx="462" formatCode="General">
                  <c:v>4600</c:v>
                </c:pt>
                <c:pt idx="463" formatCode="General">
                  <c:v>4600</c:v>
                </c:pt>
                <c:pt idx="464" formatCode="General">
                  <c:v>4590</c:v>
                </c:pt>
                <c:pt idx="465" formatCode="General">
                  <c:v>4585</c:v>
                </c:pt>
                <c:pt idx="466" formatCode="General">
                  <c:v>4575</c:v>
                </c:pt>
                <c:pt idx="467" formatCode="General">
                  <c:v>4500</c:v>
                </c:pt>
                <c:pt idx="468" formatCode="General">
                  <c:v>4525</c:v>
                </c:pt>
                <c:pt idx="469" formatCode="General">
                  <c:v>4525</c:v>
                </c:pt>
                <c:pt idx="470" formatCode="General">
                  <c:v>4535</c:v>
                </c:pt>
                <c:pt idx="471" formatCode="General">
                  <c:v>4645</c:v>
                </c:pt>
                <c:pt idx="472" formatCode="General">
                  <c:v>4620</c:v>
                </c:pt>
                <c:pt idx="473" formatCode="General">
                  <c:v>4650</c:v>
                </c:pt>
                <c:pt idx="474" formatCode="General">
                  <c:v>4655</c:v>
                </c:pt>
                <c:pt idx="475" formatCode="General">
                  <c:v>4660</c:v>
                </c:pt>
                <c:pt idx="476" formatCode="General">
                  <c:v>4660</c:v>
                </c:pt>
                <c:pt idx="477" formatCode="General">
                  <c:v>4700</c:v>
                </c:pt>
                <c:pt idx="478" formatCode="General">
                  <c:v>4750</c:v>
                </c:pt>
                <c:pt idx="479" formatCode="General">
                  <c:v>4725</c:v>
                </c:pt>
                <c:pt idx="480" formatCode="General">
                  <c:v>4725</c:v>
                </c:pt>
                <c:pt idx="481" formatCode="General">
                  <c:v>4700</c:v>
                </c:pt>
                <c:pt idx="482" formatCode="General">
                  <c:v>4750</c:v>
                </c:pt>
                <c:pt idx="483" formatCode="General">
                  <c:v>4750</c:v>
                </c:pt>
                <c:pt idx="484" formatCode="General">
                  <c:v>4750</c:v>
                </c:pt>
                <c:pt idx="485" formatCode="General">
                  <c:v>4750</c:v>
                </c:pt>
                <c:pt idx="486" formatCode="General">
                  <c:v>4750</c:v>
                </c:pt>
                <c:pt idx="487" formatCode="General">
                  <c:v>4750</c:v>
                </c:pt>
                <c:pt idx="488" formatCode="General">
                  <c:v>4750</c:v>
                </c:pt>
                <c:pt idx="489" formatCode="General">
                  <c:v>4750</c:v>
                </c:pt>
                <c:pt idx="490" formatCode="General">
                  <c:v>4775</c:v>
                </c:pt>
                <c:pt idx="491" formatCode="General">
                  <c:v>4810</c:v>
                </c:pt>
                <c:pt idx="492" formatCode="General">
                  <c:v>4900</c:v>
                </c:pt>
                <c:pt idx="493" formatCode="General">
                  <c:v>4930</c:v>
                </c:pt>
                <c:pt idx="494" formatCode="General">
                  <c:v>4985</c:v>
                </c:pt>
                <c:pt idx="495" formatCode="General">
                  <c:v>4985</c:v>
                </c:pt>
                <c:pt idx="496" formatCode="General">
                  <c:v>5015</c:v>
                </c:pt>
                <c:pt idx="497" formatCode="General">
                  <c:v>5050</c:v>
                </c:pt>
                <c:pt idx="498" formatCode="General">
                  <c:v>5050</c:v>
                </c:pt>
                <c:pt idx="499" formatCode="General">
                  <c:v>5050</c:v>
                </c:pt>
                <c:pt idx="500" formatCode="General">
                  <c:v>5050</c:v>
                </c:pt>
                <c:pt idx="501" formatCode="General">
                  <c:v>5125</c:v>
                </c:pt>
                <c:pt idx="502" formatCode="General">
                  <c:v>5125</c:v>
                </c:pt>
                <c:pt idx="503" formatCode="General">
                  <c:v>5150</c:v>
                </c:pt>
                <c:pt idx="504" formatCode="General">
                  <c:v>5200</c:v>
                </c:pt>
                <c:pt idx="505" formatCode="General">
                  <c:v>5200</c:v>
                </c:pt>
                <c:pt idx="506" formatCode="General">
                  <c:v>5350</c:v>
                </c:pt>
                <c:pt idx="507" formatCode="General">
                  <c:v>5425</c:v>
                </c:pt>
                <c:pt idx="508" formatCode="General">
                  <c:v>5425</c:v>
                </c:pt>
                <c:pt idx="509" formatCode="General">
                  <c:v>5425</c:v>
                </c:pt>
                <c:pt idx="510" formatCode="General">
                  <c:v>5560</c:v>
                </c:pt>
                <c:pt idx="511">
                  <c:v>5600</c:v>
                </c:pt>
                <c:pt idx="512">
                  <c:v>5785</c:v>
                </c:pt>
                <c:pt idx="513">
                  <c:v>5810</c:v>
                </c:pt>
                <c:pt idx="514" formatCode="General">
                  <c:v>5965</c:v>
                </c:pt>
                <c:pt idx="515" formatCode="General">
                  <c:v>6025</c:v>
                </c:pt>
                <c:pt idx="516" formatCode="General">
                  <c:v>5890</c:v>
                </c:pt>
                <c:pt idx="517" formatCode="General">
                  <c:v>6075</c:v>
                </c:pt>
                <c:pt idx="518" formatCode="General">
                  <c:v>6075</c:v>
                </c:pt>
                <c:pt idx="519" formatCode="General">
                  <c:v>6025</c:v>
                </c:pt>
                <c:pt idx="520" formatCode="General">
                  <c:v>6175</c:v>
                </c:pt>
                <c:pt idx="521" formatCode="General">
                  <c:v>6275</c:v>
                </c:pt>
                <c:pt idx="522" formatCode="General">
                  <c:v>6175</c:v>
                </c:pt>
                <c:pt idx="523" formatCode="General">
                  <c:v>6175</c:v>
                </c:pt>
                <c:pt idx="524" formatCode="General">
                  <c:v>6175</c:v>
                </c:pt>
                <c:pt idx="525" formatCode="General">
                  <c:v>6175</c:v>
                </c:pt>
                <c:pt idx="526" formatCode="General">
                  <c:v>6250</c:v>
                </c:pt>
                <c:pt idx="527" formatCode="General">
                  <c:v>6350</c:v>
                </c:pt>
                <c:pt idx="528" formatCode="General">
                  <c:v>6480</c:v>
                </c:pt>
                <c:pt idx="529" formatCode="General">
                  <c:v>6475</c:v>
                </c:pt>
                <c:pt idx="530" formatCode="General">
                  <c:v>6625</c:v>
                </c:pt>
                <c:pt idx="531" formatCode="General">
                  <c:v>6625</c:v>
                </c:pt>
                <c:pt idx="532" formatCode="General">
                  <c:v>6625</c:v>
                </c:pt>
                <c:pt idx="533" formatCode="General">
                  <c:v>6525</c:v>
                </c:pt>
                <c:pt idx="534" formatCode="General">
                  <c:v>6425</c:v>
                </c:pt>
                <c:pt idx="535" formatCode="General">
                  <c:v>6525</c:v>
                </c:pt>
                <c:pt idx="536" formatCode="General">
                  <c:v>6525</c:v>
                </c:pt>
                <c:pt idx="537" formatCode="General">
                  <c:v>6575</c:v>
                </c:pt>
                <c:pt idx="538" formatCode="General">
                  <c:v>6625</c:v>
                </c:pt>
                <c:pt idx="539" formatCode="General">
                  <c:v>6625</c:v>
                </c:pt>
                <c:pt idx="540">
                  <c:v>6925</c:v>
                </c:pt>
                <c:pt idx="541" formatCode="General">
                  <c:v>6875</c:v>
                </c:pt>
                <c:pt idx="542" formatCode="General">
                  <c:v>7200</c:v>
                </c:pt>
                <c:pt idx="543" formatCode="General">
                  <c:v>7150</c:v>
                </c:pt>
                <c:pt idx="544" formatCode="General">
                  <c:v>7400</c:v>
                </c:pt>
                <c:pt idx="545" formatCode="General">
                  <c:v>7350</c:v>
                </c:pt>
                <c:pt idx="546" formatCode="General">
                  <c:v>7350</c:v>
                </c:pt>
                <c:pt idx="547" formatCode="General">
                  <c:v>7200</c:v>
                </c:pt>
                <c:pt idx="548" formatCode="General">
                  <c:v>7400</c:v>
                </c:pt>
                <c:pt idx="549" formatCode="General">
                  <c:v>7325</c:v>
                </c:pt>
                <c:pt idx="550" formatCode="General">
                  <c:v>7225</c:v>
                </c:pt>
                <c:pt idx="551" formatCode="General">
                  <c:v>7225</c:v>
                </c:pt>
                <c:pt idx="552" formatCode="General">
                  <c:v>7225</c:v>
                </c:pt>
                <c:pt idx="553" formatCode="General">
                  <c:v>7200</c:v>
                </c:pt>
                <c:pt idx="554" formatCode="General">
                  <c:v>7150</c:v>
                </c:pt>
                <c:pt idx="555" formatCode="General">
                  <c:v>7125</c:v>
                </c:pt>
                <c:pt idx="556">
                  <c:v>7125</c:v>
                </c:pt>
                <c:pt idx="557">
                  <c:v>7050</c:v>
                </c:pt>
                <c:pt idx="558" formatCode="General">
                  <c:v>7100</c:v>
                </c:pt>
                <c:pt idx="559" formatCode="General">
                  <c:v>7125</c:v>
                </c:pt>
                <c:pt idx="560" formatCode="General">
                  <c:v>7125</c:v>
                </c:pt>
                <c:pt idx="561" formatCode="General">
                  <c:v>7125</c:v>
                </c:pt>
                <c:pt idx="562" formatCode="General">
                  <c:v>7125</c:v>
                </c:pt>
                <c:pt idx="563" formatCode="General">
                  <c:v>7125</c:v>
                </c:pt>
                <c:pt idx="564" formatCode="General">
                  <c:v>7125</c:v>
                </c:pt>
                <c:pt idx="565" formatCode="General">
                  <c:v>7125</c:v>
                </c:pt>
                <c:pt idx="566" formatCode="General">
                  <c:v>7050</c:v>
                </c:pt>
                <c:pt idx="567" formatCode="General">
                  <c:v>6900</c:v>
                </c:pt>
                <c:pt idx="568" formatCode="General">
                  <c:v>6950</c:v>
                </c:pt>
                <c:pt idx="569" formatCode="General">
                  <c:v>7100</c:v>
                </c:pt>
                <c:pt idx="570">
                  <c:v>7100</c:v>
                </c:pt>
                <c:pt idx="571" formatCode="General">
                  <c:v>7175</c:v>
                </c:pt>
                <c:pt idx="572" formatCode="General">
                  <c:v>7225</c:v>
                </c:pt>
                <c:pt idx="573" formatCode="General">
                  <c:v>7175</c:v>
                </c:pt>
                <c:pt idx="574" formatCode="General">
                  <c:v>7175</c:v>
                </c:pt>
                <c:pt idx="575" formatCode="General">
                  <c:v>7100</c:v>
                </c:pt>
                <c:pt idx="576" formatCode="General">
                  <c:v>7250</c:v>
                </c:pt>
                <c:pt idx="577" formatCode="General">
                  <c:v>7225</c:v>
                </c:pt>
                <c:pt idx="578" formatCode="General">
                  <c:v>7125</c:v>
                </c:pt>
                <c:pt idx="579" formatCode="General">
                  <c:v>7175</c:v>
                </c:pt>
                <c:pt idx="580">
                  <c:v>7250</c:v>
                </c:pt>
                <c:pt idx="581" formatCode="General">
                  <c:v>7200</c:v>
                </c:pt>
                <c:pt idx="582" formatCode="General">
                  <c:v>7125</c:v>
                </c:pt>
                <c:pt idx="583" formatCode="General">
                  <c:v>7125</c:v>
                </c:pt>
                <c:pt idx="584" formatCode="General">
                  <c:v>7125</c:v>
                </c:pt>
                <c:pt idx="585" formatCode="General">
                  <c:v>7125</c:v>
                </c:pt>
                <c:pt idx="586" formatCode="General">
                  <c:v>7200</c:v>
                </c:pt>
                <c:pt idx="587" formatCode="General">
                  <c:v>7200</c:v>
                </c:pt>
                <c:pt idx="588" formatCode="General">
                  <c:v>7200</c:v>
                </c:pt>
                <c:pt idx="589" formatCode="General">
                  <c:v>7200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442372192"/>
        <c:axId val="442372752"/>
      </c:lineChart>
      <c:catAx>
        <c:axId val="442372192"/>
        <c:scaling>
          <c:orientation val="minMax"/>
        </c:scaling>
        <c:delete val="0"/>
        <c:axPos val="b"/>
        <c:numFmt formatCode="yyyy\-mm\-dd;@" sourceLinked="0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prstDash val="solid"/>
            <a:round/>
          </a:ln>
          <a:effectLst/>
        </c:spPr>
        <c:txPr>
          <a:bodyPr rot="-2700000" vert="horz"/>
          <a:lstStyle/>
          <a:p>
            <a:pPr>
              <a:defRPr sz="900" b="0" i="0" u="none" strike="noStrike" baseline="0">
                <a:solidFill>
                  <a:srgbClr val="333333"/>
                </a:solidFill>
                <a:latin typeface="Calibri"/>
                <a:ea typeface="Calibri"/>
                <a:cs typeface="Calibri"/>
              </a:defRPr>
            </a:pPr>
            <a:endParaRPr lang="zh-CN"/>
          </a:p>
        </c:txPr>
        <c:crossAx val="442372752"/>
        <c:crosses val="autoZero"/>
        <c:auto val="0"/>
        <c:lblAlgn val="ctr"/>
        <c:lblOffset val="100"/>
        <c:noMultiLvlLbl val="0"/>
      </c:catAx>
      <c:valAx>
        <c:axId val="442372752"/>
        <c:scaling>
          <c:orientation val="minMax"/>
          <c:min val="4200"/>
        </c:scaling>
        <c:delete val="0"/>
        <c:axPos val="l"/>
        <c:numFmt formatCode="###,###,###,###,##0.00" sourceLinked="1"/>
        <c:majorTickMark val="none"/>
        <c:minorTickMark val="none"/>
        <c:tickLblPos val="nextTo"/>
        <c:spPr>
          <a:ln w="3175" cap="flat" cmpd="sng" algn="ctr">
            <a:noFill/>
            <a:prstDash val="solid"/>
            <a:round/>
          </a:ln>
        </c:spPr>
        <c:txPr>
          <a:bodyPr rot="0" vert="horz"/>
          <a:lstStyle/>
          <a:p>
            <a:pPr>
              <a:defRPr sz="900" b="0" i="0" u="none" strike="noStrike" baseline="0">
                <a:solidFill>
                  <a:srgbClr val="333333"/>
                </a:solidFill>
                <a:latin typeface="宋体"/>
                <a:ea typeface="宋体"/>
                <a:cs typeface="宋体"/>
              </a:defRPr>
            </a:pPr>
            <a:endParaRPr lang="zh-CN"/>
          </a:p>
        </c:txPr>
        <c:crossAx val="442372192"/>
        <c:crosses val="autoZero"/>
        <c:crossBetween val="between"/>
      </c:valAx>
      <c:catAx>
        <c:axId val="442373312"/>
        <c:scaling>
          <c:orientation val="minMax"/>
        </c:scaling>
        <c:delete val="1"/>
        <c:axPos val="b"/>
        <c:numFmt formatCode="yyyy\-mm\-dd;@" sourceLinked="1"/>
        <c:majorTickMark val="out"/>
        <c:minorTickMark val="none"/>
        <c:tickLblPos val="nextTo"/>
        <c:crossAx val="442373872"/>
        <c:crosses val="autoZero"/>
        <c:auto val="0"/>
        <c:lblAlgn val="ctr"/>
        <c:lblOffset val="100"/>
        <c:noMultiLvlLbl val="0"/>
      </c:catAx>
      <c:valAx>
        <c:axId val="442373872"/>
        <c:scaling>
          <c:orientation val="minMax"/>
        </c:scaling>
        <c:delete val="0"/>
        <c:axPos val="r"/>
        <c:numFmt formatCode="0_ " sourceLinked="1"/>
        <c:majorTickMark val="out"/>
        <c:minorTickMark val="none"/>
        <c:tickLblPos val="nextTo"/>
        <c:spPr>
          <a:ln w="3175" cap="flat" cmpd="sng" algn="ctr">
            <a:noFill/>
            <a:prstDash val="solid"/>
            <a:round/>
          </a:ln>
        </c:spPr>
        <c:txPr>
          <a:bodyPr rot="0" vert="horz"/>
          <a:lstStyle/>
          <a:p>
            <a:pPr>
              <a:defRPr sz="900" b="0" i="0" u="none" strike="noStrike" baseline="0">
                <a:solidFill>
                  <a:srgbClr val="333333"/>
                </a:solidFill>
                <a:latin typeface="宋体"/>
                <a:ea typeface="宋体"/>
                <a:cs typeface="宋体"/>
              </a:defRPr>
            </a:pPr>
            <a:endParaRPr lang="zh-CN"/>
          </a:p>
        </c:txPr>
        <c:crossAx val="442373312"/>
        <c:crosses val="max"/>
        <c:crossBetween val="between"/>
      </c:valAx>
      <c:spPr>
        <a:noFill/>
        <a:ln w="25400">
          <a:noFill/>
        </a:ln>
      </c:spPr>
    </c:plotArea>
    <c:legend>
      <c:legendPos val="t"/>
      <c:layout/>
      <c:overlay val="0"/>
      <c:spPr>
        <a:noFill/>
        <a:ln w="3175">
          <a:noFill/>
        </a:ln>
      </c:spPr>
      <c:txPr>
        <a:bodyPr/>
        <a:lstStyle/>
        <a:p>
          <a:pPr>
            <a:defRPr sz="900" b="0" i="0" u="none" strike="noStrike" baseline="0">
              <a:solidFill>
                <a:srgbClr val="333333"/>
              </a:solidFill>
              <a:latin typeface="宋体"/>
              <a:ea typeface="宋体"/>
              <a:cs typeface="宋体"/>
            </a:defRPr>
          </a:pPr>
          <a:endParaRPr lang="zh-CN"/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noFill/>
      <a:prstDash val="solid"/>
      <a:round/>
    </a:ln>
    <a:effectLst/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宋体"/>
          <a:ea typeface="宋体"/>
          <a:cs typeface="宋体"/>
        </a:defRPr>
      </a:pPr>
      <a:endParaRPr lang="zh-CN"/>
    </a:p>
  </c:txPr>
  <c:externalData r:id="rId2">
    <c:autoUpdate val="0"/>
  </c:externalData>
</c:chartSpace>
</file>

<file path=ppt/charts/chart2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areaChart>
        <c:grouping val="standard"/>
        <c:varyColors val="0"/>
        <c:ser>
          <c:idx val="1"/>
          <c:order val="1"/>
          <c:tx>
            <c:strRef>
              <c:f>Sheet1!$C$1</c:f>
              <c:strCache>
                <c:ptCount val="1"/>
                <c:pt idx="0">
                  <c:v>湿法涂布法制白卡纸毛利润（右）</c:v>
                </c:pt>
              </c:strCache>
            </c:strRef>
          </c:tx>
          <c:spPr>
            <a:solidFill>
              <a:schemeClr val="bg1">
                <a:lumMod val="65000"/>
              </a:schemeClr>
            </a:solidFill>
            <a:ln>
              <a:noFill/>
            </a:ln>
            <a:effectLst/>
          </c:spPr>
          <c:cat>
            <c:strRef>
              <c:f>Sheet1!$A$2:$A$804</c:f>
              <c:strCache>
                <c:ptCount val="803"/>
                <c:pt idx="0">
                  <c:v>2018-01-02</c:v>
                </c:pt>
                <c:pt idx="1">
                  <c:v>2018-01-03</c:v>
                </c:pt>
                <c:pt idx="2">
                  <c:v>2018-01-04</c:v>
                </c:pt>
                <c:pt idx="3">
                  <c:v>2018-01-05</c:v>
                </c:pt>
                <c:pt idx="4">
                  <c:v>2018-01-08</c:v>
                </c:pt>
                <c:pt idx="5">
                  <c:v>2018-01-09</c:v>
                </c:pt>
                <c:pt idx="6">
                  <c:v>2018-01-10</c:v>
                </c:pt>
                <c:pt idx="7">
                  <c:v>2018-01-11</c:v>
                </c:pt>
                <c:pt idx="8">
                  <c:v>2018-01-12</c:v>
                </c:pt>
                <c:pt idx="9">
                  <c:v>2018-01-15</c:v>
                </c:pt>
                <c:pt idx="10">
                  <c:v>2018-01-16</c:v>
                </c:pt>
                <c:pt idx="11">
                  <c:v>2018-01-17</c:v>
                </c:pt>
                <c:pt idx="12">
                  <c:v>2018-01-18</c:v>
                </c:pt>
                <c:pt idx="13">
                  <c:v>2018-01-19</c:v>
                </c:pt>
                <c:pt idx="14">
                  <c:v>2018-01-22</c:v>
                </c:pt>
                <c:pt idx="15">
                  <c:v>2018-01-23</c:v>
                </c:pt>
                <c:pt idx="16">
                  <c:v>2018-01-24</c:v>
                </c:pt>
                <c:pt idx="17">
                  <c:v>2018-01-25</c:v>
                </c:pt>
                <c:pt idx="18">
                  <c:v>2018-01-26</c:v>
                </c:pt>
                <c:pt idx="19">
                  <c:v>2018-01-29</c:v>
                </c:pt>
                <c:pt idx="20">
                  <c:v>2018-01-30</c:v>
                </c:pt>
                <c:pt idx="21">
                  <c:v>2018-01-31</c:v>
                </c:pt>
                <c:pt idx="22">
                  <c:v>2018-02-01</c:v>
                </c:pt>
                <c:pt idx="23">
                  <c:v>2018-02-02</c:v>
                </c:pt>
                <c:pt idx="24">
                  <c:v>2018-02-05</c:v>
                </c:pt>
                <c:pt idx="25">
                  <c:v>2018-02-06</c:v>
                </c:pt>
                <c:pt idx="26">
                  <c:v>2018-02-07</c:v>
                </c:pt>
                <c:pt idx="27">
                  <c:v>2018-02-08</c:v>
                </c:pt>
                <c:pt idx="28">
                  <c:v>2018-02-09</c:v>
                </c:pt>
                <c:pt idx="29">
                  <c:v>2018-02-22</c:v>
                </c:pt>
                <c:pt idx="30">
                  <c:v>2018-02-23</c:v>
                </c:pt>
                <c:pt idx="31">
                  <c:v>2018-02-26</c:v>
                </c:pt>
                <c:pt idx="32">
                  <c:v>2018-02-27</c:v>
                </c:pt>
                <c:pt idx="33">
                  <c:v>2018-02-28</c:v>
                </c:pt>
                <c:pt idx="34">
                  <c:v>2018-03-01</c:v>
                </c:pt>
                <c:pt idx="35">
                  <c:v>2018-03-02</c:v>
                </c:pt>
                <c:pt idx="36">
                  <c:v>2018-03-05</c:v>
                </c:pt>
                <c:pt idx="37">
                  <c:v>2018-03-06</c:v>
                </c:pt>
                <c:pt idx="38">
                  <c:v>2018-03-07</c:v>
                </c:pt>
                <c:pt idx="39">
                  <c:v>2018-03-08</c:v>
                </c:pt>
                <c:pt idx="40">
                  <c:v>2018-03-09</c:v>
                </c:pt>
                <c:pt idx="41">
                  <c:v>2018-03-12</c:v>
                </c:pt>
                <c:pt idx="42">
                  <c:v>2018-03-13</c:v>
                </c:pt>
                <c:pt idx="43">
                  <c:v>2018-03-14</c:v>
                </c:pt>
                <c:pt idx="44">
                  <c:v>2018-03-15</c:v>
                </c:pt>
                <c:pt idx="45">
                  <c:v>2018-03-16</c:v>
                </c:pt>
                <c:pt idx="46">
                  <c:v>2018-03-19</c:v>
                </c:pt>
                <c:pt idx="47">
                  <c:v>2018-03-20</c:v>
                </c:pt>
                <c:pt idx="48">
                  <c:v>2018-03-21</c:v>
                </c:pt>
                <c:pt idx="49">
                  <c:v>2018-03-22</c:v>
                </c:pt>
                <c:pt idx="50">
                  <c:v>2018-03-23</c:v>
                </c:pt>
                <c:pt idx="51">
                  <c:v>2018-03-26</c:v>
                </c:pt>
                <c:pt idx="52">
                  <c:v>2018-03-27</c:v>
                </c:pt>
                <c:pt idx="53">
                  <c:v>2018-03-28</c:v>
                </c:pt>
                <c:pt idx="54">
                  <c:v>2018-03-29</c:v>
                </c:pt>
                <c:pt idx="55">
                  <c:v>2018-03-30</c:v>
                </c:pt>
                <c:pt idx="56">
                  <c:v>2018-04-02</c:v>
                </c:pt>
                <c:pt idx="57">
                  <c:v>2018-04-03</c:v>
                </c:pt>
                <c:pt idx="58">
                  <c:v>2018-04-04</c:v>
                </c:pt>
                <c:pt idx="59">
                  <c:v>2018-04-09</c:v>
                </c:pt>
                <c:pt idx="60">
                  <c:v>2018-04-10</c:v>
                </c:pt>
                <c:pt idx="61">
                  <c:v>2018-04-11</c:v>
                </c:pt>
                <c:pt idx="62">
                  <c:v>2018-04-12</c:v>
                </c:pt>
                <c:pt idx="63">
                  <c:v>2018-04-13</c:v>
                </c:pt>
                <c:pt idx="64">
                  <c:v>2018-04-16</c:v>
                </c:pt>
                <c:pt idx="65">
                  <c:v>2018-04-17</c:v>
                </c:pt>
                <c:pt idx="66">
                  <c:v>2018-04-18</c:v>
                </c:pt>
                <c:pt idx="67">
                  <c:v>2018-04-19</c:v>
                </c:pt>
                <c:pt idx="68">
                  <c:v>2018-04-20</c:v>
                </c:pt>
                <c:pt idx="69">
                  <c:v>2018-04-23</c:v>
                </c:pt>
                <c:pt idx="70">
                  <c:v>2018-04-24</c:v>
                </c:pt>
                <c:pt idx="71">
                  <c:v>2018-04-25</c:v>
                </c:pt>
                <c:pt idx="72">
                  <c:v>2018-04-26</c:v>
                </c:pt>
                <c:pt idx="73">
                  <c:v>2018-04-27</c:v>
                </c:pt>
                <c:pt idx="74">
                  <c:v>2018-05-02</c:v>
                </c:pt>
                <c:pt idx="75">
                  <c:v>2018-05-03</c:v>
                </c:pt>
                <c:pt idx="76">
                  <c:v>2018-05-04</c:v>
                </c:pt>
                <c:pt idx="77">
                  <c:v>2018-05-07</c:v>
                </c:pt>
                <c:pt idx="78">
                  <c:v>2018-05-08</c:v>
                </c:pt>
                <c:pt idx="79">
                  <c:v>2018-05-09</c:v>
                </c:pt>
                <c:pt idx="80">
                  <c:v>2018-05-10</c:v>
                </c:pt>
                <c:pt idx="81">
                  <c:v>2018-05-11</c:v>
                </c:pt>
                <c:pt idx="82">
                  <c:v>2018-05-14</c:v>
                </c:pt>
                <c:pt idx="83">
                  <c:v>2018-05-15</c:v>
                </c:pt>
                <c:pt idx="84">
                  <c:v>2018-05-16</c:v>
                </c:pt>
                <c:pt idx="85">
                  <c:v>2018-05-17</c:v>
                </c:pt>
                <c:pt idx="86">
                  <c:v>2018-05-18</c:v>
                </c:pt>
                <c:pt idx="87">
                  <c:v>2018-05-21</c:v>
                </c:pt>
                <c:pt idx="88">
                  <c:v>2018-05-22</c:v>
                </c:pt>
                <c:pt idx="89">
                  <c:v>2018-05-23</c:v>
                </c:pt>
                <c:pt idx="90">
                  <c:v>2018-05-24</c:v>
                </c:pt>
                <c:pt idx="91">
                  <c:v>2018-05-25</c:v>
                </c:pt>
                <c:pt idx="92">
                  <c:v>2018-05-28</c:v>
                </c:pt>
                <c:pt idx="93">
                  <c:v>2018-05-29</c:v>
                </c:pt>
                <c:pt idx="94">
                  <c:v>2018-05-30</c:v>
                </c:pt>
                <c:pt idx="95">
                  <c:v>2018-05-31</c:v>
                </c:pt>
                <c:pt idx="96">
                  <c:v>2018-06-01</c:v>
                </c:pt>
                <c:pt idx="97">
                  <c:v>2018-06-04</c:v>
                </c:pt>
                <c:pt idx="98">
                  <c:v>2018-06-05</c:v>
                </c:pt>
                <c:pt idx="99">
                  <c:v>2018-06-06</c:v>
                </c:pt>
                <c:pt idx="100">
                  <c:v>2018-06-07</c:v>
                </c:pt>
                <c:pt idx="101">
                  <c:v>2018-06-08</c:v>
                </c:pt>
                <c:pt idx="102">
                  <c:v>2018-06-11</c:v>
                </c:pt>
                <c:pt idx="103">
                  <c:v>2018-06-12</c:v>
                </c:pt>
                <c:pt idx="104">
                  <c:v>2018-06-13</c:v>
                </c:pt>
                <c:pt idx="105">
                  <c:v>2018-06-14</c:v>
                </c:pt>
                <c:pt idx="106">
                  <c:v>2018-06-15</c:v>
                </c:pt>
                <c:pt idx="107">
                  <c:v>2018-06-19</c:v>
                </c:pt>
                <c:pt idx="108">
                  <c:v>2018-06-20</c:v>
                </c:pt>
                <c:pt idx="109">
                  <c:v>2018-06-21</c:v>
                </c:pt>
                <c:pt idx="110">
                  <c:v>2018-06-22</c:v>
                </c:pt>
                <c:pt idx="111">
                  <c:v>2018-06-25</c:v>
                </c:pt>
                <c:pt idx="112">
                  <c:v>2018-06-26</c:v>
                </c:pt>
                <c:pt idx="113">
                  <c:v>2018-06-27</c:v>
                </c:pt>
                <c:pt idx="114">
                  <c:v>2018-06-28</c:v>
                </c:pt>
                <c:pt idx="115">
                  <c:v>2018-06-29</c:v>
                </c:pt>
                <c:pt idx="116">
                  <c:v>2018-07-02</c:v>
                </c:pt>
                <c:pt idx="117">
                  <c:v>2018-07-03</c:v>
                </c:pt>
                <c:pt idx="118">
                  <c:v>2018-07-04</c:v>
                </c:pt>
                <c:pt idx="119">
                  <c:v>2018-07-05</c:v>
                </c:pt>
                <c:pt idx="120">
                  <c:v>2018-07-06</c:v>
                </c:pt>
                <c:pt idx="121">
                  <c:v>2018-07-09</c:v>
                </c:pt>
                <c:pt idx="122">
                  <c:v>2018-07-10</c:v>
                </c:pt>
                <c:pt idx="123">
                  <c:v>2018-07-11</c:v>
                </c:pt>
                <c:pt idx="124">
                  <c:v>2018-07-12</c:v>
                </c:pt>
                <c:pt idx="125">
                  <c:v>2018-07-13</c:v>
                </c:pt>
                <c:pt idx="126">
                  <c:v>2018-07-16</c:v>
                </c:pt>
                <c:pt idx="127">
                  <c:v>2018-07-17</c:v>
                </c:pt>
                <c:pt idx="128">
                  <c:v>2018-07-18</c:v>
                </c:pt>
                <c:pt idx="129">
                  <c:v>2018-07-19</c:v>
                </c:pt>
                <c:pt idx="130">
                  <c:v>2018-07-20</c:v>
                </c:pt>
                <c:pt idx="131">
                  <c:v>2018-07-23</c:v>
                </c:pt>
                <c:pt idx="132">
                  <c:v>2018-07-24</c:v>
                </c:pt>
                <c:pt idx="133">
                  <c:v>2018-07-25</c:v>
                </c:pt>
                <c:pt idx="134">
                  <c:v>2018-07-26</c:v>
                </c:pt>
                <c:pt idx="135">
                  <c:v>2018-07-27</c:v>
                </c:pt>
                <c:pt idx="136">
                  <c:v>2018-07-30</c:v>
                </c:pt>
                <c:pt idx="137">
                  <c:v>2018-07-31</c:v>
                </c:pt>
                <c:pt idx="138">
                  <c:v>2018-08-01</c:v>
                </c:pt>
                <c:pt idx="139">
                  <c:v>2018-08-02</c:v>
                </c:pt>
                <c:pt idx="140">
                  <c:v>2018-08-03</c:v>
                </c:pt>
                <c:pt idx="141">
                  <c:v>2018-08-06</c:v>
                </c:pt>
                <c:pt idx="142">
                  <c:v>2018-08-07</c:v>
                </c:pt>
                <c:pt idx="143">
                  <c:v>2018-08-08</c:v>
                </c:pt>
                <c:pt idx="144">
                  <c:v>2018-08-09</c:v>
                </c:pt>
                <c:pt idx="145">
                  <c:v>2018-08-10</c:v>
                </c:pt>
                <c:pt idx="146">
                  <c:v>2018-08-13</c:v>
                </c:pt>
                <c:pt idx="147">
                  <c:v>2018-08-14</c:v>
                </c:pt>
                <c:pt idx="148">
                  <c:v>2018-08-15</c:v>
                </c:pt>
                <c:pt idx="149">
                  <c:v>2018-08-16</c:v>
                </c:pt>
                <c:pt idx="150">
                  <c:v>2018-08-17</c:v>
                </c:pt>
                <c:pt idx="151">
                  <c:v>2018-08-20</c:v>
                </c:pt>
                <c:pt idx="152">
                  <c:v>2018-08-21</c:v>
                </c:pt>
                <c:pt idx="153">
                  <c:v>2018-08-22</c:v>
                </c:pt>
                <c:pt idx="154">
                  <c:v>2018-08-23</c:v>
                </c:pt>
                <c:pt idx="155">
                  <c:v>2018-08-24</c:v>
                </c:pt>
                <c:pt idx="156">
                  <c:v>2018-08-27</c:v>
                </c:pt>
                <c:pt idx="157">
                  <c:v>2018-08-28</c:v>
                </c:pt>
                <c:pt idx="158">
                  <c:v>2018-08-29</c:v>
                </c:pt>
                <c:pt idx="159">
                  <c:v>2018-08-30</c:v>
                </c:pt>
                <c:pt idx="160">
                  <c:v>2018-08-31</c:v>
                </c:pt>
                <c:pt idx="161">
                  <c:v>2018-09-03</c:v>
                </c:pt>
                <c:pt idx="162">
                  <c:v>2018-09-04</c:v>
                </c:pt>
                <c:pt idx="163">
                  <c:v>2018-09-05</c:v>
                </c:pt>
                <c:pt idx="164">
                  <c:v>2018-09-06</c:v>
                </c:pt>
                <c:pt idx="165">
                  <c:v>2018-09-07</c:v>
                </c:pt>
                <c:pt idx="166">
                  <c:v>2018-09-10</c:v>
                </c:pt>
                <c:pt idx="167">
                  <c:v>2018-09-11</c:v>
                </c:pt>
                <c:pt idx="168">
                  <c:v>2018-09-12</c:v>
                </c:pt>
                <c:pt idx="169">
                  <c:v>2018-09-13</c:v>
                </c:pt>
                <c:pt idx="170">
                  <c:v>2018-09-14</c:v>
                </c:pt>
                <c:pt idx="171">
                  <c:v>2018-09-17</c:v>
                </c:pt>
                <c:pt idx="172">
                  <c:v>2018-09-18</c:v>
                </c:pt>
                <c:pt idx="173">
                  <c:v>2018-09-19</c:v>
                </c:pt>
                <c:pt idx="174">
                  <c:v>2018-09-20</c:v>
                </c:pt>
                <c:pt idx="175">
                  <c:v>2018-09-21</c:v>
                </c:pt>
                <c:pt idx="176">
                  <c:v>2018-09-25</c:v>
                </c:pt>
                <c:pt idx="177">
                  <c:v>2018-09-26</c:v>
                </c:pt>
                <c:pt idx="178">
                  <c:v>2018-09-27</c:v>
                </c:pt>
                <c:pt idx="179">
                  <c:v>2018-09-28</c:v>
                </c:pt>
                <c:pt idx="180">
                  <c:v>2018-10-08</c:v>
                </c:pt>
                <c:pt idx="181">
                  <c:v>2018-10-09</c:v>
                </c:pt>
                <c:pt idx="182">
                  <c:v>2018-10-10</c:v>
                </c:pt>
                <c:pt idx="183">
                  <c:v>2018-10-11</c:v>
                </c:pt>
                <c:pt idx="184">
                  <c:v>2018-10-12</c:v>
                </c:pt>
                <c:pt idx="185">
                  <c:v>2018-10-15</c:v>
                </c:pt>
                <c:pt idx="186">
                  <c:v>2018-10-16</c:v>
                </c:pt>
                <c:pt idx="187">
                  <c:v>2018-10-17</c:v>
                </c:pt>
                <c:pt idx="188">
                  <c:v>2018-10-18</c:v>
                </c:pt>
                <c:pt idx="189">
                  <c:v>2018-10-19</c:v>
                </c:pt>
                <c:pt idx="190">
                  <c:v>2018-10-22</c:v>
                </c:pt>
                <c:pt idx="191">
                  <c:v>2018-10-23</c:v>
                </c:pt>
                <c:pt idx="192">
                  <c:v>2018-10-24</c:v>
                </c:pt>
                <c:pt idx="193">
                  <c:v>2018-10-25</c:v>
                </c:pt>
                <c:pt idx="194">
                  <c:v>2018-10-26</c:v>
                </c:pt>
                <c:pt idx="195">
                  <c:v>2018-10-29</c:v>
                </c:pt>
                <c:pt idx="196">
                  <c:v>2018-10-30</c:v>
                </c:pt>
                <c:pt idx="197">
                  <c:v>2018-10-31</c:v>
                </c:pt>
                <c:pt idx="198">
                  <c:v>2018-11-01</c:v>
                </c:pt>
                <c:pt idx="199">
                  <c:v>2018-11-02</c:v>
                </c:pt>
                <c:pt idx="200">
                  <c:v>2018-11-05</c:v>
                </c:pt>
                <c:pt idx="201">
                  <c:v>2018-11-06</c:v>
                </c:pt>
                <c:pt idx="202">
                  <c:v>2018-11-07</c:v>
                </c:pt>
                <c:pt idx="203">
                  <c:v>2018-11-08</c:v>
                </c:pt>
                <c:pt idx="204">
                  <c:v>2018-11-09</c:v>
                </c:pt>
                <c:pt idx="205">
                  <c:v>2018-11-12</c:v>
                </c:pt>
                <c:pt idx="206">
                  <c:v>2018-11-13</c:v>
                </c:pt>
                <c:pt idx="207">
                  <c:v>2018-11-14</c:v>
                </c:pt>
                <c:pt idx="208">
                  <c:v>2018-11-15</c:v>
                </c:pt>
                <c:pt idx="209">
                  <c:v>2018-11-16</c:v>
                </c:pt>
                <c:pt idx="210">
                  <c:v>2018-11-19</c:v>
                </c:pt>
                <c:pt idx="211">
                  <c:v>2018-11-20</c:v>
                </c:pt>
                <c:pt idx="212">
                  <c:v>2018-11-21</c:v>
                </c:pt>
                <c:pt idx="213">
                  <c:v>2018-11-22</c:v>
                </c:pt>
                <c:pt idx="214">
                  <c:v>2018-11-23</c:v>
                </c:pt>
                <c:pt idx="215">
                  <c:v>2018-11-26</c:v>
                </c:pt>
                <c:pt idx="216">
                  <c:v>2018-11-27</c:v>
                </c:pt>
                <c:pt idx="217">
                  <c:v>2018-11-28</c:v>
                </c:pt>
                <c:pt idx="218">
                  <c:v>2018-11-29</c:v>
                </c:pt>
                <c:pt idx="219">
                  <c:v>2018-11-30</c:v>
                </c:pt>
                <c:pt idx="220">
                  <c:v>2018-12-03</c:v>
                </c:pt>
                <c:pt idx="221">
                  <c:v>2018-12-04</c:v>
                </c:pt>
                <c:pt idx="222">
                  <c:v>2018-12-05</c:v>
                </c:pt>
                <c:pt idx="223">
                  <c:v>2018-12-06</c:v>
                </c:pt>
                <c:pt idx="224">
                  <c:v>2018-12-07</c:v>
                </c:pt>
                <c:pt idx="225">
                  <c:v>2018-12-10</c:v>
                </c:pt>
                <c:pt idx="226">
                  <c:v>2018-12-11</c:v>
                </c:pt>
                <c:pt idx="227">
                  <c:v>2018-12-12</c:v>
                </c:pt>
                <c:pt idx="228">
                  <c:v>2018-12-13</c:v>
                </c:pt>
                <c:pt idx="229">
                  <c:v>2018-12-14</c:v>
                </c:pt>
                <c:pt idx="230">
                  <c:v>2018-12-17</c:v>
                </c:pt>
                <c:pt idx="231">
                  <c:v>2018-12-18</c:v>
                </c:pt>
                <c:pt idx="232">
                  <c:v>2018-12-19</c:v>
                </c:pt>
                <c:pt idx="233">
                  <c:v>2018-12-20</c:v>
                </c:pt>
                <c:pt idx="234">
                  <c:v>2018-12-21</c:v>
                </c:pt>
                <c:pt idx="235">
                  <c:v>2018-12-24</c:v>
                </c:pt>
                <c:pt idx="236">
                  <c:v>2018-12-25</c:v>
                </c:pt>
                <c:pt idx="237">
                  <c:v>2018-12-26</c:v>
                </c:pt>
                <c:pt idx="238">
                  <c:v>2018-12-27</c:v>
                </c:pt>
                <c:pt idx="239">
                  <c:v>2018-12-28</c:v>
                </c:pt>
                <c:pt idx="240">
                  <c:v>2019-01-02</c:v>
                </c:pt>
                <c:pt idx="241">
                  <c:v>2019-01-03</c:v>
                </c:pt>
                <c:pt idx="242">
                  <c:v>2019-01-04</c:v>
                </c:pt>
                <c:pt idx="243">
                  <c:v>2019-01-07</c:v>
                </c:pt>
                <c:pt idx="244">
                  <c:v>2019-01-08</c:v>
                </c:pt>
                <c:pt idx="245">
                  <c:v>2019-01-09</c:v>
                </c:pt>
                <c:pt idx="246">
                  <c:v>2019-01-10</c:v>
                </c:pt>
                <c:pt idx="247">
                  <c:v>2019-01-11</c:v>
                </c:pt>
                <c:pt idx="248">
                  <c:v>2019-01-14</c:v>
                </c:pt>
                <c:pt idx="249">
                  <c:v>2019-01-15</c:v>
                </c:pt>
                <c:pt idx="250">
                  <c:v>2019-01-16</c:v>
                </c:pt>
                <c:pt idx="251">
                  <c:v>2019-01-17</c:v>
                </c:pt>
                <c:pt idx="252">
                  <c:v>2019-01-18</c:v>
                </c:pt>
                <c:pt idx="253">
                  <c:v>2019-01-21</c:v>
                </c:pt>
                <c:pt idx="254">
                  <c:v>2019-01-22</c:v>
                </c:pt>
                <c:pt idx="255">
                  <c:v>2019-01-23</c:v>
                </c:pt>
                <c:pt idx="256">
                  <c:v>2019-01-24</c:v>
                </c:pt>
                <c:pt idx="257">
                  <c:v>2019-01-25</c:v>
                </c:pt>
                <c:pt idx="258">
                  <c:v>2019-01-28</c:v>
                </c:pt>
                <c:pt idx="259">
                  <c:v>2019-01-29</c:v>
                </c:pt>
                <c:pt idx="260">
                  <c:v>2019-01-30</c:v>
                </c:pt>
                <c:pt idx="261">
                  <c:v>2019-01-31</c:v>
                </c:pt>
                <c:pt idx="262">
                  <c:v>2019-02-01</c:v>
                </c:pt>
                <c:pt idx="263">
                  <c:v>2019-02-11</c:v>
                </c:pt>
                <c:pt idx="264">
                  <c:v>2019-02-12</c:v>
                </c:pt>
                <c:pt idx="265">
                  <c:v>2019-02-13</c:v>
                </c:pt>
                <c:pt idx="266">
                  <c:v>2019-02-14</c:v>
                </c:pt>
                <c:pt idx="267">
                  <c:v>2019-02-15</c:v>
                </c:pt>
                <c:pt idx="268">
                  <c:v>2019-02-18</c:v>
                </c:pt>
                <c:pt idx="269">
                  <c:v>2019-02-19</c:v>
                </c:pt>
                <c:pt idx="270">
                  <c:v>2019-02-20</c:v>
                </c:pt>
                <c:pt idx="271">
                  <c:v>2019-02-21</c:v>
                </c:pt>
                <c:pt idx="272">
                  <c:v>2019-02-22</c:v>
                </c:pt>
                <c:pt idx="273">
                  <c:v>2019-02-25</c:v>
                </c:pt>
                <c:pt idx="274">
                  <c:v>2019-02-26</c:v>
                </c:pt>
                <c:pt idx="275">
                  <c:v>2019-02-27</c:v>
                </c:pt>
                <c:pt idx="276">
                  <c:v>2019-02-28</c:v>
                </c:pt>
                <c:pt idx="277">
                  <c:v>2019-03-01</c:v>
                </c:pt>
                <c:pt idx="278">
                  <c:v>2019-03-04</c:v>
                </c:pt>
                <c:pt idx="279">
                  <c:v>2019-03-05</c:v>
                </c:pt>
                <c:pt idx="280">
                  <c:v>2019-03-06</c:v>
                </c:pt>
                <c:pt idx="281">
                  <c:v>2019-03-07</c:v>
                </c:pt>
                <c:pt idx="282">
                  <c:v>2019-03-08</c:v>
                </c:pt>
                <c:pt idx="283">
                  <c:v>2019-03-11</c:v>
                </c:pt>
                <c:pt idx="284">
                  <c:v>2019-03-12</c:v>
                </c:pt>
                <c:pt idx="285">
                  <c:v>2019-03-13</c:v>
                </c:pt>
                <c:pt idx="286">
                  <c:v>2019-03-14</c:v>
                </c:pt>
                <c:pt idx="287">
                  <c:v>2019-03-15</c:v>
                </c:pt>
                <c:pt idx="288">
                  <c:v>2019-03-18</c:v>
                </c:pt>
                <c:pt idx="289">
                  <c:v>2019-03-19</c:v>
                </c:pt>
                <c:pt idx="290">
                  <c:v>2019-03-20</c:v>
                </c:pt>
                <c:pt idx="291">
                  <c:v>2019-03-21</c:v>
                </c:pt>
                <c:pt idx="292">
                  <c:v>2019-03-22</c:v>
                </c:pt>
                <c:pt idx="293">
                  <c:v>2019-03-25</c:v>
                </c:pt>
                <c:pt idx="294">
                  <c:v>2019-03-26</c:v>
                </c:pt>
                <c:pt idx="295">
                  <c:v>2019-03-27</c:v>
                </c:pt>
                <c:pt idx="296">
                  <c:v>2019-03-28</c:v>
                </c:pt>
                <c:pt idx="297">
                  <c:v>2019-03-29</c:v>
                </c:pt>
                <c:pt idx="298">
                  <c:v>2019-04-01</c:v>
                </c:pt>
                <c:pt idx="299">
                  <c:v>2019-04-02</c:v>
                </c:pt>
                <c:pt idx="300">
                  <c:v>2019-04-03</c:v>
                </c:pt>
                <c:pt idx="301">
                  <c:v>2019-04-04</c:v>
                </c:pt>
                <c:pt idx="302">
                  <c:v>2019-04-08</c:v>
                </c:pt>
                <c:pt idx="303">
                  <c:v>2019-04-09</c:v>
                </c:pt>
                <c:pt idx="304">
                  <c:v>2019-04-10</c:v>
                </c:pt>
                <c:pt idx="305">
                  <c:v>2019-04-11</c:v>
                </c:pt>
                <c:pt idx="306">
                  <c:v>2019-04-12</c:v>
                </c:pt>
                <c:pt idx="307">
                  <c:v>2019-04-15</c:v>
                </c:pt>
                <c:pt idx="308">
                  <c:v>2019-04-16</c:v>
                </c:pt>
                <c:pt idx="309">
                  <c:v>2019-04-17</c:v>
                </c:pt>
                <c:pt idx="310">
                  <c:v>2019-04-18</c:v>
                </c:pt>
                <c:pt idx="311">
                  <c:v>2019-04-19</c:v>
                </c:pt>
                <c:pt idx="312">
                  <c:v>2019-04-22</c:v>
                </c:pt>
                <c:pt idx="313">
                  <c:v>2019-04-23</c:v>
                </c:pt>
                <c:pt idx="314">
                  <c:v>2019-04-24</c:v>
                </c:pt>
                <c:pt idx="315">
                  <c:v>2019-04-25</c:v>
                </c:pt>
                <c:pt idx="316">
                  <c:v>2019-04-26</c:v>
                </c:pt>
                <c:pt idx="317">
                  <c:v>2019-04-29</c:v>
                </c:pt>
                <c:pt idx="318">
                  <c:v>2019-04-30</c:v>
                </c:pt>
                <c:pt idx="319">
                  <c:v>2019-05-06</c:v>
                </c:pt>
                <c:pt idx="320">
                  <c:v>2019-05-07</c:v>
                </c:pt>
                <c:pt idx="321">
                  <c:v>2019-05-08</c:v>
                </c:pt>
                <c:pt idx="322">
                  <c:v>2019-05-09</c:v>
                </c:pt>
                <c:pt idx="323">
                  <c:v>2019-05-10</c:v>
                </c:pt>
                <c:pt idx="324">
                  <c:v>2019-05-13</c:v>
                </c:pt>
                <c:pt idx="325">
                  <c:v>2019-05-14</c:v>
                </c:pt>
                <c:pt idx="326">
                  <c:v>2019-05-15</c:v>
                </c:pt>
                <c:pt idx="327">
                  <c:v>2019-05-16</c:v>
                </c:pt>
                <c:pt idx="328">
                  <c:v>2019-05-17</c:v>
                </c:pt>
                <c:pt idx="329">
                  <c:v>2019-05-20</c:v>
                </c:pt>
                <c:pt idx="330">
                  <c:v>2019-05-21</c:v>
                </c:pt>
                <c:pt idx="331">
                  <c:v>2019-05-22</c:v>
                </c:pt>
                <c:pt idx="332">
                  <c:v>2019-05-23</c:v>
                </c:pt>
                <c:pt idx="333">
                  <c:v>2019-05-24</c:v>
                </c:pt>
                <c:pt idx="334">
                  <c:v>2019-05-27</c:v>
                </c:pt>
                <c:pt idx="335">
                  <c:v>2019-05-28</c:v>
                </c:pt>
                <c:pt idx="336">
                  <c:v>2019-05-29</c:v>
                </c:pt>
                <c:pt idx="337">
                  <c:v>2019-05-30</c:v>
                </c:pt>
                <c:pt idx="338">
                  <c:v>2019-05-31</c:v>
                </c:pt>
                <c:pt idx="339">
                  <c:v>2019-06-03</c:v>
                </c:pt>
                <c:pt idx="340">
                  <c:v>2019-06-04</c:v>
                </c:pt>
                <c:pt idx="341">
                  <c:v>2019-06-05</c:v>
                </c:pt>
                <c:pt idx="342">
                  <c:v>2019-06-06</c:v>
                </c:pt>
                <c:pt idx="343">
                  <c:v>2019-06-10</c:v>
                </c:pt>
                <c:pt idx="344">
                  <c:v>2019-06-11</c:v>
                </c:pt>
                <c:pt idx="345">
                  <c:v>2019-06-12</c:v>
                </c:pt>
                <c:pt idx="346">
                  <c:v>2019-06-13</c:v>
                </c:pt>
                <c:pt idx="347">
                  <c:v>2019-06-14</c:v>
                </c:pt>
                <c:pt idx="348">
                  <c:v>2019-06-17</c:v>
                </c:pt>
                <c:pt idx="349">
                  <c:v>2019-06-18</c:v>
                </c:pt>
                <c:pt idx="350">
                  <c:v>2019-06-19</c:v>
                </c:pt>
                <c:pt idx="351">
                  <c:v>2019-06-20</c:v>
                </c:pt>
                <c:pt idx="352">
                  <c:v>2019-06-21</c:v>
                </c:pt>
                <c:pt idx="353">
                  <c:v>2019-06-24</c:v>
                </c:pt>
                <c:pt idx="354">
                  <c:v>2019-06-25</c:v>
                </c:pt>
                <c:pt idx="355">
                  <c:v>2019-06-26</c:v>
                </c:pt>
                <c:pt idx="356">
                  <c:v>2019-06-27</c:v>
                </c:pt>
                <c:pt idx="357">
                  <c:v>2019-06-28</c:v>
                </c:pt>
                <c:pt idx="358">
                  <c:v>2019-07-01</c:v>
                </c:pt>
                <c:pt idx="359">
                  <c:v>2019-07-02</c:v>
                </c:pt>
                <c:pt idx="360">
                  <c:v>2019-07-03</c:v>
                </c:pt>
                <c:pt idx="361">
                  <c:v>2019-07-04</c:v>
                </c:pt>
                <c:pt idx="362">
                  <c:v>2019-07-05</c:v>
                </c:pt>
                <c:pt idx="363">
                  <c:v>2019-07-08</c:v>
                </c:pt>
                <c:pt idx="364">
                  <c:v>2019-07-09</c:v>
                </c:pt>
                <c:pt idx="365">
                  <c:v>2019-07-10</c:v>
                </c:pt>
                <c:pt idx="366">
                  <c:v>2019-07-11</c:v>
                </c:pt>
                <c:pt idx="367">
                  <c:v>2019-07-12</c:v>
                </c:pt>
                <c:pt idx="368">
                  <c:v>2019-07-15</c:v>
                </c:pt>
                <c:pt idx="369">
                  <c:v>2019-07-16</c:v>
                </c:pt>
                <c:pt idx="370">
                  <c:v>2019-07-17</c:v>
                </c:pt>
                <c:pt idx="371">
                  <c:v>2019-07-18</c:v>
                </c:pt>
                <c:pt idx="372">
                  <c:v>2019-07-19</c:v>
                </c:pt>
                <c:pt idx="373">
                  <c:v>2019-07-22</c:v>
                </c:pt>
                <c:pt idx="374">
                  <c:v>2019-07-23</c:v>
                </c:pt>
                <c:pt idx="375">
                  <c:v>2019-07-24</c:v>
                </c:pt>
                <c:pt idx="376">
                  <c:v>2019-07-25</c:v>
                </c:pt>
                <c:pt idx="377">
                  <c:v>2019-07-26</c:v>
                </c:pt>
                <c:pt idx="378">
                  <c:v>2019-07-29</c:v>
                </c:pt>
                <c:pt idx="379">
                  <c:v>2019-07-30</c:v>
                </c:pt>
                <c:pt idx="380">
                  <c:v>2019-07-31</c:v>
                </c:pt>
                <c:pt idx="381">
                  <c:v>2019-08-01</c:v>
                </c:pt>
                <c:pt idx="382">
                  <c:v>2019-08-02</c:v>
                </c:pt>
                <c:pt idx="383">
                  <c:v>2019-08-05</c:v>
                </c:pt>
                <c:pt idx="384">
                  <c:v>2019-08-06</c:v>
                </c:pt>
                <c:pt idx="385">
                  <c:v>2019-08-07</c:v>
                </c:pt>
                <c:pt idx="386">
                  <c:v>2019-08-08</c:v>
                </c:pt>
                <c:pt idx="387">
                  <c:v>2019-08-09</c:v>
                </c:pt>
                <c:pt idx="388">
                  <c:v>2019-08-12</c:v>
                </c:pt>
                <c:pt idx="389">
                  <c:v>2019-08-13</c:v>
                </c:pt>
                <c:pt idx="390">
                  <c:v>2019-08-14</c:v>
                </c:pt>
                <c:pt idx="391">
                  <c:v>2019-08-15</c:v>
                </c:pt>
                <c:pt idx="392">
                  <c:v>2019-08-16</c:v>
                </c:pt>
                <c:pt idx="393">
                  <c:v>2019-08-19</c:v>
                </c:pt>
                <c:pt idx="394">
                  <c:v>2019-08-20</c:v>
                </c:pt>
                <c:pt idx="395">
                  <c:v>2019-08-21</c:v>
                </c:pt>
                <c:pt idx="396">
                  <c:v>2019-08-22</c:v>
                </c:pt>
                <c:pt idx="397">
                  <c:v>2019-08-23</c:v>
                </c:pt>
                <c:pt idx="398">
                  <c:v>2019-08-26</c:v>
                </c:pt>
                <c:pt idx="399">
                  <c:v>2019-08-27</c:v>
                </c:pt>
                <c:pt idx="400">
                  <c:v>2019-08-28</c:v>
                </c:pt>
                <c:pt idx="401">
                  <c:v>2019-08-29</c:v>
                </c:pt>
                <c:pt idx="402">
                  <c:v>2019-08-30</c:v>
                </c:pt>
                <c:pt idx="403">
                  <c:v>2019-09-02</c:v>
                </c:pt>
                <c:pt idx="404">
                  <c:v>2019-09-03</c:v>
                </c:pt>
                <c:pt idx="405">
                  <c:v>2019-09-04</c:v>
                </c:pt>
                <c:pt idx="406">
                  <c:v>2019-09-05</c:v>
                </c:pt>
                <c:pt idx="407">
                  <c:v>2019-09-06</c:v>
                </c:pt>
                <c:pt idx="408">
                  <c:v>2019-09-09</c:v>
                </c:pt>
                <c:pt idx="409">
                  <c:v>2019-09-10</c:v>
                </c:pt>
                <c:pt idx="410">
                  <c:v>2019-09-11</c:v>
                </c:pt>
                <c:pt idx="411">
                  <c:v>2019-09-12</c:v>
                </c:pt>
                <c:pt idx="412">
                  <c:v>2019-09-16</c:v>
                </c:pt>
                <c:pt idx="413">
                  <c:v>2019-09-17</c:v>
                </c:pt>
                <c:pt idx="414">
                  <c:v>2019-09-18</c:v>
                </c:pt>
                <c:pt idx="415">
                  <c:v>2019-09-19</c:v>
                </c:pt>
                <c:pt idx="416">
                  <c:v>2019-09-20</c:v>
                </c:pt>
                <c:pt idx="417">
                  <c:v>2019-09-23</c:v>
                </c:pt>
                <c:pt idx="418">
                  <c:v>2019-09-24</c:v>
                </c:pt>
                <c:pt idx="419">
                  <c:v>2019-09-25</c:v>
                </c:pt>
                <c:pt idx="420">
                  <c:v>2019-09-26</c:v>
                </c:pt>
                <c:pt idx="421">
                  <c:v>2019-09-27</c:v>
                </c:pt>
                <c:pt idx="422">
                  <c:v>2019-09-30</c:v>
                </c:pt>
                <c:pt idx="423">
                  <c:v>2019-10-08</c:v>
                </c:pt>
                <c:pt idx="424">
                  <c:v>2019-10-09</c:v>
                </c:pt>
                <c:pt idx="425">
                  <c:v>2019-10-10</c:v>
                </c:pt>
                <c:pt idx="426">
                  <c:v>2019-10-11</c:v>
                </c:pt>
                <c:pt idx="427">
                  <c:v>2019-10-14</c:v>
                </c:pt>
                <c:pt idx="428">
                  <c:v>2019-10-15</c:v>
                </c:pt>
                <c:pt idx="429">
                  <c:v>2019-10-16</c:v>
                </c:pt>
                <c:pt idx="430">
                  <c:v>2019-10-17</c:v>
                </c:pt>
                <c:pt idx="431">
                  <c:v>2019-10-18</c:v>
                </c:pt>
                <c:pt idx="432">
                  <c:v>2019-10-21</c:v>
                </c:pt>
                <c:pt idx="433">
                  <c:v>2019-10-22</c:v>
                </c:pt>
                <c:pt idx="434">
                  <c:v>2019-10-23</c:v>
                </c:pt>
                <c:pt idx="435">
                  <c:v>2019-10-24</c:v>
                </c:pt>
                <c:pt idx="436">
                  <c:v>2019-10-25</c:v>
                </c:pt>
                <c:pt idx="437">
                  <c:v>2019-10-28</c:v>
                </c:pt>
                <c:pt idx="438">
                  <c:v>2019-10-29</c:v>
                </c:pt>
                <c:pt idx="439">
                  <c:v>2019-10-30</c:v>
                </c:pt>
                <c:pt idx="440">
                  <c:v>2019-10-31</c:v>
                </c:pt>
                <c:pt idx="441">
                  <c:v>2019-11-01</c:v>
                </c:pt>
                <c:pt idx="442">
                  <c:v>2019-11-04</c:v>
                </c:pt>
                <c:pt idx="443">
                  <c:v>2019-11-05</c:v>
                </c:pt>
                <c:pt idx="444">
                  <c:v>2019-11-06</c:v>
                </c:pt>
                <c:pt idx="445">
                  <c:v>2019-11-07</c:v>
                </c:pt>
                <c:pt idx="446">
                  <c:v>2019-11-08</c:v>
                </c:pt>
                <c:pt idx="447">
                  <c:v>2019-11-11</c:v>
                </c:pt>
                <c:pt idx="448">
                  <c:v>2019-11-12</c:v>
                </c:pt>
                <c:pt idx="449">
                  <c:v>2019-11-13</c:v>
                </c:pt>
                <c:pt idx="450">
                  <c:v>2019-11-14</c:v>
                </c:pt>
                <c:pt idx="451">
                  <c:v>2019-11-15</c:v>
                </c:pt>
                <c:pt idx="452">
                  <c:v>2019-11-18</c:v>
                </c:pt>
                <c:pt idx="453">
                  <c:v>2019-11-19</c:v>
                </c:pt>
                <c:pt idx="454">
                  <c:v>2019-11-20</c:v>
                </c:pt>
                <c:pt idx="455">
                  <c:v>2019-11-21</c:v>
                </c:pt>
                <c:pt idx="456">
                  <c:v>2019-11-22</c:v>
                </c:pt>
                <c:pt idx="457">
                  <c:v>2019-11-25</c:v>
                </c:pt>
                <c:pt idx="458">
                  <c:v>2019-11-26</c:v>
                </c:pt>
                <c:pt idx="459">
                  <c:v>2019-11-27</c:v>
                </c:pt>
                <c:pt idx="460">
                  <c:v>2019-11-28</c:v>
                </c:pt>
                <c:pt idx="461">
                  <c:v>2019-11-29</c:v>
                </c:pt>
                <c:pt idx="462">
                  <c:v>2019-12-02</c:v>
                </c:pt>
                <c:pt idx="463">
                  <c:v>2019-12-03</c:v>
                </c:pt>
                <c:pt idx="464">
                  <c:v>2019-12-04</c:v>
                </c:pt>
                <c:pt idx="465">
                  <c:v>2019-12-05</c:v>
                </c:pt>
                <c:pt idx="466">
                  <c:v>2019-12-06</c:v>
                </c:pt>
                <c:pt idx="467">
                  <c:v>2019-12-09</c:v>
                </c:pt>
                <c:pt idx="468">
                  <c:v>2019-12-10</c:v>
                </c:pt>
                <c:pt idx="469">
                  <c:v>2019-12-11</c:v>
                </c:pt>
                <c:pt idx="470">
                  <c:v>2019-12-12</c:v>
                </c:pt>
                <c:pt idx="471">
                  <c:v>2019-12-13</c:v>
                </c:pt>
                <c:pt idx="472">
                  <c:v>2019-12-16</c:v>
                </c:pt>
                <c:pt idx="473">
                  <c:v>2019-12-17</c:v>
                </c:pt>
                <c:pt idx="474">
                  <c:v>2019-12-18</c:v>
                </c:pt>
                <c:pt idx="475">
                  <c:v>2019-12-19</c:v>
                </c:pt>
                <c:pt idx="476">
                  <c:v>2019-12-20</c:v>
                </c:pt>
                <c:pt idx="477">
                  <c:v>2019-12-23</c:v>
                </c:pt>
                <c:pt idx="478">
                  <c:v>2019-12-24</c:v>
                </c:pt>
                <c:pt idx="479">
                  <c:v>2019-12-25</c:v>
                </c:pt>
                <c:pt idx="480">
                  <c:v>2019-12-26</c:v>
                </c:pt>
                <c:pt idx="481">
                  <c:v>2019-12-27</c:v>
                </c:pt>
                <c:pt idx="482">
                  <c:v>2019-12-30</c:v>
                </c:pt>
                <c:pt idx="483">
                  <c:v>2019-12-31</c:v>
                </c:pt>
                <c:pt idx="484">
                  <c:v>2020-01-02</c:v>
                </c:pt>
                <c:pt idx="485">
                  <c:v>2020-01-03</c:v>
                </c:pt>
                <c:pt idx="486">
                  <c:v>2020-01-06</c:v>
                </c:pt>
                <c:pt idx="487">
                  <c:v>2020-01-07</c:v>
                </c:pt>
                <c:pt idx="488">
                  <c:v>2020-01-08</c:v>
                </c:pt>
                <c:pt idx="489">
                  <c:v>2020-01-09</c:v>
                </c:pt>
                <c:pt idx="490">
                  <c:v>2020-01-10</c:v>
                </c:pt>
                <c:pt idx="491">
                  <c:v>2020-01-13</c:v>
                </c:pt>
                <c:pt idx="492">
                  <c:v>2020-01-14</c:v>
                </c:pt>
                <c:pt idx="493">
                  <c:v>2020-01-15</c:v>
                </c:pt>
                <c:pt idx="494">
                  <c:v>2020-01-16</c:v>
                </c:pt>
                <c:pt idx="495">
                  <c:v>2020-01-17</c:v>
                </c:pt>
                <c:pt idx="496">
                  <c:v>2020-01-20</c:v>
                </c:pt>
                <c:pt idx="497">
                  <c:v>2020-01-21</c:v>
                </c:pt>
                <c:pt idx="498">
                  <c:v>2020-02-10</c:v>
                </c:pt>
                <c:pt idx="499">
                  <c:v>2020-02-11</c:v>
                </c:pt>
                <c:pt idx="500">
                  <c:v>2020-02-12</c:v>
                </c:pt>
                <c:pt idx="501">
                  <c:v>2020-02-13</c:v>
                </c:pt>
                <c:pt idx="502">
                  <c:v>2020-02-14</c:v>
                </c:pt>
                <c:pt idx="503">
                  <c:v>2020-02-17</c:v>
                </c:pt>
                <c:pt idx="504">
                  <c:v>2020-02-18</c:v>
                </c:pt>
                <c:pt idx="505">
                  <c:v>2020-02-19</c:v>
                </c:pt>
                <c:pt idx="506">
                  <c:v>2020-02-20</c:v>
                </c:pt>
                <c:pt idx="507">
                  <c:v>2020-02-21</c:v>
                </c:pt>
                <c:pt idx="508">
                  <c:v>2020-02-24</c:v>
                </c:pt>
                <c:pt idx="509">
                  <c:v>2020-02-25</c:v>
                </c:pt>
                <c:pt idx="510">
                  <c:v>2020-02-26</c:v>
                </c:pt>
                <c:pt idx="511">
                  <c:v>2020-02-27</c:v>
                </c:pt>
                <c:pt idx="512">
                  <c:v>2020-02-28</c:v>
                </c:pt>
                <c:pt idx="513">
                  <c:v>2020-03-02</c:v>
                </c:pt>
                <c:pt idx="514">
                  <c:v>2020-03-03</c:v>
                </c:pt>
                <c:pt idx="515">
                  <c:v>2020-03-04</c:v>
                </c:pt>
                <c:pt idx="516">
                  <c:v>2020-03-05</c:v>
                </c:pt>
                <c:pt idx="517">
                  <c:v>2020-03-06</c:v>
                </c:pt>
                <c:pt idx="518">
                  <c:v>2020-03-09</c:v>
                </c:pt>
                <c:pt idx="519">
                  <c:v>2020-03-10</c:v>
                </c:pt>
                <c:pt idx="520">
                  <c:v>2020-03-11</c:v>
                </c:pt>
                <c:pt idx="521">
                  <c:v>2020-03-12</c:v>
                </c:pt>
                <c:pt idx="522">
                  <c:v>2020-03-13</c:v>
                </c:pt>
                <c:pt idx="523">
                  <c:v>2020-03-16</c:v>
                </c:pt>
                <c:pt idx="524">
                  <c:v>2020-03-17</c:v>
                </c:pt>
                <c:pt idx="525">
                  <c:v>2020-03-18</c:v>
                </c:pt>
                <c:pt idx="526">
                  <c:v>2020-03-19</c:v>
                </c:pt>
                <c:pt idx="527">
                  <c:v>2020-03-20</c:v>
                </c:pt>
                <c:pt idx="528">
                  <c:v>2020-03-23</c:v>
                </c:pt>
                <c:pt idx="529">
                  <c:v>2020-03-24</c:v>
                </c:pt>
                <c:pt idx="530">
                  <c:v>2020-03-25</c:v>
                </c:pt>
                <c:pt idx="531">
                  <c:v>2020-03-26</c:v>
                </c:pt>
                <c:pt idx="532">
                  <c:v>2020-03-27</c:v>
                </c:pt>
                <c:pt idx="533">
                  <c:v>2020-03-30</c:v>
                </c:pt>
                <c:pt idx="534">
                  <c:v>2020-03-31</c:v>
                </c:pt>
                <c:pt idx="535">
                  <c:v>2020-04-01</c:v>
                </c:pt>
                <c:pt idx="536">
                  <c:v>2020-04-02</c:v>
                </c:pt>
                <c:pt idx="537">
                  <c:v>2020-04-03</c:v>
                </c:pt>
                <c:pt idx="538">
                  <c:v>2020-04-07</c:v>
                </c:pt>
                <c:pt idx="539">
                  <c:v>2020-04-08</c:v>
                </c:pt>
                <c:pt idx="540">
                  <c:v>2020-04-09</c:v>
                </c:pt>
                <c:pt idx="541">
                  <c:v>2020-04-10</c:v>
                </c:pt>
                <c:pt idx="542">
                  <c:v>2020-04-13</c:v>
                </c:pt>
                <c:pt idx="543">
                  <c:v>2020-04-14</c:v>
                </c:pt>
                <c:pt idx="544">
                  <c:v>2020-04-15</c:v>
                </c:pt>
                <c:pt idx="545">
                  <c:v>2020-04-16</c:v>
                </c:pt>
                <c:pt idx="546">
                  <c:v>2020-04-17</c:v>
                </c:pt>
                <c:pt idx="547">
                  <c:v>2020-04-20</c:v>
                </c:pt>
                <c:pt idx="548">
                  <c:v>2020-04-21</c:v>
                </c:pt>
                <c:pt idx="549">
                  <c:v>2020-04-22</c:v>
                </c:pt>
                <c:pt idx="550">
                  <c:v>2020-04-23</c:v>
                </c:pt>
                <c:pt idx="551">
                  <c:v>2020-04-24</c:v>
                </c:pt>
                <c:pt idx="552">
                  <c:v>2020-04-27</c:v>
                </c:pt>
                <c:pt idx="553">
                  <c:v>2020-04-28</c:v>
                </c:pt>
                <c:pt idx="554">
                  <c:v>2020-04-29</c:v>
                </c:pt>
                <c:pt idx="555">
                  <c:v>2020-04-30</c:v>
                </c:pt>
                <c:pt idx="556">
                  <c:v>2020-05-06</c:v>
                </c:pt>
                <c:pt idx="557">
                  <c:v>2020-05-07</c:v>
                </c:pt>
                <c:pt idx="558">
                  <c:v>2020-05-08</c:v>
                </c:pt>
                <c:pt idx="559">
                  <c:v>2020-05-11</c:v>
                </c:pt>
                <c:pt idx="560">
                  <c:v>2020-05-12</c:v>
                </c:pt>
                <c:pt idx="561">
                  <c:v>2020-05-13</c:v>
                </c:pt>
                <c:pt idx="562">
                  <c:v>2020-05-14</c:v>
                </c:pt>
                <c:pt idx="563">
                  <c:v>2020-05-15</c:v>
                </c:pt>
                <c:pt idx="564">
                  <c:v>2020-05-18</c:v>
                </c:pt>
                <c:pt idx="565">
                  <c:v>2020-05-19</c:v>
                </c:pt>
                <c:pt idx="566">
                  <c:v>2020-05-20</c:v>
                </c:pt>
                <c:pt idx="567">
                  <c:v>2020-05-21</c:v>
                </c:pt>
                <c:pt idx="568">
                  <c:v>2020-05-22</c:v>
                </c:pt>
                <c:pt idx="569">
                  <c:v>2020-05-25</c:v>
                </c:pt>
                <c:pt idx="570">
                  <c:v>2020-05-26</c:v>
                </c:pt>
                <c:pt idx="571">
                  <c:v>2020-05-27</c:v>
                </c:pt>
                <c:pt idx="572">
                  <c:v>2020-05-28</c:v>
                </c:pt>
                <c:pt idx="573">
                  <c:v>2020-05-29</c:v>
                </c:pt>
                <c:pt idx="574">
                  <c:v>2020-06-01</c:v>
                </c:pt>
                <c:pt idx="575">
                  <c:v>2020-06-02</c:v>
                </c:pt>
                <c:pt idx="576">
                  <c:v>2020-06-03</c:v>
                </c:pt>
                <c:pt idx="577">
                  <c:v>2020-06-04</c:v>
                </c:pt>
                <c:pt idx="578">
                  <c:v>2020-06-05</c:v>
                </c:pt>
                <c:pt idx="579">
                  <c:v>2020-06-08</c:v>
                </c:pt>
                <c:pt idx="580">
                  <c:v>2020-06-09</c:v>
                </c:pt>
                <c:pt idx="581">
                  <c:v>2020-06-10</c:v>
                </c:pt>
                <c:pt idx="582">
                  <c:v>2020-06-11</c:v>
                </c:pt>
                <c:pt idx="583">
                  <c:v>2020-06-12</c:v>
                </c:pt>
                <c:pt idx="584">
                  <c:v>2020-06-15</c:v>
                </c:pt>
                <c:pt idx="585">
                  <c:v>2020-06-16</c:v>
                </c:pt>
                <c:pt idx="586">
                  <c:v>2020-06-17</c:v>
                </c:pt>
                <c:pt idx="587">
                  <c:v>2020-06-18</c:v>
                </c:pt>
                <c:pt idx="588">
                  <c:v>2020-06-19</c:v>
                </c:pt>
                <c:pt idx="589">
                  <c:v>2020-06-22</c:v>
                </c:pt>
                <c:pt idx="590">
                  <c:v>2020-06-23</c:v>
                </c:pt>
                <c:pt idx="591">
                  <c:v>2020-06-24</c:v>
                </c:pt>
                <c:pt idx="592">
                  <c:v>2020-06-29</c:v>
                </c:pt>
                <c:pt idx="593">
                  <c:v>2020-06-30</c:v>
                </c:pt>
                <c:pt idx="594">
                  <c:v>2020-07-01</c:v>
                </c:pt>
                <c:pt idx="595">
                  <c:v>2020-07-02</c:v>
                </c:pt>
                <c:pt idx="596">
                  <c:v>2020-07-03</c:v>
                </c:pt>
                <c:pt idx="597">
                  <c:v>2020-07-06</c:v>
                </c:pt>
                <c:pt idx="598">
                  <c:v>2020-07-07</c:v>
                </c:pt>
                <c:pt idx="599">
                  <c:v>2020-07-08</c:v>
                </c:pt>
                <c:pt idx="600">
                  <c:v>2020-07-09</c:v>
                </c:pt>
                <c:pt idx="601">
                  <c:v>2020-07-10</c:v>
                </c:pt>
                <c:pt idx="602">
                  <c:v>2020-07-13</c:v>
                </c:pt>
                <c:pt idx="603">
                  <c:v>2020-07-14</c:v>
                </c:pt>
                <c:pt idx="604">
                  <c:v>2020-07-15</c:v>
                </c:pt>
                <c:pt idx="605">
                  <c:v>2020-07-16</c:v>
                </c:pt>
                <c:pt idx="606">
                  <c:v>2020-07-17</c:v>
                </c:pt>
                <c:pt idx="607">
                  <c:v>2020-07-20</c:v>
                </c:pt>
                <c:pt idx="608">
                  <c:v>2020-07-21</c:v>
                </c:pt>
                <c:pt idx="609">
                  <c:v>2020-07-22</c:v>
                </c:pt>
                <c:pt idx="610">
                  <c:v>2020-07-23</c:v>
                </c:pt>
                <c:pt idx="611">
                  <c:v>2020-07-24</c:v>
                </c:pt>
                <c:pt idx="612">
                  <c:v>2020-07-27</c:v>
                </c:pt>
                <c:pt idx="613">
                  <c:v>2020-07-28</c:v>
                </c:pt>
                <c:pt idx="614">
                  <c:v>2020-07-29</c:v>
                </c:pt>
                <c:pt idx="615">
                  <c:v>2020-07-30</c:v>
                </c:pt>
                <c:pt idx="616">
                  <c:v>2020-07-31</c:v>
                </c:pt>
                <c:pt idx="617">
                  <c:v>2020-08-03</c:v>
                </c:pt>
                <c:pt idx="618">
                  <c:v>2020-08-04</c:v>
                </c:pt>
                <c:pt idx="619">
                  <c:v>2020-08-05</c:v>
                </c:pt>
                <c:pt idx="620">
                  <c:v>2020-08-06</c:v>
                </c:pt>
                <c:pt idx="621">
                  <c:v>2020-08-07</c:v>
                </c:pt>
                <c:pt idx="622">
                  <c:v>2020-08-10</c:v>
                </c:pt>
                <c:pt idx="623">
                  <c:v>2020-08-11</c:v>
                </c:pt>
                <c:pt idx="624">
                  <c:v>2020-08-12</c:v>
                </c:pt>
                <c:pt idx="625">
                  <c:v>2020-08-13</c:v>
                </c:pt>
                <c:pt idx="626">
                  <c:v>2020-08-14</c:v>
                </c:pt>
                <c:pt idx="627">
                  <c:v>2020-08-17</c:v>
                </c:pt>
                <c:pt idx="628">
                  <c:v>2020-08-18</c:v>
                </c:pt>
                <c:pt idx="629">
                  <c:v>2020-08-19</c:v>
                </c:pt>
                <c:pt idx="630">
                  <c:v>2020-08-20</c:v>
                </c:pt>
                <c:pt idx="631">
                  <c:v>2020-08-21</c:v>
                </c:pt>
                <c:pt idx="632">
                  <c:v>2020-08-24</c:v>
                </c:pt>
                <c:pt idx="633">
                  <c:v>2020-08-25</c:v>
                </c:pt>
                <c:pt idx="634">
                  <c:v>2020-08-26</c:v>
                </c:pt>
                <c:pt idx="635">
                  <c:v>2020-08-27</c:v>
                </c:pt>
                <c:pt idx="636">
                  <c:v>2020-08-28</c:v>
                </c:pt>
                <c:pt idx="637">
                  <c:v>2020-08-31</c:v>
                </c:pt>
                <c:pt idx="638">
                  <c:v>2020-09-01</c:v>
                </c:pt>
                <c:pt idx="639">
                  <c:v>2020-09-02</c:v>
                </c:pt>
                <c:pt idx="640">
                  <c:v>2020-09-03</c:v>
                </c:pt>
                <c:pt idx="641">
                  <c:v>2020-09-04</c:v>
                </c:pt>
                <c:pt idx="642">
                  <c:v>2020-09-07</c:v>
                </c:pt>
                <c:pt idx="643">
                  <c:v>2020-09-08</c:v>
                </c:pt>
                <c:pt idx="644">
                  <c:v>2020-09-09</c:v>
                </c:pt>
                <c:pt idx="645">
                  <c:v>2020-09-10</c:v>
                </c:pt>
                <c:pt idx="646">
                  <c:v>2020-09-11</c:v>
                </c:pt>
                <c:pt idx="647">
                  <c:v>2020-09-14</c:v>
                </c:pt>
                <c:pt idx="648">
                  <c:v>2020-09-15</c:v>
                </c:pt>
                <c:pt idx="649">
                  <c:v>2020-09-16</c:v>
                </c:pt>
                <c:pt idx="650">
                  <c:v>2020-09-17</c:v>
                </c:pt>
                <c:pt idx="651">
                  <c:v>2020-09-18</c:v>
                </c:pt>
                <c:pt idx="652">
                  <c:v>2020-09-21</c:v>
                </c:pt>
                <c:pt idx="653">
                  <c:v>2020-09-22</c:v>
                </c:pt>
                <c:pt idx="654">
                  <c:v>2020-09-23</c:v>
                </c:pt>
                <c:pt idx="655">
                  <c:v>2020-09-24</c:v>
                </c:pt>
                <c:pt idx="656">
                  <c:v>2020-09-25</c:v>
                </c:pt>
                <c:pt idx="657">
                  <c:v>2020-09-28</c:v>
                </c:pt>
                <c:pt idx="658">
                  <c:v>2020-09-29</c:v>
                </c:pt>
                <c:pt idx="659">
                  <c:v>2020-09-30</c:v>
                </c:pt>
                <c:pt idx="660">
                  <c:v>2020-10-09</c:v>
                </c:pt>
                <c:pt idx="661">
                  <c:v>2020-10-10</c:v>
                </c:pt>
                <c:pt idx="662">
                  <c:v>2020-10-12</c:v>
                </c:pt>
                <c:pt idx="663">
                  <c:v>2020-10-13</c:v>
                </c:pt>
                <c:pt idx="664">
                  <c:v>2020-10-14</c:v>
                </c:pt>
                <c:pt idx="665">
                  <c:v>2020-10-15</c:v>
                </c:pt>
                <c:pt idx="666">
                  <c:v>2020-10-16</c:v>
                </c:pt>
                <c:pt idx="667">
                  <c:v>2020-10-19</c:v>
                </c:pt>
                <c:pt idx="668">
                  <c:v>2020-10-20</c:v>
                </c:pt>
                <c:pt idx="669">
                  <c:v>2020-10-21</c:v>
                </c:pt>
                <c:pt idx="670">
                  <c:v>2020-10-22</c:v>
                </c:pt>
                <c:pt idx="671">
                  <c:v>2020-10-23</c:v>
                </c:pt>
                <c:pt idx="672">
                  <c:v>2020-10-26</c:v>
                </c:pt>
                <c:pt idx="673">
                  <c:v>2020-10-27</c:v>
                </c:pt>
                <c:pt idx="674">
                  <c:v>2020-10-28</c:v>
                </c:pt>
                <c:pt idx="675">
                  <c:v>2020-10-29</c:v>
                </c:pt>
                <c:pt idx="676">
                  <c:v>2020-10-30</c:v>
                </c:pt>
                <c:pt idx="677">
                  <c:v>2020-11-02</c:v>
                </c:pt>
                <c:pt idx="678">
                  <c:v>2020-11-03</c:v>
                </c:pt>
                <c:pt idx="679">
                  <c:v>2020-11-04</c:v>
                </c:pt>
                <c:pt idx="680">
                  <c:v>2020-11-05</c:v>
                </c:pt>
                <c:pt idx="681">
                  <c:v>2020-11-06</c:v>
                </c:pt>
                <c:pt idx="682">
                  <c:v>2020-11-09</c:v>
                </c:pt>
                <c:pt idx="683">
                  <c:v>2020-11-10</c:v>
                </c:pt>
                <c:pt idx="684">
                  <c:v>2020-11-11</c:v>
                </c:pt>
                <c:pt idx="685">
                  <c:v>2020-11-12</c:v>
                </c:pt>
                <c:pt idx="686">
                  <c:v>2020-11-13</c:v>
                </c:pt>
                <c:pt idx="687">
                  <c:v>2020-11-16</c:v>
                </c:pt>
                <c:pt idx="688">
                  <c:v>2020-11-17</c:v>
                </c:pt>
                <c:pt idx="689">
                  <c:v>2020-11-18</c:v>
                </c:pt>
                <c:pt idx="690">
                  <c:v>2020-11-19</c:v>
                </c:pt>
                <c:pt idx="691">
                  <c:v>2020-11-20</c:v>
                </c:pt>
                <c:pt idx="692">
                  <c:v>2020-11-23</c:v>
                </c:pt>
                <c:pt idx="693">
                  <c:v>2020-11-24</c:v>
                </c:pt>
                <c:pt idx="694">
                  <c:v>2020-11-25</c:v>
                </c:pt>
                <c:pt idx="695">
                  <c:v>2020-11-26</c:v>
                </c:pt>
                <c:pt idx="696">
                  <c:v>2020-11-27</c:v>
                </c:pt>
                <c:pt idx="697">
                  <c:v>2020-11-30</c:v>
                </c:pt>
                <c:pt idx="698">
                  <c:v>2020-12-01</c:v>
                </c:pt>
                <c:pt idx="699">
                  <c:v>2020-12-02</c:v>
                </c:pt>
                <c:pt idx="700">
                  <c:v>2020-12-03</c:v>
                </c:pt>
                <c:pt idx="701">
                  <c:v>2020-12-04</c:v>
                </c:pt>
                <c:pt idx="702">
                  <c:v>2020-12-07</c:v>
                </c:pt>
                <c:pt idx="703">
                  <c:v>2020-12-08</c:v>
                </c:pt>
                <c:pt idx="704">
                  <c:v>2020-12-09</c:v>
                </c:pt>
                <c:pt idx="705">
                  <c:v>2020-12-10</c:v>
                </c:pt>
                <c:pt idx="706">
                  <c:v>2020-12-11</c:v>
                </c:pt>
                <c:pt idx="707">
                  <c:v>2020-12-14</c:v>
                </c:pt>
                <c:pt idx="708">
                  <c:v>2020-12-15</c:v>
                </c:pt>
                <c:pt idx="709">
                  <c:v>2020-12-16</c:v>
                </c:pt>
                <c:pt idx="710">
                  <c:v>2020-12-17</c:v>
                </c:pt>
                <c:pt idx="711">
                  <c:v>2020-12-18</c:v>
                </c:pt>
                <c:pt idx="712">
                  <c:v>2020-12-21</c:v>
                </c:pt>
                <c:pt idx="713">
                  <c:v>2020-12-22</c:v>
                </c:pt>
                <c:pt idx="714">
                  <c:v>2020-12-23</c:v>
                </c:pt>
                <c:pt idx="715">
                  <c:v>2020-12-24</c:v>
                </c:pt>
                <c:pt idx="716">
                  <c:v>2020-12-25</c:v>
                </c:pt>
                <c:pt idx="717">
                  <c:v>2020-12-28</c:v>
                </c:pt>
                <c:pt idx="718">
                  <c:v>2020-12-29</c:v>
                </c:pt>
                <c:pt idx="719">
                  <c:v>2020-12-30</c:v>
                </c:pt>
                <c:pt idx="720">
                  <c:v>2020-12-31</c:v>
                </c:pt>
                <c:pt idx="721">
                  <c:v>2021-01-04</c:v>
                </c:pt>
                <c:pt idx="722">
                  <c:v>2021-01-05</c:v>
                </c:pt>
                <c:pt idx="723">
                  <c:v>2021-01-06</c:v>
                </c:pt>
                <c:pt idx="724">
                  <c:v>2021-01-07</c:v>
                </c:pt>
                <c:pt idx="725">
                  <c:v>2021-01-08</c:v>
                </c:pt>
                <c:pt idx="726">
                  <c:v>2021-01-11</c:v>
                </c:pt>
                <c:pt idx="727">
                  <c:v>2021-01-12</c:v>
                </c:pt>
                <c:pt idx="728">
                  <c:v>2021-01-13</c:v>
                </c:pt>
                <c:pt idx="729">
                  <c:v>2021-01-14</c:v>
                </c:pt>
                <c:pt idx="730">
                  <c:v>2021-01-15</c:v>
                </c:pt>
                <c:pt idx="731">
                  <c:v>2021-01-18</c:v>
                </c:pt>
                <c:pt idx="732">
                  <c:v>2021-01-19</c:v>
                </c:pt>
                <c:pt idx="733">
                  <c:v>2021-01-20</c:v>
                </c:pt>
                <c:pt idx="734">
                  <c:v>2021-01-21</c:v>
                </c:pt>
                <c:pt idx="735">
                  <c:v>2021-01-22</c:v>
                </c:pt>
                <c:pt idx="736">
                  <c:v>2021-01-25</c:v>
                </c:pt>
                <c:pt idx="737">
                  <c:v>2021-01-26</c:v>
                </c:pt>
                <c:pt idx="738">
                  <c:v>2021-01-27</c:v>
                </c:pt>
                <c:pt idx="739">
                  <c:v>2021-01-28</c:v>
                </c:pt>
                <c:pt idx="740">
                  <c:v>2021-01-29</c:v>
                </c:pt>
                <c:pt idx="741">
                  <c:v>2021-02-01</c:v>
                </c:pt>
                <c:pt idx="742">
                  <c:v>2021-02-02</c:v>
                </c:pt>
                <c:pt idx="743">
                  <c:v>2021-02-03</c:v>
                </c:pt>
                <c:pt idx="744">
                  <c:v>2021-02-04</c:v>
                </c:pt>
                <c:pt idx="745">
                  <c:v>2021-02-05</c:v>
                </c:pt>
                <c:pt idx="746">
                  <c:v>2021-02-07</c:v>
                </c:pt>
                <c:pt idx="747">
                  <c:v>2021-02-08</c:v>
                </c:pt>
                <c:pt idx="748">
                  <c:v>2021-02-09</c:v>
                </c:pt>
                <c:pt idx="749">
                  <c:v>2021-02-10</c:v>
                </c:pt>
                <c:pt idx="750">
                  <c:v>2021-02-18</c:v>
                </c:pt>
                <c:pt idx="751">
                  <c:v>2021-02-19</c:v>
                </c:pt>
                <c:pt idx="752">
                  <c:v>2021-02-20</c:v>
                </c:pt>
                <c:pt idx="753">
                  <c:v>2021-02-22</c:v>
                </c:pt>
                <c:pt idx="754">
                  <c:v>2021-02-23</c:v>
                </c:pt>
                <c:pt idx="755">
                  <c:v>2021-02-24</c:v>
                </c:pt>
                <c:pt idx="756">
                  <c:v>2021-02-25</c:v>
                </c:pt>
                <c:pt idx="757">
                  <c:v>2021-02-26</c:v>
                </c:pt>
                <c:pt idx="758">
                  <c:v>2021-03-01</c:v>
                </c:pt>
                <c:pt idx="759">
                  <c:v>2021-03-02</c:v>
                </c:pt>
                <c:pt idx="760">
                  <c:v>2021-03-03</c:v>
                </c:pt>
                <c:pt idx="761">
                  <c:v>2021-03-04</c:v>
                </c:pt>
                <c:pt idx="762">
                  <c:v>2021-03-05</c:v>
                </c:pt>
                <c:pt idx="763">
                  <c:v>2021-03-08</c:v>
                </c:pt>
                <c:pt idx="764">
                  <c:v>2021-03-09</c:v>
                </c:pt>
                <c:pt idx="765">
                  <c:v>2021-03-10</c:v>
                </c:pt>
                <c:pt idx="766">
                  <c:v>2021-03-11</c:v>
                </c:pt>
                <c:pt idx="767">
                  <c:v>2021-03-12</c:v>
                </c:pt>
                <c:pt idx="768">
                  <c:v>2021-03-15</c:v>
                </c:pt>
                <c:pt idx="769">
                  <c:v>2021-03-16</c:v>
                </c:pt>
                <c:pt idx="770">
                  <c:v>2021-03-17</c:v>
                </c:pt>
                <c:pt idx="771">
                  <c:v>2021-03-18</c:v>
                </c:pt>
                <c:pt idx="772">
                  <c:v>2021-03-19</c:v>
                </c:pt>
                <c:pt idx="773">
                  <c:v>2021-03-22</c:v>
                </c:pt>
                <c:pt idx="774">
                  <c:v>2021-03-23</c:v>
                </c:pt>
                <c:pt idx="775">
                  <c:v>2021-03-24</c:v>
                </c:pt>
                <c:pt idx="776">
                  <c:v>2021-03-25</c:v>
                </c:pt>
                <c:pt idx="777">
                  <c:v>2021-03-26</c:v>
                </c:pt>
                <c:pt idx="778">
                  <c:v>2021-03-29</c:v>
                </c:pt>
                <c:pt idx="779">
                  <c:v>2021-03-30</c:v>
                </c:pt>
                <c:pt idx="780">
                  <c:v>2021-03-31</c:v>
                </c:pt>
                <c:pt idx="781">
                  <c:v>2021-04-01</c:v>
                </c:pt>
                <c:pt idx="782">
                  <c:v>2021-04-02</c:v>
                </c:pt>
                <c:pt idx="783">
                  <c:v>2021-04-06</c:v>
                </c:pt>
                <c:pt idx="784">
                  <c:v>2021-04-07</c:v>
                </c:pt>
                <c:pt idx="785">
                  <c:v>2021-04-08</c:v>
                </c:pt>
                <c:pt idx="786">
                  <c:v>2021-04-09</c:v>
                </c:pt>
                <c:pt idx="787">
                  <c:v>2021-04-12</c:v>
                </c:pt>
                <c:pt idx="788">
                  <c:v>2021-04-13</c:v>
                </c:pt>
                <c:pt idx="789">
                  <c:v>2021-04-14</c:v>
                </c:pt>
                <c:pt idx="790">
                  <c:v>2021-04-15</c:v>
                </c:pt>
                <c:pt idx="791">
                  <c:v>2021-04-16</c:v>
                </c:pt>
                <c:pt idx="792">
                  <c:v>2021-04-19</c:v>
                </c:pt>
                <c:pt idx="793">
                  <c:v>2021-04-20</c:v>
                </c:pt>
                <c:pt idx="794">
                  <c:v>2021-04-21</c:v>
                </c:pt>
                <c:pt idx="795">
                  <c:v>2021-04-22</c:v>
                </c:pt>
                <c:pt idx="796">
                  <c:v>2021-04-23</c:v>
                </c:pt>
                <c:pt idx="797">
                  <c:v>2021-04-25</c:v>
                </c:pt>
                <c:pt idx="798">
                  <c:v>2021-04-26</c:v>
                </c:pt>
                <c:pt idx="799">
                  <c:v>2021-04-27</c:v>
                </c:pt>
                <c:pt idx="800">
                  <c:v>2021-04-28</c:v>
                </c:pt>
                <c:pt idx="801">
                  <c:v>2021-04-29</c:v>
                </c:pt>
                <c:pt idx="802">
                  <c:v>2021-04-30</c:v>
                </c:pt>
              </c:strCache>
            </c:strRef>
          </c:cat>
          <c:val>
            <c:numRef>
              <c:f>Sheet1!$C$2:$C$804</c:f>
              <c:numCache>
                <c:formatCode>General</c:formatCode>
                <c:ptCount val="803"/>
                <c:pt idx="0">
                  <c:v>785.3</c:v>
                </c:pt>
                <c:pt idx="1">
                  <c:v>794.1</c:v>
                </c:pt>
                <c:pt idx="2">
                  <c:v>799.4</c:v>
                </c:pt>
                <c:pt idx="3">
                  <c:v>799.3</c:v>
                </c:pt>
                <c:pt idx="4">
                  <c:v>799.3</c:v>
                </c:pt>
                <c:pt idx="5">
                  <c:v>781.4</c:v>
                </c:pt>
                <c:pt idx="6">
                  <c:v>782.3</c:v>
                </c:pt>
                <c:pt idx="7">
                  <c:v>793</c:v>
                </c:pt>
                <c:pt idx="8">
                  <c:v>794.6</c:v>
                </c:pt>
                <c:pt idx="9">
                  <c:v>795.2</c:v>
                </c:pt>
                <c:pt idx="10">
                  <c:v>780.2</c:v>
                </c:pt>
                <c:pt idx="11">
                  <c:v>782</c:v>
                </c:pt>
                <c:pt idx="12">
                  <c:v>852.1</c:v>
                </c:pt>
                <c:pt idx="13">
                  <c:v>853.6</c:v>
                </c:pt>
                <c:pt idx="14">
                  <c:v>862.7</c:v>
                </c:pt>
                <c:pt idx="15">
                  <c:v>862.7</c:v>
                </c:pt>
                <c:pt idx="16">
                  <c:v>864.9</c:v>
                </c:pt>
                <c:pt idx="17">
                  <c:v>894.3</c:v>
                </c:pt>
                <c:pt idx="18">
                  <c:v>894.5</c:v>
                </c:pt>
                <c:pt idx="19">
                  <c:v>899</c:v>
                </c:pt>
                <c:pt idx="20">
                  <c:v>899</c:v>
                </c:pt>
                <c:pt idx="21">
                  <c:v>919.5</c:v>
                </c:pt>
                <c:pt idx="22">
                  <c:v>925.6</c:v>
                </c:pt>
                <c:pt idx="23">
                  <c:v>933.1</c:v>
                </c:pt>
                <c:pt idx="24">
                  <c:v>933.1</c:v>
                </c:pt>
                <c:pt idx="25">
                  <c:v>936.2</c:v>
                </c:pt>
                <c:pt idx="26">
                  <c:v>936.2</c:v>
                </c:pt>
                <c:pt idx="27">
                  <c:v>946.6</c:v>
                </c:pt>
                <c:pt idx="28">
                  <c:v>950.3</c:v>
                </c:pt>
                <c:pt idx="29">
                  <c:v>950.3</c:v>
                </c:pt>
                <c:pt idx="30">
                  <c:v>950.3</c:v>
                </c:pt>
                <c:pt idx="31">
                  <c:v>951.6</c:v>
                </c:pt>
                <c:pt idx="32">
                  <c:v>954</c:v>
                </c:pt>
                <c:pt idx="33">
                  <c:v>960.4</c:v>
                </c:pt>
                <c:pt idx="34">
                  <c:v>987.3</c:v>
                </c:pt>
                <c:pt idx="35">
                  <c:v>989.6</c:v>
                </c:pt>
                <c:pt idx="36">
                  <c:v>999.4</c:v>
                </c:pt>
                <c:pt idx="37">
                  <c:v>1014</c:v>
                </c:pt>
                <c:pt idx="38">
                  <c:v>1035</c:v>
                </c:pt>
                <c:pt idx="39">
                  <c:v>1046</c:v>
                </c:pt>
                <c:pt idx="40">
                  <c:v>1047</c:v>
                </c:pt>
                <c:pt idx="41">
                  <c:v>1043</c:v>
                </c:pt>
                <c:pt idx="42">
                  <c:v>1050</c:v>
                </c:pt>
                <c:pt idx="43">
                  <c:v>1050</c:v>
                </c:pt>
                <c:pt idx="44">
                  <c:v>1057</c:v>
                </c:pt>
                <c:pt idx="45">
                  <c:v>1057</c:v>
                </c:pt>
                <c:pt idx="46">
                  <c:v>1057</c:v>
                </c:pt>
                <c:pt idx="47">
                  <c:v>1046</c:v>
                </c:pt>
                <c:pt idx="48">
                  <c:v>1046</c:v>
                </c:pt>
                <c:pt idx="49">
                  <c:v>1042</c:v>
                </c:pt>
                <c:pt idx="50">
                  <c:v>1042</c:v>
                </c:pt>
                <c:pt idx="51">
                  <c:v>1041</c:v>
                </c:pt>
                <c:pt idx="52">
                  <c:v>1041</c:v>
                </c:pt>
                <c:pt idx="53">
                  <c:v>1039</c:v>
                </c:pt>
                <c:pt idx="54">
                  <c:v>1074</c:v>
                </c:pt>
                <c:pt idx="55">
                  <c:v>1076</c:v>
                </c:pt>
                <c:pt idx="56">
                  <c:v>1073</c:v>
                </c:pt>
                <c:pt idx="57">
                  <c:v>1071</c:v>
                </c:pt>
                <c:pt idx="58">
                  <c:v>1072</c:v>
                </c:pt>
                <c:pt idx="59">
                  <c:v>1058</c:v>
                </c:pt>
                <c:pt idx="60">
                  <c:v>1052</c:v>
                </c:pt>
                <c:pt idx="61">
                  <c:v>1049</c:v>
                </c:pt>
                <c:pt idx="62">
                  <c:v>1041</c:v>
                </c:pt>
                <c:pt idx="63">
                  <c:v>1041</c:v>
                </c:pt>
                <c:pt idx="64">
                  <c:v>1041</c:v>
                </c:pt>
                <c:pt idx="65">
                  <c:v>1041</c:v>
                </c:pt>
                <c:pt idx="66">
                  <c:v>1041</c:v>
                </c:pt>
                <c:pt idx="67">
                  <c:v>1043</c:v>
                </c:pt>
                <c:pt idx="68">
                  <c:v>1041</c:v>
                </c:pt>
                <c:pt idx="69">
                  <c:v>1001</c:v>
                </c:pt>
                <c:pt idx="70">
                  <c:v>1006</c:v>
                </c:pt>
                <c:pt idx="71">
                  <c:v>1006</c:v>
                </c:pt>
                <c:pt idx="72">
                  <c:v>1013</c:v>
                </c:pt>
                <c:pt idx="73">
                  <c:v>1013</c:v>
                </c:pt>
                <c:pt idx="74">
                  <c:v>1035</c:v>
                </c:pt>
                <c:pt idx="75">
                  <c:v>1039</c:v>
                </c:pt>
                <c:pt idx="76">
                  <c:v>994.3</c:v>
                </c:pt>
                <c:pt idx="77">
                  <c:v>985.2</c:v>
                </c:pt>
                <c:pt idx="78">
                  <c:v>985.3</c:v>
                </c:pt>
                <c:pt idx="79">
                  <c:v>916.5</c:v>
                </c:pt>
                <c:pt idx="80">
                  <c:v>922.2</c:v>
                </c:pt>
                <c:pt idx="81">
                  <c:v>922.4</c:v>
                </c:pt>
                <c:pt idx="82">
                  <c:v>923.7</c:v>
                </c:pt>
                <c:pt idx="83">
                  <c:v>842.3</c:v>
                </c:pt>
                <c:pt idx="84">
                  <c:v>728.8</c:v>
                </c:pt>
                <c:pt idx="85">
                  <c:v>734.7</c:v>
                </c:pt>
                <c:pt idx="86">
                  <c:v>642.20000000000005</c:v>
                </c:pt>
                <c:pt idx="87">
                  <c:v>573.5</c:v>
                </c:pt>
                <c:pt idx="88">
                  <c:v>529.4</c:v>
                </c:pt>
                <c:pt idx="89">
                  <c:v>535.1</c:v>
                </c:pt>
                <c:pt idx="90">
                  <c:v>535.29999999999995</c:v>
                </c:pt>
                <c:pt idx="91">
                  <c:v>523.20000000000005</c:v>
                </c:pt>
                <c:pt idx="92">
                  <c:v>523.20000000000005</c:v>
                </c:pt>
                <c:pt idx="93">
                  <c:v>524.1</c:v>
                </c:pt>
                <c:pt idx="94">
                  <c:v>524.79999999999995</c:v>
                </c:pt>
                <c:pt idx="95">
                  <c:v>507.1</c:v>
                </c:pt>
                <c:pt idx="96">
                  <c:v>341.3</c:v>
                </c:pt>
                <c:pt idx="97">
                  <c:v>341.3</c:v>
                </c:pt>
                <c:pt idx="98">
                  <c:v>262.89999999999998</c:v>
                </c:pt>
                <c:pt idx="99">
                  <c:v>254.4</c:v>
                </c:pt>
                <c:pt idx="100">
                  <c:v>251.7</c:v>
                </c:pt>
                <c:pt idx="101">
                  <c:v>251.7</c:v>
                </c:pt>
                <c:pt idx="102">
                  <c:v>245.9</c:v>
                </c:pt>
                <c:pt idx="103">
                  <c:v>107.5</c:v>
                </c:pt>
                <c:pt idx="104">
                  <c:v>81.459999999999994</c:v>
                </c:pt>
                <c:pt idx="105">
                  <c:v>24.1</c:v>
                </c:pt>
                <c:pt idx="106">
                  <c:v>25.67</c:v>
                </c:pt>
                <c:pt idx="107">
                  <c:v>-7.44</c:v>
                </c:pt>
                <c:pt idx="108">
                  <c:v>-7.42</c:v>
                </c:pt>
                <c:pt idx="109">
                  <c:v>-9.34</c:v>
                </c:pt>
                <c:pt idx="110">
                  <c:v>-9.26</c:v>
                </c:pt>
                <c:pt idx="111">
                  <c:v>-36.39</c:v>
                </c:pt>
                <c:pt idx="112">
                  <c:v>-36.17</c:v>
                </c:pt>
                <c:pt idx="113">
                  <c:v>-35.340000000000003</c:v>
                </c:pt>
                <c:pt idx="114">
                  <c:v>-27.01</c:v>
                </c:pt>
                <c:pt idx="115">
                  <c:v>-25.95</c:v>
                </c:pt>
                <c:pt idx="116">
                  <c:v>-25.42</c:v>
                </c:pt>
                <c:pt idx="117">
                  <c:v>-24.11</c:v>
                </c:pt>
                <c:pt idx="118">
                  <c:v>-21.57</c:v>
                </c:pt>
                <c:pt idx="119">
                  <c:v>-19.87</c:v>
                </c:pt>
                <c:pt idx="120">
                  <c:v>-18.97</c:v>
                </c:pt>
                <c:pt idx="121">
                  <c:v>-18.97</c:v>
                </c:pt>
                <c:pt idx="122">
                  <c:v>-14.24</c:v>
                </c:pt>
                <c:pt idx="123">
                  <c:v>-14.5</c:v>
                </c:pt>
                <c:pt idx="124">
                  <c:v>-19.309999999999999</c:v>
                </c:pt>
                <c:pt idx="125">
                  <c:v>-19.309999999999999</c:v>
                </c:pt>
                <c:pt idx="126">
                  <c:v>-21.92</c:v>
                </c:pt>
                <c:pt idx="127">
                  <c:v>-21.24</c:v>
                </c:pt>
                <c:pt idx="128">
                  <c:v>-25.46</c:v>
                </c:pt>
                <c:pt idx="129">
                  <c:v>12.62</c:v>
                </c:pt>
                <c:pt idx="130">
                  <c:v>5.03</c:v>
                </c:pt>
                <c:pt idx="131">
                  <c:v>5.03</c:v>
                </c:pt>
                <c:pt idx="132">
                  <c:v>4.82</c:v>
                </c:pt>
                <c:pt idx="133">
                  <c:v>31.29</c:v>
                </c:pt>
                <c:pt idx="134">
                  <c:v>24.7</c:v>
                </c:pt>
                <c:pt idx="135">
                  <c:v>24.7</c:v>
                </c:pt>
                <c:pt idx="136">
                  <c:v>24.7</c:v>
                </c:pt>
                <c:pt idx="137">
                  <c:v>16.91</c:v>
                </c:pt>
                <c:pt idx="138">
                  <c:v>26.12</c:v>
                </c:pt>
                <c:pt idx="139">
                  <c:v>19.3</c:v>
                </c:pt>
                <c:pt idx="140">
                  <c:v>121</c:v>
                </c:pt>
                <c:pt idx="141">
                  <c:v>117.6</c:v>
                </c:pt>
                <c:pt idx="142">
                  <c:v>104.4</c:v>
                </c:pt>
                <c:pt idx="143">
                  <c:v>97.49</c:v>
                </c:pt>
                <c:pt idx="144">
                  <c:v>71.67</c:v>
                </c:pt>
                <c:pt idx="145">
                  <c:v>69.91</c:v>
                </c:pt>
                <c:pt idx="146">
                  <c:v>69.7</c:v>
                </c:pt>
                <c:pt idx="147">
                  <c:v>67.569999999999993</c:v>
                </c:pt>
                <c:pt idx="148">
                  <c:v>54.63</c:v>
                </c:pt>
                <c:pt idx="149">
                  <c:v>26.44</c:v>
                </c:pt>
                <c:pt idx="150">
                  <c:v>25.12</c:v>
                </c:pt>
                <c:pt idx="151">
                  <c:v>23.89</c:v>
                </c:pt>
                <c:pt idx="152">
                  <c:v>3.67</c:v>
                </c:pt>
                <c:pt idx="153">
                  <c:v>-10.29</c:v>
                </c:pt>
                <c:pt idx="154">
                  <c:v>-12.73</c:v>
                </c:pt>
                <c:pt idx="155">
                  <c:v>-13.28</c:v>
                </c:pt>
                <c:pt idx="156">
                  <c:v>-13.91</c:v>
                </c:pt>
                <c:pt idx="157">
                  <c:v>-17.559999999999999</c:v>
                </c:pt>
                <c:pt idx="158">
                  <c:v>-31.66</c:v>
                </c:pt>
                <c:pt idx="159">
                  <c:v>-37.979999999999997</c:v>
                </c:pt>
                <c:pt idx="160">
                  <c:v>-38.299999999999997</c:v>
                </c:pt>
                <c:pt idx="161">
                  <c:v>-19.66</c:v>
                </c:pt>
                <c:pt idx="162">
                  <c:v>-6.47</c:v>
                </c:pt>
                <c:pt idx="163">
                  <c:v>-5.73</c:v>
                </c:pt>
                <c:pt idx="164">
                  <c:v>-2.15</c:v>
                </c:pt>
                <c:pt idx="165">
                  <c:v>-1.06</c:v>
                </c:pt>
                <c:pt idx="166">
                  <c:v>5.44</c:v>
                </c:pt>
                <c:pt idx="167">
                  <c:v>18.46</c:v>
                </c:pt>
                <c:pt idx="168">
                  <c:v>24.34</c:v>
                </c:pt>
                <c:pt idx="169">
                  <c:v>27.94</c:v>
                </c:pt>
                <c:pt idx="170">
                  <c:v>33.479999999999997</c:v>
                </c:pt>
                <c:pt idx="171">
                  <c:v>37.909999999999997</c:v>
                </c:pt>
                <c:pt idx="172">
                  <c:v>52.06</c:v>
                </c:pt>
                <c:pt idx="173">
                  <c:v>52.3</c:v>
                </c:pt>
                <c:pt idx="174">
                  <c:v>61.78</c:v>
                </c:pt>
                <c:pt idx="175">
                  <c:v>62.35</c:v>
                </c:pt>
                <c:pt idx="176">
                  <c:v>62.56</c:v>
                </c:pt>
                <c:pt idx="177">
                  <c:v>63.43</c:v>
                </c:pt>
                <c:pt idx="178">
                  <c:v>65.790000000000006</c:v>
                </c:pt>
                <c:pt idx="179">
                  <c:v>76.69</c:v>
                </c:pt>
                <c:pt idx="180">
                  <c:v>90.44</c:v>
                </c:pt>
                <c:pt idx="181">
                  <c:v>93.01</c:v>
                </c:pt>
                <c:pt idx="182">
                  <c:v>93.74</c:v>
                </c:pt>
                <c:pt idx="183">
                  <c:v>94.16</c:v>
                </c:pt>
                <c:pt idx="184">
                  <c:v>92.9</c:v>
                </c:pt>
                <c:pt idx="185">
                  <c:v>71.739999999999995</c:v>
                </c:pt>
                <c:pt idx="186">
                  <c:v>61.13</c:v>
                </c:pt>
                <c:pt idx="187">
                  <c:v>55.45</c:v>
                </c:pt>
                <c:pt idx="188">
                  <c:v>55.43</c:v>
                </c:pt>
                <c:pt idx="189">
                  <c:v>55.43</c:v>
                </c:pt>
                <c:pt idx="190">
                  <c:v>37.700000000000003</c:v>
                </c:pt>
                <c:pt idx="191">
                  <c:v>40.409999999999997</c:v>
                </c:pt>
                <c:pt idx="192">
                  <c:v>40.74</c:v>
                </c:pt>
                <c:pt idx="193">
                  <c:v>46.23</c:v>
                </c:pt>
                <c:pt idx="194">
                  <c:v>51.36</c:v>
                </c:pt>
                <c:pt idx="195">
                  <c:v>55.89</c:v>
                </c:pt>
                <c:pt idx="196">
                  <c:v>57.54</c:v>
                </c:pt>
                <c:pt idx="197">
                  <c:v>55.6</c:v>
                </c:pt>
                <c:pt idx="198">
                  <c:v>74.55</c:v>
                </c:pt>
                <c:pt idx="199">
                  <c:v>69.27</c:v>
                </c:pt>
                <c:pt idx="200">
                  <c:v>70.790000000000006</c:v>
                </c:pt>
                <c:pt idx="201">
                  <c:v>13.96</c:v>
                </c:pt>
                <c:pt idx="202">
                  <c:v>15.7</c:v>
                </c:pt>
                <c:pt idx="203">
                  <c:v>27.51</c:v>
                </c:pt>
                <c:pt idx="204">
                  <c:v>-23.21</c:v>
                </c:pt>
                <c:pt idx="205">
                  <c:v>-206.8</c:v>
                </c:pt>
                <c:pt idx="206">
                  <c:v>-205.85</c:v>
                </c:pt>
                <c:pt idx="207">
                  <c:v>-204.22</c:v>
                </c:pt>
                <c:pt idx="208">
                  <c:v>-202.06</c:v>
                </c:pt>
                <c:pt idx="209">
                  <c:v>-196.53</c:v>
                </c:pt>
                <c:pt idx="210">
                  <c:v>-195.87</c:v>
                </c:pt>
                <c:pt idx="211">
                  <c:v>-179</c:v>
                </c:pt>
                <c:pt idx="212">
                  <c:v>-177.73</c:v>
                </c:pt>
                <c:pt idx="213">
                  <c:v>-174.04</c:v>
                </c:pt>
                <c:pt idx="214">
                  <c:v>-174.04</c:v>
                </c:pt>
                <c:pt idx="215">
                  <c:v>-183.65</c:v>
                </c:pt>
                <c:pt idx="216">
                  <c:v>-164.68</c:v>
                </c:pt>
                <c:pt idx="217">
                  <c:v>-147.84</c:v>
                </c:pt>
                <c:pt idx="218">
                  <c:v>-137.09</c:v>
                </c:pt>
                <c:pt idx="219">
                  <c:v>-137.62</c:v>
                </c:pt>
                <c:pt idx="220">
                  <c:v>-123.98</c:v>
                </c:pt>
                <c:pt idx="221">
                  <c:v>-81.84</c:v>
                </c:pt>
                <c:pt idx="222">
                  <c:v>-81.400000000000006</c:v>
                </c:pt>
                <c:pt idx="223">
                  <c:v>-78.25</c:v>
                </c:pt>
                <c:pt idx="224">
                  <c:v>-70.05</c:v>
                </c:pt>
                <c:pt idx="225">
                  <c:v>-9.4600000000000009</c:v>
                </c:pt>
                <c:pt idx="226">
                  <c:v>-75.41</c:v>
                </c:pt>
                <c:pt idx="227">
                  <c:v>-71.48</c:v>
                </c:pt>
                <c:pt idx="228">
                  <c:v>-80</c:v>
                </c:pt>
                <c:pt idx="229">
                  <c:v>-79.72</c:v>
                </c:pt>
                <c:pt idx="230">
                  <c:v>-75.5</c:v>
                </c:pt>
                <c:pt idx="231">
                  <c:v>-80.03</c:v>
                </c:pt>
                <c:pt idx="232">
                  <c:v>-82.92</c:v>
                </c:pt>
                <c:pt idx="233">
                  <c:v>-91.2</c:v>
                </c:pt>
                <c:pt idx="234">
                  <c:v>-91.2</c:v>
                </c:pt>
                <c:pt idx="235">
                  <c:v>-82.57</c:v>
                </c:pt>
                <c:pt idx="236">
                  <c:v>-81.86</c:v>
                </c:pt>
                <c:pt idx="237">
                  <c:v>-61</c:v>
                </c:pt>
                <c:pt idx="238">
                  <c:v>-46.76</c:v>
                </c:pt>
                <c:pt idx="239">
                  <c:v>-44.87</c:v>
                </c:pt>
                <c:pt idx="240">
                  <c:v>-44.4</c:v>
                </c:pt>
                <c:pt idx="241">
                  <c:v>-93.63</c:v>
                </c:pt>
                <c:pt idx="242">
                  <c:v>-111.72</c:v>
                </c:pt>
                <c:pt idx="243">
                  <c:v>-111.51</c:v>
                </c:pt>
                <c:pt idx="244">
                  <c:v>-119.47</c:v>
                </c:pt>
                <c:pt idx="245">
                  <c:v>-120.42</c:v>
                </c:pt>
                <c:pt idx="246">
                  <c:v>-123.74</c:v>
                </c:pt>
                <c:pt idx="247">
                  <c:v>-128.69999999999999</c:v>
                </c:pt>
                <c:pt idx="248">
                  <c:v>-133.87</c:v>
                </c:pt>
                <c:pt idx="249">
                  <c:v>-145.85</c:v>
                </c:pt>
                <c:pt idx="250">
                  <c:v>-163.56</c:v>
                </c:pt>
                <c:pt idx="251">
                  <c:v>-168.62</c:v>
                </c:pt>
                <c:pt idx="252">
                  <c:v>-167.04</c:v>
                </c:pt>
                <c:pt idx="253">
                  <c:v>-168.09</c:v>
                </c:pt>
                <c:pt idx="254">
                  <c:v>-168.15</c:v>
                </c:pt>
                <c:pt idx="255">
                  <c:v>-177.8</c:v>
                </c:pt>
                <c:pt idx="256">
                  <c:v>-189.13</c:v>
                </c:pt>
                <c:pt idx="257">
                  <c:v>-189.13</c:v>
                </c:pt>
                <c:pt idx="258">
                  <c:v>-189.13</c:v>
                </c:pt>
                <c:pt idx="259">
                  <c:v>-189.13</c:v>
                </c:pt>
                <c:pt idx="260">
                  <c:v>-189.13</c:v>
                </c:pt>
                <c:pt idx="261">
                  <c:v>-189.13</c:v>
                </c:pt>
                <c:pt idx="262">
                  <c:v>-189.13</c:v>
                </c:pt>
                <c:pt idx="263">
                  <c:v>-189.13</c:v>
                </c:pt>
                <c:pt idx="264">
                  <c:v>-189.58</c:v>
                </c:pt>
                <c:pt idx="265">
                  <c:v>-189.58</c:v>
                </c:pt>
                <c:pt idx="266">
                  <c:v>-205.13</c:v>
                </c:pt>
                <c:pt idx="267">
                  <c:v>-205.13</c:v>
                </c:pt>
                <c:pt idx="268">
                  <c:v>-205.13</c:v>
                </c:pt>
                <c:pt idx="269">
                  <c:v>-218.56</c:v>
                </c:pt>
                <c:pt idx="270">
                  <c:v>-226.91</c:v>
                </c:pt>
                <c:pt idx="271">
                  <c:v>-232.76</c:v>
                </c:pt>
                <c:pt idx="272">
                  <c:v>-217.2</c:v>
                </c:pt>
                <c:pt idx="273">
                  <c:v>-221.44</c:v>
                </c:pt>
                <c:pt idx="274">
                  <c:v>-221.92</c:v>
                </c:pt>
                <c:pt idx="275">
                  <c:v>-229.41</c:v>
                </c:pt>
                <c:pt idx="276">
                  <c:v>-229.08</c:v>
                </c:pt>
                <c:pt idx="277">
                  <c:v>-204.96</c:v>
                </c:pt>
                <c:pt idx="278">
                  <c:v>-204.96</c:v>
                </c:pt>
                <c:pt idx="279">
                  <c:v>-204.85</c:v>
                </c:pt>
                <c:pt idx="280">
                  <c:v>-201.29</c:v>
                </c:pt>
                <c:pt idx="281">
                  <c:v>-195.21</c:v>
                </c:pt>
                <c:pt idx="282">
                  <c:v>-192.8</c:v>
                </c:pt>
                <c:pt idx="283">
                  <c:v>-191.11</c:v>
                </c:pt>
                <c:pt idx="284">
                  <c:v>-188.59</c:v>
                </c:pt>
                <c:pt idx="285">
                  <c:v>-186.51</c:v>
                </c:pt>
                <c:pt idx="286">
                  <c:v>-172.73</c:v>
                </c:pt>
                <c:pt idx="287">
                  <c:v>-172.73</c:v>
                </c:pt>
                <c:pt idx="288">
                  <c:v>-172.67</c:v>
                </c:pt>
                <c:pt idx="289">
                  <c:v>-170.24</c:v>
                </c:pt>
                <c:pt idx="290">
                  <c:v>-169.88</c:v>
                </c:pt>
                <c:pt idx="291">
                  <c:v>-159.83000000000001</c:v>
                </c:pt>
                <c:pt idx="292">
                  <c:v>-155.9</c:v>
                </c:pt>
                <c:pt idx="293">
                  <c:v>-147.4</c:v>
                </c:pt>
                <c:pt idx="294">
                  <c:v>-146</c:v>
                </c:pt>
                <c:pt idx="295">
                  <c:v>-129.19</c:v>
                </c:pt>
                <c:pt idx="296">
                  <c:v>-112.58</c:v>
                </c:pt>
                <c:pt idx="297">
                  <c:v>-109.38</c:v>
                </c:pt>
                <c:pt idx="298">
                  <c:v>-74.88</c:v>
                </c:pt>
                <c:pt idx="299">
                  <c:v>-56.65</c:v>
                </c:pt>
                <c:pt idx="300">
                  <c:v>-47.99</c:v>
                </c:pt>
                <c:pt idx="301">
                  <c:v>-33.200000000000003</c:v>
                </c:pt>
                <c:pt idx="302">
                  <c:v>-31.13</c:v>
                </c:pt>
                <c:pt idx="303">
                  <c:v>-29.19</c:v>
                </c:pt>
                <c:pt idx="304">
                  <c:v>-27.45</c:v>
                </c:pt>
                <c:pt idx="305">
                  <c:v>-13.87</c:v>
                </c:pt>
                <c:pt idx="306">
                  <c:v>-8.64</c:v>
                </c:pt>
                <c:pt idx="307">
                  <c:v>-5.91</c:v>
                </c:pt>
                <c:pt idx="308">
                  <c:v>-2.52</c:v>
                </c:pt>
                <c:pt idx="309">
                  <c:v>18.52</c:v>
                </c:pt>
                <c:pt idx="310">
                  <c:v>38.4</c:v>
                </c:pt>
                <c:pt idx="311">
                  <c:v>50.03</c:v>
                </c:pt>
                <c:pt idx="312">
                  <c:v>50.03</c:v>
                </c:pt>
                <c:pt idx="313">
                  <c:v>55.25</c:v>
                </c:pt>
                <c:pt idx="314">
                  <c:v>65.88</c:v>
                </c:pt>
                <c:pt idx="315">
                  <c:v>73.739999999999995</c:v>
                </c:pt>
                <c:pt idx="316">
                  <c:v>86.79</c:v>
                </c:pt>
                <c:pt idx="317">
                  <c:v>97.82</c:v>
                </c:pt>
                <c:pt idx="318">
                  <c:v>176.9</c:v>
                </c:pt>
                <c:pt idx="319">
                  <c:v>193.7</c:v>
                </c:pt>
                <c:pt idx="320">
                  <c:v>209.7</c:v>
                </c:pt>
                <c:pt idx="321">
                  <c:v>226.6</c:v>
                </c:pt>
                <c:pt idx="322">
                  <c:v>239.7</c:v>
                </c:pt>
                <c:pt idx="323">
                  <c:v>271.39999999999998</c:v>
                </c:pt>
                <c:pt idx="324">
                  <c:v>290.3</c:v>
                </c:pt>
                <c:pt idx="325">
                  <c:v>304</c:v>
                </c:pt>
                <c:pt idx="326">
                  <c:v>316.10000000000002</c:v>
                </c:pt>
                <c:pt idx="327">
                  <c:v>320</c:v>
                </c:pt>
                <c:pt idx="328">
                  <c:v>318</c:v>
                </c:pt>
                <c:pt idx="329">
                  <c:v>335.4</c:v>
                </c:pt>
                <c:pt idx="330">
                  <c:v>344.5</c:v>
                </c:pt>
                <c:pt idx="331">
                  <c:v>344.5</c:v>
                </c:pt>
                <c:pt idx="332">
                  <c:v>367.1</c:v>
                </c:pt>
                <c:pt idx="333">
                  <c:v>371.1</c:v>
                </c:pt>
                <c:pt idx="334">
                  <c:v>374.5</c:v>
                </c:pt>
                <c:pt idx="335">
                  <c:v>394.5</c:v>
                </c:pt>
                <c:pt idx="336">
                  <c:v>398.3</c:v>
                </c:pt>
                <c:pt idx="337">
                  <c:v>408.9</c:v>
                </c:pt>
                <c:pt idx="338">
                  <c:v>415.4</c:v>
                </c:pt>
                <c:pt idx="339">
                  <c:v>448.3</c:v>
                </c:pt>
                <c:pt idx="340">
                  <c:v>462.8</c:v>
                </c:pt>
                <c:pt idx="341">
                  <c:v>482.8</c:v>
                </c:pt>
                <c:pt idx="342">
                  <c:v>484.2</c:v>
                </c:pt>
                <c:pt idx="343">
                  <c:v>491.6</c:v>
                </c:pt>
                <c:pt idx="344">
                  <c:v>516.70000000000005</c:v>
                </c:pt>
                <c:pt idx="345">
                  <c:v>533</c:v>
                </c:pt>
                <c:pt idx="346">
                  <c:v>544.79999999999995</c:v>
                </c:pt>
                <c:pt idx="347">
                  <c:v>554.20000000000005</c:v>
                </c:pt>
                <c:pt idx="348">
                  <c:v>570.9</c:v>
                </c:pt>
                <c:pt idx="349">
                  <c:v>582.29999999999995</c:v>
                </c:pt>
                <c:pt idx="350">
                  <c:v>613.6</c:v>
                </c:pt>
                <c:pt idx="351">
                  <c:v>624.29999999999995</c:v>
                </c:pt>
                <c:pt idx="352">
                  <c:v>657.4</c:v>
                </c:pt>
                <c:pt idx="353">
                  <c:v>668.6</c:v>
                </c:pt>
                <c:pt idx="354">
                  <c:v>669.5</c:v>
                </c:pt>
                <c:pt idx="355">
                  <c:v>670.4</c:v>
                </c:pt>
                <c:pt idx="356">
                  <c:v>688.8</c:v>
                </c:pt>
                <c:pt idx="357">
                  <c:v>694.3</c:v>
                </c:pt>
                <c:pt idx="358">
                  <c:v>698.5</c:v>
                </c:pt>
                <c:pt idx="359">
                  <c:v>687.8</c:v>
                </c:pt>
                <c:pt idx="360">
                  <c:v>689.3</c:v>
                </c:pt>
                <c:pt idx="361">
                  <c:v>660.7</c:v>
                </c:pt>
                <c:pt idx="362">
                  <c:v>661.7</c:v>
                </c:pt>
                <c:pt idx="363">
                  <c:v>664.9</c:v>
                </c:pt>
                <c:pt idx="364">
                  <c:v>670.3</c:v>
                </c:pt>
                <c:pt idx="365">
                  <c:v>673.1</c:v>
                </c:pt>
                <c:pt idx="366">
                  <c:v>653.70000000000005</c:v>
                </c:pt>
                <c:pt idx="367">
                  <c:v>654.20000000000005</c:v>
                </c:pt>
                <c:pt idx="368">
                  <c:v>658.9</c:v>
                </c:pt>
                <c:pt idx="369">
                  <c:v>652.70000000000005</c:v>
                </c:pt>
                <c:pt idx="370">
                  <c:v>655.29999999999995</c:v>
                </c:pt>
                <c:pt idx="371">
                  <c:v>665.8</c:v>
                </c:pt>
                <c:pt idx="372">
                  <c:v>665.8</c:v>
                </c:pt>
                <c:pt idx="373">
                  <c:v>635.5</c:v>
                </c:pt>
                <c:pt idx="374">
                  <c:v>636.20000000000005</c:v>
                </c:pt>
                <c:pt idx="375">
                  <c:v>635.79999999999995</c:v>
                </c:pt>
                <c:pt idx="376">
                  <c:v>640.4</c:v>
                </c:pt>
                <c:pt idx="377">
                  <c:v>645.6</c:v>
                </c:pt>
                <c:pt idx="378">
                  <c:v>646.4</c:v>
                </c:pt>
                <c:pt idx="379">
                  <c:v>655.4</c:v>
                </c:pt>
                <c:pt idx="380">
                  <c:v>656.7</c:v>
                </c:pt>
                <c:pt idx="381">
                  <c:v>672.7</c:v>
                </c:pt>
                <c:pt idx="382">
                  <c:v>679.5</c:v>
                </c:pt>
                <c:pt idx="383">
                  <c:v>681.3</c:v>
                </c:pt>
                <c:pt idx="384">
                  <c:v>675.8</c:v>
                </c:pt>
                <c:pt idx="385">
                  <c:v>661.5</c:v>
                </c:pt>
                <c:pt idx="386">
                  <c:v>659.1</c:v>
                </c:pt>
                <c:pt idx="387">
                  <c:v>659.1</c:v>
                </c:pt>
                <c:pt idx="388">
                  <c:v>655.7</c:v>
                </c:pt>
                <c:pt idx="389">
                  <c:v>655.6</c:v>
                </c:pt>
                <c:pt idx="390">
                  <c:v>655.4</c:v>
                </c:pt>
                <c:pt idx="391">
                  <c:v>656.2</c:v>
                </c:pt>
                <c:pt idx="392">
                  <c:v>656.2</c:v>
                </c:pt>
                <c:pt idx="393">
                  <c:v>656.3</c:v>
                </c:pt>
                <c:pt idx="394">
                  <c:v>654.79999999999995</c:v>
                </c:pt>
                <c:pt idx="395">
                  <c:v>656.4</c:v>
                </c:pt>
                <c:pt idx="396">
                  <c:v>659.8</c:v>
                </c:pt>
                <c:pt idx="397">
                  <c:v>659.8</c:v>
                </c:pt>
                <c:pt idx="398">
                  <c:v>659.8</c:v>
                </c:pt>
                <c:pt idx="399">
                  <c:v>658.6</c:v>
                </c:pt>
                <c:pt idx="400">
                  <c:v>657.7</c:v>
                </c:pt>
                <c:pt idx="401">
                  <c:v>648.20000000000005</c:v>
                </c:pt>
                <c:pt idx="402">
                  <c:v>648.20000000000005</c:v>
                </c:pt>
                <c:pt idx="403">
                  <c:v>648.1</c:v>
                </c:pt>
                <c:pt idx="404">
                  <c:v>666.7</c:v>
                </c:pt>
                <c:pt idx="405">
                  <c:v>670.7</c:v>
                </c:pt>
                <c:pt idx="406">
                  <c:v>670.7</c:v>
                </c:pt>
                <c:pt idx="407">
                  <c:v>670.7</c:v>
                </c:pt>
                <c:pt idx="408">
                  <c:v>670.7</c:v>
                </c:pt>
                <c:pt idx="409">
                  <c:v>682.2</c:v>
                </c:pt>
                <c:pt idx="410">
                  <c:v>713.3</c:v>
                </c:pt>
                <c:pt idx="411">
                  <c:v>715.1</c:v>
                </c:pt>
                <c:pt idx="412">
                  <c:v>767.2</c:v>
                </c:pt>
                <c:pt idx="413">
                  <c:v>782.7</c:v>
                </c:pt>
                <c:pt idx="414">
                  <c:v>784.2</c:v>
                </c:pt>
                <c:pt idx="415">
                  <c:v>783.3</c:v>
                </c:pt>
                <c:pt idx="416">
                  <c:v>783.2</c:v>
                </c:pt>
                <c:pt idx="417">
                  <c:v>783.2</c:v>
                </c:pt>
                <c:pt idx="418">
                  <c:v>787.1</c:v>
                </c:pt>
                <c:pt idx="419">
                  <c:v>789.5</c:v>
                </c:pt>
                <c:pt idx="420">
                  <c:v>789.6</c:v>
                </c:pt>
                <c:pt idx="421">
                  <c:v>791.1</c:v>
                </c:pt>
                <c:pt idx="422">
                  <c:v>793.9</c:v>
                </c:pt>
                <c:pt idx="423">
                  <c:v>890.3</c:v>
                </c:pt>
                <c:pt idx="424">
                  <c:v>890.9</c:v>
                </c:pt>
                <c:pt idx="425">
                  <c:v>897.6</c:v>
                </c:pt>
                <c:pt idx="426">
                  <c:v>897.6</c:v>
                </c:pt>
                <c:pt idx="427">
                  <c:v>900.3</c:v>
                </c:pt>
                <c:pt idx="428">
                  <c:v>900.3</c:v>
                </c:pt>
                <c:pt idx="429">
                  <c:v>905.8</c:v>
                </c:pt>
                <c:pt idx="430">
                  <c:v>909.6</c:v>
                </c:pt>
                <c:pt idx="431">
                  <c:v>909.8</c:v>
                </c:pt>
                <c:pt idx="432">
                  <c:v>909.8</c:v>
                </c:pt>
                <c:pt idx="433">
                  <c:v>932.2</c:v>
                </c:pt>
                <c:pt idx="434">
                  <c:v>1107</c:v>
                </c:pt>
                <c:pt idx="435">
                  <c:v>1107</c:v>
                </c:pt>
                <c:pt idx="436">
                  <c:v>1107</c:v>
                </c:pt>
                <c:pt idx="437">
                  <c:v>1109</c:v>
                </c:pt>
                <c:pt idx="438">
                  <c:v>1111</c:v>
                </c:pt>
                <c:pt idx="439">
                  <c:v>1111</c:v>
                </c:pt>
                <c:pt idx="440">
                  <c:v>1112</c:v>
                </c:pt>
                <c:pt idx="441">
                  <c:v>1177</c:v>
                </c:pt>
                <c:pt idx="442">
                  <c:v>1179</c:v>
                </c:pt>
                <c:pt idx="443">
                  <c:v>1180</c:v>
                </c:pt>
                <c:pt idx="444">
                  <c:v>1180</c:v>
                </c:pt>
                <c:pt idx="445">
                  <c:v>1180</c:v>
                </c:pt>
                <c:pt idx="446">
                  <c:v>1180</c:v>
                </c:pt>
                <c:pt idx="447">
                  <c:v>1174</c:v>
                </c:pt>
                <c:pt idx="448">
                  <c:v>1174</c:v>
                </c:pt>
                <c:pt idx="449">
                  <c:v>1173</c:v>
                </c:pt>
                <c:pt idx="450">
                  <c:v>1173</c:v>
                </c:pt>
                <c:pt idx="451">
                  <c:v>1173</c:v>
                </c:pt>
                <c:pt idx="452">
                  <c:v>1172</c:v>
                </c:pt>
                <c:pt idx="453">
                  <c:v>1160</c:v>
                </c:pt>
                <c:pt idx="454">
                  <c:v>1162</c:v>
                </c:pt>
                <c:pt idx="455">
                  <c:v>1159</c:v>
                </c:pt>
                <c:pt idx="456">
                  <c:v>1159</c:v>
                </c:pt>
                <c:pt idx="457">
                  <c:v>1161</c:v>
                </c:pt>
                <c:pt idx="458">
                  <c:v>1161</c:v>
                </c:pt>
                <c:pt idx="459">
                  <c:v>1153</c:v>
                </c:pt>
                <c:pt idx="460">
                  <c:v>1155</c:v>
                </c:pt>
                <c:pt idx="461">
                  <c:v>1159</c:v>
                </c:pt>
                <c:pt idx="462">
                  <c:v>1152</c:v>
                </c:pt>
                <c:pt idx="463">
                  <c:v>1155</c:v>
                </c:pt>
                <c:pt idx="464">
                  <c:v>1156</c:v>
                </c:pt>
                <c:pt idx="465">
                  <c:v>1139</c:v>
                </c:pt>
                <c:pt idx="466">
                  <c:v>1140</c:v>
                </c:pt>
                <c:pt idx="467">
                  <c:v>1144</c:v>
                </c:pt>
                <c:pt idx="468">
                  <c:v>1141</c:v>
                </c:pt>
                <c:pt idx="469">
                  <c:v>1175</c:v>
                </c:pt>
                <c:pt idx="470">
                  <c:v>1175</c:v>
                </c:pt>
                <c:pt idx="471">
                  <c:v>1175</c:v>
                </c:pt>
                <c:pt idx="472">
                  <c:v>1174</c:v>
                </c:pt>
                <c:pt idx="473">
                  <c:v>1174</c:v>
                </c:pt>
                <c:pt idx="474">
                  <c:v>1170</c:v>
                </c:pt>
                <c:pt idx="475">
                  <c:v>1166</c:v>
                </c:pt>
                <c:pt idx="476">
                  <c:v>1168</c:v>
                </c:pt>
                <c:pt idx="477">
                  <c:v>1169</c:v>
                </c:pt>
                <c:pt idx="478">
                  <c:v>1169</c:v>
                </c:pt>
                <c:pt idx="479">
                  <c:v>1196</c:v>
                </c:pt>
                <c:pt idx="480">
                  <c:v>1198</c:v>
                </c:pt>
                <c:pt idx="481">
                  <c:v>1198</c:v>
                </c:pt>
                <c:pt idx="482">
                  <c:v>1198</c:v>
                </c:pt>
                <c:pt idx="483">
                  <c:v>1196</c:v>
                </c:pt>
                <c:pt idx="484">
                  <c:v>1196</c:v>
                </c:pt>
                <c:pt idx="485">
                  <c:v>1189</c:v>
                </c:pt>
                <c:pt idx="486">
                  <c:v>1189</c:v>
                </c:pt>
                <c:pt idx="487">
                  <c:v>1190</c:v>
                </c:pt>
                <c:pt idx="488">
                  <c:v>1186</c:v>
                </c:pt>
                <c:pt idx="489">
                  <c:v>1184</c:v>
                </c:pt>
                <c:pt idx="490">
                  <c:v>1184</c:v>
                </c:pt>
                <c:pt idx="491">
                  <c:v>1178</c:v>
                </c:pt>
                <c:pt idx="492">
                  <c:v>1178</c:v>
                </c:pt>
                <c:pt idx="493">
                  <c:v>1178</c:v>
                </c:pt>
                <c:pt idx="494">
                  <c:v>1283</c:v>
                </c:pt>
                <c:pt idx="495">
                  <c:v>1283</c:v>
                </c:pt>
                <c:pt idx="496">
                  <c:v>1283</c:v>
                </c:pt>
                <c:pt idx="497">
                  <c:v>1283</c:v>
                </c:pt>
                <c:pt idx="498">
                  <c:v>1289</c:v>
                </c:pt>
                <c:pt idx="499">
                  <c:v>1289</c:v>
                </c:pt>
                <c:pt idx="500">
                  <c:v>1289</c:v>
                </c:pt>
                <c:pt idx="501">
                  <c:v>1289</c:v>
                </c:pt>
                <c:pt idx="502">
                  <c:v>1289</c:v>
                </c:pt>
                <c:pt idx="503">
                  <c:v>1289</c:v>
                </c:pt>
                <c:pt idx="504">
                  <c:v>1288</c:v>
                </c:pt>
                <c:pt idx="505">
                  <c:v>1300</c:v>
                </c:pt>
                <c:pt idx="506">
                  <c:v>1298</c:v>
                </c:pt>
                <c:pt idx="507">
                  <c:v>1291</c:v>
                </c:pt>
                <c:pt idx="508">
                  <c:v>1304</c:v>
                </c:pt>
                <c:pt idx="509">
                  <c:v>1306</c:v>
                </c:pt>
                <c:pt idx="510">
                  <c:v>1306</c:v>
                </c:pt>
                <c:pt idx="511">
                  <c:v>1301</c:v>
                </c:pt>
                <c:pt idx="512">
                  <c:v>1301</c:v>
                </c:pt>
                <c:pt idx="513">
                  <c:v>1426</c:v>
                </c:pt>
                <c:pt idx="514">
                  <c:v>1426</c:v>
                </c:pt>
                <c:pt idx="515">
                  <c:v>1426</c:v>
                </c:pt>
                <c:pt idx="516">
                  <c:v>1426</c:v>
                </c:pt>
                <c:pt idx="517">
                  <c:v>1422</c:v>
                </c:pt>
                <c:pt idx="518">
                  <c:v>1422</c:v>
                </c:pt>
                <c:pt idx="519">
                  <c:v>1420</c:v>
                </c:pt>
                <c:pt idx="520">
                  <c:v>1420</c:v>
                </c:pt>
                <c:pt idx="521">
                  <c:v>1424</c:v>
                </c:pt>
                <c:pt idx="522">
                  <c:v>1424</c:v>
                </c:pt>
                <c:pt idx="523">
                  <c:v>1424</c:v>
                </c:pt>
                <c:pt idx="524">
                  <c:v>1424</c:v>
                </c:pt>
                <c:pt idx="525">
                  <c:v>1424</c:v>
                </c:pt>
                <c:pt idx="526">
                  <c:v>1423</c:v>
                </c:pt>
                <c:pt idx="527">
                  <c:v>1422</c:v>
                </c:pt>
                <c:pt idx="528">
                  <c:v>1423</c:v>
                </c:pt>
                <c:pt idx="529">
                  <c:v>1423</c:v>
                </c:pt>
                <c:pt idx="530">
                  <c:v>1421</c:v>
                </c:pt>
                <c:pt idx="531">
                  <c:v>1418</c:v>
                </c:pt>
                <c:pt idx="532">
                  <c:v>1408</c:v>
                </c:pt>
                <c:pt idx="533">
                  <c:v>1408</c:v>
                </c:pt>
                <c:pt idx="534">
                  <c:v>1404</c:v>
                </c:pt>
                <c:pt idx="535">
                  <c:v>1413</c:v>
                </c:pt>
                <c:pt idx="536">
                  <c:v>1403</c:v>
                </c:pt>
                <c:pt idx="537">
                  <c:v>1393</c:v>
                </c:pt>
                <c:pt idx="538">
                  <c:v>1355</c:v>
                </c:pt>
                <c:pt idx="539">
                  <c:v>1323</c:v>
                </c:pt>
                <c:pt idx="540">
                  <c:v>1319</c:v>
                </c:pt>
                <c:pt idx="541">
                  <c:v>1317</c:v>
                </c:pt>
                <c:pt idx="542">
                  <c:v>1296</c:v>
                </c:pt>
                <c:pt idx="543">
                  <c:v>1294</c:v>
                </c:pt>
                <c:pt idx="544">
                  <c:v>1291</c:v>
                </c:pt>
                <c:pt idx="545">
                  <c:v>1290</c:v>
                </c:pt>
                <c:pt idx="546">
                  <c:v>1290</c:v>
                </c:pt>
                <c:pt idx="547">
                  <c:v>1285</c:v>
                </c:pt>
                <c:pt idx="548">
                  <c:v>1287</c:v>
                </c:pt>
                <c:pt idx="549">
                  <c:v>1162</c:v>
                </c:pt>
                <c:pt idx="550">
                  <c:v>1147</c:v>
                </c:pt>
                <c:pt idx="551">
                  <c:v>1147</c:v>
                </c:pt>
                <c:pt idx="552">
                  <c:v>1073</c:v>
                </c:pt>
                <c:pt idx="553">
                  <c:v>1074</c:v>
                </c:pt>
                <c:pt idx="554">
                  <c:v>1067</c:v>
                </c:pt>
                <c:pt idx="555">
                  <c:v>1067</c:v>
                </c:pt>
                <c:pt idx="556">
                  <c:v>1049</c:v>
                </c:pt>
                <c:pt idx="557">
                  <c:v>1050</c:v>
                </c:pt>
                <c:pt idx="558">
                  <c:v>1061</c:v>
                </c:pt>
                <c:pt idx="559">
                  <c:v>949.5</c:v>
                </c:pt>
                <c:pt idx="560">
                  <c:v>907.3</c:v>
                </c:pt>
                <c:pt idx="561">
                  <c:v>766.5</c:v>
                </c:pt>
                <c:pt idx="562">
                  <c:v>754.1</c:v>
                </c:pt>
                <c:pt idx="563">
                  <c:v>741.2</c:v>
                </c:pt>
                <c:pt idx="564">
                  <c:v>699.5</c:v>
                </c:pt>
                <c:pt idx="565">
                  <c:v>717.8</c:v>
                </c:pt>
                <c:pt idx="566">
                  <c:v>715.6</c:v>
                </c:pt>
                <c:pt idx="567">
                  <c:v>680.4</c:v>
                </c:pt>
                <c:pt idx="568">
                  <c:v>660.2</c:v>
                </c:pt>
                <c:pt idx="569">
                  <c:v>660.2</c:v>
                </c:pt>
                <c:pt idx="570">
                  <c:v>674.1</c:v>
                </c:pt>
                <c:pt idx="571">
                  <c:v>678.5</c:v>
                </c:pt>
                <c:pt idx="572">
                  <c:v>672.8</c:v>
                </c:pt>
                <c:pt idx="573">
                  <c:v>652.79999999999995</c:v>
                </c:pt>
                <c:pt idx="574">
                  <c:v>654.29999999999995</c:v>
                </c:pt>
                <c:pt idx="575">
                  <c:v>656.8</c:v>
                </c:pt>
                <c:pt idx="576">
                  <c:v>733</c:v>
                </c:pt>
                <c:pt idx="577">
                  <c:v>745.7</c:v>
                </c:pt>
                <c:pt idx="578">
                  <c:v>736.5</c:v>
                </c:pt>
                <c:pt idx="579">
                  <c:v>742.7</c:v>
                </c:pt>
                <c:pt idx="580">
                  <c:v>762.6</c:v>
                </c:pt>
                <c:pt idx="581">
                  <c:v>771.2</c:v>
                </c:pt>
                <c:pt idx="582">
                  <c:v>772.4</c:v>
                </c:pt>
                <c:pt idx="583">
                  <c:v>774.5</c:v>
                </c:pt>
                <c:pt idx="584">
                  <c:v>799.1</c:v>
                </c:pt>
                <c:pt idx="585">
                  <c:v>805.3</c:v>
                </c:pt>
                <c:pt idx="586">
                  <c:v>835</c:v>
                </c:pt>
                <c:pt idx="587">
                  <c:v>840.4</c:v>
                </c:pt>
                <c:pt idx="588">
                  <c:v>840.4</c:v>
                </c:pt>
                <c:pt idx="589">
                  <c:v>841.8</c:v>
                </c:pt>
                <c:pt idx="590">
                  <c:v>855.6</c:v>
                </c:pt>
                <c:pt idx="591">
                  <c:v>857.3</c:v>
                </c:pt>
                <c:pt idx="592">
                  <c:v>864.1</c:v>
                </c:pt>
                <c:pt idx="593">
                  <c:v>864.1</c:v>
                </c:pt>
                <c:pt idx="594">
                  <c:v>864.3</c:v>
                </c:pt>
                <c:pt idx="595">
                  <c:v>959.5</c:v>
                </c:pt>
                <c:pt idx="596">
                  <c:v>960</c:v>
                </c:pt>
                <c:pt idx="597">
                  <c:v>983.1</c:v>
                </c:pt>
                <c:pt idx="598">
                  <c:v>983.3</c:v>
                </c:pt>
                <c:pt idx="599">
                  <c:v>995.8</c:v>
                </c:pt>
                <c:pt idx="600">
                  <c:v>995.8</c:v>
                </c:pt>
                <c:pt idx="601">
                  <c:v>995.8</c:v>
                </c:pt>
                <c:pt idx="602">
                  <c:v>999.8</c:v>
                </c:pt>
                <c:pt idx="603">
                  <c:v>1006</c:v>
                </c:pt>
                <c:pt idx="604">
                  <c:v>1043</c:v>
                </c:pt>
                <c:pt idx="605">
                  <c:v>1069</c:v>
                </c:pt>
                <c:pt idx="606">
                  <c:v>1069</c:v>
                </c:pt>
                <c:pt idx="607">
                  <c:v>1091</c:v>
                </c:pt>
                <c:pt idx="608">
                  <c:v>1095</c:v>
                </c:pt>
                <c:pt idx="609">
                  <c:v>1098</c:v>
                </c:pt>
                <c:pt idx="610">
                  <c:v>1098</c:v>
                </c:pt>
                <c:pt idx="611">
                  <c:v>1099</c:v>
                </c:pt>
                <c:pt idx="612">
                  <c:v>1103</c:v>
                </c:pt>
                <c:pt idx="613">
                  <c:v>1104</c:v>
                </c:pt>
                <c:pt idx="614">
                  <c:v>1116</c:v>
                </c:pt>
                <c:pt idx="615">
                  <c:v>1116</c:v>
                </c:pt>
                <c:pt idx="616">
                  <c:v>1116</c:v>
                </c:pt>
                <c:pt idx="617">
                  <c:v>1121</c:v>
                </c:pt>
                <c:pt idx="618">
                  <c:v>1195</c:v>
                </c:pt>
                <c:pt idx="619">
                  <c:v>1203</c:v>
                </c:pt>
                <c:pt idx="620">
                  <c:v>1203</c:v>
                </c:pt>
                <c:pt idx="621">
                  <c:v>1221</c:v>
                </c:pt>
                <c:pt idx="622">
                  <c:v>1220</c:v>
                </c:pt>
                <c:pt idx="623">
                  <c:v>1220</c:v>
                </c:pt>
                <c:pt idx="624">
                  <c:v>1218</c:v>
                </c:pt>
                <c:pt idx="625">
                  <c:v>1234</c:v>
                </c:pt>
                <c:pt idx="626">
                  <c:v>1235</c:v>
                </c:pt>
                <c:pt idx="627">
                  <c:v>1241</c:v>
                </c:pt>
                <c:pt idx="628">
                  <c:v>1245</c:v>
                </c:pt>
                <c:pt idx="629">
                  <c:v>1333</c:v>
                </c:pt>
                <c:pt idx="630">
                  <c:v>1351</c:v>
                </c:pt>
                <c:pt idx="631">
                  <c:v>1351</c:v>
                </c:pt>
                <c:pt idx="632">
                  <c:v>1461</c:v>
                </c:pt>
                <c:pt idx="633">
                  <c:v>1461</c:v>
                </c:pt>
                <c:pt idx="634">
                  <c:v>1475</c:v>
                </c:pt>
                <c:pt idx="635">
                  <c:v>1537</c:v>
                </c:pt>
                <c:pt idx="636">
                  <c:v>1538</c:v>
                </c:pt>
                <c:pt idx="637">
                  <c:v>1585</c:v>
                </c:pt>
                <c:pt idx="638">
                  <c:v>1621</c:v>
                </c:pt>
                <c:pt idx="639">
                  <c:v>1578</c:v>
                </c:pt>
                <c:pt idx="640">
                  <c:v>1598</c:v>
                </c:pt>
                <c:pt idx="641">
                  <c:v>1634</c:v>
                </c:pt>
                <c:pt idx="642">
                  <c:v>1636</c:v>
                </c:pt>
                <c:pt idx="643">
                  <c:v>1659</c:v>
                </c:pt>
                <c:pt idx="644">
                  <c:v>1676</c:v>
                </c:pt>
                <c:pt idx="645">
                  <c:v>1683</c:v>
                </c:pt>
                <c:pt idx="646">
                  <c:v>1683</c:v>
                </c:pt>
                <c:pt idx="647">
                  <c:v>1689</c:v>
                </c:pt>
                <c:pt idx="648">
                  <c:v>1688</c:v>
                </c:pt>
                <c:pt idx="649">
                  <c:v>1693</c:v>
                </c:pt>
                <c:pt idx="650">
                  <c:v>1700</c:v>
                </c:pt>
                <c:pt idx="651">
                  <c:v>1710</c:v>
                </c:pt>
                <c:pt idx="652">
                  <c:v>1704</c:v>
                </c:pt>
                <c:pt idx="653">
                  <c:v>1714</c:v>
                </c:pt>
                <c:pt idx="654">
                  <c:v>1776</c:v>
                </c:pt>
                <c:pt idx="655">
                  <c:v>1780</c:v>
                </c:pt>
                <c:pt idx="656">
                  <c:v>1780</c:v>
                </c:pt>
                <c:pt idx="657">
                  <c:v>1870</c:v>
                </c:pt>
                <c:pt idx="658">
                  <c:v>1889</c:v>
                </c:pt>
                <c:pt idx="659">
                  <c:v>1889</c:v>
                </c:pt>
                <c:pt idx="660">
                  <c:v>2034</c:v>
                </c:pt>
                <c:pt idx="661">
                  <c:v>2050</c:v>
                </c:pt>
                <c:pt idx="662">
                  <c:v>2050</c:v>
                </c:pt>
                <c:pt idx="663">
                  <c:v>2034</c:v>
                </c:pt>
                <c:pt idx="664">
                  <c:v>2034</c:v>
                </c:pt>
                <c:pt idx="665">
                  <c:v>2031</c:v>
                </c:pt>
                <c:pt idx="666">
                  <c:v>2031</c:v>
                </c:pt>
                <c:pt idx="667">
                  <c:v>2034</c:v>
                </c:pt>
                <c:pt idx="668">
                  <c:v>2034</c:v>
                </c:pt>
                <c:pt idx="669">
                  <c:v>2033</c:v>
                </c:pt>
                <c:pt idx="670">
                  <c:v>2035</c:v>
                </c:pt>
                <c:pt idx="671">
                  <c:v>2037</c:v>
                </c:pt>
                <c:pt idx="672">
                  <c:v>2141</c:v>
                </c:pt>
                <c:pt idx="673">
                  <c:v>2150</c:v>
                </c:pt>
                <c:pt idx="674">
                  <c:v>2146</c:v>
                </c:pt>
                <c:pt idx="675">
                  <c:v>2079</c:v>
                </c:pt>
                <c:pt idx="676">
                  <c:v>2080</c:v>
                </c:pt>
                <c:pt idx="677">
                  <c:v>2090</c:v>
                </c:pt>
                <c:pt idx="678">
                  <c:v>2095</c:v>
                </c:pt>
                <c:pt idx="679">
                  <c:v>2103</c:v>
                </c:pt>
                <c:pt idx="680">
                  <c:v>2110</c:v>
                </c:pt>
                <c:pt idx="681">
                  <c:v>2108</c:v>
                </c:pt>
                <c:pt idx="682">
                  <c:v>2110</c:v>
                </c:pt>
                <c:pt idx="683">
                  <c:v>2109</c:v>
                </c:pt>
                <c:pt idx="684">
                  <c:v>2165</c:v>
                </c:pt>
                <c:pt idx="685">
                  <c:v>2170</c:v>
                </c:pt>
                <c:pt idx="686">
                  <c:v>2175</c:v>
                </c:pt>
                <c:pt idx="687">
                  <c:v>2173</c:v>
                </c:pt>
                <c:pt idx="688">
                  <c:v>2176</c:v>
                </c:pt>
                <c:pt idx="689">
                  <c:v>2174</c:v>
                </c:pt>
                <c:pt idx="690">
                  <c:v>2174</c:v>
                </c:pt>
                <c:pt idx="691">
                  <c:v>2174</c:v>
                </c:pt>
                <c:pt idx="692">
                  <c:v>2173</c:v>
                </c:pt>
                <c:pt idx="693">
                  <c:v>2173</c:v>
                </c:pt>
                <c:pt idx="694">
                  <c:v>2179</c:v>
                </c:pt>
                <c:pt idx="695">
                  <c:v>2305</c:v>
                </c:pt>
                <c:pt idx="696">
                  <c:v>2300</c:v>
                </c:pt>
                <c:pt idx="697">
                  <c:v>2300</c:v>
                </c:pt>
                <c:pt idx="698">
                  <c:v>2300</c:v>
                </c:pt>
                <c:pt idx="699">
                  <c:v>2306</c:v>
                </c:pt>
                <c:pt idx="700">
                  <c:v>2311</c:v>
                </c:pt>
                <c:pt idx="701">
                  <c:v>2312</c:v>
                </c:pt>
                <c:pt idx="702">
                  <c:v>2311</c:v>
                </c:pt>
                <c:pt idx="703">
                  <c:v>2304</c:v>
                </c:pt>
                <c:pt idx="704">
                  <c:v>2285</c:v>
                </c:pt>
                <c:pt idx="705">
                  <c:v>2300</c:v>
                </c:pt>
                <c:pt idx="706">
                  <c:v>2275</c:v>
                </c:pt>
                <c:pt idx="707">
                  <c:v>2261</c:v>
                </c:pt>
                <c:pt idx="708">
                  <c:v>2267</c:v>
                </c:pt>
                <c:pt idx="709">
                  <c:v>2267</c:v>
                </c:pt>
                <c:pt idx="710">
                  <c:v>2264</c:v>
                </c:pt>
                <c:pt idx="711">
                  <c:v>2263</c:v>
                </c:pt>
                <c:pt idx="712">
                  <c:v>2230</c:v>
                </c:pt>
                <c:pt idx="713">
                  <c:v>2233</c:v>
                </c:pt>
                <c:pt idx="714">
                  <c:v>2225</c:v>
                </c:pt>
                <c:pt idx="715">
                  <c:v>2234</c:v>
                </c:pt>
                <c:pt idx="716">
                  <c:v>2310</c:v>
                </c:pt>
                <c:pt idx="717">
                  <c:v>2288</c:v>
                </c:pt>
                <c:pt idx="718">
                  <c:v>2265</c:v>
                </c:pt>
                <c:pt idx="719">
                  <c:v>2269</c:v>
                </c:pt>
                <c:pt idx="720">
                  <c:v>2224</c:v>
                </c:pt>
                <c:pt idx="721">
                  <c:v>2240</c:v>
                </c:pt>
                <c:pt idx="722">
                  <c:v>2221</c:v>
                </c:pt>
                <c:pt idx="723">
                  <c:v>2161</c:v>
                </c:pt>
                <c:pt idx="724">
                  <c:v>2122</c:v>
                </c:pt>
                <c:pt idx="725">
                  <c:v>2217</c:v>
                </c:pt>
                <c:pt idx="726">
                  <c:v>2232</c:v>
                </c:pt>
                <c:pt idx="727">
                  <c:v>2211</c:v>
                </c:pt>
                <c:pt idx="728">
                  <c:v>2202</c:v>
                </c:pt>
                <c:pt idx="729">
                  <c:v>2210</c:v>
                </c:pt>
                <c:pt idx="730">
                  <c:v>2198</c:v>
                </c:pt>
                <c:pt idx="731">
                  <c:v>2200</c:v>
                </c:pt>
                <c:pt idx="732">
                  <c:v>2236</c:v>
                </c:pt>
                <c:pt idx="733">
                  <c:v>2235</c:v>
                </c:pt>
                <c:pt idx="734">
                  <c:v>2221</c:v>
                </c:pt>
                <c:pt idx="735">
                  <c:v>2234</c:v>
                </c:pt>
                <c:pt idx="736">
                  <c:v>2377</c:v>
                </c:pt>
                <c:pt idx="737">
                  <c:v>2363</c:v>
                </c:pt>
                <c:pt idx="738">
                  <c:v>2340</c:v>
                </c:pt>
                <c:pt idx="739">
                  <c:v>2348</c:v>
                </c:pt>
                <c:pt idx="740">
                  <c:v>2312</c:v>
                </c:pt>
                <c:pt idx="741">
                  <c:v>2473</c:v>
                </c:pt>
                <c:pt idx="742">
                  <c:v>2473</c:v>
                </c:pt>
                <c:pt idx="743">
                  <c:v>2496</c:v>
                </c:pt>
                <c:pt idx="744">
                  <c:v>2497</c:v>
                </c:pt>
                <c:pt idx="745">
                  <c:v>2485</c:v>
                </c:pt>
                <c:pt idx="746">
                  <c:v>2485</c:v>
                </c:pt>
                <c:pt idx="747">
                  <c:v>2483</c:v>
                </c:pt>
                <c:pt idx="748">
                  <c:v>2479</c:v>
                </c:pt>
                <c:pt idx="749">
                  <c:v>2478</c:v>
                </c:pt>
                <c:pt idx="750">
                  <c:v>2485</c:v>
                </c:pt>
                <c:pt idx="751">
                  <c:v>2351</c:v>
                </c:pt>
                <c:pt idx="752">
                  <c:v>2351</c:v>
                </c:pt>
                <c:pt idx="753">
                  <c:v>2252</c:v>
                </c:pt>
                <c:pt idx="754">
                  <c:v>2177</c:v>
                </c:pt>
                <c:pt idx="755">
                  <c:v>2197</c:v>
                </c:pt>
                <c:pt idx="756">
                  <c:v>2045</c:v>
                </c:pt>
                <c:pt idx="757">
                  <c:v>2152</c:v>
                </c:pt>
                <c:pt idx="758">
                  <c:v>2700</c:v>
                </c:pt>
                <c:pt idx="759">
                  <c:v>2713</c:v>
                </c:pt>
                <c:pt idx="760">
                  <c:v>2906</c:v>
                </c:pt>
                <c:pt idx="761">
                  <c:v>3072</c:v>
                </c:pt>
                <c:pt idx="762">
                  <c:v>3236</c:v>
                </c:pt>
                <c:pt idx="763">
                  <c:v>3339</c:v>
                </c:pt>
                <c:pt idx="764">
                  <c:v>3412</c:v>
                </c:pt>
                <c:pt idx="765">
                  <c:v>3446</c:v>
                </c:pt>
                <c:pt idx="766">
                  <c:v>3469</c:v>
                </c:pt>
                <c:pt idx="767">
                  <c:v>3638</c:v>
                </c:pt>
                <c:pt idx="768">
                  <c:v>3639</c:v>
                </c:pt>
                <c:pt idx="769">
                  <c:v>3665</c:v>
                </c:pt>
                <c:pt idx="770">
                  <c:v>3670</c:v>
                </c:pt>
                <c:pt idx="771">
                  <c:v>3679</c:v>
                </c:pt>
                <c:pt idx="772">
                  <c:v>3691</c:v>
                </c:pt>
                <c:pt idx="773">
                  <c:v>3696</c:v>
                </c:pt>
                <c:pt idx="774">
                  <c:v>3721</c:v>
                </c:pt>
                <c:pt idx="775">
                  <c:v>3721</c:v>
                </c:pt>
                <c:pt idx="776">
                  <c:v>3727</c:v>
                </c:pt>
                <c:pt idx="777">
                  <c:v>3730</c:v>
                </c:pt>
                <c:pt idx="778">
                  <c:v>3753</c:v>
                </c:pt>
                <c:pt idx="779">
                  <c:v>3829</c:v>
                </c:pt>
                <c:pt idx="780">
                  <c:v>3837</c:v>
                </c:pt>
                <c:pt idx="781">
                  <c:v>4074.91</c:v>
                </c:pt>
                <c:pt idx="782">
                  <c:v>4073.99</c:v>
                </c:pt>
                <c:pt idx="783">
                  <c:v>4071.87</c:v>
                </c:pt>
                <c:pt idx="784">
                  <c:v>4095.97</c:v>
                </c:pt>
                <c:pt idx="785">
                  <c:v>4119.42</c:v>
                </c:pt>
                <c:pt idx="786">
                  <c:v>4119.58</c:v>
                </c:pt>
                <c:pt idx="787">
                  <c:v>4142.28</c:v>
                </c:pt>
                <c:pt idx="788">
                  <c:v>4136.32</c:v>
                </c:pt>
                <c:pt idx="789">
                  <c:v>4104.9399999999996</c:v>
                </c:pt>
                <c:pt idx="790">
                  <c:v>4115.99</c:v>
                </c:pt>
                <c:pt idx="791">
                  <c:v>4116.49</c:v>
                </c:pt>
                <c:pt idx="792">
                  <c:v>4127.99</c:v>
                </c:pt>
                <c:pt idx="793">
                  <c:v>4132.6899999999996</c:v>
                </c:pt>
                <c:pt idx="794">
                  <c:v>4127.8</c:v>
                </c:pt>
                <c:pt idx="795">
                  <c:v>4146.8599999999997</c:v>
                </c:pt>
                <c:pt idx="796">
                  <c:v>4146.8599999999997</c:v>
                </c:pt>
                <c:pt idx="797">
                  <c:v>4150.3500000000004</c:v>
                </c:pt>
                <c:pt idx="798">
                  <c:v>4154.87</c:v>
                </c:pt>
                <c:pt idx="799">
                  <c:v>4157.7700000000004</c:v>
                </c:pt>
                <c:pt idx="800">
                  <c:v>4167.8999999999996</c:v>
                </c:pt>
                <c:pt idx="801">
                  <c:v>4173.49</c:v>
                </c:pt>
                <c:pt idx="802">
                  <c:v>4155.13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442376672"/>
        <c:axId val="442377232"/>
      </c:areaChart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湿法涂布法制白卡纸成本</c:v>
                </c:pt>
              </c:strCache>
            </c:strRef>
          </c:tx>
          <c:spPr>
            <a:ln w="19050" cap="rnd">
              <a:solidFill>
                <a:srgbClr val="C00000"/>
              </a:solidFill>
              <a:round/>
            </a:ln>
            <a:effectLst/>
          </c:spPr>
          <c:marker>
            <c:symbol val="none"/>
          </c:marker>
          <c:cat>
            <c:strRef>
              <c:f>Sheet1!$A$2:$A$804</c:f>
              <c:strCache>
                <c:ptCount val="803"/>
                <c:pt idx="0">
                  <c:v>2018-01-02</c:v>
                </c:pt>
                <c:pt idx="1">
                  <c:v>2018-01-03</c:v>
                </c:pt>
                <c:pt idx="2">
                  <c:v>2018-01-04</c:v>
                </c:pt>
                <c:pt idx="3">
                  <c:v>2018-01-05</c:v>
                </c:pt>
                <c:pt idx="4">
                  <c:v>2018-01-08</c:v>
                </c:pt>
                <c:pt idx="5">
                  <c:v>2018-01-09</c:v>
                </c:pt>
                <c:pt idx="6">
                  <c:v>2018-01-10</c:v>
                </c:pt>
                <c:pt idx="7">
                  <c:v>2018-01-11</c:v>
                </c:pt>
                <c:pt idx="8">
                  <c:v>2018-01-12</c:v>
                </c:pt>
                <c:pt idx="9">
                  <c:v>2018-01-15</c:v>
                </c:pt>
                <c:pt idx="10">
                  <c:v>2018-01-16</c:v>
                </c:pt>
                <c:pt idx="11">
                  <c:v>2018-01-17</c:v>
                </c:pt>
                <c:pt idx="12">
                  <c:v>2018-01-18</c:v>
                </c:pt>
                <c:pt idx="13">
                  <c:v>2018-01-19</c:v>
                </c:pt>
                <c:pt idx="14">
                  <c:v>2018-01-22</c:v>
                </c:pt>
                <c:pt idx="15">
                  <c:v>2018-01-23</c:v>
                </c:pt>
                <c:pt idx="16">
                  <c:v>2018-01-24</c:v>
                </c:pt>
                <c:pt idx="17">
                  <c:v>2018-01-25</c:v>
                </c:pt>
                <c:pt idx="18">
                  <c:v>2018-01-26</c:v>
                </c:pt>
                <c:pt idx="19">
                  <c:v>2018-01-29</c:v>
                </c:pt>
                <c:pt idx="20">
                  <c:v>2018-01-30</c:v>
                </c:pt>
                <c:pt idx="21">
                  <c:v>2018-01-31</c:v>
                </c:pt>
                <c:pt idx="22">
                  <c:v>2018-02-01</c:v>
                </c:pt>
                <c:pt idx="23">
                  <c:v>2018-02-02</c:v>
                </c:pt>
                <c:pt idx="24">
                  <c:v>2018-02-05</c:v>
                </c:pt>
                <c:pt idx="25">
                  <c:v>2018-02-06</c:v>
                </c:pt>
                <c:pt idx="26">
                  <c:v>2018-02-07</c:v>
                </c:pt>
                <c:pt idx="27">
                  <c:v>2018-02-08</c:v>
                </c:pt>
                <c:pt idx="28">
                  <c:v>2018-02-09</c:v>
                </c:pt>
                <c:pt idx="29">
                  <c:v>2018-02-22</c:v>
                </c:pt>
                <c:pt idx="30">
                  <c:v>2018-02-23</c:v>
                </c:pt>
                <c:pt idx="31">
                  <c:v>2018-02-26</c:v>
                </c:pt>
                <c:pt idx="32">
                  <c:v>2018-02-27</c:v>
                </c:pt>
                <c:pt idx="33">
                  <c:v>2018-02-28</c:v>
                </c:pt>
                <c:pt idx="34">
                  <c:v>2018-03-01</c:v>
                </c:pt>
                <c:pt idx="35">
                  <c:v>2018-03-02</c:v>
                </c:pt>
                <c:pt idx="36">
                  <c:v>2018-03-05</c:v>
                </c:pt>
                <c:pt idx="37">
                  <c:v>2018-03-06</c:v>
                </c:pt>
                <c:pt idx="38">
                  <c:v>2018-03-07</c:v>
                </c:pt>
                <c:pt idx="39">
                  <c:v>2018-03-08</c:v>
                </c:pt>
                <c:pt idx="40">
                  <c:v>2018-03-09</c:v>
                </c:pt>
                <c:pt idx="41">
                  <c:v>2018-03-12</c:v>
                </c:pt>
                <c:pt idx="42">
                  <c:v>2018-03-13</c:v>
                </c:pt>
                <c:pt idx="43">
                  <c:v>2018-03-14</c:v>
                </c:pt>
                <c:pt idx="44">
                  <c:v>2018-03-15</c:v>
                </c:pt>
                <c:pt idx="45">
                  <c:v>2018-03-16</c:v>
                </c:pt>
                <c:pt idx="46">
                  <c:v>2018-03-19</c:v>
                </c:pt>
                <c:pt idx="47">
                  <c:v>2018-03-20</c:v>
                </c:pt>
                <c:pt idx="48">
                  <c:v>2018-03-21</c:v>
                </c:pt>
                <c:pt idx="49">
                  <c:v>2018-03-22</c:v>
                </c:pt>
                <c:pt idx="50">
                  <c:v>2018-03-23</c:v>
                </c:pt>
                <c:pt idx="51">
                  <c:v>2018-03-26</c:v>
                </c:pt>
                <c:pt idx="52">
                  <c:v>2018-03-27</c:v>
                </c:pt>
                <c:pt idx="53">
                  <c:v>2018-03-28</c:v>
                </c:pt>
                <c:pt idx="54">
                  <c:v>2018-03-29</c:v>
                </c:pt>
                <c:pt idx="55">
                  <c:v>2018-03-30</c:v>
                </c:pt>
                <c:pt idx="56">
                  <c:v>2018-04-02</c:v>
                </c:pt>
                <c:pt idx="57">
                  <c:v>2018-04-03</c:v>
                </c:pt>
                <c:pt idx="58">
                  <c:v>2018-04-04</c:v>
                </c:pt>
                <c:pt idx="59">
                  <c:v>2018-04-09</c:v>
                </c:pt>
                <c:pt idx="60">
                  <c:v>2018-04-10</c:v>
                </c:pt>
                <c:pt idx="61">
                  <c:v>2018-04-11</c:v>
                </c:pt>
                <c:pt idx="62">
                  <c:v>2018-04-12</c:v>
                </c:pt>
                <c:pt idx="63">
                  <c:v>2018-04-13</c:v>
                </c:pt>
                <c:pt idx="64">
                  <c:v>2018-04-16</c:v>
                </c:pt>
                <c:pt idx="65">
                  <c:v>2018-04-17</c:v>
                </c:pt>
                <c:pt idx="66">
                  <c:v>2018-04-18</c:v>
                </c:pt>
                <c:pt idx="67">
                  <c:v>2018-04-19</c:v>
                </c:pt>
                <c:pt idx="68">
                  <c:v>2018-04-20</c:v>
                </c:pt>
                <c:pt idx="69">
                  <c:v>2018-04-23</c:v>
                </c:pt>
                <c:pt idx="70">
                  <c:v>2018-04-24</c:v>
                </c:pt>
                <c:pt idx="71">
                  <c:v>2018-04-25</c:v>
                </c:pt>
                <c:pt idx="72">
                  <c:v>2018-04-26</c:v>
                </c:pt>
                <c:pt idx="73">
                  <c:v>2018-04-27</c:v>
                </c:pt>
                <c:pt idx="74">
                  <c:v>2018-05-02</c:v>
                </c:pt>
                <c:pt idx="75">
                  <c:v>2018-05-03</c:v>
                </c:pt>
                <c:pt idx="76">
                  <c:v>2018-05-04</c:v>
                </c:pt>
                <c:pt idx="77">
                  <c:v>2018-05-07</c:v>
                </c:pt>
                <c:pt idx="78">
                  <c:v>2018-05-08</c:v>
                </c:pt>
                <c:pt idx="79">
                  <c:v>2018-05-09</c:v>
                </c:pt>
                <c:pt idx="80">
                  <c:v>2018-05-10</c:v>
                </c:pt>
                <c:pt idx="81">
                  <c:v>2018-05-11</c:v>
                </c:pt>
                <c:pt idx="82">
                  <c:v>2018-05-14</c:v>
                </c:pt>
                <c:pt idx="83">
                  <c:v>2018-05-15</c:v>
                </c:pt>
                <c:pt idx="84">
                  <c:v>2018-05-16</c:v>
                </c:pt>
                <c:pt idx="85">
                  <c:v>2018-05-17</c:v>
                </c:pt>
                <c:pt idx="86">
                  <c:v>2018-05-18</c:v>
                </c:pt>
                <c:pt idx="87">
                  <c:v>2018-05-21</c:v>
                </c:pt>
                <c:pt idx="88">
                  <c:v>2018-05-22</c:v>
                </c:pt>
                <c:pt idx="89">
                  <c:v>2018-05-23</c:v>
                </c:pt>
                <c:pt idx="90">
                  <c:v>2018-05-24</c:v>
                </c:pt>
                <c:pt idx="91">
                  <c:v>2018-05-25</c:v>
                </c:pt>
                <c:pt idx="92">
                  <c:v>2018-05-28</c:v>
                </c:pt>
                <c:pt idx="93">
                  <c:v>2018-05-29</c:v>
                </c:pt>
                <c:pt idx="94">
                  <c:v>2018-05-30</c:v>
                </c:pt>
                <c:pt idx="95">
                  <c:v>2018-05-31</c:v>
                </c:pt>
                <c:pt idx="96">
                  <c:v>2018-06-01</c:v>
                </c:pt>
                <c:pt idx="97">
                  <c:v>2018-06-04</c:v>
                </c:pt>
                <c:pt idx="98">
                  <c:v>2018-06-05</c:v>
                </c:pt>
                <c:pt idx="99">
                  <c:v>2018-06-06</c:v>
                </c:pt>
                <c:pt idx="100">
                  <c:v>2018-06-07</c:v>
                </c:pt>
                <c:pt idx="101">
                  <c:v>2018-06-08</c:v>
                </c:pt>
                <c:pt idx="102">
                  <c:v>2018-06-11</c:v>
                </c:pt>
                <c:pt idx="103">
                  <c:v>2018-06-12</c:v>
                </c:pt>
                <c:pt idx="104">
                  <c:v>2018-06-13</c:v>
                </c:pt>
                <c:pt idx="105">
                  <c:v>2018-06-14</c:v>
                </c:pt>
                <c:pt idx="106">
                  <c:v>2018-06-15</c:v>
                </c:pt>
                <c:pt idx="107">
                  <c:v>2018-06-19</c:v>
                </c:pt>
                <c:pt idx="108">
                  <c:v>2018-06-20</c:v>
                </c:pt>
                <c:pt idx="109">
                  <c:v>2018-06-21</c:v>
                </c:pt>
                <c:pt idx="110">
                  <c:v>2018-06-22</c:v>
                </c:pt>
                <c:pt idx="111">
                  <c:v>2018-06-25</c:v>
                </c:pt>
                <c:pt idx="112">
                  <c:v>2018-06-26</c:v>
                </c:pt>
                <c:pt idx="113">
                  <c:v>2018-06-27</c:v>
                </c:pt>
                <c:pt idx="114">
                  <c:v>2018-06-28</c:v>
                </c:pt>
                <c:pt idx="115">
                  <c:v>2018-06-29</c:v>
                </c:pt>
                <c:pt idx="116">
                  <c:v>2018-07-02</c:v>
                </c:pt>
                <c:pt idx="117">
                  <c:v>2018-07-03</c:v>
                </c:pt>
                <c:pt idx="118">
                  <c:v>2018-07-04</c:v>
                </c:pt>
                <c:pt idx="119">
                  <c:v>2018-07-05</c:v>
                </c:pt>
                <c:pt idx="120">
                  <c:v>2018-07-06</c:v>
                </c:pt>
                <c:pt idx="121">
                  <c:v>2018-07-09</c:v>
                </c:pt>
                <c:pt idx="122">
                  <c:v>2018-07-10</c:v>
                </c:pt>
                <c:pt idx="123">
                  <c:v>2018-07-11</c:v>
                </c:pt>
                <c:pt idx="124">
                  <c:v>2018-07-12</c:v>
                </c:pt>
                <c:pt idx="125">
                  <c:v>2018-07-13</c:v>
                </c:pt>
                <c:pt idx="126">
                  <c:v>2018-07-16</c:v>
                </c:pt>
                <c:pt idx="127">
                  <c:v>2018-07-17</c:v>
                </c:pt>
                <c:pt idx="128">
                  <c:v>2018-07-18</c:v>
                </c:pt>
                <c:pt idx="129">
                  <c:v>2018-07-19</c:v>
                </c:pt>
                <c:pt idx="130">
                  <c:v>2018-07-20</c:v>
                </c:pt>
                <c:pt idx="131">
                  <c:v>2018-07-23</c:v>
                </c:pt>
                <c:pt idx="132">
                  <c:v>2018-07-24</c:v>
                </c:pt>
                <c:pt idx="133">
                  <c:v>2018-07-25</c:v>
                </c:pt>
                <c:pt idx="134">
                  <c:v>2018-07-26</c:v>
                </c:pt>
                <c:pt idx="135">
                  <c:v>2018-07-27</c:v>
                </c:pt>
                <c:pt idx="136">
                  <c:v>2018-07-30</c:v>
                </c:pt>
                <c:pt idx="137">
                  <c:v>2018-07-31</c:v>
                </c:pt>
                <c:pt idx="138">
                  <c:v>2018-08-01</c:v>
                </c:pt>
                <c:pt idx="139">
                  <c:v>2018-08-02</c:v>
                </c:pt>
                <c:pt idx="140">
                  <c:v>2018-08-03</c:v>
                </c:pt>
                <c:pt idx="141">
                  <c:v>2018-08-06</c:v>
                </c:pt>
                <c:pt idx="142">
                  <c:v>2018-08-07</c:v>
                </c:pt>
                <c:pt idx="143">
                  <c:v>2018-08-08</c:v>
                </c:pt>
                <c:pt idx="144">
                  <c:v>2018-08-09</c:v>
                </c:pt>
                <c:pt idx="145">
                  <c:v>2018-08-10</c:v>
                </c:pt>
                <c:pt idx="146">
                  <c:v>2018-08-13</c:v>
                </c:pt>
                <c:pt idx="147">
                  <c:v>2018-08-14</c:v>
                </c:pt>
                <c:pt idx="148">
                  <c:v>2018-08-15</c:v>
                </c:pt>
                <c:pt idx="149">
                  <c:v>2018-08-16</c:v>
                </c:pt>
                <c:pt idx="150">
                  <c:v>2018-08-17</c:v>
                </c:pt>
                <c:pt idx="151">
                  <c:v>2018-08-20</c:v>
                </c:pt>
                <c:pt idx="152">
                  <c:v>2018-08-21</c:v>
                </c:pt>
                <c:pt idx="153">
                  <c:v>2018-08-22</c:v>
                </c:pt>
                <c:pt idx="154">
                  <c:v>2018-08-23</c:v>
                </c:pt>
                <c:pt idx="155">
                  <c:v>2018-08-24</c:v>
                </c:pt>
                <c:pt idx="156">
                  <c:v>2018-08-27</c:v>
                </c:pt>
                <c:pt idx="157">
                  <c:v>2018-08-28</c:v>
                </c:pt>
                <c:pt idx="158">
                  <c:v>2018-08-29</c:v>
                </c:pt>
                <c:pt idx="159">
                  <c:v>2018-08-30</c:v>
                </c:pt>
                <c:pt idx="160">
                  <c:v>2018-08-31</c:v>
                </c:pt>
                <c:pt idx="161">
                  <c:v>2018-09-03</c:v>
                </c:pt>
                <c:pt idx="162">
                  <c:v>2018-09-04</c:v>
                </c:pt>
                <c:pt idx="163">
                  <c:v>2018-09-05</c:v>
                </c:pt>
                <c:pt idx="164">
                  <c:v>2018-09-06</c:v>
                </c:pt>
                <c:pt idx="165">
                  <c:v>2018-09-07</c:v>
                </c:pt>
                <c:pt idx="166">
                  <c:v>2018-09-10</c:v>
                </c:pt>
                <c:pt idx="167">
                  <c:v>2018-09-11</c:v>
                </c:pt>
                <c:pt idx="168">
                  <c:v>2018-09-12</c:v>
                </c:pt>
                <c:pt idx="169">
                  <c:v>2018-09-13</c:v>
                </c:pt>
                <c:pt idx="170">
                  <c:v>2018-09-14</c:v>
                </c:pt>
                <c:pt idx="171">
                  <c:v>2018-09-17</c:v>
                </c:pt>
                <c:pt idx="172">
                  <c:v>2018-09-18</c:v>
                </c:pt>
                <c:pt idx="173">
                  <c:v>2018-09-19</c:v>
                </c:pt>
                <c:pt idx="174">
                  <c:v>2018-09-20</c:v>
                </c:pt>
                <c:pt idx="175">
                  <c:v>2018-09-21</c:v>
                </c:pt>
                <c:pt idx="176">
                  <c:v>2018-09-25</c:v>
                </c:pt>
                <c:pt idx="177">
                  <c:v>2018-09-26</c:v>
                </c:pt>
                <c:pt idx="178">
                  <c:v>2018-09-27</c:v>
                </c:pt>
                <c:pt idx="179">
                  <c:v>2018-09-28</c:v>
                </c:pt>
                <c:pt idx="180">
                  <c:v>2018-10-08</c:v>
                </c:pt>
                <c:pt idx="181">
                  <c:v>2018-10-09</c:v>
                </c:pt>
                <c:pt idx="182">
                  <c:v>2018-10-10</c:v>
                </c:pt>
                <c:pt idx="183">
                  <c:v>2018-10-11</c:v>
                </c:pt>
                <c:pt idx="184">
                  <c:v>2018-10-12</c:v>
                </c:pt>
                <c:pt idx="185">
                  <c:v>2018-10-15</c:v>
                </c:pt>
                <c:pt idx="186">
                  <c:v>2018-10-16</c:v>
                </c:pt>
                <c:pt idx="187">
                  <c:v>2018-10-17</c:v>
                </c:pt>
                <c:pt idx="188">
                  <c:v>2018-10-18</c:v>
                </c:pt>
                <c:pt idx="189">
                  <c:v>2018-10-19</c:v>
                </c:pt>
                <c:pt idx="190">
                  <c:v>2018-10-22</c:v>
                </c:pt>
                <c:pt idx="191">
                  <c:v>2018-10-23</c:v>
                </c:pt>
                <c:pt idx="192">
                  <c:v>2018-10-24</c:v>
                </c:pt>
                <c:pt idx="193">
                  <c:v>2018-10-25</c:v>
                </c:pt>
                <c:pt idx="194">
                  <c:v>2018-10-26</c:v>
                </c:pt>
                <c:pt idx="195">
                  <c:v>2018-10-29</c:v>
                </c:pt>
                <c:pt idx="196">
                  <c:v>2018-10-30</c:v>
                </c:pt>
                <c:pt idx="197">
                  <c:v>2018-10-31</c:v>
                </c:pt>
                <c:pt idx="198">
                  <c:v>2018-11-01</c:v>
                </c:pt>
                <c:pt idx="199">
                  <c:v>2018-11-02</c:v>
                </c:pt>
                <c:pt idx="200">
                  <c:v>2018-11-05</c:v>
                </c:pt>
                <c:pt idx="201">
                  <c:v>2018-11-06</c:v>
                </c:pt>
                <c:pt idx="202">
                  <c:v>2018-11-07</c:v>
                </c:pt>
                <c:pt idx="203">
                  <c:v>2018-11-08</c:v>
                </c:pt>
                <c:pt idx="204">
                  <c:v>2018-11-09</c:v>
                </c:pt>
                <c:pt idx="205">
                  <c:v>2018-11-12</c:v>
                </c:pt>
                <c:pt idx="206">
                  <c:v>2018-11-13</c:v>
                </c:pt>
                <c:pt idx="207">
                  <c:v>2018-11-14</c:v>
                </c:pt>
                <c:pt idx="208">
                  <c:v>2018-11-15</c:v>
                </c:pt>
                <c:pt idx="209">
                  <c:v>2018-11-16</c:v>
                </c:pt>
                <c:pt idx="210">
                  <c:v>2018-11-19</c:v>
                </c:pt>
                <c:pt idx="211">
                  <c:v>2018-11-20</c:v>
                </c:pt>
                <c:pt idx="212">
                  <c:v>2018-11-21</c:v>
                </c:pt>
                <c:pt idx="213">
                  <c:v>2018-11-22</c:v>
                </c:pt>
                <c:pt idx="214">
                  <c:v>2018-11-23</c:v>
                </c:pt>
                <c:pt idx="215">
                  <c:v>2018-11-26</c:v>
                </c:pt>
                <c:pt idx="216">
                  <c:v>2018-11-27</c:v>
                </c:pt>
                <c:pt idx="217">
                  <c:v>2018-11-28</c:v>
                </c:pt>
                <c:pt idx="218">
                  <c:v>2018-11-29</c:v>
                </c:pt>
                <c:pt idx="219">
                  <c:v>2018-11-30</c:v>
                </c:pt>
                <c:pt idx="220">
                  <c:v>2018-12-03</c:v>
                </c:pt>
                <c:pt idx="221">
                  <c:v>2018-12-04</c:v>
                </c:pt>
                <c:pt idx="222">
                  <c:v>2018-12-05</c:v>
                </c:pt>
                <c:pt idx="223">
                  <c:v>2018-12-06</c:v>
                </c:pt>
                <c:pt idx="224">
                  <c:v>2018-12-07</c:v>
                </c:pt>
                <c:pt idx="225">
                  <c:v>2018-12-10</c:v>
                </c:pt>
                <c:pt idx="226">
                  <c:v>2018-12-11</c:v>
                </c:pt>
                <c:pt idx="227">
                  <c:v>2018-12-12</c:v>
                </c:pt>
                <c:pt idx="228">
                  <c:v>2018-12-13</c:v>
                </c:pt>
                <c:pt idx="229">
                  <c:v>2018-12-14</c:v>
                </c:pt>
                <c:pt idx="230">
                  <c:v>2018-12-17</c:v>
                </c:pt>
                <c:pt idx="231">
                  <c:v>2018-12-18</c:v>
                </c:pt>
                <c:pt idx="232">
                  <c:v>2018-12-19</c:v>
                </c:pt>
                <c:pt idx="233">
                  <c:v>2018-12-20</c:v>
                </c:pt>
                <c:pt idx="234">
                  <c:v>2018-12-21</c:v>
                </c:pt>
                <c:pt idx="235">
                  <c:v>2018-12-24</c:v>
                </c:pt>
                <c:pt idx="236">
                  <c:v>2018-12-25</c:v>
                </c:pt>
                <c:pt idx="237">
                  <c:v>2018-12-26</c:v>
                </c:pt>
                <c:pt idx="238">
                  <c:v>2018-12-27</c:v>
                </c:pt>
                <c:pt idx="239">
                  <c:v>2018-12-28</c:v>
                </c:pt>
                <c:pt idx="240">
                  <c:v>2019-01-02</c:v>
                </c:pt>
                <c:pt idx="241">
                  <c:v>2019-01-03</c:v>
                </c:pt>
                <c:pt idx="242">
                  <c:v>2019-01-04</c:v>
                </c:pt>
                <c:pt idx="243">
                  <c:v>2019-01-07</c:v>
                </c:pt>
                <c:pt idx="244">
                  <c:v>2019-01-08</c:v>
                </c:pt>
                <c:pt idx="245">
                  <c:v>2019-01-09</c:v>
                </c:pt>
                <c:pt idx="246">
                  <c:v>2019-01-10</c:v>
                </c:pt>
                <c:pt idx="247">
                  <c:v>2019-01-11</c:v>
                </c:pt>
                <c:pt idx="248">
                  <c:v>2019-01-14</c:v>
                </c:pt>
                <c:pt idx="249">
                  <c:v>2019-01-15</c:v>
                </c:pt>
                <c:pt idx="250">
                  <c:v>2019-01-16</c:v>
                </c:pt>
                <c:pt idx="251">
                  <c:v>2019-01-17</c:v>
                </c:pt>
                <c:pt idx="252">
                  <c:v>2019-01-18</c:v>
                </c:pt>
                <c:pt idx="253">
                  <c:v>2019-01-21</c:v>
                </c:pt>
                <c:pt idx="254">
                  <c:v>2019-01-22</c:v>
                </c:pt>
                <c:pt idx="255">
                  <c:v>2019-01-23</c:v>
                </c:pt>
                <c:pt idx="256">
                  <c:v>2019-01-24</c:v>
                </c:pt>
                <c:pt idx="257">
                  <c:v>2019-01-25</c:v>
                </c:pt>
                <c:pt idx="258">
                  <c:v>2019-01-28</c:v>
                </c:pt>
                <c:pt idx="259">
                  <c:v>2019-01-29</c:v>
                </c:pt>
                <c:pt idx="260">
                  <c:v>2019-01-30</c:v>
                </c:pt>
                <c:pt idx="261">
                  <c:v>2019-01-31</c:v>
                </c:pt>
                <c:pt idx="262">
                  <c:v>2019-02-01</c:v>
                </c:pt>
                <c:pt idx="263">
                  <c:v>2019-02-11</c:v>
                </c:pt>
                <c:pt idx="264">
                  <c:v>2019-02-12</c:v>
                </c:pt>
                <c:pt idx="265">
                  <c:v>2019-02-13</c:v>
                </c:pt>
                <c:pt idx="266">
                  <c:v>2019-02-14</c:v>
                </c:pt>
                <c:pt idx="267">
                  <c:v>2019-02-15</c:v>
                </c:pt>
                <c:pt idx="268">
                  <c:v>2019-02-18</c:v>
                </c:pt>
                <c:pt idx="269">
                  <c:v>2019-02-19</c:v>
                </c:pt>
                <c:pt idx="270">
                  <c:v>2019-02-20</c:v>
                </c:pt>
                <c:pt idx="271">
                  <c:v>2019-02-21</c:v>
                </c:pt>
                <c:pt idx="272">
                  <c:v>2019-02-22</c:v>
                </c:pt>
                <c:pt idx="273">
                  <c:v>2019-02-25</c:v>
                </c:pt>
                <c:pt idx="274">
                  <c:v>2019-02-26</c:v>
                </c:pt>
                <c:pt idx="275">
                  <c:v>2019-02-27</c:v>
                </c:pt>
                <c:pt idx="276">
                  <c:v>2019-02-28</c:v>
                </c:pt>
                <c:pt idx="277">
                  <c:v>2019-03-01</c:v>
                </c:pt>
                <c:pt idx="278">
                  <c:v>2019-03-04</c:v>
                </c:pt>
                <c:pt idx="279">
                  <c:v>2019-03-05</c:v>
                </c:pt>
                <c:pt idx="280">
                  <c:v>2019-03-06</c:v>
                </c:pt>
                <c:pt idx="281">
                  <c:v>2019-03-07</c:v>
                </c:pt>
                <c:pt idx="282">
                  <c:v>2019-03-08</c:v>
                </c:pt>
                <c:pt idx="283">
                  <c:v>2019-03-11</c:v>
                </c:pt>
                <c:pt idx="284">
                  <c:v>2019-03-12</c:v>
                </c:pt>
                <c:pt idx="285">
                  <c:v>2019-03-13</c:v>
                </c:pt>
                <c:pt idx="286">
                  <c:v>2019-03-14</c:v>
                </c:pt>
                <c:pt idx="287">
                  <c:v>2019-03-15</c:v>
                </c:pt>
                <c:pt idx="288">
                  <c:v>2019-03-18</c:v>
                </c:pt>
                <c:pt idx="289">
                  <c:v>2019-03-19</c:v>
                </c:pt>
                <c:pt idx="290">
                  <c:v>2019-03-20</c:v>
                </c:pt>
                <c:pt idx="291">
                  <c:v>2019-03-21</c:v>
                </c:pt>
                <c:pt idx="292">
                  <c:v>2019-03-22</c:v>
                </c:pt>
                <c:pt idx="293">
                  <c:v>2019-03-25</c:v>
                </c:pt>
                <c:pt idx="294">
                  <c:v>2019-03-26</c:v>
                </c:pt>
                <c:pt idx="295">
                  <c:v>2019-03-27</c:v>
                </c:pt>
                <c:pt idx="296">
                  <c:v>2019-03-28</c:v>
                </c:pt>
                <c:pt idx="297">
                  <c:v>2019-03-29</c:v>
                </c:pt>
                <c:pt idx="298">
                  <c:v>2019-04-01</c:v>
                </c:pt>
                <c:pt idx="299">
                  <c:v>2019-04-02</c:v>
                </c:pt>
                <c:pt idx="300">
                  <c:v>2019-04-03</c:v>
                </c:pt>
                <c:pt idx="301">
                  <c:v>2019-04-04</c:v>
                </c:pt>
                <c:pt idx="302">
                  <c:v>2019-04-08</c:v>
                </c:pt>
                <c:pt idx="303">
                  <c:v>2019-04-09</c:v>
                </c:pt>
                <c:pt idx="304">
                  <c:v>2019-04-10</c:v>
                </c:pt>
                <c:pt idx="305">
                  <c:v>2019-04-11</c:v>
                </c:pt>
                <c:pt idx="306">
                  <c:v>2019-04-12</c:v>
                </c:pt>
                <c:pt idx="307">
                  <c:v>2019-04-15</c:v>
                </c:pt>
                <c:pt idx="308">
                  <c:v>2019-04-16</c:v>
                </c:pt>
                <c:pt idx="309">
                  <c:v>2019-04-17</c:v>
                </c:pt>
                <c:pt idx="310">
                  <c:v>2019-04-18</c:v>
                </c:pt>
                <c:pt idx="311">
                  <c:v>2019-04-19</c:v>
                </c:pt>
                <c:pt idx="312">
                  <c:v>2019-04-22</c:v>
                </c:pt>
                <c:pt idx="313">
                  <c:v>2019-04-23</c:v>
                </c:pt>
                <c:pt idx="314">
                  <c:v>2019-04-24</c:v>
                </c:pt>
                <c:pt idx="315">
                  <c:v>2019-04-25</c:v>
                </c:pt>
                <c:pt idx="316">
                  <c:v>2019-04-26</c:v>
                </c:pt>
                <c:pt idx="317">
                  <c:v>2019-04-29</c:v>
                </c:pt>
                <c:pt idx="318">
                  <c:v>2019-04-30</c:v>
                </c:pt>
                <c:pt idx="319">
                  <c:v>2019-05-06</c:v>
                </c:pt>
                <c:pt idx="320">
                  <c:v>2019-05-07</c:v>
                </c:pt>
                <c:pt idx="321">
                  <c:v>2019-05-08</c:v>
                </c:pt>
                <c:pt idx="322">
                  <c:v>2019-05-09</c:v>
                </c:pt>
                <c:pt idx="323">
                  <c:v>2019-05-10</c:v>
                </c:pt>
                <c:pt idx="324">
                  <c:v>2019-05-13</c:v>
                </c:pt>
                <c:pt idx="325">
                  <c:v>2019-05-14</c:v>
                </c:pt>
                <c:pt idx="326">
                  <c:v>2019-05-15</c:v>
                </c:pt>
                <c:pt idx="327">
                  <c:v>2019-05-16</c:v>
                </c:pt>
                <c:pt idx="328">
                  <c:v>2019-05-17</c:v>
                </c:pt>
                <c:pt idx="329">
                  <c:v>2019-05-20</c:v>
                </c:pt>
                <c:pt idx="330">
                  <c:v>2019-05-21</c:v>
                </c:pt>
                <c:pt idx="331">
                  <c:v>2019-05-22</c:v>
                </c:pt>
                <c:pt idx="332">
                  <c:v>2019-05-23</c:v>
                </c:pt>
                <c:pt idx="333">
                  <c:v>2019-05-24</c:v>
                </c:pt>
                <c:pt idx="334">
                  <c:v>2019-05-27</c:v>
                </c:pt>
                <c:pt idx="335">
                  <c:v>2019-05-28</c:v>
                </c:pt>
                <c:pt idx="336">
                  <c:v>2019-05-29</c:v>
                </c:pt>
                <c:pt idx="337">
                  <c:v>2019-05-30</c:v>
                </c:pt>
                <c:pt idx="338">
                  <c:v>2019-05-31</c:v>
                </c:pt>
                <c:pt idx="339">
                  <c:v>2019-06-03</c:v>
                </c:pt>
                <c:pt idx="340">
                  <c:v>2019-06-04</c:v>
                </c:pt>
                <c:pt idx="341">
                  <c:v>2019-06-05</c:v>
                </c:pt>
                <c:pt idx="342">
                  <c:v>2019-06-06</c:v>
                </c:pt>
                <c:pt idx="343">
                  <c:v>2019-06-10</c:v>
                </c:pt>
                <c:pt idx="344">
                  <c:v>2019-06-11</c:v>
                </c:pt>
                <c:pt idx="345">
                  <c:v>2019-06-12</c:v>
                </c:pt>
                <c:pt idx="346">
                  <c:v>2019-06-13</c:v>
                </c:pt>
                <c:pt idx="347">
                  <c:v>2019-06-14</c:v>
                </c:pt>
                <c:pt idx="348">
                  <c:v>2019-06-17</c:v>
                </c:pt>
                <c:pt idx="349">
                  <c:v>2019-06-18</c:v>
                </c:pt>
                <c:pt idx="350">
                  <c:v>2019-06-19</c:v>
                </c:pt>
                <c:pt idx="351">
                  <c:v>2019-06-20</c:v>
                </c:pt>
                <c:pt idx="352">
                  <c:v>2019-06-21</c:v>
                </c:pt>
                <c:pt idx="353">
                  <c:v>2019-06-24</c:v>
                </c:pt>
                <c:pt idx="354">
                  <c:v>2019-06-25</c:v>
                </c:pt>
                <c:pt idx="355">
                  <c:v>2019-06-26</c:v>
                </c:pt>
                <c:pt idx="356">
                  <c:v>2019-06-27</c:v>
                </c:pt>
                <c:pt idx="357">
                  <c:v>2019-06-28</c:v>
                </c:pt>
                <c:pt idx="358">
                  <c:v>2019-07-01</c:v>
                </c:pt>
                <c:pt idx="359">
                  <c:v>2019-07-02</c:v>
                </c:pt>
                <c:pt idx="360">
                  <c:v>2019-07-03</c:v>
                </c:pt>
                <c:pt idx="361">
                  <c:v>2019-07-04</c:v>
                </c:pt>
                <c:pt idx="362">
                  <c:v>2019-07-05</c:v>
                </c:pt>
                <c:pt idx="363">
                  <c:v>2019-07-08</c:v>
                </c:pt>
                <c:pt idx="364">
                  <c:v>2019-07-09</c:v>
                </c:pt>
                <c:pt idx="365">
                  <c:v>2019-07-10</c:v>
                </c:pt>
                <c:pt idx="366">
                  <c:v>2019-07-11</c:v>
                </c:pt>
                <c:pt idx="367">
                  <c:v>2019-07-12</c:v>
                </c:pt>
                <c:pt idx="368">
                  <c:v>2019-07-15</c:v>
                </c:pt>
                <c:pt idx="369">
                  <c:v>2019-07-16</c:v>
                </c:pt>
                <c:pt idx="370">
                  <c:v>2019-07-17</c:v>
                </c:pt>
                <c:pt idx="371">
                  <c:v>2019-07-18</c:v>
                </c:pt>
                <c:pt idx="372">
                  <c:v>2019-07-19</c:v>
                </c:pt>
                <c:pt idx="373">
                  <c:v>2019-07-22</c:v>
                </c:pt>
                <c:pt idx="374">
                  <c:v>2019-07-23</c:v>
                </c:pt>
                <c:pt idx="375">
                  <c:v>2019-07-24</c:v>
                </c:pt>
                <c:pt idx="376">
                  <c:v>2019-07-25</c:v>
                </c:pt>
                <c:pt idx="377">
                  <c:v>2019-07-26</c:v>
                </c:pt>
                <c:pt idx="378">
                  <c:v>2019-07-29</c:v>
                </c:pt>
                <c:pt idx="379">
                  <c:v>2019-07-30</c:v>
                </c:pt>
                <c:pt idx="380">
                  <c:v>2019-07-31</c:v>
                </c:pt>
                <c:pt idx="381">
                  <c:v>2019-08-01</c:v>
                </c:pt>
                <c:pt idx="382">
                  <c:v>2019-08-02</c:v>
                </c:pt>
                <c:pt idx="383">
                  <c:v>2019-08-05</c:v>
                </c:pt>
                <c:pt idx="384">
                  <c:v>2019-08-06</c:v>
                </c:pt>
                <c:pt idx="385">
                  <c:v>2019-08-07</c:v>
                </c:pt>
                <c:pt idx="386">
                  <c:v>2019-08-08</c:v>
                </c:pt>
                <c:pt idx="387">
                  <c:v>2019-08-09</c:v>
                </c:pt>
                <c:pt idx="388">
                  <c:v>2019-08-12</c:v>
                </c:pt>
                <c:pt idx="389">
                  <c:v>2019-08-13</c:v>
                </c:pt>
                <c:pt idx="390">
                  <c:v>2019-08-14</c:v>
                </c:pt>
                <c:pt idx="391">
                  <c:v>2019-08-15</c:v>
                </c:pt>
                <c:pt idx="392">
                  <c:v>2019-08-16</c:v>
                </c:pt>
                <c:pt idx="393">
                  <c:v>2019-08-19</c:v>
                </c:pt>
                <c:pt idx="394">
                  <c:v>2019-08-20</c:v>
                </c:pt>
                <c:pt idx="395">
                  <c:v>2019-08-21</c:v>
                </c:pt>
                <c:pt idx="396">
                  <c:v>2019-08-22</c:v>
                </c:pt>
                <c:pt idx="397">
                  <c:v>2019-08-23</c:v>
                </c:pt>
                <c:pt idx="398">
                  <c:v>2019-08-26</c:v>
                </c:pt>
                <c:pt idx="399">
                  <c:v>2019-08-27</c:v>
                </c:pt>
                <c:pt idx="400">
                  <c:v>2019-08-28</c:v>
                </c:pt>
                <c:pt idx="401">
                  <c:v>2019-08-29</c:v>
                </c:pt>
                <c:pt idx="402">
                  <c:v>2019-08-30</c:v>
                </c:pt>
                <c:pt idx="403">
                  <c:v>2019-09-02</c:v>
                </c:pt>
                <c:pt idx="404">
                  <c:v>2019-09-03</c:v>
                </c:pt>
                <c:pt idx="405">
                  <c:v>2019-09-04</c:v>
                </c:pt>
                <c:pt idx="406">
                  <c:v>2019-09-05</c:v>
                </c:pt>
                <c:pt idx="407">
                  <c:v>2019-09-06</c:v>
                </c:pt>
                <c:pt idx="408">
                  <c:v>2019-09-09</c:v>
                </c:pt>
                <c:pt idx="409">
                  <c:v>2019-09-10</c:v>
                </c:pt>
                <c:pt idx="410">
                  <c:v>2019-09-11</c:v>
                </c:pt>
                <c:pt idx="411">
                  <c:v>2019-09-12</c:v>
                </c:pt>
                <c:pt idx="412">
                  <c:v>2019-09-16</c:v>
                </c:pt>
                <c:pt idx="413">
                  <c:v>2019-09-17</c:v>
                </c:pt>
                <c:pt idx="414">
                  <c:v>2019-09-18</c:v>
                </c:pt>
                <c:pt idx="415">
                  <c:v>2019-09-19</c:v>
                </c:pt>
                <c:pt idx="416">
                  <c:v>2019-09-20</c:v>
                </c:pt>
                <c:pt idx="417">
                  <c:v>2019-09-23</c:v>
                </c:pt>
                <c:pt idx="418">
                  <c:v>2019-09-24</c:v>
                </c:pt>
                <c:pt idx="419">
                  <c:v>2019-09-25</c:v>
                </c:pt>
                <c:pt idx="420">
                  <c:v>2019-09-26</c:v>
                </c:pt>
                <c:pt idx="421">
                  <c:v>2019-09-27</c:v>
                </c:pt>
                <c:pt idx="422">
                  <c:v>2019-09-30</c:v>
                </c:pt>
                <c:pt idx="423">
                  <c:v>2019-10-08</c:v>
                </c:pt>
                <c:pt idx="424">
                  <c:v>2019-10-09</c:v>
                </c:pt>
                <c:pt idx="425">
                  <c:v>2019-10-10</c:v>
                </c:pt>
                <c:pt idx="426">
                  <c:v>2019-10-11</c:v>
                </c:pt>
                <c:pt idx="427">
                  <c:v>2019-10-14</c:v>
                </c:pt>
                <c:pt idx="428">
                  <c:v>2019-10-15</c:v>
                </c:pt>
                <c:pt idx="429">
                  <c:v>2019-10-16</c:v>
                </c:pt>
                <c:pt idx="430">
                  <c:v>2019-10-17</c:v>
                </c:pt>
                <c:pt idx="431">
                  <c:v>2019-10-18</c:v>
                </c:pt>
                <c:pt idx="432">
                  <c:v>2019-10-21</c:v>
                </c:pt>
                <c:pt idx="433">
                  <c:v>2019-10-22</c:v>
                </c:pt>
                <c:pt idx="434">
                  <c:v>2019-10-23</c:v>
                </c:pt>
                <c:pt idx="435">
                  <c:v>2019-10-24</c:v>
                </c:pt>
                <c:pt idx="436">
                  <c:v>2019-10-25</c:v>
                </c:pt>
                <c:pt idx="437">
                  <c:v>2019-10-28</c:v>
                </c:pt>
                <c:pt idx="438">
                  <c:v>2019-10-29</c:v>
                </c:pt>
                <c:pt idx="439">
                  <c:v>2019-10-30</c:v>
                </c:pt>
                <c:pt idx="440">
                  <c:v>2019-10-31</c:v>
                </c:pt>
                <c:pt idx="441">
                  <c:v>2019-11-01</c:v>
                </c:pt>
                <c:pt idx="442">
                  <c:v>2019-11-04</c:v>
                </c:pt>
                <c:pt idx="443">
                  <c:v>2019-11-05</c:v>
                </c:pt>
                <c:pt idx="444">
                  <c:v>2019-11-06</c:v>
                </c:pt>
                <c:pt idx="445">
                  <c:v>2019-11-07</c:v>
                </c:pt>
                <c:pt idx="446">
                  <c:v>2019-11-08</c:v>
                </c:pt>
                <c:pt idx="447">
                  <c:v>2019-11-11</c:v>
                </c:pt>
                <c:pt idx="448">
                  <c:v>2019-11-12</c:v>
                </c:pt>
                <c:pt idx="449">
                  <c:v>2019-11-13</c:v>
                </c:pt>
                <c:pt idx="450">
                  <c:v>2019-11-14</c:v>
                </c:pt>
                <c:pt idx="451">
                  <c:v>2019-11-15</c:v>
                </c:pt>
                <c:pt idx="452">
                  <c:v>2019-11-18</c:v>
                </c:pt>
                <c:pt idx="453">
                  <c:v>2019-11-19</c:v>
                </c:pt>
                <c:pt idx="454">
                  <c:v>2019-11-20</c:v>
                </c:pt>
                <c:pt idx="455">
                  <c:v>2019-11-21</c:v>
                </c:pt>
                <c:pt idx="456">
                  <c:v>2019-11-22</c:v>
                </c:pt>
                <c:pt idx="457">
                  <c:v>2019-11-25</c:v>
                </c:pt>
                <c:pt idx="458">
                  <c:v>2019-11-26</c:v>
                </c:pt>
                <c:pt idx="459">
                  <c:v>2019-11-27</c:v>
                </c:pt>
                <c:pt idx="460">
                  <c:v>2019-11-28</c:v>
                </c:pt>
                <c:pt idx="461">
                  <c:v>2019-11-29</c:v>
                </c:pt>
                <c:pt idx="462">
                  <c:v>2019-12-02</c:v>
                </c:pt>
                <c:pt idx="463">
                  <c:v>2019-12-03</c:v>
                </c:pt>
                <c:pt idx="464">
                  <c:v>2019-12-04</c:v>
                </c:pt>
                <c:pt idx="465">
                  <c:v>2019-12-05</c:v>
                </c:pt>
                <c:pt idx="466">
                  <c:v>2019-12-06</c:v>
                </c:pt>
                <c:pt idx="467">
                  <c:v>2019-12-09</c:v>
                </c:pt>
                <c:pt idx="468">
                  <c:v>2019-12-10</c:v>
                </c:pt>
                <c:pt idx="469">
                  <c:v>2019-12-11</c:v>
                </c:pt>
                <c:pt idx="470">
                  <c:v>2019-12-12</c:v>
                </c:pt>
                <c:pt idx="471">
                  <c:v>2019-12-13</c:v>
                </c:pt>
                <c:pt idx="472">
                  <c:v>2019-12-16</c:v>
                </c:pt>
                <c:pt idx="473">
                  <c:v>2019-12-17</c:v>
                </c:pt>
                <c:pt idx="474">
                  <c:v>2019-12-18</c:v>
                </c:pt>
                <c:pt idx="475">
                  <c:v>2019-12-19</c:v>
                </c:pt>
                <c:pt idx="476">
                  <c:v>2019-12-20</c:v>
                </c:pt>
                <c:pt idx="477">
                  <c:v>2019-12-23</c:v>
                </c:pt>
                <c:pt idx="478">
                  <c:v>2019-12-24</c:v>
                </c:pt>
                <c:pt idx="479">
                  <c:v>2019-12-25</c:v>
                </c:pt>
                <c:pt idx="480">
                  <c:v>2019-12-26</c:v>
                </c:pt>
                <c:pt idx="481">
                  <c:v>2019-12-27</c:v>
                </c:pt>
                <c:pt idx="482">
                  <c:v>2019-12-30</c:v>
                </c:pt>
                <c:pt idx="483">
                  <c:v>2019-12-31</c:v>
                </c:pt>
                <c:pt idx="484">
                  <c:v>2020-01-02</c:v>
                </c:pt>
                <c:pt idx="485">
                  <c:v>2020-01-03</c:v>
                </c:pt>
                <c:pt idx="486">
                  <c:v>2020-01-06</c:v>
                </c:pt>
                <c:pt idx="487">
                  <c:v>2020-01-07</c:v>
                </c:pt>
                <c:pt idx="488">
                  <c:v>2020-01-08</c:v>
                </c:pt>
                <c:pt idx="489">
                  <c:v>2020-01-09</c:v>
                </c:pt>
                <c:pt idx="490">
                  <c:v>2020-01-10</c:v>
                </c:pt>
                <c:pt idx="491">
                  <c:v>2020-01-13</c:v>
                </c:pt>
                <c:pt idx="492">
                  <c:v>2020-01-14</c:v>
                </c:pt>
                <c:pt idx="493">
                  <c:v>2020-01-15</c:v>
                </c:pt>
                <c:pt idx="494">
                  <c:v>2020-01-16</c:v>
                </c:pt>
                <c:pt idx="495">
                  <c:v>2020-01-17</c:v>
                </c:pt>
                <c:pt idx="496">
                  <c:v>2020-01-20</c:v>
                </c:pt>
                <c:pt idx="497">
                  <c:v>2020-01-21</c:v>
                </c:pt>
                <c:pt idx="498">
                  <c:v>2020-02-10</c:v>
                </c:pt>
                <c:pt idx="499">
                  <c:v>2020-02-11</c:v>
                </c:pt>
                <c:pt idx="500">
                  <c:v>2020-02-12</c:v>
                </c:pt>
                <c:pt idx="501">
                  <c:v>2020-02-13</c:v>
                </c:pt>
                <c:pt idx="502">
                  <c:v>2020-02-14</c:v>
                </c:pt>
                <c:pt idx="503">
                  <c:v>2020-02-17</c:v>
                </c:pt>
                <c:pt idx="504">
                  <c:v>2020-02-18</c:v>
                </c:pt>
                <c:pt idx="505">
                  <c:v>2020-02-19</c:v>
                </c:pt>
                <c:pt idx="506">
                  <c:v>2020-02-20</c:v>
                </c:pt>
                <c:pt idx="507">
                  <c:v>2020-02-21</c:v>
                </c:pt>
                <c:pt idx="508">
                  <c:v>2020-02-24</c:v>
                </c:pt>
                <c:pt idx="509">
                  <c:v>2020-02-25</c:v>
                </c:pt>
                <c:pt idx="510">
                  <c:v>2020-02-26</c:v>
                </c:pt>
                <c:pt idx="511">
                  <c:v>2020-02-27</c:v>
                </c:pt>
                <c:pt idx="512">
                  <c:v>2020-02-28</c:v>
                </c:pt>
                <c:pt idx="513">
                  <c:v>2020-03-02</c:v>
                </c:pt>
                <c:pt idx="514">
                  <c:v>2020-03-03</c:v>
                </c:pt>
                <c:pt idx="515">
                  <c:v>2020-03-04</c:v>
                </c:pt>
                <c:pt idx="516">
                  <c:v>2020-03-05</c:v>
                </c:pt>
                <c:pt idx="517">
                  <c:v>2020-03-06</c:v>
                </c:pt>
                <c:pt idx="518">
                  <c:v>2020-03-09</c:v>
                </c:pt>
                <c:pt idx="519">
                  <c:v>2020-03-10</c:v>
                </c:pt>
                <c:pt idx="520">
                  <c:v>2020-03-11</c:v>
                </c:pt>
                <c:pt idx="521">
                  <c:v>2020-03-12</c:v>
                </c:pt>
                <c:pt idx="522">
                  <c:v>2020-03-13</c:v>
                </c:pt>
                <c:pt idx="523">
                  <c:v>2020-03-16</c:v>
                </c:pt>
                <c:pt idx="524">
                  <c:v>2020-03-17</c:v>
                </c:pt>
                <c:pt idx="525">
                  <c:v>2020-03-18</c:v>
                </c:pt>
                <c:pt idx="526">
                  <c:v>2020-03-19</c:v>
                </c:pt>
                <c:pt idx="527">
                  <c:v>2020-03-20</c:v>
                </c:pt>
                <c:pt idx="528">
                  <c:v>2020-03-23</c:v>
                </c:pt>
                <c:pt idx="529">
                  <c:v>2020-03-24</c:v>
                </c:pt>
                <c:pt idx="530">
                  <c:v>2020-03-25</c:v>
                </c:pt>
                <c:pt idx="531">
                  <c:v>2020-03-26</c:v>
                </c:pt>
                <c:pt idx="532">
                  <c:v>2020-03-27</c:v>
                </c:pt>
                <c:pt idx="533">
                  <c:v>2020-03-30</c:v>
                </c:pt>
                <c:pt idx="534">
                  <c:v>2020-03-31</c:v>
                </c:pt>
                <c:pt idx="535">
                  <c:v>2020-04-01</c:v>
                </c:pt>
                <c:pt idx="536">
                  <c:v>2020-04-02</c:v>
                </c:pt>
                <c:pt idx="537">
                  <c:v>2020-04-03</c:v>
                </c:pt>
                <c:pt idx="538">
                  <c:v>2020-04-07</c:v>
                </c:pt>
                <c:pt idx="539">
                  <c:v>2020-04-08</c:v>
                </c:pt>
                <c:pt idx="540">
                  <c:v>2020-04-09</c:v>
                </c:pt>
                <c:pt idx="541">
                  <c:v>2020-04-10</c:v>
                </c:pt>
                <c:pt idx="542">
                  <c:v>2020-04-13</c:v>
                </c:pt>
                <c:pt idx="543">
                  <c:v>2020-04-14</c:v>
                </c:pt>
                <c:pt idx="544">
                  <c:v>2020-04-15</c:v>
                </c:pt>
                <c:pt idx="545">
                  <c:v>2020-04-16</c:v>
                </c:pt>
                <c:pt idx="546">
                  <c:v>2020-04-17</c:v>
                </c:pt>
                <c:pt idx="547">
                  <c:v>2020-04-20</c:v>
                </c:pt>
                <c:pt idx="548">
                  <c:v>2020-04-21</c:v>
                </c:pt>
                <c:pt idx="549">
                  <c:v>2020-04-22</c:v>
                </c:pt>
                <c:pt idx="550">
                  <c:v>2020-04-23</c:v>
                </c:pt>
                <c:pt idx="551">
                  <c:v>2020-04-24</c:v>
                </c:pt>
                <c:pt idx="552">
                  <c:v>2020-04-27</c:v>
                </c:pt>
                <c:pt idx="553">
                  <c:v>2020-04-28</c:v>
                </c:pt>
                <c:pt idx="554">
                  <c:v>2020-04-29</c:v>
                </c:pt>
                <c:pt idx="555">
                  <c:v>2020-04-30</c:v>
                </c:pt>
                <c:pt idx="556">
                  <c:v>2020-05-06</c:v>
                </c:pt>
                <c:pt idx="557">
                  <c:v>2020-05-07</c:v>
                </c:pt>
                <c:pt idx="558">
                  <c:v>2020-05-08</c:v>
                </c:pt>
                <c:pt idx="559">
                  <c:v>2020-05-11</c:v>
                </c:pt>
                <c:pt idx="560">
                  <c:v>2020-05-12</c:v>
                </c:pt>
                <c:pt idx="561">
                  <c:v>2020-05-13</c:v>
                </c:pt>
                <c:pt idx="562">
                  <c:v>2020-05-14</c:v>
                </c:pt>
                <c:pt idx="563">
                  <c:v>2020-05-15</c:v>
                </c:pt>
                <c:pt idx="564">
                  <c:v>2020-05-18</c:v>
                </c:pt>
                <c:pt idx="565">
                  <c:v>2020-05-19</c:v>
                </c:pt>
                <c:pt idx="566">
                  <c:v>2020-05-20</c:v>
                </c:pt>
                <c:pt idx="567">
                  <c:v>2020-05-21</c:v>
                </c:pt>
                <c:pt idx="568">
                  <c:v>2020-05-22</c:v>
                </c:pt>
                <c:pt idx="569">
                  <c:v>2020-05-25</c:v>
                </c:pt>
                <c:pt idx="570">
                  <c:v>2020-05-26</c:v>
                </c:pt>
                <c:pt idx="571">
                  <c:v>2020-05-27</c:v>
                </c:pt>
                <c:pt idx="572">
                  <c:v>2020-05-28</c:v>
                </c:pt>
                <c:pt idx="573">
                  <c:v>2020-05-29</c:v>
                </c:pt>
                <c:pt idx="574">
                  <c:v>2020-06-01</c:v>
                </c:pt>
                <c:pt idx="575">
                  <c:v>2020-06-02</c:v>
                </c:pt>
                <c:pt idx="576">
                  <c:v>2020-06-03</c:v>
                </c:pt>
                <c:pt idx="577">
                  <c:v>2020-06-04</c:v>
                </c:pt>
                <c:pt idx="578">
                  <c:v>2020-06-05</c:v>
                </c:pt>
                <c:pt idx="579">
                  <c:v>2020-06-08</c:v>
                </c:pt>
                <c:pt idx="580">
                  <c:v>2020-06-09</c:v>
                </c:pt>
                <c:pt idx="581">
                  <c:v>2020-06-10</c:v>
                </c:pt>
                <c:pt idx="582">
                  <c:v>2020-06-11</c:v>
                </c:pt>
                <c:pt idx="583">
                  <c:v>2020-06-12</c:v>
                </c:pt>
                <c:pt idx="584">
                  <c:v>2020-06-15</c:v>
                </c:pt>
                <c:pt idx="585">
                  <c:v>2020-06-16</c:v>
                </c:pt>
                <c:pt idx="586">
                  <c:v>2020-06-17</c:v>
                </c:pt>
                <c:pt idx="587">
                  <c:v>2020-06-18</c:v>
                </c:pt>
                <c:pt idx="588">
                  <c:v>2020-06-19</c:v>
                </c:pt>
                <c:pt idx="589">
                  <c:v>2020-06-22</c:v>
                </c:pt>
                <c:pt idx="590">
                  <c:v>2020-06-23</c:v>
                </c:pt>
                <c:pt idx="591">
                  <c:v>2020-06-24</c:v>
                </c:pt>
                <c:pt idx="592">
                  <c:v>2020-06-29</c:v>
                </c:pt>
                <c:pt idx="593">
                  <c:v>2020-06-30</c:v>
                </c:pt>
                <c:pt idx="594">
                  <c:v>2020-07-01</c:v>
                </c:pt>
                <c:pt idx="595">
                  <c:v>2020-07-02</c:v>
                </c:pt>
                <c:pt idx="596">
                  <c:v>2020-07-03</c:v>
                </c:pt>
                <c:pt idx="597">
                  <c:v>2020-07-06</c:v>
                </c:pt>
                <c:pt idx="598">
                  <c:v>2020-07-07</c:v>
                </c:pt>
                <c:pt idx="599">
                  <c:v>2020-07-08</c:v>
                </c:pt>
                <c:pt idx="600">
                  <c:v>2020-07-09</c:v>
                </c:pt>
                <c:pt idx="601">
                  <c:v>2020-07-10</c:v>
                </c:pt>
                <c:pt idx="602">
                  <c:v>2020-07-13</c:v>
                </c:pt>
                <c:pt idx="603">
                  <c:v>2020-07-14</c:v>
                </c:pt>
                <c:pt idx="604">
                  <c:v>2020-07-15</c:v>
                </c:pt>
                <c:pt idx="605">
                  <c:v>2020-07-16</c:v>
                </c:pt>
                <c:pt idx="606">
                  <c:v>2020-07-17</c:v>
                </c:pt>
                <c:pt idx="607">
                  <c:v>2020-07-20</c:v>
                </c:pt>
                <c:pt idx="608">
                  <c:v>2020-07-21</c:v>
                </c:pt>
                <c:pt idx="609">
                  <c:v>2020-07-22</c:v>
                </c:pt>
                <c:pt idx="610">
                  <c:v>2020-07-23</c:v>
                </c:pt>
                <c:pt idx="611">
                  <c:v>2020-07-24</c:v>
                </c:pt>
                <c:pt idx="612">
                  <c:v>2020-07-27</c:v>
                </c:pt>
                <c:pt idx="613">
                  <c:v>2020-07-28</c:v>
                </c:pt>
                <c:pt idx="614">
                  <c:v>2020-07-29</c:v>
                </c:pt>
                <c:pt idx="615">
                  <c:v>2020-07-30</c:v>
                </c:pt>
                <c:pt idx="616">
                  <c:v>2020-07-31</c:v>
                </c:pt>
                <c:pt idx="617">
                  <c:v>2020-08-03</c:v>
                </c:pt>
                <c:pt idx="618">
                  <c:v>2020-08-04</c:v>
                </c:pt>
                <c:pt idx="619">
                  <c:v>2020-08-05</c:v>
                </c:pt>
                <c:pt idx="620">
                  <c:v>2020-08-06</c:v>
                </c:pt>
                <c:pt idx="621">
                  <c:v>2020-08-07</c:v>
                </c:pt>
                <c:pt idx="622">
                  <c:v>2020-08-10</c:v>
                </c:pt>
                <c:pt idx="623">
                  <c:v>2020-08-11</c:v>
                </c:pt>
                <c:pt idx="624">
                  <c:v>2020-08-12</c:v>
                </c:pt>
                <c:pt idx="625">
                  <c:v>2020-08-13</c:v>
                </c:pt>
                <c:pt idx="626">
                  <c:v>2020-08-14</c:v>
                </c:pt>
                <c:pt idx="627">
                  <c:v>2020-08-17</c:v>
                </c:pt>
                <c:pt idx="628">
                  <c:v>2020-08-18</c:v>
                </c:pt>
                <c:pt idx="629">
                  <c:v>2020-08-19</c:v>
                </c:pt>
                <c:pt idx="630">
                  <c:v>2020-08-20</c:v>
                </c:pt>
                <c:pt idx="631">
                  <c:v>2020-08-21</c:v>
                </c:pt>
                <c:pt idx="632">
                  <c:v>2020-08-24</c:v>
                </c:pt>
                <c:pt idx="633">
                  <c:v>2020-08-25</c:v>
                </c:pt>
                <c:pt idx="634">
                  <c:v>2020-08-26</c:v>
                </c:pt>
                <c:pt idx="635">
                  <c:v>2020-08-27</c:v>
                </c:pt>
                <c:pt idx="636">
                  <c:v>2020-08-28</c:v>
                </c:pt>
                <c:pt idx="637">
                  <c:v>2020-08-31</c:v>
                </c:pt>
                <c:pt idx="638">
                  <c:v>2020-09-01</c:v>
                </c:pt>
                <c:pt idx="639">
                  <c:v>2020-09-02</c:v>
                </c:pt>
                <c:pt idx="640">
                  <c:v>2020-09-03</c:v>
                </c:pt>
                <c:pt idx="641">
                  <c:v>2020-09-04</c:v>
                </c:pt>
                <c:pt idx="642">
                  <c:v>2020-09-07</c:v>
                </c:pt>
                <c:pt idx="643">
                  <c:v>2020-09-08</c:v>
                </c:pt>
                <c:pt idx="644">
                  <c:v>2020-09-09</c:v>
                </c:pt>
                <c:pt idx="645">
                  <c:v>2020-09-10</c:v>
                </c:pt>
                <c:pt idx="646">
                  <c:v>2020-09-11</c:v>
                </c:pt>
                <c:pt idx="647">
                  <c:v>2020-09-14</c:v>
                </c:pt>
                <c:pt idx="648">
                  <c:v>2020-09-15</c:v>
                </c:pt>
                <c:pt idx="649">
                  <c:v>2020-09-16</c:v>
                </c:pt>
                <c:pt idx="650">
                  <c:v>2020-09-17</c:v>
                </c:pt>
                <c:pt idx="651">
                  <c:v>2020-09-18</c:v>
                </c:pt>
                <c:pt idx="652">
                  <c:v>2020-09-21</c:v>
                </c:pt>
                <c:pt idx="653">
                  <c:v>2020-09-22</c:v>
                </c:pt>
                <c:pt idx="654">
                  <c:v>2020-09-23</c:v>
                </c:pt>
                <c:pt idx="655">
                  <c:v>2020-09-24</c:v>
                </c:pt>
                <c:pt idx="656">
                  <c:v>2020-09-25</c:v>
                </c:pt>
                <c:pt idx="657">
                  <c:v>2020-09-28</c:v>
                </c:pt>
                <c:pt idx="658">
                  <c:v>2020-09-29</c:v>
                </c:pt>
                <c:pt idx="659">
                  <c:v>2020-09-30</c:v>
                </c:pt>
                <c:pt idx="660">
                  <c:v>2020-10-09</c:v>
                </c:pt>
                <c:pt idx="661">
                  <c:v>2020-10-10</c:v>
                </c:pt>
                <c:pt idx="662">
                  <c:v>2020-10-12</c:v>
                </c:pt>
                <c:pt idx="663">
                  <c:v>2020-10-13</c:v>
                </c:pt>
                <c:pt idx="664">
                  <c:v>2020-10-14</c:v>
                </c:pt>
                <c:pt idx="665">
                  <c:v>2020-10-15</c:v>
                </c:pt>
                <c:pt idx="666">
                  <c:v>2020-10-16</c:v>
                </c:pt>
                <c:pt idx="667">
                  <c:v>2020-10-19</c:v>
                </c:pt>
                <c:pt idx="668">
                  <c:v>2020-10-20</c:v>
                </c:pt>
                <c:pt idx="669">
                  <c:v>2020-10-21</c:v>
                </c:pt>
                <c:pt idx="670">
                  <c:v>2020-10-22</c:v>
                </c:pt>
                <c:pt idx="671">
                  <c:v>2020-10-23</c:v>
                </c:pt>
                <c:pt idx="672">
                  <c:v>2020-10-26</c:v>
                </c:pt>
                <c:pt idx="673">
                  <c:v>2020-10-27</c:v>
                </c:pt>
                <c:pt idx="674">
                  <c:v>2020-10-28</c:v>
                </c:pt>
                <c:pt idx="675">
                  <c:v>2020-10-29</c:v>
                </c:pt>
                <c:pt idx="676">
                  <c:v>2020-10-30</c:v>
                </c:pt>
                <c:pt idx="677">
                  <c:v>2020-11-02</c:v>
                </c:pt>
                <c:pt idx="678">
                  <c:v>2020-11-03</c:v>
                </c:pt>
                <c:pt idx="679">
                  <c:v>2020-11-04</c:v>
                </c:pt>
                <c:pt idx="680">
                  <c:v>2020-11-05</c:v>
                </c:pt>
                <c:pt idx="681">
                  <c:v>2020-11-06</c:v>
                </c:pt>
                <c:pt idx="682">
                  <c:v>2020-11-09</c:v>
                </c:pt>
                <c:pt idx="683">
                  <c:v>2020-11-10</c:v>
                </c:pt>
                <c:pt idx="684">
                  <c:v>2020-11-11</c:v>
                </c:pt>
                <c:pt idx="685">
                  <c:v>2020-11-12</c:v>
                </c:pt>
                <c:pt idx="686">
                  <c:v>2020-11-13</c:v>
                </c:pt>
                <c:pt idx="687">
                  <c:v>2020-11-16</c:v>
                </c:pt>
                <c:pt idx="688">
                  <c:v>2020-11-17</c:v>
                </c:pt>
                <c:pt idx="689">
                  <c:v>2020-11-18</c:v>
                </c:pt>
                <c:pt idx="690">
                  <c:v>2020-11-19</c:v>
                </c:pt>
                <c:pt idx="691">
                  <c:v>2020-11-20</c:v>
                </c:pt>
                <c:pt idx="692">
                  <c:v>2020-11-23</c:v>
                </c:pt>
                <c:pt idx="693">
                  <c:v>2020-11-24</c:v>
                </c:pt>
                <c:pt idx="694">
                  <c:v>2020-11-25</c:v>
                </c:pt>
                <c:pt idx="695">
                  <c:v>2020-11-26</c:v>
                </c:pt>
                <c:pt idx="696">
                  <c:v>2020-11-27</c:v>
                </c:pt>
                <c:pt idx="697">
                  <c:v>2020-11-30</c:v>
                </c:pt>
                <c:pt idx="698">
                  <c:v>2020-12-01</c:v>
                </c:pt>
                <c:pt idx="699">
                  <c:v>2020-12-02</c:v>
                </c:pt>
                <c:pt idx="700">
                  <c:v>2020-12-03</c:v>
                </c:pt>
                <c:pt idx="701">
                  <c:v>2020-12-04</c:v>
                </c:pt>
                <c:pt idx="702">
                  <c:v>2020-12-07</c:v>
                </c:pt>
                <c:pt idx="703">
                  <c:v>2020-12-08</c:v>
                </c:pt>
                <c:pt idx="704">
                  <c:v>2020-12-09</c:v>
                </c:pt>
                <c:pt idx="705">
                  <c:v>2020-12-10</c:v>
                </c:pt>
                <c:pt idx="706">
                  <c:v>2020-12-11</c:v>
                </c:pt>
                <c:pt idx="707">
                  <c:v>2020-12-14</c:v>
                </c:pt>
                <c:pt idx="708">
                  <c:v>2020-12-15</c:v>
                </c:pt>
                <c:pt idx="709">
                  <c:v>2020-12-16</c:v>
                </c:pt>
                <c:pt idx="710">
                  <c:v>2020-12-17</c:v>
                </c:pt>
                <c:pt idx="711">
                  <c:v>2020-12-18</c:v>
                </c:pt>
                <c:pt idx="712">
                  <c:v>2020-12-21</c:v>
                </c:pt>
                <c:pt idx="713">
                  <c:v>2020-12-22</c:v>
                </c:pt>
                <c:pt idx="714">
                  <c:v>2020-12-23</c:v>
                </c:pt>
                <c:pt idx="715">
                  <c:v>2020-12-24</c:v>
                </c:pt>
                <c:pt idx="716">
                  <c:v>2020-12-25</c:v>
                </c:pt>
                <c:pt idx="717">
                  <c:v>2020-12-28</c:v>
                </c:pt>
                <c:pt idx="718">
                  <c:v>2020-12-29</c:v>
                </c:pt>
                <c:pt idx="719">
                  <c:v>2020-12-30</c:v>
                </c:pt>
                <c:pt idx="720">
                  <c:v>2020-12-31</c:v>
                </c:pt>
                <c:pt idx="721">
                  <c:v>2021-01-04</c:v>
                </c:pt>
                <c:pt idx="722">
                  <c:v>2021-01-05</c:v>
                </c:pt>
                <c:pt idx="723">
                  <c:v>2021-01-06</c:v>
                </c:pt>
                <c:pt idx="724">
                  <c:v>2021-01-07</c:v>
                </c:pt>
                <c:pt idx="725">
                  <c:v>2021-01-08</c:v>
                </c:pt>
                <c:pt idx="726">
                  <c:v>2021-01-11</c:v>
                </c:pt>
                <c:pt idx="727">
                  <c:v>2021-01-12</c:v>
                </c:pt>
                <c:pt idx="728">
                  <c:v>2021-01-13</c:v>
                </c:pt>
                <c:pt idx="729">
                  <c:v>2021-01-14</c:v>
                </c:pt>
                <c:pt idx="730">
                  <c:v>2021-01-15</c:v>
                </c:pt>
                <c:pt idx="731">
                  <c:v>2021-01-18</c:v>
                </c:pt>
                <c:pt idx="732">
                  <c:v>2021-01-19</c:v>
                </c:pt>
                <c:pt idx="733">
                  <c:v>2021-01-20</c:v>
                </c:pt>
                <c:pt idx="734">
                  <c:v>2021-01-21</c:v>
                </c:pt>
                <c:pt idx="735">
                  <c:v>2021-01-22</c:v>
                </c:pt>
                <c:pt idx="736">
                  <c:v>2021-01-25</c:v>
                </c:pt>
                <c:pt idx="737">
                  <c:v>2021-01-26</c:v>
                </c:pt>
                <c:pt idx="738">
                  <c:v>2021-01-27</c:v>
                </c:pt>
                <c:pt idx="739">
                  <c:v>2021-01-28</c:v>
                </c:pt>
                <c:pt idx="740">
                  <c:v>2021-01-29</c:v>
                </c:pt>
                <c:pt idx="741">
                  <c:v>2021-02-01</c:v>
                </c:pt>
                <c:pt idx="742">
                  <c:v>2021-02-02</c:v>
                </c:pt>
                <c:pt idx="743">
                  <c:v>2021-02-03</c:v>
                </c:pt>
                <c:pt idx="744">
                  <c:v>2021-02-04</c:v>
                </c:pt>
                <c:pt idx="745">
                  <c:v>2021-02-05</c:v>
                </c:pt>
                <c:pt idx="746">
                  <c:v>2021-02-07</c:v>
                </c:pt>
                <c:pt idx="747">
                  <c:v>2021-02-08</c:v>
                </c:pt>
                <c:pt idx="748">
                  <c:v>2021-02-09</c:v>
                </c:pt>
                <c:pt idx="749">
                  <c:v>2021-02-10</c:v>
                </c:pt>
                <c:pt idx="750">
                  <c:v>2021-02-18</c:v>
                </c:pt>
                <c:pt idx="751">
                  <c:v>2021-02-19</c:v>
                </c:pt>
                <c:pt idx="752">
                  <c:v>2021-02-20</c:v>
                </c:pt>
                <c:pt idx="753">
                  <c:v>2021-02-22</c:v>
                </c:pt>
                <c:pt idx="754">
                  <c:v>2021-02-23</c:v>
                </c:pt>
                <c:pt idx="755">
                  <c:v>2021-02-24</c:v>
                </c:pt>
                <c:pt idx="756">
                  <c:v>2021-02-25</c:v>
                </c:pt>
                <c:pt idx="757">
                  <c:v>2021-02-26</c:v>
                </c:pt>
                <c:pt idx="758">
                  <c:v>2021-03-01</c:v>
                </c:pt>
                <c:pt idx="759">
                  <c:v>2021-03-02</c:v>
                </c:pt>
                <c:pt idx="760">
                  <c:v>2021-03-03</c:v>
                </c:pt>
                <c:pt idx="761">
                  <c:v>2021-03-04</c:v>
                </c:pt>
                <c:pt idx="762">
                  <c:v>2021-03-05</c:v>
                </c:pt>
                <c:pt idx="763">
                  <c:v>2021-03-08</c:v>
                </c:pt>
                <c:pt idx="764">
                  <c:v>2021-03-09</c:v>
                </c:pt>
                <c:pt idx="765">
                  <c:v>2021-03-10</c:v>
                </c:pt>
                <c:pt idx="766">
                  <c:v>2021-03-11</c:v>
                </c:pt>
                <c:pt idx="767">
                  <c:v>2021-03-12</c:v>
                </c:pt>
                <c:pt idx="768">
                  <c:v>2021-03-15</c:v>
                </c:pt>
                <c:pt idx="769">
                  <c:v>2021-03-16</c:v>
                </c:pt>
                <c:pt idx="770">
                  <c:v>2021-03-17</c:v>
                </c:pt>
                <c:pt idx="771">
                  <c:v>2021-03-18</c:v>
                </c:pt>
                <c:pt idx="772">
                  <c:v>2021-03-19</c:v>
                </c:pt>
                <c:pt idx="773">
                  <c:v>2021-03-22</c:v>
                </c:pt>
                <c:pt idx="774">
                  <c:v>2021-03-23</c:v>
                </c:pt>
                <c:pt idx="775">
                  <c:v>2021-03-24</c:v>
                </c:pt>
                <c:pt idx="776">
                  <c:v>2021-03-25</c:v>
                </c:pt>
                <c:pt idx="777">
                  <c:v>2021-03-26</c:v>
                </c:pt>
                <c:pt idx="778">
                  <c:v>2021-03-29</c:v>
                </c:pt>
                <c:pt idx="779">
                  <c:v>2021-03-30</c:v>
                </c:pt>
                <c:pt idx="780">
                  <c:v>2021-03-31</c:v>
                </c:pt>
                <c:pt idx="781">
                  <c:v>2021-04-01</c:v>
                </c:pt>
                <c:pt idx="782">
                  <c:v>2021-04-02</c:v>
                </c:pt>
                <c:pt idx="783">
                  <c:v>2021-04-06</c:v>
                </c:pt>
                <c:pt idx="784">
                  <c:v>2021-04-07</c:v>
                </c:pt>
                <c:pt idx="785">
                  <c:v>2021-04-08</c:v>
                </c:pt>
                <c:pt idx="786">
                  <c:v>2021-04-09</c:v>
                </c:pt>
                <c:pt idx="787">
                  <c:v>2021-04-12</c:v>
                </c:pt>
                <c:pt idx="788">
                  <c:v>2021-04-13</c:v>
                </c:pt>
                <c:pt idx="789">
                  <c:v>2021-04-14</c:v>
                </c:pt>
                <c:pt idx="790">
                  <c:v>2021-04-15</c:v>
                </c:pt>
                <c:pt idx="791">
                  <c:v>2021-04-16</c:v>
                </c:pt>
                <c:pt idx="792">
                  <c:v>2021-04-19</c:v>
                </c:pt>
                <c:pt idx="793">
                  <c:v>2021-04-20</c:v>
                </c:pt>
                <c:pt idx="794">
                  <c:v>2021-04-21</c:v>
                </c:pt>
                <c:pt idx="795">
                  <c:v>2021-04-22</c:v>
                </c:pt>
                <c:pt idx="796">
                  <c:v>2021-04-23</c:v>
                </c:pt>
                <c:pt idx="797">
                  <c:v>2021-04-25</c:v>
                </c:pt>
                <c:pt idx="798">
                  <c:v>2021-04-26</c:v>
                </c:pt>
                <c:pt idx="799">
                  <c:v>2021-04-27</c:v>
                </c:pt>
                <c:pt idx="800">
                  <c:v>2021-04-28</c:v>
                </c:pt>
                <c:pt idx="801">
                  <c:v>2021-04-29</c:v>
                </c:pt>
                <c:pt idx="802">
                  <c:v>2021-04-30</c:v>
                </c:pt>
              </c:strCache>
            </c:strRef>
          </c:cat>
          <c:val>
            <c:numRef>
              <c:f>Sheet1!$B$2:$B$804</c:f>
              <c:numCache>
                <c:formatCode>General</c:formatCode>
                <c:ptCount val="803"/>
                <c:pt idx="0">
                  <c:v>4993</c:v>
                </c:pt>
                <c:pt idx="1">
                  <c:v>4984</c:v>
                </c:pt>
                <c:pt idx="2">
                  <c:v>4979</c:v>
                </c:pt>
                <c:pt idx="3">
                  <c:v>4979</c:v>
                </c:pt>
                <c:pt idx="4">
                  <c:v>4979</c:v>
                </c:pt>
                <c:pt idx="5">
                  <c:v>4979</c:v>
                </c:pt>
                <c:pt idx="6">
                  <c:v>4978</c:v>
                </c:pt>
                <c:pt idx="7">
                  <c:v>4967</c:v>
                </c:pt>
                <c:pt idx="8">
                  <c:v>4965</c:v>
                </c:pt>
                <c:pt idx="9">
                  <c:v>4965</c:v>
                </c:pt>
                <c:pt idx="10">
                  <c:v>4965</c:v>
                </c:pt>
                <c:pt idx="11">
                  <c:v>4963</c:v>
                </c:pt>
                <c:pt idx="12">
                  <c:v>4893</c:v>
                </c:pt>
                <c:pt idx="13">
                  <c:v>4891</c:v>
                </c:pt>
                <c:pt idx="14">
                  <c:v>4882</c:v>
                </c:pt>
                <c:pt idx="15">
                  <c:v>4882</c:v>
                </c:pt>
                <c:pt idx="16">
                  <c:v>4880</c:v>
                </c:pt>
                <c:pt idx="17">
                  <c:v>4850</c:v>
                </c:pt>
                <c:pt idx="18">
                  <c:v>4850</c:v>
                </c:pt>
                <c:pt idx="19">
                  <c:v>4846</c:v>
                </c:pt>
                <c:pt idx="20">
                  <c:v>4846</c:v>
                </c:pt>
                <c:pt idx="21">
                  <c:v>4825</c:v>
                </c:pt>
                <c:pt idx="22">
                  <c:v>4819</c:v>
                </c:pt>
                <c:pt idx="23">
                  <c:v>4818</c:v>
                </c:pt>
                <c:pt idx="24">
                  <c:v>4818</c:v>
                </c:pt>
                <c:pt idx="25">
                  <c:v>4815</c:v>
                </c:pt>
                <c:pt idx="26">
                  <c:v>4815</c:v>
                </c:pt>
                <c:pt idx="27">
                  <c:v>4804</c:v>
                </c:pt>
                <c:pt idx="28">
                  <c:v>4801</c:v>
                </c:pt>
                <c:pt idx="29">
                  <c:v>4801</c:v>
                </c:pt>
                <c:pt idx="30">
                  <c:v>4801</c:v>
                </c:pt>
                <c:pt idx="31">
                  <c:v>4799</c:v>
                </c:pt>
                <c:pt idx="32">
                  <c:v>4797</c:v>
                </c:pt>
                <c:pt idx="33">
                  <c:v>4790</c:v>
                </c:pt>
                <c:pt idx="34">
                  <c:v>4791</c:v>
                </c:pt>
                <c:pt idx="35">
                  <c:v>4789</c:v>
                </c:pt>
                <c:pt idx="36">
                  <c:v>4779</c:v>
                </c:pt>
                <c:pt idx="37">
                  <c:v>4765</c:v>
                </c:pt>
                <c:pt idx="38">
                  <c:v>4756</c:v>
                </c:pt>
                <c:pt idx="39">
                  <c:v>4745</c:v>
                </c:pt>
                <c:pt idx="40">
                  <c:v>4744</c:v>
                </c:pt>
                <c:pt idx="41">
                  <c:v>4748</c:v>
                </c:pt>
                <c:pt idx="42">
                  <c:v>4741</c:v>
                </c:pt>
                <c:pt idx="43">
                  <c:v>4741</c:v>
                </c:pt>
                <c:pt idx="44">
                  <c:v>4733</c:v>
                </c:pt>
                <c:pt idx="45">
                  <c:v>4734</c:v>
                </c:pt>
                <c:pt idx="46">
                  <c:v>4734</c:v>
                </c:pt>
                <c:pt idx="47">
                  <c:v>4745</c:v>
                </c:pt>
                <c:pt idx="48">
                  <c:v>4745</c:v>
                </c:pt>
                <c:pt idx="49">
                  <c:v>4749</c:v>
                </c:pt>
                <c:pt idx="50">
                  <c:v>4749</c:v>
                </c:pt>
                <c:pt idx="51">
                  <c:v>4750</c:v>
                </c:pt>
                <c:pt idx="52">
                  <c:v>4750</c:v>
                </c:pt>
                <c:pt idx="53">
                  <c:v>4752</c:v>
                </c:pt>
                <c:pt idx="54">
                  <c:v>4716</c:v>
                </c:pt>
                <c:pt idx="55">
                  <c:v>4714</c:v>
                </c:pt>
                <c:pt idx="56">
                  <c:v>4717</c:v>
                </c:pt>
                <c:pt idx="57">
                  <c:v>4719</c:v>
                </c:pt>
                <c:pt idx="58">
                  <c:v>4718</c:v>
                </c:pt>
                <c:pt idx="59">
                  <c:v>4733</c:v>
                </c:pt>
                <c:pt idx="60">
                  <c:v>4739</c:v>
                </c:pt>
                <c:pt idx="61">
                  <c:v>4742</c:v>
                </c:pt>
                <c:pt idx="62">
                  <c:v>4749</c:v>
                </c:pt>
                <c:pt idx="63">
                  <c:v>4749</c:v>
                </c:pt>
                <c:pt idx="64">
                  <c:v>4749</c:v>
                </c:pt>
                <c:pt idx="65">
                  <c:v>4749</c:v>
                </c:pt>
                <c:pt idx="66">
                  <c:v>4750</c:v>
                </c:pt>
                <c:pt idx="67">
                  <c:v>4748</c:v>
                </c:pt>
                <c:pt idx="68">
                  <c:v>4750</c:v>
                </c:pt>
                <c:pt idx="69">
                  <c:v>4750</c:v>
                </c:pt>
                <c:pt idx="70">
                  <c:v>4745</c:v>
                </c:pt>
                <c:pt idx="71">
                  <c:v>4745</c:v>
                </c:pt>
                <c:pt idx="72">
                  <c:v>4737</c:v>
                </c:pt>
                <c:pt idx="73">
                  <c:v>4737</c:v>
                </c:pt>
                <c:pt idx="74">
                  <c:v>4765</c:v>
                </c:pt>
                <c:pt idx="75">
                  <c:v>4762</c:v>
                </c:pt>
                <c:pt idx="76">
                  <c:v>4760</c:v>
                </c:pt>
                <c:pt idx="77">
                  <c:v>4760</c:v>
                </c:pt>
                <c:pt idx="78">
                  <c:v>4760</c:v>
                </c:pt>
                <c:pt idx="79">
                  <c:v>4755</c:v>
                </c:pt>
                <c:pt idx="80">
                  <c:v>4749</c:v>
                </c:pt>
                <c:pt idx="81">
                  <c:v>4749</c:v>
                </c:pt>
                <c:pt idx="82">
                  <c:v>4748</c:v>
                </c:pt>
                <c:pt idx="83">
                  <c:v>4746</c:v>
                </c:pt>
                <c:pt idx="84">
                  <c:v>4742</c:v>
                </c:pt>
                <c:pt idx="85">
                  <c:v>4736</c:v>
                </c:pt>
                <c:pt idx="86">
                  <c:v>4733</c:v>
                </c:pt>
                <c:pt idx="87">
                  <c:v>4731</c:v>
                </c:pt>
                <c:pt idx="88">
                  <c:v>4729</c:v>
                </c:pt>
                <c:pt idx="89">
                  <c:v>4723</c:v>
                </c:pt>
                <c:pt idx="90">
                  <c:v>4723</c:v>
                </c:pt>
                <c:pt idx="91">
                  <c:v>4723</c:v>
                </c:pt>
                <c:pt idx="92">
                  <c:v>4723</c:v>
                </c:pt>
                <c:pt idx="93">
                  <c:v>4722</c:v>
                </c:pt>
                <c:pt idx="94">
                  <c:v>4721</c:v>
                </c:pt>
                <c:pt idx="95">
                  <c:v>4739</c:v>
                </c:pt>
                <c:pt idx="96">
                  <c:v>4736</c:v>
                </c:pt>
                <c:pt idx="97">
                  <c:v>4736</c:v>
                </c:pt>
                <c:pt idx="98">
                  <c:v>4734</c:v>
                </c:pt>
                <c:pt idx="99">
                  <c:v>4742</c:v>
                </c:pt>
                <c:pt idx="100">
                  <c:v>4745</c:v>
                </c:pt>
                <c:pt idx="101">
                  <c:v>4745</c:v>
                </c:pt>
                <c:pt idx="102">
                  <c:v>4745</c:v>
                </c:pt>
                <c:pt idx="103">
                  <c:v>4742</c:v>
                </c:pt>
                <c:pt idx="104">
                  <c:v>4768</c:v>
                </c:pt>
                <c:pt idx="105">
                  <c:v>4760</c:v>
                </c:pt>
                <c:pt idx="106">
                  <c:v>4759</c:v>
                </c:pt>
                <c:pt idx="107">
                  <c:v>4758</c:v>
                </c:pt>
                <c:pt idx="108">
                  <c:v>4758</c:v>
                </c:pt>
                <c:pt idx="109">
                  <c:v>4760</c:v>
                </c:pt>
                <c:pt idx="110">
                  <c:v>4760</c:v>
                </c:pt>
                <c:pt idx="111">
                  <c:v>4759</c:v>
                </c:pt>
                <c:pt idx="112">
                  <c:v>4759</c:v>
                </c:pt>
                <c:pt idx="113">
                  <c:v>4758</c:v>
                </c:pt>
                <c:pt idx="114">
                  <c:v>4759</c:v>
                </c:pt>
                <c:pt idx="115">
                  <c:v>4758</c:v>
                </c:pt>
                <c:pt idx="116">
                  <c:v>4758</c:v>
                </c:pt>
                <c:pt idx="117">
                  <c:v>4756</c:v>
                </c:pt>
                <c:pt idx="118">
                  <c:v>4754</c:v>
                </c:pt>
                <c:pt idx="119">
                  <c:v>4752</c:v>
                </c:pt>
                <c:pt idx="120">
                  <c:v>4751</c:v>
                </c:pt>
                <c:pt idx="121">
                  <c:v>4751</c:v>
                </c:pt>
                <c:pt idx="122">
                  <c:v>4746</c:v>
                </c:pt>
                <c:pt idx="123">
                  <c:v>4747</c:v>
                </c:pt>
                <c:pt idx="124">
                  <c:v>4751</c:v>
                </c:pt>
                <c:pt idx="125">
                  <c:v>4751</c:v>
                </c:pt>
                <c:pt idx="126">
                  <c:v>4760</c:v>
                </c:pt>
                <c:pt idx="127">
                  <c:v>4760</c:v>
                </c:pt>
                <c:pt idx="128">
                  <c:v>4764</c:v>
                </c:pt>
                <c:pt idx="129">
                  <c:v>4772</c:v>
                </c:pt>
                <c:pt idx="130">
                  <c:v>4779</c:v>
                </c:pt>
                <c:pt idx="131">
                  <c:v>4779</c:v>
                </c:pt>
                <c:pt idx="132">
                  <c:v>4780</c:v>
                </c:pt>
                <c:pt idx="133">
                  <c:v>4781</c:v>
                </c:pt>
                <c:pt idx="134">
                  <c:v>4787</c:v>
                </c:pt>
                <c:pt idx="135">
                  <c:v>4787</c:v>
                </c:pt>
                <c:pt idx="136">
                  <c:v>4787</c:v>
                </c:pt>
                <c:pt idx="137">
                  <c:v>4795</c:v>
                </c:pt>
                <c:pt idx="138">
                  <c:v>4798</c:v>
                </c:pt>
                <c:pt idx="139">
                  <c:v>4805</c:v>
                </c:pt>
                <c:pt idx="140">
                  <c:v>4808</c:v>
                </c:pt>
                <c:pt idx="141">
                  <c:v>4812</c:v>
                </c:pt>
                <c:pt idx="142">
                  <c:v>4825</c:v>
                </c:pt>
                <c:pt idx="143">
                  <c:v>4832</c:v>
                </c:pt>
                <c:pt idx="144">
                  <c:v>4858</c:v>
                </c:pt>
                <c:pt idx="145">
                  <c:v>4859</c:v>
                </c:pt>
                <c:pt idx="146">
                  <c:v>4859</c:v>
                </c:pt>
                <c:pt idx="147">
                  <c:v>4862</c:v>
                </c:pt>
                <c:pt idx="148">
                  <c:v>4875</c:v>
                </c:pt>
                <c:pt idx="149">
                  <c:v>4903</c:v>
                </c:pt>
                <c:pt idx="150">
                  <c:v>4904</c:v>
                </c:pt>
                <c:pt idx="151">
                  <c:v>4905</c:v>
                </c:pt>
                <c:pt idx="152">
                  <c:v>4926</c:v>
                </c:pt>
                <c:pt idx="153">
                  <c:v>4939</c:v>
                </c:pt>
                <c:pt idx="154">
                  <c:v>4942</c:v>
                </c:pt>
                <c:pt idx="155">
                  <c:v>4942</c:v>
                </c:pt>
                <c:pt idx="156">
                  <c:v>4943</c:v>
                </c:pt>
                <c:pt idx="157">
                  <c:v>4947</c:v>
                </c:pt>
                <c:pt idx="158">
                  <c:v>4961</c:v>
                </c:pt>
                <c:pt idx="159">
                  <c:v>4967</c:v>
                </c:pt>
                <c:pt idx="160">
                  <c:v>4967</c:v>
                </c:pt>
                <c:pt idx="161">
                  <c:v>4967</c:v>
                </c:pt>
                <c:pt idx="162">
                  <c:v>4966</c:v>
                </c:pt>
                <c:pt idx="163">
                  <c:v>4966</c:v>
                </c:pt>
                <c:pt idx="164">
                  <c:v>4962</c:v>
                </c:pt>
                <c:pt idx="165">
                  <c:v>4961</c:v>
                </c:pt>
                <c:pt idx="166">
                  <c:v>4955</c:v>
                </c:pt>
                <c:pt idx="167">
                  <c:v>4954</c:v>
                </c:pt>
                <c:pt idx="168">
                  <c:v>4948</c:v>
                </c:pt>
                <c:pt idx="169">
                  <c:v>4944</c:v>
                </c:pt>
                <c:pt idx="170">
                  <c:v>4939</c:v>
                </c:pt>
                <c:pt idx="171">
                  <c:v>4934</c:v>
                </c:pt>
                <c:pt idx="172">
                  <c:v>4920</c:v>
                </c:pt>
                <c:pt idx="173">
                  <c:v>4920</c:v>
                </c:pt>
                <c:pt idx="174">
                  <c:v>4911</c:v>
                </c:pt>
                <c:pt idx="175">
                  <c:v>4910</c:v>
                </c:pt>
                <c:pt idx="176">
                  <c:v>4910</c:v>
                </c:pt>
                <c:pt idx="177">
                  <c:v>4909</c:v>
                </c:pt>
                <c:pt idx="178">
                  <c:v>4906</c:v>
                </c:pt>
                <c:pt idx="179">
                  <c:v>4896</c:v>
                </c:pt>
                <c:pt idx="180">
                  <c:v>4882</c:v>
                </c:pt>
                <c:pt idx="181">
                  <c:v>4879</c:v>
                </c:pt>
                <c:pt idx="182">
                  <c:v>4879</c:v>
                </c:pt>
                <c:pt idx="183">
                  <c:v>4878</c:v>
                </c:pt>
                <c:pt idx="184">
                  <c:v>4879</c:v>
                </c:pt>
                <c:pt idx="185">
                  <c:v>4879</c:v>
                </c:pt>
                <c:pt idx="186">
                  <c:v>4877</c:v>
                </c:pt>
                <c:pt idx="187">
                  <c:v>4883</c:v>
                </c:pt>
                <c:pt idx="188">
                  <c:v>4883</c:v>
                </c:pt>
                <c:pt idx="189">
                  <c:v>4883</c:v>
                </c:pt>
                <c:pt idx="190">
                  <c:v>4882</c:v>
                </c:pt>
                <c:pt idx="191">
                  <c:v>4880</c:v>
                </c:pt>
                <c:pt idx="192">
                  <c:v>4879</c:v>
                </c:pt>
                <c:pt idx="193">
                  <c:v>4874</c:v>
                </c:pt>
                <c:pt idx="194">
                  <c:v>4869</c:v>
                </c:pt>
                <c:pt idx="195">
                  <c:v>4864</c:v>
                </c:pt>
                <c:pt idx="196">
                  <c:v>4862</c:v>
                </c:pt>
                <c:pt idx="197">
                  <c:v>4861</c:v>
                </c:pt>
                <c:pt idx="198">
                  <c:v>4842</c:v>
                </c:pt>
                <c:pt idx="199">
                  <c:v>4841</c:v>
                </c:pt>
                <c:pt idx="200">
                  <c:v>4840</c:v>
                </c:pt>
                <c:pt idx="201">
                  <c:v>4838</c:v>
                </c:pt>
                <c:pt idx="202">
                  <c:v>4837</c:v>
                </c:pt>
                <c:pt idx="203">
                  <c:v>4825</c:v>
                </c:pt>
                <c:pt idx="204">
                  <c:v>4823</c:v>
                </c:pt>
                <c:pt idx="205">
                  <c:v>4819</c:v>
                </c:pt>
                <c:pt idx="206">
                  <c:v>4818</c:v>
                </c:pt>
                <c:pt idx="207">
                  <c:v>4816</c:v>
                </c:pt>
                <c:pt idx="208">
                  <c:v>4814</c:v>
                </c:pt>
                <c:pt idx="209">
                  <c:v>4809</c:v>
                </c:pt>
                <c:pt idx="210">
                  <c:v>4808</c:v>
                </c:pt>
                <c:pt idx="211">
                  <c:v>4791</c:v>
                </c:pt>
                <c:pt idx="212">
                  <c:v>4790</c:v>
                </c:pt>
                <c:pt idx="213">
                  <c:v>4786</c:v>
                </c:pt>
                <c:pt idx="214">
                  <c:v>4786</c:v>
                </c:pt>
                <c:pt idx="215">
                  <c:v>4780</c:v>
                </c:pt>
                <c:pt idx="216">
                  <c:v>4761</c:v>
                </c:pt>
                <c:pt idx="217">
                  <c:v>4745</c:v>
                </c:pt>
                <c:pt idx="218">
                  <c:v>4734</c:v>
                </c:pt>
                <c:pt idx="219">
                  <c:v>4676</c:v>
                </c:pt>
                <c:pt idx="220">
                  <c:v>4662</c:v>
                </c:pt>
                <c:pt idx="221">
                  <c:v>4620</c:v>
                </c:pt>
                <c:pt idx="222">
                  <c:v>4620</c:v>
                </c:pt>
                <c:pt idx="223">
                  <c:v>4616</c:v>
                </c:pt>
                <c:pt idx="224">
                  <c:v>4608</c:v>
                </c:pt>
                <c:pt idx="225">
                  <c:v>4548</c:v>
                </c:pt>
                <c:pt idx="226">
                  <c:v>4534</c:v>
                </c:pt>
                <c:pt idx="227">
                  <c:v>4530</c:v>
                </c:pt>
                <c:pt idx="228">
                  <c:v>4529</c:v>
                </c:pt>
                <c:pt idx="229">
                  <c:v>4529</c:v>
                </c:pt>
                <c:pt idx="230">
                  <c:v>4524</c:v>
                </c:pt>
                <c:pt idx="231">
                  <c:v>4529</c:v>
                </c:pt>
                <c:pt idx="232">
                  <c:v>4532</c:v>
                </c:pt>
                <c:pt idx="233">
                  <c:v>4534</c:v>
                </c:pt>
                <c:pt idx="234">
                  <c:v>4534</c:v>
                </c:pt>
                <c:pt idx="235">
                  <c:v>4525</c:v>
                </c:pt>
                <c:pt idx="236">
                  <c:v>4525</c:v>
                </c:pt>
                <c:pt idx="237">
                  <c:v>4504</c:v>
                </c:pt>
                <c:pt idx="238">
                  <c:v>4489</c:v>
                </c:pt>
                <c:pt idx="239">
                  <c:v>4488</c:v>
                </c:pt>
                <c:pt idx="240">
                  <c:v>4487</c:v>
                </c:pt>
                <c:pt idx="241">
                  <c:v>4496</c:v>
                </c:pt>
                <c:pt idx="242">
                  <c:v>4496</c:v>
                </c:pt>
                <c:pt idx="243">
                  <c:v>4496</c:v>
                </c:pt>
                <c:pt idx="244">
                  <c:v>4504</c:v>
                </c:pt>
                <c:pt idx="245">
                  <c:v>4505</c:v>
                </c:pt>
                <c:pt idx="246">
                  <c:v>4508</c:v>
                </c:pt>
                <c:pt idx="247">
                  <c:v>4513</c:v>
                </c:pt>
                <c:pt idx="248">
                  <c:v>4518</c:v>
                </c:pt>
                <c:pt idx="249">
                  <c:v>4530</c:v>
                </c:pt>
                <c:pt idx="250">
                  <c:v>4548</c:v>
                </c:pt>
                <c:pt idx="251">
                  <c:v>4553</c:v>
                </c:pt>
                <c:pt idx="252">
                  <c:v>4551</c:v>
                </c:pt>
                <c:pt idx="253">
                  <c:v>4552</c:v>
                </c:pt>
                <c:pt idx="254">
                  <c:v>4552</c:v>
                </c:pt>
                <c:pt idx="255">
                  <c:v>4562</c:v>
                </c:pt>
                <c:pt idx="256">
                  <c:v>4573</c:v>
                </c:pt>
                <c:pt idx="257">
                  <c:v>4573</c:v>
                </c:pt>
                <c:pt idx="258">
                  <c:v>4573</c:v>
                </c:pt>
                <c:pt idx="259">
                  <c:v>4573</c:v>
                </c:pt>
                <c:pt idx="260">
                  <c:v>4573</c:v>
                </c:pt>
                <c:pt idx="261">
                  <c:v>4573</c:v>
                </c:pt>
                <c:pt idx="262">
                  <c:v>4573</c:v>
                </c:pt>
                <c:pt idx="263">
                  <c:v>4573</c:v>
                </c:pt>
                <c:pt idx="264">
                  <c:v>4574</c:v>
                </c:pt>
                <c:pt idx="265">
                  <c:v>4574</c:v>
                </c:pt>
                <c:pt idx="266">
                  <c:v>4589</c:v>
                </c:pt>
                <c:pt idx="267">
                  <c:v>4589</c:v>
                </c:pt>
                <c:pt idx="268">
                  <c:v>4589</c:v>
                </c:pt>
                <c:pt idx="269">
                  <c:v>4603</c:v>
                </c:pt>
                <c:pt idx="270">
                  <c:v>4611</c:v>
                </c:pt>
                <c:pt idx="271">
                  <c:v>4617</c:v>
                </c:pt>
                <c:pt idx="272">
                  <c:v>4620</c:v>
                </c:pt>
                <c:pt idx="273">
                  <c:v>4624</c:v>
                </c:pt>
                <c:pt idx="274">
                  <c:v>4625</c:v>
                </c:pt>
                <c:pt idx="275">
                  <c:v>4632</c:v>
                </c:pt>
                <c:pt idx="276">
                  <c:v>4632</c:v>
                </c:pt>
                <c:pt idx="277">
                  <c:v>4632</c:v>
                </c:pt>
                <c:pt idx="278">
                  <c:v>4632</c:v>
                </c:pt>
                <c:pt idx="279">
                  <c:v>4632</c:v>
                </c:pt>
                <c:pt idx="280">
                  <c:v>4629</c:v>
                </c:pt>
                <c:pt idx="281">
                  <c:v>4623</c:v>
                </c:pt>
                <c:pt idx="282">
                  <c:v>4620</c:v>
                </c:pt>
                <c:pt idx="283">
                  <c:v>4618</c:v>
                </c:pt>
                <c:pt idx="284">
                  <c:v>4616</c:v>
                </c:pt>
                <c:pt idx="285">
                  <c:v>4614</c:v>
                </c:pt>
                <c:pt idx="286">
                  <c:v>4600</c:v>
                </c:pt>
                <c:pt idx="287">
                  <c:v>4600</c:v>
                </c:pt>
                <c:pt idx="288">
                  <c:v>4600</c:v>
                </c:pt>
                <c:pt idx="289">
                  <c:v>4598</c:v>
                </c:pt>
                <c:pt idx="290">
                  <c:v>4597</c:v>
                </c:pt>
                <c:pt idx="291">
                  <c:v>4587</c:v>
                </c:pt>
                <c:pt idx="292">
                  <c:v>4583</c:v>
                </c:pt>
                <c:pt idx="293">
                  <c:v>4575</c:v>
                </c:pt>
                <c:pt idx="294">
                  <c:v>4573</c:v>
                </c:pt>
                <c:pt idx="295">
                  <c:v>4560</c:v>
                </c:pt>
                <c:pt idx="296">
                  <c:v>4555</c:v>
                </c:pt>
                <c:pt idx="297">
                  <c:v>4552</c:v>
                </c:pt>
                <c:pt idx="298">
                  <c:v>4636</c:v>
                </c:pt>
                <c:pt idx="299">
                  <c:v>4617</c:v>
                </c:pt>
                <c:pt idx="300">
                  <c:v>4609</c:v>
                </c:pt>
                <c:pt idx="301">
                  <c:v>4594</c:v>
                </c:pt>
                <c:pt idx="302">
                  <c:v>4592</c:v>
                </c:pt>
                <c:pt idx="303">
                  <c:v>4590</c:v>
                </c:pt>
                <c:pt idx="304">
                  <c:v>4588</c:v>
                </c:pt>
                <c:pt idx="305">
                  <c:v>4575</c:v>
                </c:pt>
                <c:pt idx="306">
                  <c:v>4572</c:v>
                </c:pt>
                <c:pt idx="307">
                  <c:v>4570</c:v>
                </c:pt>
                <c:pt idx="308">
                  <c:v>4566</c:v>
                </c:pt>
                <c:pt idx="309">
                  <c:v>4561</c:v>
                </c:pt>
                <c:pt idx="310">
                  <c:v>4548</c:v>
                </c:pt>
                <c:pt idx="311">
                  <c:v>4539</c:v>
                </c:pt>
                <c:pt idx="312">
                  <c:v>4539</c:v>
                </c:pt>
                <c:pt idx="313">
                  <c:v>4537</c:v>
                </c:pt>
                <c:pt idx="314">
                  <c:v>4533</c:v>
                </c:pt>
                <c:pt idx="315">
                  <c:v>4525</c:v>
                </c:pt>
                <c:pt idx="316">
                  <c:v>4524</c:v>
                </c:pt>
                <c:pt idx="317">
                  <c:v>4513</c:v>
                </c:pt>
                <c:pt idx="318">
                  <c:v>4488</c:v>
                </c:pt>
                <c:pt idx="319">
                  <c:v>4478</c:v>
                </c:pt>
                <c:pt idx="320">
                  <c:v>4462</c:v>
                </c:pt>
                <c:pt idx="321">
                  <c:v>4451</c:v>
                </c:pt>
                <c:pt idx="322">
                  <c:v>4438</c:v>
                </c:pt>
                <c:pt idx="323">
                  <c:v>4406</c:v>
                </c:pt>
                <c:pt idx="324">
                  <c:v>4387</c:v>
                </c:pt>
                <c:pt idx="325">
                  <c:v>4374</c:v>
                </c:pt>
                <c:pt idx="326">
                  <c:v>4361</c:v>
                </c:pt>
                <c:pt idx="327">
                  <c:v>4358</c:v>
                </c:pt>
                <c:pt idx="328">
                  <c:v>4360</c:v>
                </c:pt>
                <c:pt idx="329">
                  <c:v>4342</c:v>
                </c:pt>
                <c:pt idx="330">
                  <c:v>4339</c:v>
                </c:pt>
                <c:pt idx="331">
                  <c:v>4339</c:v>
                </c:pt>
                <c:pt idx="332">
                  <c:v>4326</c:v>
                </c:pt>
                <c:pt idx="333">
                  <c:v>4325</c:v>
                </c:pt>
                <c:pt idx="334">
                  <c:v>4322</c:v>
                </c:pt>
                <c:pt idx="335">
                  <c:v>4302</c:v>
                </c:pt>
                <c:pt idx="336">
                  <c:v>4298</c:v>
                </c:pt>
                <c:pt idx="337">
                  <c:v>4288</c:v>
                </c:pt>
                <c:pt idx="338">
                  <c:v>4281</c:v>
                </c:pt>
                <c:pt idx="339">
                  <c:v>4248</c:v>
                </c:pt>
                <c:pt idx="340">
                  <c:v>4234</c:v>
                </c:pt>
                <c:pt idx="341">
                  <c:v>4214</c:v>
                </c:pt>
                <c:pt idx="342">
                  <c:v>4212</c:v>
                </c:pt>
                <c:pt idx="343">
                  <c:v>4205</c:v>
                </c:pt>
                <c:pt idx="344">
                  <c:v>4180</c:v>
                </c:pt>
                <c:pt idx="345">
                  <c:v>4164</c:v>
                </c:pt>
                <c:pt idx="346">
                  <c:v>4152</c:v>
                </c:pt>
                <c:pt idx="347">
                  <c:v>4142</c:v>
                </c:pt>
                <c:pt idx="348">
                  <c:v>4126</c:v>
                </c:pt>
                <c:pt idx="349">
                  <c:v>4111</c:v>
                </c:pt>
                <c:pt idx="350">
                  <c:v>4080</c:v>
                </c:pt>
                <c:pt idx="351">
                  <c:v>4059</c:v>
                </c:pt>
                <c:pt idx="352">
                  <c:v>4019</c:v>
                </c:pt>
                <c:pt idx="353">
                  <c:v>4008</c:v>
                </c:pt>
                <c:pt idx="354">
                  <c:v>4007</c:v>
                </c:pt>
                <c:pt idx="355">
                  <c:v>4006</c:v>
                </c:pt>
                <c:pt idx="356">
                  <c:v>3988</c:v>
                </c:pt>
                <c:pt idx="357">
                  <c:v>3982</c:v>
                </c:pt>
                <c:pt idx="358">
                  <c:v>3978</c:v>
                </c:pt>
                <c:pt idx="359">
                  <c:v>3976</c:v>
                </c:pt>
                <c:pt idx="360">
                  <c:v>3963</c:v>
                </c:pt>
                <c:pt idx="361">
                  <c:v>3976</c:v>
                </c:pt>
                <c:pt idx="362">
                  <c:v>3975</c:v>
                </c:pt>
                <c:pt idx="363">
                  <c:v>3972</c:v>
                </c:pt>
                <c:pt idx="364">
                  <c:v>3966</c:v>
                </c:pt>
                <c:pt idx="365">
                  <c:v>3963</c:v>
                </c:pt>
                <c:pt idx="366">
                  <c:v>3958</c:v>
                </c:pt>
                <c:pt idx="367">
                  <c:v>3957</c:v>
                </c:pt>
                <c:pt idx="368">
                  <c:v>3952</c:v>
                </c:pt>
                <c:pt idx="369">
                  <c:v>3952</c:v>
                </c:pt>
                <c:pt idx="370">
                  <c:v>3950</c:v>
                </c:pt>
                <c:pt idx="371">
                  <c:v>3939</c:v>
                </c:pt>
                <c:pt idx="372">
                  <c:v>3939</c:v>
                </c:pt>
                <c:pt idx="373">
                  <c:v>3938</c:v>
                </c:pt>
                <c:pt idx="374">
                  <c:v>3937</c:v>
                </c:pt>
                <c:pt idx="375">
                  <c:v>3934</c:v>
                </c:pt>
                <c:pt idx="376">
                  <c:v>3930</c:v>
                </c:pt>
                <c:pt idx="377">
                  <c:v>3925</c:v>
                </c:pt>
                <c:pt idx="378">
                  <c:v>3924</c:v>
                </c:pt>
                <c:pt idx="379">
                  <c:v>3915</c:v>
                </c:pt>
                <c:pt idx="380">
                  <c:v>3910</c:v>
                </c:pt>
                <c:pt idx="381">
                  <c:v>3888</c:v>
                </c:pt>
                <c:pt idx="382">
                  <c:v>3881</c:v>
                </c:pt>
                <c:pt idx="383">
                  <c:v>3879</c:v>
                </c:pt>
                <c:pt idx="384">
                  <c:v>3875</c:v>
                </c:pt>
                <c:pt idx="385">
                  <c:v>3874</c:v>
                </c:pt>
                <c:pt idx="386">
                  <c:v>3876</c:v>
                </c:pt>
                <c:pt idx="387">
                  <c:v>3876</c:v>
                </c:pt>
                <c:pt idx="388">
                  <c:v>3880</c:v>
                </c:pt>
                <c:pt idx="389">
                  <c:v>3880</c:v>
                </c:pt>
                <c:pt idx="390">
                  <c:v>3880</c:v>
                </c:pt>
                <c:pt idx="391">
                  <c:v>3879</c:v>
                </c:pt>
                <c:pt idx="392">
                  <c:v>3879</c:v>
                </c:pt>
                <c:pt idx="393">
                  <c:v>3879</c:v>
                </c:pt>
                <c:pt idx="394">
                  <c:v>3881</c:v>
                </c:pt>
                <c:pt idx="395">
                  <c:v>3879</c:v>
                </c:pt>
                <c:pt idx="396">
                  <c:v>3876</c:v>
                </c:pt>
                <c:pt idx="397">
                  <c:v>3876</c:v>
                </c:pt>
                <c:pt idx="398">
                  <c:v>3876</c:v>
                </c:pt>
                <c:pt idx="399">
                  <c:v>3877</c:v>
                </c:pt>
                <c:pt idx="400">
                  <c:v>3878</c:v>
                </c:pt>
                <c:pt idx="401">
                  <c:v>3887</c:v>
                </c:pt>
                <c:pt idx="402">
                  <c:v>3887</c:v>
                </c:pt>
                <c:pt idx="403">
                  <c:v>3887</c:v>
                </c:pt>
                <c:pt idx="404">
                  <c:v>3888</c:v>
                </c:pt>
                <c:pt idx="405">
                  <c:v>3887</c:v>
                </c:pt>
                <c:pt idx="406">
                  <c:v>3887</c:v>
                </c:pt>
                <c:pt idx="407">
                  <c:v>3887</c:v>
                </c:pt>
                <c:pt idx="408">
                  <c:v>3887</c:v>
                </c:pt>
                <c:pt idx="409">
                  <c:v>3885</c:v>
                </c:pt>
                <c:pt idx="410">
                  <c:v>3885</c:v>
                </c:pt>
                <c:pt idx="411">
                  <c:v>3883</c:v>
                </c:pt>
                <c:pt idx="412">
                  <c:v>3882</c:v>
                </c:pt>
                <c:pt idx="413">
                  <c:v>3882</c:v>
                </c:pt>
                <c:pt idx="414">
                  <c:v>3881</c:v>
                </c:pt>
                <c:pt idx="415">
                  <c:v>3882</c:v>
                </c:pt>
                <c:pt idx="416">
                  <c:v>3882</c:v>
                </c:pt>
                <c:pt idx="417">
                  <c:v>3882</c:v>
                </c:pt>
                <c:pt idx="418">
                  <c:v>3881</c:v>
                </c:pt>
                <c:pt idx="419">
                  <c:v>3879</c:v>
                </c:pt>
                <c:pt idx="420">
                  <c:v>3879</c:v>
                </c:pt>
                <c:pt idx="421">
                  <c:v>3877</c:v>
                </c:pt>
                <c:pt idx="422">
                  <c:v>3881</c:v>
                </c:pt>
                <c:pt idx="423">
                  <c:v>3882</c:v>
                </c:pt>
                <c:pt idx="424">
                  <c:v>3882</c:v>
                </c:pt>
                <c:pt idx="425">
                  <c:v>3875</c:v>
                </c:pt>
                <c:pt idx="426">
                  <c:v>3875</c:v>
                </c:pt>
                <c:pt idx="427">
                  <c:v>3872</c:v>
                </c:pt>
                <c:pt idx="428">
                  <c:v>3872</c:v>
                </c:pt>
                <c:pt idx="429">
                  <c:v>3867</c:v>
                </c:pt>
                <c:pt idx="430">
                  <c:v>3863</c:v>
                </c:pt>
                <c:pt idx="431">
                  <c:v>3863</c:v>
                </c:pt>
                <c:pt idx="432">
                  <c:v>3863</c:v>
                </c:pt>
                <c:pt idx="433">
                  <c:v>3853</c:v>
                </c:pt>
                <c:pt idx="434">
                  <c:v>3855</c:v>
                </c:pt>
                <c:pt idx="435">
                  <c:v>3855</c:v>
                </c:pt>
                <c:pt idx="436">
                  <c:v>3855</c:v>
                </c:pt>
                <c:pt idx="437">
                  <c:v>3854</c:v>
                </c:pt>
                <c:pt idx="438">
                  <c:v>3851</c:v>
                </c:pt>
                <c:pt idx="439">
                  <c:v>3851</c:v>
                </c:pt>
                <c:pt idx="440">
                  <c:v>3850</c:v>
                </c:pt>
                <c:pt idx="441">
                  <c:v>3851</c:v>
                </c:pt>
                <c:pt idx="442">
                  <c:v>3850</c:v>
                </c:pt>
                <c:pt idx="443">
                  <c:v>3849</c:v>
                </c:pt>
                <c:pt idx="444">
                  <c:v>3849</c:v>
                </c:pt>
                <c:pt idx="445">
                  <c:v>3849</c:v>
                </c:pt>
                <c:pt idx="446">
                  <c:v>3849</c:v>
                </c:pt>
                <c:pt idx="447">
                  <c:v>3855</c:v>
                </c:pt>
                <c:pt idx="448">
                  <c:v>3855</c:v>
                </c:pt>
                <c:pt idx="449">
                  <c:v>3856</c:v>
                </c:pt>
                <c:pt idx="450">
                  <c:v>3856</c:v>
                </c:pt>
                <c:pt idx="451">
                  <c:v>3856</c:v>
                </c:pt>
                <c:pt idx="452">
                  <c:v>3857</c:v>
                </c:pt>
                <c:pt idx="453">
                  <c:v>3869</c:v>
                </c:pt>
                <c:pt idx="454">
                  <c:v>3866</c:v>
                </c:pt>
                <c:pt idx="455">
                  <c:v>3869</c:v>
                </c:pt>
                <c:pt idx="456">
                  <c:v>3869</c:v>
                </c:pt>
                <c:pt idx="457">
                  <c:v>3868</c:v>
                </c:pt>
                <c:pt idx="458">
                  <c:v>3868</c:v>
                </c:pt>
                <c:pt idx="459">
                  <c:v>3876</c:v>
                </c:pt>
                <c:pt idx="460">
                  <c:v>3874</c:v>
                </c:pt>
                <c:pt idx="461">
                  <c:v>3870</c:v>
                </c:pt>
                <c:pt idx="462">
                  <c:v>3876</c:v>
                </c:pt>
                <c:pt idx="463">
                  <c:v>3873</c:v>
                </c:pt>
                <c:pt idx="464">
                  <c:v>3872</c:v>
                </c:pt>
                <c:pt idx="465">
                  <c:v>3889</c:v>
                </c:pt>
                <c:pt idx="466">
                  <c:v>3889</c:v>
                </c:pt>
                <c:pt idx="467">
                  <c:v>3887</c:v>
                </c:pt>
                <c:pt idx="468">
                  <c:v>3891</c:v>
                </c:pt>
                <c:pt idx="469">
                  <c:v>3891</c:v>
                </c:pt>
                <c:pt idx="470">
                  <c:v>3891</c:v>
                </c:pt>
                <c:pt idx="471">
                  <c:v>3891</c:v>
                </c:pt>
                <c:pt idx="472">
                  <c:v>3892</c:v>
                </c:pt>
                <c:pt idx="473">
                  <c:v>3892</c:v>
                </c:pt>
                <c:pt idx="474">
                  <c:v>3896</c:v>
                </c:pt>
                <c:pt idx="475">
                  <c:v>3901</c:v>
                </c:pt>
                <c:pt idx="476">
                  <c:v>3898</c:v>
                </c:pt>
                <c:pt idx="477">
                  <c:v>3898</c:v>
                </c:pt>
                <c:pt idx="478">
                  <c:v>3898</c:v>
                </c:pt>
                <c:pt idx="479">
                  <c:v>3899</c:v>
                </c:pt>
                <c:pt idx="480">
                  <c:v>3897</c:v>
                </c:pt>
                <c:pt idx="481">
                  <c:v>3897</c:v>
                </c:pt>
                <c:pt idx="482">
                  <c:v>3896</c:v>
                </c:pt>
                <c:pt idx="483">
                  <c:v>3898</c:v>
                </c:pt>
                <c:pt idx="484">
                  <c:v>3899</c:v>
                </c:pt>
                <c:pt idx="485">
                  <c:v>3906</c:v>
                </c:pt>
                <c:pt idx="486">
                  <c:v>3906</c:v>
                </c:pt>
                <c:pt idx="487">
                  <c:v>3905</c:v>
                </c:pt>
                <c:pt idx="488">
                  <c:v>3909</c:v>
                </c:pt>
                <c:pt idx="489">
                  <c:v>3911</c:v>
                </c:pt>
                <c:pt idx="490">
                  <c:v>3911</c:v>
                </c:pt>
                <c:pt idx="491">
                  <c:v>3916</c:v>
                </c:pt>
                <c:pt idx="492">
                  <c:v>3917</c:v>
                </c:pt>
                <c:pt idx="493">
                  <c:v>3917</c:v>
                </c:pt>
                <c:pt idx="494">
                  <c:v>3919</c:v>
                </c:pt>
                <c:pt idx="495">
                  <c:v>3919</c:v>
                </c:pt>
                <c:pt idx="496">
                  <c:v>3919</c:v>
                </c:pt>
                <c:pt idx="497">
                  <c:v>3919</c:v>
                </c:pt>
                <c:pt idx="498">
                  <c:v>3913</c:v>
                </c:pt>
                <c:pt idx="499">
                  <c:v>3913</c:v>
                </c:pt>
                <c:pt idx="500">
                  <c:v>3913</c:v>
                </c:pt>
                <c:pt idx="501">
                  <c:v>3913</c:v>
                </c:pt>
                <c:pt idx="502">
                  <c:v>3913</c:v>
                </c:pt>
                <c:pt idx="503">
                  <c:v>3914</c:v>
                </c:pt>
                <c:pt idx="504">
                  <c:v>3914</c:v>
                </c:pt>
                <c:pt idx="505">
                  <c:v>3915</c:v>
                </c:pt>
                <c:pt idx="506">
                  <c:v>3917</c:v>
                </c:pt>
                <c:pt idx="507">
                  <c:v>3923</c:v>
                </c:pt>
                <c:pt idx="508">
                  <c:v>3924</c:v>
                </c:pt>
                <c:pt idx="509">
                  <c:v>3921</c:v>
                </c:pt>
                <c:pt idx="510">
                  <c:v>3921</c:v>
                </c:pt>
                <c:pt idx="511">
                  <c:v>3927</c:v>
                </c:pt>
                <c:pt idx="512">
                  <c:v>3927</c:v>
                </c:pt>
                <c:pt idx="513">
                  <c:v>3928</c:v>
                </c:pt>
                <c:pt idx="514">
                  <c:v>3928</c:v>
                </c:pt>
                <c:pt idx="515">
                  <c:v>3928</c:v>
                </c:pt>
                <c:pt idx="516">
                  <c:v>3928</c:v>
                </c:pt>
                <c:pt idx="517">
                  <c:v>3932</c:v>
                </c:pt>
                <c:pt idx="518">
                  <c:v>3932</c:v>
                </c:pt>
                <c:pt idx="519">
                  <c:v>3934</c:v>
                </c:pt>
                <c:pt idx="520">
                  <c:v>3934</c:v>
                </c:pt>
                <c:pt idx="521">
                  <c:v>3930</c:v>
                </c:pt>
                <c:pt idx="522">
                  <c:v>3930</c:v>
                </c:pt>
                <c:pt idx="523">
                  <c:v>3930</c:v>
                </c:pt>
                <c:pt idx="524">
                  <c:v>3930</c:v>
                </c:pt>
                <c:pt idx="525">
                  <c:v>3930</c:v>
                </c:pt>
                <c:pt idx="526">
                  <c:v>3931</c:v>
                </c:pt>
                <c:pt idx="527">
                  <c:v>3932</c:v>
                </c:pt>
                <c:pt idx="528">
                  <c:v>3931</c:v>
                </c:pt>
                <c:pt idx="529">
                  <c:v>3931</c:v>
                </c:pt>
                <c:pt idx="530">
                  <c:v>3933</c:v>
                </c:pt>
                <c:pt idx="531">
                  <c:v>3936</c:v>
                </c:pt>
                <c:pt idx="532">
                  <c:v>3946</c:v>
                </c:pt>
                <c:pt idx="533">
                  <c:v>3946</c:v>
                </c:pt>
                <c:pt idx="534">
                  <c:v>3950</c:v>
                </c:pt>
                <c:pt idx="535">
                  <c:v>3950</c:v>
                </c:pt>
                <c:pt idx="536">
                  <c:v>3960</c:v>
                </c:pt>
                <c:pt idx="537">
                  <c:v>3961</c:v>
                </c:pt>
                <c:pt idx="538">
                  <c:v>3964</c:v>
                </c:pt>
                <c:pt idx="539">
                  <c:v>3996</c:v>
                </c:pt>
                <c:pt idx="540">
                  <c:v>3999</c:v>
                </c:pt>
                <c:pt idx="541">
                  <c:v>4000</c:v>
                </c:pt>
                <c:pt idx="542">
                  <c:v>4022</c:v>
                </c:pt>
                <c:pt idx="543">
                  <c:v>4024</c:v>
                </c:pt>
                <c:pt idx="544">
                  <c:v>4027</c:v>
                </c:pt>
                <c:pt idx="545">
                  <c:v>4028</c:v>
                </c:pt>
                <c:pt idx="546">
                  <c:v>4028</c:v>
                </c:pt>
                <c:pt idx="547">
                  <c:v>4028</c:v>
                </c:pt>
                <c:pt idx="548">
                  <c:v>4026</c:v>
                </c:pt>
                <c:pt idx="549">
                  <c:v>4025</c:v>
                </c:pt>
                <c:pt idx="550">
                  <c:v>4027</c:v>
                </c:pt>
                <c:pt idx="551">
                  <c:v>4027</c:v>
                </c:pt>
                <c:pt idx="552">
                  <c:v>4025</c:v>
                </c:pt>
                <c:pt idx="553">
                  <c:v>4024</c:v>
                </c:pt>
                <c:pt idx="554">
                  <c:v>4024</c:v>
                </c:pt>
                <c:pt idx="555">
                  <c:v>4024</c:v>
                </c:pt>
                <c:pt idx="556">
                  <c:v>4024</c:v>
                </c:pt>
                <c:pt idx="557">
                  <c:v>4019</c:v>
                </c:pt>
                <c:pt idx="558">
                  <c:v>4009</c:v>
                </c:pt>
                <c:pt idx="559">
                  <c:v>4006</c:v>
                </c:pt>
                <c:pt idx="560">
                  <c:v>4004</c:v>
                </c:pt>
                <c:pt idx="561">
                  <c:v>4000</c:v>
                </c:pt>
                <c:pt idx="562">
                  <c:v>3990</c:v>
                </c:pt>
                <c:pt idx="563">
                  <c:v>3987</c:v>
                </c:pt>
                <c:pt idx="564">
                  <c:v>3986</c:v>
                </c:pt>
                <c:pt idx="565">
                  <c:v>3968</c:v>
                </c:pt>
                <c:pt idx="566">
                  <c:v>3957</c:v>
                </c:pt>
                <c:pt idx="567">
                  <c:v>3955</c:v>
                </c:pt>
                <c:pt idx="568">
                  <c:v>3954</c:v>
                </c:pt>
                <c:pt idx="569">
                  <c:v>3948</c:v>
                </c:pt>
                <c:pt idx="570">
                  <c:v>3940</c:v>
                </c:pt>
                <c:pt idx="571">
                  <c:v>3936</c:v>
                </c:pt>
                <c:pt idx="572">
                  <c:v>3935</c:v>
                </c:pt>
                <c:pt idx="573">
                  <c:v>3935</c:v>
                </c:pt>
                <c:pt idx="574">
                  <c:v>3927</c:v>
                </c:pt>
                <c:pt idx="575">
                  <c:v>3924</c:v>
                </c:pt>
                <c:pt idx="576">
                  <c:v>3926</c:v>
                </c:pt>
                <c:pt idx="577">
                  <c:v>3913</c:v>
                </c:pt>
                <c:pt idx="578">
                  <c:v>3913</c:v>
                </c:pt>
                <c:pt idx="579">
                  <c:v>3913</c:v>
                </c:pt>
                <c:pt idx="580">
                  <c:v>3896</c:v>
                </c:pt>
                <c:pt idx="581">
                  <c:v>3887</c:v>
                </c:pt>
                <c:pt idx="582">
                  <c:v>3886</c:v>
                </c:pt>
                <c:pt idx="583">
                  <c:v>3884</c:v>
                </c:pt>
                <c:pt idx="584">
                  <c:v>3882</c:v>
                </c:pt>
                <c:pt idx="585">
                  <c:v>3876</c:v>
                </c:pt>
                <c:pt idx="586">
                  <c:v>3855</c:v>
                </c:pt>
                <c:pt idx="587">
                  <c:v>3850</c:v>
                </c:pt>
                <c:pt idx="588">
                  <c:v>3850</c:v>
                </c:pt>
                <c:pt idx="589">
                  <c:v>3848</c:v>
                </c:pt>
                <c:pt idx="590">
                  <c:v>3841</c:v>
                </c:pt>
                <c:pt idx="591">
                  <c:v>3839</c:v>
                </c:pt>
                <c:pt idx="592">
                  <c:v>3833</c:v>
                </c:pt>
                <c:pt idx="593">
                  <c:v>3833</c:v>
                </c:pt>
                <c:pt idx="594">
                  <c:v>3832</c:v>
                </c:pt>
                <c:pt idx="595">
                  <c:v>3813</c:v>
                </c:pt>
                <c:pt idx="596">
                  <c:v>3812</c:v>
                </c:pt>
                <c:pt idx="597">
                  <c:v>3789</c:v>
                </c:pt>
                <c:pt idx="598">
                  <c:v>3789</c:v>
                </c:pt>
                <c:pt idx="599">
                  <c:v>3789</c:v>
                </c:pt>
                <c:pt idx="600">
                  <c:v>3789</c:v>
                </c:pt>
                <c:pt idx="601">
                  <c:v>3789</c:v>
                </c:pt>
                <c:pt idx="602">
                  <c:v>3785</c:v>
                </c:pt>
                <c:pt idx="603">
                  <c:v>3785</c:v>
                </c:pt>
                <c:pt idx="604">
                  <c:v>3786</c:v>
                </c:pt>
                <c:pt idx="605">
                  <c:v>3780</c:v>
                </c:pt>
                <c:pt idx="606">
                  <c:v>3779</c:v>
                </c:pt>
                <c:pt idx="607">
                  <c:v>3776</c:v>
                </c:pt>
                <c:pt idx="608">
                  <c:v>3772</c:v>
                </c:pt>
                <c:pt idx="609">
                  <c:v>3772</c:v>
                </c:pt>
                <c:pt idx="610">
                  <c:v>3772</c:v>
                </c:pt>
                <c:pt idx="611">
                  <c:v>3775</c:v>
                </c:pt>
                <c:pt idx="612">
                  <c:v>3771</c:v>
                </c:pt>
                <c:pt idx="613">
                  <c:v>3769</c:v>
                </c:pt>
                <c:pt idx="614">
                  <c:v>3758</c:v>
                </c:pt>
                <c:pt idx="615">
                  <c:v>3758</c:v>
                </c:pt>
                <c:pt idx="616">
                  <c:v>3758</c:v>
                </c:pt>
                <c:pt idx="617">
                  <c:v>3752</c:v>
                </c:pt>
                <c:pt idx="618">
                  <c:v>3754</c:v>
                </c:pt>
                <c:pt idx="619">
                  <c:v>3746</c:v>
                </c:pt>
                <c:pt idx="620">
                  <c:v>3746</c:v>
                </c:pt>
                <c:pt idx="621">
                  <c:v>3748</c:v>
                </c:pt>
                <c:pt idx="622">
                  <c:v>3748</c:v>
                </c:pt>
                <c:pt idx="623">
                  <c:v>3749</c:v>
                </c:pt>
                <c:pt idx="624">
                  <c:v>3750</c:v>
                </c:pt>
                <c:pt idx="625">
                  <c:v>3735</c:v>
                </c:pt>
                <c:pt idx="626">
                  <c:v>3734</c:v>
                </c:pt>
                <c:pt idx="627">
                  <c:v>3734</c:v>
                </c:pt>
                <c:pt idx="628">
                  <c:v>3733</c:v>
                </c:pt>
                <c:pt idx="629">
                  <c:v>3734</c:v>
                </c:pt>
                <c:pt idx="630">
                  <c:v>3734</c:v>
                </c:pt>
                <c:pt idx="631">
                  <c:v>3734</c:v>
                </c:pt>
                <c:pt idx="632">
                  <c:v>3738</c:v>
                </c:pt>
                <c:pt idx="633">
                  <c:v>3738</c:v>
                </c:pt>
                <c:pt idx="634">
                  <c:v>3753</c:v>
                </c:pt>
                <c:pt idx="635">
                  <c:v>3754</c:v>
                </c:pt>
                <c:pt idx="636">
                  <c:v>3752</c:v>
                </c:pt>
                <c:pt idx="637">
                  <c:v>3756</c:v>
                </c:pt>
                <c:pt idx="638">
                  <c:v>3765</c:v>
                </c:pt>
                <c:pt idx="639">
                  <c:v>3808</c:v>
                </c:pt>
                <c:pt idx="640">
                  <c:v>3813</c:v>
                </c:pt>
                <c:pt idx="641">
                  <c:v>3822</c:v>
                </c:pt>
                <c:pt idx="642">
                  <c:v>3819</c:v>
                </c:pt>
                <c:pt idx="643">
                  <c:v>3815</c:v>
                </c:pt>
                <c:pt idx="644">
                  <c:v>3805</c:v>
                </c:pt>
                <c:pt idx="645">
                  <c:v>3804</c:v>
                </c:pt>
                <c:pt idx="646">
                  <c:v>3804</c:v>
                </c:pt>
                <c:pt idx="647">
                  <c:v>3805</c:v>
                </c:pt>
                <c:pt idx="648">
                  <c:v>3805</c:v>
                </c:pt>
                <c:pt idx="649">
                  <c:v>3807</c:v>
                </c:pt>
                <c:pt idx="650">
                  <c:v>3800</c:v>
                </c:pt>
                <c:pt idx="651">
                  <c:v>3799</c:v>
                </c:pt>
                <c:pt idx="652">
                  <c:v>3808</c:v>
                </c:pt>
                <c:pt idx="653">
                  <c:v>3807</c:v>
                </c:pt>
                <c:pt idx="654">
                  <c:v>3808</c:v>
                </c:pt>
                <c:pt idx="655">
                  <c:v>3805</c:v>
                </c:pt>
                <c:pt idx="656">
                  <c:v>3804</c:v>
                </c:pt>
                <c:pt idx="657">
                  <c:v>3794</c:v>
                </c:pt>
                <c:pt idx="658">
                  <c:v>3774</c:v>
                </c:pt>
                <c:pt idx="659">
                  <c:v>3774</c:v>
                </c:pt>
                <c:pt idx="660">
                  <c:v>3778</c:v>
                </c:pt>
                <c:pt idx="661">
                  <c:v>3778</c:v>
                </c:pt>
                <c:pt idx="662">
                  <c:v>3778</c:v>
                </c:pt>
                <c:pt idx="663">
                  <c:v>3795</c:v>
                </c:pt>
                <c:pt idx="664">
                  <c:v>3794</c:v>
                </c:pt>
                <c:pt idx="665">
                  <c:v>3797</c:v>
                </c:pt>
                <c:pt idx="666">
                  <c:v>3797</c:v>
                </c:pt>
                <c:pt idx="667">
                  <c:v>3794</c:v>
                </c:pt>
                <c:pt idx="668">
                  <c:v>3794</c:v>
                </c:pt>
                <c:pt idx="669">
                  <c:v>3795</c:v>
                </c:pt>
                <c:pt idx="670">
                  <c:v>3793</c:v>
                </c:pt>
                <c:pt idx="671">
                  <c:v>3791</c:v>
                </c:pt>
                <c:pt idx="672">
                  <c:v>3792</c:v>
                </c:pt>
                <c:pt idx="673">
                  <c:v>3783</c:v>
                </c:pt>
                <c:pt idx="674">
                  <c:v>3777</c:v>
                </c:pt>
                <c:pt idx="675">
                  <c:v>3774</c:v>
                </c:pt>
                <c:pt idx="676">
                  <c:v>3774</c:v>
                </c:pt>
                <c:pt idx="677">
                  <c:v>3763</c:v>
                </c:pt>
                <c:pt idx="678">
                  <c:v>3759</c:v>
                </c:pt>
                <c:pt idx="679">
                  <c:v>3757</c:v>
                </c:pt>
                <c:pt idx="680">
                  <c:v>3756</c:v>
                </c:pt>
                <c:pt idx="681">
                  <c:v>3758</c:v>
                </c:pt>
                <c:pt idx="682">
                  <c:v>3756</c:v>
                </c:pt>
                <c:pt idx="683">
                  <c:v>3757</c:v>
                </c:pt>
                <c:pt idx="684">
                  <c:v>3758</c:v>
                </c:pt>
                <c:pt idx="685">
                  <c:v>3760</c:v>
                </c:pt>
                <c:pt idx="686">
                  <c:v>3761</c:v>
                </c:pt>
                <c:pt idx="687">
                  <c:v>3763</c:v>
                </c:pt>
                <c:pt idx="688">
                  <c:v>3766</c:v>
                </c:pt>
                <c:pt idx="689">
                  <c:v>3768</c:v>
                </c:pt>
                <c:pt idx="690">
                  <c:v>3768</c:v>
                </c:pt>
                <c:pt idx="691">
                  <c:v>3767</c:v>
                </c:pt>
                <c:pt idx="692">
                  <c:v>3769</c:v>
                </c:pt>
                <c:pt idx="693">
                  <c:v>3769</c:v>
                </c:pt>
                <c:pt idx="694">
                  <c:v>3763</c:v>
                </c:pt>
                <c:pt idx="695">
                  <c:v>3767</c:v>
                </c:pt>
                <c:pt idx="696">
                  <c:v>3771</c:v>
                </c:pt>
                <c:pt idx="697">
                  <c:v>3771</c:v>
                </c:pt>
                <c:pt idx="698">
                  <c:v>3771</c:v>
                </c:pt>
                <c:pt idx="699">
                  <c:v>3778</c:v>
                </c:pt>
                <c:pt idx="700">
                  <c:v>3795</c:v>
                </c:pt>
                <c:pt idx="701">
                  <c:v>3801</c:v>
                </c:pt>
                <c:pt idx="702">
                  <c:v>3805</c:v>
                </c:pt>
                <c:pt idx="703">
                  <c:v>3812</c:v>
                </c:pt>
                <c:pt idx="704">
                  <c:v>3831</c:v>
                </c:pt>
                <c:pt idx="705">
                  <c:v>3834</c:v>
                </c:pt>
                <c:pt idx="706">
                  <c:v>3860</c:v>
                </c:pt>
                <c:pt idx="707">
                  <c:v>3880</c:v>
                </c:pt>
                <c:pt idx="708">
                  <c:v>3900</c:v>
                </c:pt>
                <c:pt idx="709">
                  <c:v>3900</c:v>
                </c:pt>
                <c:pt idx="710">
                  <c:v>3902</c:v>
                </c:pt>
                <c:pt idx="711">
                  <c:v>3903</c:v>
                </c:pt>
                <c:pt idx="712">
                  <c:v>3943</c:v>
                </c:pt>
                <c:pt idx="713">
                  <c:v>3945</c:v>
                </c:pt>
                <c:pt idx="714">
                  <c:v>3954</c:v>
                </c:pt>
                <c:pt idx="715">
                  <c:v>3957</c:v>
                </c:pt>
                <c:pt idx="716">
                  <c:v>3985</c:v>
                </c:pt>
                <c:pt idx="717">
                  <c:v>4007</c:v>
                </c:pt>
                <c:pt idx="718">
                  <c:v>4044</c:v>
                </c:pt>
                <c:pt idx="719">
                  <c:v>4040</c:v>
                </c:pt>
                <c:pt idx="720">
                  <c:v>4085</c:v>
                </c:pt>
                <c:pt idx="721">
                  <c:v>4107</c:v>
                </c:pt>
                <c:pt idx="722">
                  <c:v>4125</c:v>
                </c:pt>
                <c:pt idx="723">
                  <c:v>4188</c:v>
                </c:pt>
                <c:pt idx="724">
                  <c:v>4228</c:v>
                </c:pt>
                <c:pt idx="725">
                  <c:v>4240</c:v>
                </c:pt>
                <c:pt idx="726">
                  <c:v>4231</c:v>
                </c:pt>
                <c:pt idx="727">
                  <c:v>4275</c:v>
                </c:pt>
                <c:pt idx="728">
                  <c:v>4303</c:v>
                </c:pt>
                <c:pt idx="729">
                  <c:v>4307</c:v>
                </c:pt>
                <c:pt idx="730">
                  <c:v>4320</c:v>
                </c:pt>
                <c:pt idx="731">
                  <c:v>4406</c:v>
                </c:pt>
                <c:pt idx="732">
                  <c:v>4389</c:v>
                </c:pt>
                <c:pt idx="733">
                  <c:v>4390</c:v>
                </c:pt>
                <c:pt idx="734">
                  <c:v>4410</c:v>
                </c:pt>
                <c:pt idx="735">
                  <c:v>4410</c:v>
                </c:pt>
                <c:pt idx="736">
                  <c:v>4425</c:v>
                </c:pt>
                <c:pt idx="737">
                  <c:v>4438</c:v>
                </c:pt>
                <c:pt idx="738">
                  <c:v>4465</c:v>
                </c:pt>
                <c:pt idx="739">
                  <c:v>4501</c:v>
                </c:pt>
                <c:pt idx="740">
                  <c:v>4543</c:v>
                </c:pt>
                <c:pt idx="741">
                  <c:v>4562</c:v>
                </c:pt>
                <c:pt idx="742">
                  <c:v>4562</c:v>
                </c:pt>
                <c:pt idx="743">
                  <c:v>4540</c:v>
                </c:pt>
                <c:pt idx="744">
                  <c:v>4539</c:v>
                </c:pt>
                <c:pt idx="745">
                  <c:v>4551</c:v>
                </c:pt>
                <c:pt idx="746">
                  <c:v>4551</c:v>
                </c:pt>
                <c:pt idx="747">
                  <c:v>4553</c:v>
                </c:pt>
                <c:pt idx="748">
                  <c:v>4557</c:v>
                </c:pt>
                <c:pt idx="749">
                  <c:v>4557</c:v>
                </c:pt>
                <c:pt idx="750">
                  <c:v>4557</c:v>
                </c:pt>
                <c:pt idx="751">
                  <c:v>4691</c:v>
                </c:pt>
                <c:pt idx="752">
                  <c:v>4691</c:v>
                </c:pt>
                <c:pt idx="753">
                  <c:v>4818</c:v>
                </c:pt>
                <c:pt idx="754">
                  <c:v>4893</c:v>
                </c:pt>
                <c:pt idx="755">
                  <c:v>4908</c:v>
                </c:pt>
                <c:pt idx="756">
                  <c:v>5063</c:v>
                </c:pt>
                <c:pt idx="757">
                  <c:v>5063</c:v>
                </c:pt>
                <c:pt idx="758">
                  <c:v>5075</c:v>
                </c:pt>
                <c:pt idx="759">
                  <c:v>5062</c:v>
                </c:pt>
                <c:pt idx="760">
                  <c:v>5090</c:v>
                </c:pt>
                <c:pt idx="761">
                  <c:v>5092</c:v>
                </c:pt>
                <c:pt idx="762">
                  <c:v>5092</c:v>
                </c:pt>
                <c:pt idx="763">
                  <c:v>5087</c:v>
                </c:pt>
                <c:pt idx="764">
                  <c:v>5102</c:v>
                </c:pt>
                <c:pt idx="765">
                  <c:v>5069</c:v>
                </c:pt>
                <c:pt idx="766">
                  <c:v>5045</c:v>
                </c:pt>
                <c:pt idx="767">
                  <c:v>5038</c:v>
                </c:pt>
                <c:pt idx="768">
                  <c:v>5046</c:v>
                </c:pt>
                <c:pt idx="769">
                  <c:v>5021</c:v>
                </c:pt>
                <c:pt idx="770">
                  <c:v>5016</c:v>
                </c:pt>
                <c:pt idx="771">
                  <c:v>5007</c:v>
                </c:pt>
                <c:pt idx="772">
                  <c:v>4994</c:v>
                </c:pt>
                <c:pt idx="773">
                  <c:v>4996</c:v>
                </c:pt>
                <c:pt idx="774">
                  <c:v>4971</c:v>
                </c:pt>
                <c:pt idx="775">
                  <c:v>4970</c:v>
                </c:pt>
                <c:pt idx="776">
                  <c:v>4965</c:v>
                </c:pt>
                <c:pt idx="777">
                  <c:v>4961</c:v>
                </c:pt>
                <c:pt idx="778">
                  <c:v>4939</c:v>
                </c:pt>
                <c:pt idx="779">
                  <c:v>4863</c:v>
                </c:pt>
                <c:pt idx="780">
                  <c:v>4855</c:v>
                </c:pt>
                <c:pt idx="781">
                  <c:v>4621.3599999999997</c:v>
                </c:pt>
                <c:pt idx="782">
                  <c:v>4631.76</c:v>
                </c:pt>
                <c:pt idx="783">
                  <c:v>4633.88</c:v>
                </c:pt>
                <c:pt idx="784">
                  <c:v>4642.97</c:v>
                </c:pt>
                <c:pt idx="785">
                  <c:v>4619.5200000000004</c:v>
                </c:pt>
                <c:pt idx="786">
                  <c:v>4619.3599999999997</c:v>
                </c:pt>
                <c:pt idx="787">
                  <c:v>4596.6499999999996</c:v>
                </c:pt>
                <c:pt idx="788">
                  <c:v>4602.62</c:v>
                </c:pt>
                <c:pt idx="789">
                  <c:v>4608.71</c:v>
                </c:pt>
                <c:pt idx="790">
                  <c:v>4597.66</c:v>
                </c:pt>
                <c:pt idx="791">
                  <c:v>4597.17</c:v>
                </c:pt>
                <c:pt idx="792">
                  <c:v>4585.66</c:v>
                </c:pt>
                <c:pt idx="793">
                  <c:v>4560.42</c:v>
                </c:pt>
                <c:pt idx="794">
                  <c:v>4530.54</c:v>
                </c:pt>
                <c:pt idx="795">
                  <c:v>4470.3999999999996</c:v>
                </c:pt>
                <c:pt idx="796">
                  <c:v>4470.3999999999996</c:v>
                </c:pt>
                <c:pt idx="797">
                  <c:v>4466.91</c:v>
                </c:pt>
                <c:pt idx="798">
                  <c:v>4462.3900000000003</c:v>
                </c:pt>
                <c:pt idx="799">
                  <c:v>4459.49</c:v>
                </c:pt>
                <c:pt idx="800">
                  <c:v>4449.3500000000004</c:v>
                </c:pt>
                <c:pt idx="801">
                  <c:v>4443.7700000000004</c:v>
                </c:pt>
                <c:pt idx="802">
                  <c:v>4443.16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442378352"/>
        <c:axId val="442377792"/>
      </c:lineChart>
      <c:catAx>
        <c:axId val="44237667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low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zh-CN"/>
          </a:p>
        </c:txPr>
        <c:crossAx val="442377232"/>
        <c:crosses val="autoZero"/>
        <c:auto val="1"/>
        <c:lblAlgn val="ctr"/>
        <c:lblOffset val="100"/>
        <c:noMultiLvlLbl val="0"/>
      </c:catAx>
      <c:valAx>
        <c:axId val="442377232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zh-CN"/>
          </a:p>
        </c:txPr>
        <c:crossAx val="442376672"/>
        <c:crosses val="autoZero"/>
        <c:crossBetween val="between"/>
      </c:valAx>
      <c:valAx>
        <c:axId val="442377792"/>
        <c:scaling>
          <c:orientation val="minMax"/>
          <c:min val="3000"/>
        </c:scaling>
        <c:delete val="0"/>
        <c:axPos val="r"/>
        <c:numFmt formatCode="General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zh-CN"/>
          </a:p>
        </c:txPr>
        <c:crossAx val="442378352"/>
        <c:crosses val="max"/>
        <c:crossBetween val="between"/>
      </c:valAx>
      <c:catAx>
        <c:axId val="442378352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442377792"/>
        <c:crosses val="autoZero"/>
        <c:auto val="1"/>
        <c:lblAlgn val="ctr"/>
        <c:lblOffset val="100"/>
        <c:noMultiLvlLbl val="0"/>
      </c:catAx>
      <c:spPr>
        <a:noFill/>
        <a:ln>
          <a:noFill/>
        </a:ln>
        <a:effectLst/>
      </c:spPr>
    </c:plotArea>
    <c:legend>
      <c:legendPos val="t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zh-CN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zh-CN"/>
    </a:p>
  </c:txPr>
  <c:externalData r:id="rId4">
    <c:autoUpdate val="0"/>
  </c:externalData>
</c:chartSpace>
</file>

<file path=ppt/charts/chart2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area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湿法未涂布制双胶纸毛利润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cat>
            <c:strRef>
              <c:f>Sheet1!$A$2:$A$805</c:f>
              <c:strCache>
                <c:ptCount val="804"/>
                <c:pt idx="0">
                  <c:v>2018-01-02</c:v>
                </c:pt>
                <c:pt idx="1">
                  <c:v>2018-01-03</c:v>
                </c:pt>
                <c:pt idx="2">
                  <c:v>2018-01-04</c:v>
                </c:pt>
                <c:pt idx="3">
                  <c:v>2018-01-05</c:v>
                </c:pt>
                <c:pt idx="4">
                  <c:v>2018-01-08</c:v>
                </c:pt>
                <c:pt idx="5">
                  <c:v>2018-01-09</c:v>
                </c:pt>
                <c:pt idx="6">
                  <c:v>2018-01-10</c:v>
                </c:pt>
                <c:pt idx="7">
                  <c:v>2018-01-11</c:v>
                </c:pt>
                <c:pt idx="8">
                  <c:v>2018-01-12</c:v>
                </c:pt>
                <c:pt idx="9">
                  <c:v>2018-01-15</c:v>
                </c:pt>
                <c:pt idx="10">
                  <c:v>2018-01-16</c:v>
                </c:pt>
                <c:pt idx="11">
                  <c:v>2018-01-17</c:v>
                </c:pt>
                <c:pt idx="12">
                  <c:v>2018-01-18</c:v>
                </c:pt>
                <c:pt idx="13">
                  <c:v>2018-01-19</c:v>
                </c:pt>
                <c:pt idx="14">
                  <c:v>2018-01-22</c:v>
                </c:pt>
                <c:pt idx="15">
                  <c:v>2018-01-23</c:v>
                </c:pt>
                <c:pt idx="16">
                  <c:v>2018-01-24</c:v>
                </c:pt>
                <c:pt idx="17">
                  <c:v>2018-01-25</c:v>
                </c:pt>
                <c:pt idx="18">
                  <c:v>2018-01-26</c:v>
                </c:pt>
                <c:pt idx="19">
                  <c:v>2018-01-29</c:v>
                </c:pt>
                <c:pt idx="20">
                  <c:v>2018-01-30</c:v>
                </c:pt>
                <c:pt idx="21">
                  <c:v>2018-01-31</c:v>
                </c:pt>
                <c:pt idx="22">
                  <c:v>2018-02-01</c:v>
                </c:pt>
                <c:pt idx="23">
                  <c:v>2018-02-02</c:v>
                </c:pt>
                <c:pt idx="24">
                  <c:v>2018-02-05</c:v>
                </c:pt>
                <c:pt idx="25">
                  <c:v>2018-02-06</c:v>
                </c:pt>
                <c:pt idx="26">
                  <c:v>2018-02-07</c:v>
                </c:pt>
                <c:pt idx="27">
                  <c:v>2018-02-08</c:v>
                </c:pt>
                <c:pt idx="28">
                  <c:v>2018-02-09</c:v>
                </c:pt>
                <c:pt idx="29">
                  <c:v>2018-02-22</c:v>
                </c:pt>
                <c:pt idx="30">
                  <c:v>2018-02-23</c:v>
                </c:pt>
                <c:pt idx="31">
                  <c:v>2018-02-26</c:v>
                </c:pt>
                <c:pt idx="32">
                  <c:v>2018-02-27</c:v>
                </c:pt>
                <c:pt idx="33">
                  <c:v>2018-02-28</c:v>
                </c:pt>
                <c:pt idx="34">
                  <c:v>2018-03-01</c:v>
                </c:pt>
                <c:pt idx="35">
                  <c:v>2018-03-02</c:v>
                </c:pt>
                <c:pt idx="36">
                  <c:v>2018-03-05</c:v>
                </c:pt>
                <c:pt idx="37">
                  <c:v>2018-03-06</c:v>
                </c:pt>
                <c:pt idx="38">
                  <c:v>2018-03-07</c:v>
                </c:pt>
                <c:pt idx="39">
                  <c:v>2018-03-08</c:v>
                </c:pt>
                <c:pt idx="40">
                  <c:v>2018-03-09</c:v>
                </c:pt>
                <c:pt idx="41">
                  <c:v>2018-03-12</c:v>
                </c:pt>
                <c:pt idx="42">
                  <c:v>2018-03-13</c:v>
                </c:pt>
                <c:pt idx="43">
                  <c:v>2018-03-14</c:v>
                </c:pt>
                <c:pt idx="44">
                  <c:v>2018-03-15</c:v>
                </c:pt>
                <c:pt idx="45">
                  <c:v>2018-03-16</c:v>
                </c:pt>
                <c:pt idx="46">
                  <c:v>2018-03-19</c:v>
                </c:pt>
                <c:pt idx="47">
                  <c:v>2018-03-20</c:v>
                </c:pt>
                <c:pt idx="48">
                  <c:v>2018-03-21</c:v>
                </c:pt>
                <c:pt idx="49">
                  <c:v>2018-03-22</c:v>
                </c:pt>
                <c:pt idx="50">
                  <c:v>2018-03-23</c:v>
                </c:pt>
                <c:pt idx="51">
                  <c:v>2018-03-26</c:v>
                </c:pt>
                <c:pt idx="52">
                  <c:v>2018-03-27</c:v>
                </c:pt>
                <c:pt idx="53">
                  <c:v>2018-03-28</c:v>
                </c:pt>
                <c:pt idx="54">
                  <c:v>2018-03-29</c:v>
                </c:pt>
                <c:pt idx="55">
                  <c:v>2018-03-30</c:v>
                </c:pt>
                <c:pt idx="56">
                  <c:v>2018-04-02</c:v>
                </c:pt>
                <c:pt idx="57">
                  <c:v>2018-04-03</c:v>
                </c:pt>
                <c:pt idx="58">
                  <c:v>2018-04-04</c:v>
                </c:pt>
                <c:pt idx="59">
                  <c:v>2018-04-09</c:v>
                </c:pt>
                <c:pt idx="60">
                  <c:v>2018-04-10</c:v>
                </c:pt>
                <c:pt idx="61">
                  <c:v>2018-04-11</c:v>
                </c:pt>
                <c:pt idx="62">
                  <c:v>2018-04-12</c:v>
                </c:pt>
                <c:pt idx="63">
                  <c:v>2018-04-13</c:v>
                </c:pt>
                <c:pt idx="64">
                  <c:v>2018-04-16</c:v>
                </c:pt>
                <c:pt idx="65">
                  <c:v>2018-04-17</c:v>
                </c:pt>
                <c:pt idx="66">
                  <c:v>2018-04-18</c:v>
                </c:pt>
                <c:pt idx="67">
                  <c:v>2018-04-19</c:v>
                </c:pt>
                <c:pt idx="68">
                  <c:v>2018-04-20</c:v>
                </c:pt>
                <c:pt idx="69">
                  <c:v>2018-04-23</c:v>
                </c:pt>
                <c:pt idx="70">
                  <c:v>2018-04-24</c:v>
                </c:pt>
                <c:pt idx="71">
                  <c:v>2018-04-25</c:v>
                </c:pt>
                <c:pt idx="72">
                  <c:v>2018-04-26</c:v>
                </c:pt>
                <c:pt idx="73">
                  <c:v>2018-04-27</c:v>
                </c:pt>
                <c:pt idx="74">
                  <c:v>2018-05-02</c:v>
                </c:pt>
                <c:pt idx="75">
                  <c:v>2018-05-03</c:v>
                </c:pt>
                <c:pt idx="76">
                  <c:v>2018-05-04</c:v>
                </c:pt>
                <c:pt idx="77">
                  <c:v>2018-05-07</c:v>
                </c:pt>
                <c:pt idx="78">
                  <c:v>2018-05-08</c:v>
                </c:pt>
                <c:pt idx="79">
                  <c:v>2018-05-09</c:v>
                </c:pt>
                <c:pt idx="80">
                  <c:v>2018-05-10</c:v>
                </c:pt>
                <c:pt idx="81">
                  <c:v>2018-05-11</c:v>
                </c:pt>
                <c:pt idx="82">
                  <c:v>2018-05-14</c:v>
                </c:pt>
                <c:pt idx="83">
                  <c:v>2018-05-15</c:v>
                </c:pt>
                <c:pt idx="84">
                  <c:v>2018-05-16</c:v>
                </c:pt>
                <c:pt idx="85">
                  <c:v>2018-05-17</c:v>
                </c:pt>
                <c:pt idx="86">
                  <c:v>2018-05-18</c:v>
                </c:pt>
                <c:pt idx="87">
                  <c:v>2018-05-21</c:v>
                </c:pt>
                <c:pt idx="88">
                  <c:v>2018-05-22</c:v>
                </c:pt>
                <c:pt idx="89">
                  <c:v>2018-05-23</c:v>
                </c:pt>
                <c:pt idx="90">
                  <c:v>2018-05-24</c:v>
                </c:pt>
                <c:pt idx="91">
                  <c:v>2018-05-25</c:v>
                </c:pt>
                <c:pt idx="92">
                  <c:v>2018-05-28</c:v>
                </c:pt>
                <c:pt idx="93">
                  <c:v>2018-05-29</c:v>
                </c:pt>
                <c:pt idx="94">
                  <c:v>2018-05-30</c:v>
                </c:pt>
                <c:pt idx="95">
                  <c:v>2018-05-31</c:v>
                </c:pt>
                <c:pt idx="96">
                  <c:v>2018-06-01</c:v>
                </c:pt>
                <c:pt idx="97">
                  <c:v>2018-06-04</c:v>
                </c:pt>
                <c:pt idx="98">
                  <c:v>2018-06-05</c:v>
                </c:pt>
                <c:pt idx="99">
                  <c:v>2018-06-06</c:v>
                </c:pt>
                <c:pt idx="100">
                  <c:v>2018-06-07</c:v>
                </c:pt>
                <c:pt idx="101">
                  <c:v>2018-06-08</c:v>
                </c:pt>
                <c:pt idx="102">
                  <c:v>2018-06-11</c:v>
                </c:pt>
                <c:pt idx="103">
                  <c:v>2018-06-12</c:v>
                </c:pt>
                <c:pt idx="104">
                  <c:v>2018-06-13</c:v>
                </c:pt>
                <c:pt idx="105">
                  <c:v>2018-06-14</c:v>
                </c:pt>
                <c:pt idx="106">
                  <c:v>2018-06-15</c:v>
                </c:pt>
                <c:pt idx="107">
                  <c:v>2018-06-19</c:v>
                </c:pt>
                <c:pt idx="108">
                  <c:v>2018-06-20</c:v>
                </c:pt>
                <c:pt idx="109">
                  <c:v>2018-06-21</c:v>
                </c:pt>
                <c:pt idx="110">
                  <c:v>2018-06-22</c:v>
                </c:pt>
                <c:pt idx="111">
                  <c:v>2018-06-25</c:v>
                </c:pt>
                <c:pt idx="112">
                  <c:v>2018-06-26</c:v>
                </c:pt>
                <c:pt idx="113">
                  <c:v>2018-06-27</c:v>
                </c:pt>
                <c:pt idx="114">
                  <c:v>2018-06-28</c:v>
                </c:pt>
                <c:pt idx="115">
                  <c:v>2018-06-29</c:v>
                </c:pt>
                <c:pt idx="116">
                  <c:v>2018-07-02</c:v>
                </c:pt>
                <c:pt idx="117">
                  <c:v>2018-07-03</c:v>
                </c:pt>
                <c:pt idx="118">
                  <c:v>2018-07-04</c:v>
                </c:pt>
                <c:pt idx="119">
                  <c:v>2018-07-05</c:v>
                </c:pt>
                <c:pt idx="120">
                  <c:v>2018-07-06</c:v>
                </c:pt>
                <c:pt idx="121">
                  <c:v>2018-07-09</c:v>
                </c:pt>
                <c:pt idx="122">
                  <c:v>2018-07-10</c:v>
                </c:pt>
                <c:pt idx="123">
                  <c:v>2018-07-11</c:v>
                </c:pt>
                <c:pt idx="124">
                  <c:v>2018-07-12</c:v>
                </c:pt>
                <c:pt idx="125">
                  <c:v>2018-07-13</c:v>
                </c:pt>
                <c:pt idx="126">
                  <c:v>2018-07-16</c:v>
                </c:pt>
                <c:pt idx="127">
                  <c:v>2018-07-17</c:v>
                </c:pt>
                <c:pt idx="128">
                  <c:v>2018-07-18</c:v>
                </c:pt>
                <c:pt idx="129">
                  <c:v>2018-07-19</c:v>
                </c:pt>
                <c:pt idx="130">
                  <c:v>2018-07-20</c:v>
                </c:pt>
                <c:pt idx="131">
                  <c:v>2018-07-23</c:v>
                </c:pt>
                <c:pt idx="132">
                  <c:v>2018-07-24</c:v>
                </c:pt>
                <c:pt idx="133">
                  <c:v>2018-07-25</c:v>
                </c:pt>
                <c:pt idx="134">
                  <c:v>2018-07-26</c:v>
                </c:pt>
                <c:pt idx="135">
                  <c:v>2018-07-27</c:v>
                </c:pt>
                <c:pt idx="136">
                  <c:v>2018-07-30</c:v>
                </c:pt>
                <c:pt idx="137">
                  <c:v>2018-07-31</c:v>
                </c:pt>
                <c:pt idx="138">
                  <c:v>2018-08-01</c:v>
                </c:pt>
                <c:pt idx="139">
                  <c:v>2018-08-02</c:v>
                </c:pt>
                <c:pt idx="140">
                  <c:v>2018-08-03</c:v>
                </c:pt>
                <c:pt idx="141">
                  <c:v>2018-08-06</c:v>
                </c:pt>
                <c:pt idx="142">
                  <c:v>2018-08-07</c:v>
                </c:pt>
                <c:pt idx="143">
                  <c:v>2018-08-08</c:v>
                </c:pt>
                <c:pt idx="144">
                  <c:v>2018-08-09</c:v>
                </c:pt>
                <c:pt idx="145">
                  <c:v>2018-08-10</c:v>
                </c:pt>
                <c:pt idx="146">
                  <c:v>2018-08-13</c:v>
                </c:pt>
                <c:pt idx="147">
                  <c:v>2018-08-14</c:v>
                </c:pt>
                <c:pt idx="148">
                  <c:v>2018-08-15</c:v>
                </c:pt>
                <c:pt idx="149">
                  <c:v>2018-08-16</c:v>
                </c:pt>
                <c:pt idx="150">
                  <c:v>2018-08-17</c:v>
                </c:pt>
                <c:pt idx="151">
                  <c:v>2018-08-20</c:v>
                </c:pt>
                <c:pt idx="152">
                  <c:v>2018-08-21</c:v>
                </c:pt>
                <c:pt idx="153">
                  <c:v>2018-08-22</c:v>
                </c:pt>
                <c:pt idx="154">
                  <c:v>2018-08-23</c:v>
                </c:pt>
                <c:pt idx="155">
                  <c:v>2018-08-24</c:v>
                </c:pt>
                <c:pt idx="156">
                  <c:v>2018-08-27</c:v>
                </c:pt>
                <c:pt idx="157">
                  <c:v>2018-08-28</c:v>
                </c:pt>
                <c:pt idx="158">
                  <c:v>2018-08-29</c:v>
                </c:pt>
                <c:pt idx="159">
                  <c:v>2018-08-30</c:v>
                </c:pt>
                <c:pt idx="160">
                  <c:v>2018-08-31</c:v>
                </c:pt>
                <c:pt idx="161">
                  <c:v>2018-09-03</c:v>
                </c:pt>
                <c:pt idx="162">
                  <c:v>2018-09-04</c:v>
                </c:pt>
                <c:pt idx="163">
                  <c:v>2018-09-05</c:v>
                </c:pt>
                <c:pt idx="164">
                  <c:v>2018-09-06</c:v>
                </c:pt>
                <c:pt idx="165">
                  <c:v>2018-09-07</c:v>
                </c:pt>
                <c:pt idx="166">
                  <c:v>2018-09-10</c:v>
                </c:pt>
                <c:pt idx="167">
                  <c:v>2018-09-11</c:v>
                </c:pt>
                <c:pt idx="168">
                  <c:v>2018-09-12</c:v>
                </c:pt>
                <c:pt idx="169">
                  <c:v>2018-09-13</c:v>
                </c:pt>
                <c:pt idx="170">
                  <c:v>2018-09-14</c:v>
                </c:pt>
                <c:pt idx="171">
                  <c:v>2018-09-17</c:v>
                </c:pt>
                <c:pt idx="172">
                  <c:v>2018-09-18</c:v>
                </c:pt>
                <c:pt idx="173">
                  <c:v>2018-09-19</c:v>
                </c:pt>
                <c:pt idx="174">
                  <c:v>2018-09-20</c:v>
                </c:pt>
                <c:pt idx="175">
                  <c:v>2018-09-21</c:v>
                </c:pt>
                <c:pt idx="176">
                  <c:v>2018-09-25</c:v>
                </c:pt>
                <c:pt idx="177">
                  <c:v>2018-09-26</c:v>
                </c:pt>
                <c:pt idx="178">
                  <c:v>2018-09-27</c:v>
                </c:pt>
                <c:pt idx="179">
                  <c:v>2018-09-28</c:v>
                </c:pt>
                <c:pt idx="180">
                  <c:v>2018-10-08</c:v>
                </c:pt>
                <c:pt idx="181">
                  <c:v>2018-10-09</c:v>
                </c:pt>
                <c:pt idx="182">
                  <c:v>2018-10-10</c:v>
                </c:pt>
                <c:pt idx="183">
                  <c:v>2018-10-11</c:v>
                </c:pt>
                <c:pt idx="184">
                  <c:v>2018-10-12</c:v>
                </c:pt>
                <c:pt idx="185">
                  <c:v>2018-10-15</c:v>
                </c:pt>
                <c:pt idx="186">
                  <c:v>2018-10-16</c:v>
                </c:pt>
                <c:pt idx="187">
                  <c:v>2018-10-17</c:v>
                </c:pt>
                <c:pt idx="188">
                  <c:v>2018-10-18</c:v>
                </c:pt>
                <c:pt idx="189">
                  <c:v>2018-10-19</c:v>
                </c:pt>
                <c:pt idx="190">
                  <c:v>2018-10-22</c:v>
                </c:pt>
                <c:pt idx="191">
                  <c:v>2018-10-23</c:v>
                </c:pt>
                <c:pt idx="192">
                  <c:v>2018-10-24</c:v>
                </c:pt>
                <c:pt idx="193">
                  <c:v>2018-10-25</c:v>
                </c:pt>
                <c:pt idx="194">
                  <c:v>2018-10-26</c:v>
                </c:pt>
                <c:pt idx="195">
                  <c:v>2018-10-29</c:v>
                </c:pt>
                <c:pt idx="196">
                  <c:v>2018-10-30</c:v>
                </c:pt>
                <c:pt idx="197">
                  <c:v>2018-10-31</c:v>
                </c:pt>
                <c:pt idx="198">
                  <c:v>2018-11-01</c:v>
                </c:pt>
                <c:pt idx="199">
                  <c:v>2018-11-02</c:v>
                </c:pt>
                <c:pt idx="200">
                  <c:v>2018-11-05</c:v>
                </c:pt>
                <c:pt idx="201">
                  <c:v>2018-11-06</c:v>
                </c:pt>
                <c:pt idx="202">
                  <c:v>2018-11-07</c:v>
                </c:pt>
                <c:pt idx="203">
                  <c:v>2018-11-08</c:v>
                </c:pt>
                <c:pt idx="204">
                  <c:v>2018-11-09</c:v>
                </c:pt>
                <c:pt idx="205">
                  <c:v>2018-11-12</c:v>
                </c:pt>
                <c:pt idx="206">
                  <c:v>2018-11-13</c:v>
                </c:pt>
                <c:pt idx="207">
                  <c:v>2018-11-14</c:v>
                </c:pt>
                <c:pt idx="208">
                  <c:v>2018-11-15</c:v>
                </c:pt>
                <c:pt idx="209">
                  <c:v>2018-11-16</c:v>
                </c:pt>
                <c:pt idx="210">
                  <c:v>2018-11-19</c:v>
                </c:pt>
                <c:pt idx="211">
                  <c:v>2018-11-20</c:v>
                </c:pt>
                <c:pt idx="212">
                  <c:v>2018-11-21</c:v>
                </c:pt>
                <c:pt idx="213">
                  <c:v>2018-11-22</c:v>
                </c:pt>
                <c:pt idx="214">
                  <c:v>2018-11-23</c:v>
                </c:pt>
                <c:pt idx="215">
                  <c:v>2018-11-26</c:v>
                </c:pt>
                <c:pt idx="216">
                  <c:v>2018-11-27</c:v>
                </c:pt>
                <c:pt idx="217">
                  <c:v>2018-11-28</c:v>
                </c:pt>
                <c:pt idx="218">
                  <c:v>2018-11-29</c:v>
                </c:pt>
                <c:pt idx="219">
                  <c:v>2018-11-30</c:v>
                </c:pt>
                <c:pt idx="220">
                  <c:v>2018-12-03</c:v>
                </c:pt>
                <c:pt idx="221">
                  <c:v>2018-12-04</c:v>
                </c:pt>
                <c:pt idx="222">
                  <c:v>2018-12-05</c:v>
                </c:pt>
                <c:pt idx="223">
                  <c:v>2018-12-06</c:v>
                </c:pt>
                <c:pt idx="224">
                  <c:v>2018-12-07</c:v>
                </c:pt>
                <c:pt idx="225">
                  <c:v>2018-12-10</c:v>
                </c:pt>
                <c:pt idx="226">
                  <c:v>2018-12-11</c:v>
                </c:pt>
                <c:pt idx="227">
                  <c:v>2018-12-12</c:v>
                </c:pt>
                <c:pt idx="228">
                  <c:v>2018-12-13</c:v>
                </c:pt>
                <c:pt idx="229">
                  <c:v>2018-12-14</c:v>
                </c:pt>
                <c:pt idx="230">
                  <c:v>2018-12-17</c:v>
                </c:pt>
                <c:pt idx="231">
                  <c:v>2018-12-18</c:v>
                </c:pt>
                <c:pt idx="232">
                  <c:v>2018-12-19</c:v>
                </c:pt>
                <c:pt idx="233">
                  <c:v>2018-12-20</c:v>
                </c:pt>
                <c:pt idx="234">
                  <c:v>2018-12-21</c:v>
                </c:pt>
                <c:pt idx="235">
                  <c:v>2018-12-24</c:v>
                </c:pt>
                <c:pt idx="236">
                  <c:v>2018-12-25</c:v>
                </c:pt>
                <c:pt idx="237">
                  <c:v>2018-12-26</c:v>
                </c:pt>
                <c:pt idx="238">
                  <c:v>2018-12-27</c:v>
                </c:pt>
                <c:pt idx="239">
                  <c:v>2018-12-28</c:v>
                </c:pt>
                <c:pt idx="240">
                  <c:v>2019-01-02</c:v>
                </c:pt>
                <c:pt idx="241">
                  <c:v>2019-01-03</c:v>
                </c:pt>
                <c:pt idx="242">
                  <c:v>2019-01-04</c:v>
                </c:pt>
                <c:pt idx="243">
                  <c:v>2019-01-07</c:v>
                </c:pt>
                <c:pt idx="244">
                  <c:v>2019-01-08</c:v>
                </c:pt>
                <c:pt idx="245">
                  <c:v>2019-01-09</c:v>
                </c:pt>
                <c:pt idx="246">
                  <c:v>2019-01-10</c:v>
                </c:pt>
                <c:pt idx="247">
                  <c:v>2019-01-11</c:v>
                </c:pt>
                <c:pt idx="248">
                  <c:v>2019-01-14</c:v>
                </c:pt>
                <c:pt idx="249">
                  <c:v>2019-01-15</c:v>
                </c:pt>
                <c:pt idx="250">
                  <c:v>2019-01-16</c:v>
                </c:pt>
                <c:pt idx="251">
                  <c:v>2019-01-17</c:v>
                </c:pt>
                <c:pt idx="252">
                  <c:v>2019-01-18</c:v>
                </c:pt>
                <c:pt idx="253">
                  <c:v>2019-01-21</c:v>
                </c:pt>
                <c:pt idx="254">
                  <c:v>2019-01-22</c:v>
                </c:pt>
                <c:pt idx="255">
                  <c:v>2019-01-23</c:v>
                </c:pt>
                <c:pt idx="256">
                  <c:v>2019-01-24</c:v>
                </c:pt>
                <c:pt idx="257">
                  <c:v>2019-01-25</c:v>
                </c:pt>
                <c:pt idx="258">
                  <c:v>2019-01-28</c:v>
                </c:pt>
                <c:pt idx="259">
                  <c:v>2019-01-29</c:v>
                </c:pt>
                <c:pt idx="260">
                  <c:v>2019-01-30</c:v>
                </c:pt>
                <c:pt idx="261">
                  <c:v>2019-01-31</c:v>
                </c:pt>
                <c:pt idx="262">
                  <c:v>2019-02-01</c:v>
                </c:pt>
                <c:pt idx="263">
                  <c:v>2019-02-11</c:v>
                </c:pt>
                <c:pt idx="264">
                  <c:v>2019-02-12</c:v>
                </c:pt>
                <c:pt idx="265">
                  <c:v>2019-02-13</c:v>
                </c:pt>
                <c:pt idx="266">
                  <c:v>2019-02-14</c:v>
                </c:pt>
                <c:pt idx="267">
                  <c:v>2019-02-15</c:v>
                </c:pt>
                <c:pt idx="268">
                  <c:v>2019-02-18</c:v>
                </c:pt>
                <c:pt idx="269">
                  <c:v>2019-02-19</c:v>
                </c:pt>
                <c:pt idx="270">
                  <c:v>2019-02-20</c:v>
                </c:pt>
                <c:pt idx="271">
                  <c:v>2019-02-21</c:v>
                </c:pt>
                <c:pt idx="272">
                  <c:v>2019-02-22</c:v>
                </c:pt>
                <c:pt idx="273">
                  <c:v>2019-02-25</c:v>
                </c:pt>
                <c:pt idx="274">
                  <c:v>2019-02-26</c:v>
                </c:pt>
                <c:pt idx="275">
                  <c:v>2019-02-27</c:v>
                </c:pt>
                <c:pt idx="276">
                  <c:v>2019-02-28</c:v>
                </c:pt>
                <c:pt idx="277">
                  <c:v>2019-03-01</c:v>
                </c:pt>
                <c:pt idx="278">
                  <c:v>2019-03-04</c:v>
                </c:pt>
                <c:pt idx="279">
                  <c:v>2019-03-05</c:v>
                </c:pt>
                <c:pt idx="280">
                  <c:v>2019-03-06</c:v>
                </c:pt>
                <c:pt idx="281">
                  <c:v>2019-03-07</c:v>
                </c:pt>
                <c:pt idx="282">
                  <c:v>2019-03-08</c:v>
                </c:pt>
                <c:pt idx="283">
                  <c:v>2019-03-11</c:v>
                </c:pt>
                <c:pt idx="284">
                  <c:v>2019-03-12</c:v>
                </c:pt>
                <c:pt idx="285">
                  <c:v>2019-03-13</c:v>
                </c:pt>
                <c:pt idx="286">
                  <c:v>2019-03-14</c:v>
                </c:pt>
                <c:pt idx="287">
                  <c:v>2019-03-15</c:v>
                </c:pt>
                <c:pt idx="288">
                  <c:v>2019-03-18</c:v>
                </c:pt>
                <c:pt idx="289">
                  <c:v>2019-03-19</c:v>
                </c:pt>
                <c:pt idx="290">
                  <c:v>2019-03-20</c:v>
                </c:pt>
                <c:pt idx="291">
                  <c:v>2019-03-21</c:v>
                </c:pt>
                <c:pt idx="292">
                  <c:v>2019-03-22</c:v>
                </c:pt>
                <c:pt idx="293">
                  <c:v>2019-03-25</c:v>
                </c:pt>
                <c:pt idx="294">
                  <c:v>2019-03-26</c:v>
                </c:pt>
                <c:pt idx="295">
                  <c:v>2019-03-27</c:v>
                </c:pt>
                <c:pt idx="296">
                  <c:v>2019-03-28</c:v>
                </c:pt>
                <c:pt idx="297">
                  <c:v>2019-03-29</c:v>
                </c:pt>
                <c:pt idx="298">
                  <c:v>2019-04-01</c:v>
                </c:pt>
                <c:pt idx="299">
                  <c:v>2019-04-02</c:v>
                </c:pt>
                <c:pt idx="300">
                  <c:v>2019-04-03</c:v>
                </c:pt>
                <c:pt idx="301">
                  <c:v>2019-04-04</c:v>
                </c:pt>
                <c:pt idx="302">
                  <c:v>2019-04-08</c:v>
                </c:pt>
                <c:pt idx="303">
                  <c:v>2019-04-09</c:v>
                </c:pt>
                <c:pt idx="304">
                  <c:v>2019-04-10</c:v>
                </c:pt>
                <c:pt idx="305">
                  <c:v>2019-04-11</c:v>
                </c:pt>
                <c:pt idx="306">
                  <c:v>2019-04-12</c:v>
                </c:pt>
                <c:pt idx="307">
                  <c:v>2019-04-15</c:v>
                </c:pt>
                <c:pt idx="308">
                  <c:v>2019-04-16</c:v>
                </c:pt>
                <c:pt idx="309">
                  <c:v>2019-04-17</c:v>
                </c:pt>
                <c:pt idx="310">
                  <c:v>2019-04-18</c:v>
                </c:pt>
                <c:pt idx="311">
                  <c:v>2019-04-19</c:v>
                </c:pt>
                <c:pt idx="312">
                  <c:v>2019-04-22</c:v>
                </c:pt>
                <c:pt idx="313">
                  <c:v>2019-04-23</c:v>
                </c:pt>
                <c:pt idx="314">
                  <c:v>2019-04-24</c:v>
                </c:pt>
                <c:pt idx="315">
                  <c:v>2019-04-25</c:v>
                </c:pt>
                <c:pt idx="316">
                  <c:v>2019-04-26</c:v>
                </c:pt>
                <c:pt idx="317">
                  <c:v>2019-04-29</c:v>
                </c:pt>
                <c:pt idx="318">
                  <c:v>2019-04-30</c:v>
                </c:pt>
                <c:pt idx="319">
                  <c:v>2019-05-06</c:v>
                </c:pt>
                <c:pt idx="320">
                  <c:v>2019-05-07</c:v>
                </c:pt>
                <c:pt idx="321">
                  <c:v>2019-05-08</c:v>
                </c:pt>
                <c:pt idx="322">
                  <c:v>2019-05-09</c:v>
                </c:pt>
                <c:pt idx="323">
                  <c:v>2019-05-10</c:v>
                </c:pt>
                <c:pt idx="324">
                  <c:v>2019-05-13</c:v>
                </c:pt>
                <c:pt idx="325">
                  <c:v>2019-05-14</c:v>
                </c:pt>
                <c:pt idx="326">
                  <c:v>2019-05-15</c:v>
                </c:pt>
                <c:pt idx="327">
                  <c:v>2019-05-16</c:v>
                </c:pt>
                <c:pt idx="328">
                  <c:v>2019-05-17</c:v>
                </c:pt>
                <c:pt idx="329">
                  <c:v>2019-05-20</c:v>
                </c:pt>
                <c:pt idx="330">
                  <c:v>2019-05-21</c:v>
                </c:pt>
                <c:pt idx="331">
                  <c:v>2019-05-22</c:v>
                </c:pt>
                <c:pt idx="332">
                  <c:v>2019-05-23</c:v>
                </c:pt>
                <c:pt idx="333">
                  <c:v>2019-05-24</c:v>
                </c:pt>
                <c:pt idx="334">
                  <c:v>2019-05-27</c:v>
                </c:pt>
                <c:pt idx="335">
                  <c:v>2019-05-28</c:v>
                </c:pt>
                <c:pt idx="336">
                  <c:v>2019-05-29</c:v>
                </c:pt>
                <c:pt idx="337">
                  <c:v>2019-05-30</c:v>
                </c:pt>
                <c:pt idx="338">
                  <c:v>2019-05-31</c:v>
                </c:pt>
                <c:pt idx="339">
                  <c:v>2019-06-03</c:v>
                </c:pt>
                <c:pt idx="340">
                  <c:v>2019-06-04</c:v>
                </c:pt>
                <c:pt idx="341">
                  <c:v>2019-06-05</c:v>
                </c:pt>
                <c:pt idx="342">
                  <c:v>2019-06-06</c:v>
                </c:pt>
                <c:pt idx="343">
                  <c:v>2019-06-10</c:v>
                </c:pt>
                <c:pt idx="344">
                  <c:v>2019-06-11</c:v>
                </c:pt>
                <c:pt idx="345">
                  <c:v>2019-06-12</c:v>
                </c:pt>
                <c:pt idx="346">
                  <c:v>2019-06-13</c:v>
                </c:pt>
                <c:pt idx="347">
                  <c:v>2019-06-14</c:v>
                </c:pt>
                <c:pt idx="348">
                  <c:v>2019-06-17</c:v>
                </c:pt>
                <c:pt idx="349">
                  <c:v>2019-06-18</c:v>
                </c:pt>
                <c:pt idx="350">
                  <c:v>2019-06-19</c:v>
                </c:pt>
                <c:pt idx="351">
                  <c:v>2019-06-20</c:v>
                </c:pt>
                <c:pt idx="352">
                  <c:v>2019-06-21</c:v>
                </c:pt>
                <c:pt idx="353">
                  <c:v>2019-06-24</c:v>
                </c:pt>
                <c:pt idx="354">
                  <c:v>2019-06-25</c:v>
                </c:pt>
                <c:pt idx="355">
                  <c:v>2019-06-26</c:v>
                </c:pt>
                <c:pt idx="356">
                  <c:v>2019-06-27</c:v>
                </c:pt>
                <c:pt idx="357">
                  <c:v>2019-06-28</c:v>
                </c:pt>
                <c:pt idx="358">
                  <c:v>2019-07-01</c:v>
                </c:pt>
                <c:pt idx="359">
                  <c:v>2019-07-02</c:v>
                </c:pt>
                <c:pt idx="360">
                  <c:v>2019-07-03</c:v>
                </c:pt>
                <c:pt idx="361">
                  <c:v>2019-07-04</c:v>
                </c:pt>
                <c:pt idx="362">
                  <c:v>2019-07-05</c:v>
                </c:pt>
                <c:pt idx="363">
                  <c:v>2019-07-08</c:v>
                </c:pt>
                <c:pt idx="364">
                  <c:v>2019-07-09</c:v>
                </c:pt>
                <c:pt idx="365">
                  <c:v>2019-07-10</c:v>
                </c:pt>
                <c:pt idx="366">
                  <c:v>2019-07-11</c:v>
                </c:pt>
                <c:pt idx="367">
                  <c:v>2019-07-12</c:v>
                </c:pt>
                <c:pt idx="368">
                  <c:v>2019-07-15</c:v>
                </c:pt>
                <c:pt idx="369">
                  <c:v>2019-07-16</c:v>
                </c:pt>
                <c:pt idx="370">
                  <c:v>2019-07-17</c:v>
                </c:pt>
                <c:pt idx="371">
                  <c:v>2019-07-18</c:v>
                </c:pt>
                <c:pt idx="372">
                  <c:v>2019-07-19</c:v>
                </c:pt>
                <c:pt idx="373">
                  <c:v>2019-07-22</c:v>
                </c:pt>
                <c:pt idx="374">
                  <c:v>2019-07-23</c:v>
                </c:pt>
                <c:pt idx="375">
                  <c:v>2019-07-24</c:v>
                </c:pt>
                <c:pt idx="376">
                  <c:v>2019-07-25</c:v>
                </c:pt>
                <c:pt idx="377">
                  <c:v>2019-07-26</c:v>
                </c:pt>
                <c:pt idx="378">
                  <c:v>2019-07-29</c:v>
                </c:pt>
                <c:pt idx="379">
                  <c:v>2019-07-30</c:v>
                </c:pt>
                <c:pt idx="380">
                  <c:v>2019-07-31</c:v>
                </c:pt>
                <c:pt idx="381">
                  <c:v>2019-08-01</c:v>
                </c:pt>
                <c:pt idx="382">
                  <c:v>2019-08-02</c:v>
                </c:pt>
                <c:pt idx="383">
                  <c:v>2019-08-05</c:v>
                </c:pt>
                <c:pt idx="384">
                  <c:v>2019-08-06</c:v>
                </c:pt>
                <c:pt idx="385">
                  <c:v>2019-08-07</c:v>
                </c:pt>
                <c:pt idx="386">
                  <c:v>2019-08-08</c:v>
                </c:pt>
                <c:pt idx="387">
                  <c:v>2019-08-09</c:v>
                </c:pt>
                <c:pt idx="388">
                  <c:v>2019-08-12</c:v>
                </c:pt>
                <c:pt idx="389">
                  <c:v>2019-08-13</c:v>
                </c:pt>
                <c:pt idx="390">
                  <c:v>2019-08-14</c:v>
                </c:pt>
                <c:pt idx="391">
                  <c:v>2019-08-15</c:v>
                </c:pt>
                <c:pt idx="392">
                  <c:v>2019-08-16</c:v>
                </c:pt>
                <c:pt idx="393">
                  <c:v>2019-08-19</c:v>
                </c:pt>
                <c:pt idx="394">
                  <c:v>2019-08-20</c:v>
                </c:pt>
                <c:pt idx="395">
                  <c:v>2019-08-21</c:v>
                </c:pt>
                <c:pt idx="396">
                  <c:v>2019-08-22</c:v>
                </c:pt>
                <c:pt idx="397">
                  <c:v>2019-08-23</c:v>
                </c:pt>
                <c:pt idx="398">
                  <c:v>2019-08-26</c:v>
                </c:pt>
                <c:pt idx="399">
                  <c:v>2019-08-27</c:v>
                </c:pt>
                <c:pt idx="400">
                  <c:v>2019-08-28</c:v>
                </c:pt>
                <c:pt idx="401">
                  <c:v>2019-08-29</c:v>
                </c:pt>
                <c:pt idx="402">
                  <c:v>2019-08-30</c:v>
                </c:pt>
                <c:pt idx="403">
                  <c:v>2019-09-02</c:v>
                </c:pt>
                <c:pt idx="404">
                  <c:v>2019-09-03</c:v>
                </c:pt>
                <c:pt idx="405">
                  <c:v>2019-09-04</c:v>
                </c:pt>
                <c:pt idx="406">
                  <c:v>2019-09-05</c:v>
                </c:pt>
                <c:pt idx="407">
                  <c:v>2019-09-06</c:v>
                </c:pt>
                <c:pt idx="408">
                  <c:v>2019-09-09</c:v>
                </c:pt>
                <c:pt idx="409">
                  <c:v>2019-09-10</c:v>
                </c:pt>
                <c:pt idx="410">
                  <c:v>2019-09-11</c:v>
                </c:pt>
                <c:pt idx="411">
                  <c:v>2019-09-12</c:v>
                </c:pt>
                <c:pt idx="412">
                  <c:v>2019-09-16</c:v>
                </c:pt>
                <c:pt idx="413">
                  <c:v>2019-09-17</c:v>
                </c:pt>
                <c:pt idx="414">
                  <c:v>2019-09-18</c:v>
                </c:pt>
                <c:pt idx="415">
                  <c:v>2019-09-19</c:v>
                </c:pt>
                <c:pt idx="416">
                  <c:v>2019-09-20</c:v>
                </c:pt>
                <c:pt idx="417">
                  <c:v>2019-09-23</c:v>
                </c:pt>
                <c:pt idx="418">
                  <c:v>2019-09-24</c:v>
                </c:pt>
                <c:pt idx="419">
                  <c:v>2019-09-25</c:v>
                </c:pt>
                <c:pt idx="420">
                  <c:v>2019-09-26</c:v>
                </c:pt>
                <c:pt idx="421">
                  <c:v>2019-09-27</c:v>
                </c:pt>
                <c:pt idx="422">
                  <c:v>2019-09-30</c:v>
                </c:pt>
                <c:pt idx="423">
                  <c:v>2019-10-08</c:v>
                </c:pt>
                <c:pt idx="424">
                  <c:v>2019-10-09</c:v>
                </c:pt>
                <c:pt idx="425">
                  <c:v>2019-10-10</c:v>
                </c:pt>
                <c:pt idx="426">
                  <c:v>2019-10-11</c:v>
                </c:pt>
                <c:pt idx="427">
                  <c:v>2019-10-14</c:v>
                </c:pt>
                <c:pt idx="428">
                  <c:v>2019-10-15</c:v>
                </c:pt>
                <c:pt idx="429">
                  <c:v>2019-10-16</c:v>
                </c:pt>
                <c:pt idx="430">
                  <c:v>2019-10-17</c:v>
                </c:pt>
                <c:pt idx="431">
                  <c:v>2019-10-18</c:v>
                </c:pt>
                <c:pt idx="432">
                  <c:v>2019-10-21</c:v>
                </c:pt>
                <c:pt idx="433">
                  <c:v>2019-10-22</c:v>
                </c:pt>
                <c:pt idx="434">
                  <c:v>2019-10-23</c:v>
                </c:pt>
                <c:pt idx="435">
                  <c:v>2019-10-24</c:v>
                </c:pt>
                <c:pt idx="436">
                  <c:v>2019-10-25</c:v>
                </c:pt>
                <c:pt idx="437">
                  <c:v>2019-10-28</c:v>
                </c:pt>
                <c:pt idx="438">
                  <c:v>2019-10-29</c:v>
                </c:pt>
                <c:pt idx="439">
                  <c:v>2019-10-30</c:v>
                </c:pt>
                <c:pt idx="440">
                  <c:v>2019-10-31</c:v>
                </c:pt>
                <c:pt idx="441">
                  <c:v>2019-11-01</c:v>
                </c:pt>
                <c:pt idx="442">
                  <c:v>2019-11-04</c:v>
                </c:pt>
                <c:pt idx="443">
                  <c:v>2019-11-05</c:v>
                </c:pt>
                <c:pt idx="444">
                  <c:v>2019-11-06</c:v>
                </c:pt>
                <c:pt idx="445">
                  <c:v>2019-11-07</c:v>
                </c:pt>
                <c:pt idx="446">
                  <c:v>2019-11-08</c:v>
                </c:pt>
                <c:pt idx="447">
                  <c:v>2019-11-11</c:v>
                </c:pt>
                <c:pt idx="448">
                  <c:v>2019-11-12</c:v>
                </c:pt>
                <c:pt idx="449">
                  <c:v>2019-11-13</c:v>
                </c:pt>
                <c:pt idx="450">
                  <c:v>2019-11-14</c:v>
                </c:pt>
                <c:pt idx="451">
                  <c:v>2019-11-15</c:v>
                </c:pt>
                <c:pt idx="452">
                  <c:v>2019-11-18</c:v>
                </c:pt>
                <c:pt idx="453">
                  <c:v>2019-11-19</c:v>
                </c:pt>
                <c:pt idx="454">
                  <c:v>2019-11-20</c:v>
                </c:pt>
                <c:pt idx="455">
                  <c:v>2019-11-21</c:v>
                </c:pt>
                <c:pt idx="456">
                  <c:v>2019-11-22</c:v>
                </c:pt>
                <c:pt idx="457">
                  <c:v>2019-11-25</c:v>
                </c:pt>
                <c:pt idx="458">
                  <c:v>2019-11-26</c:v>
                </c:pt>
                <c:pt idx="459">
                  <c:v>2019-11-27</c:v>
                </c:pt>
                <c:pt idx="460">
                  <c:v>2019-11-28</c:v>
                </c:pt>
                <c:pt idx="461">
                  <c:v>2019-11-29</c:v>
                </c:pt>
                <c:pt idx="462">
                  <c:v>2019-12-02</c:v>
                </c:pt>
                <c:pt idx="463">
                  <c:v>2019-12-03</c:v>
                </c:pt>
                <c:pt idx="464">
                  <c:v>2019-12-04</c:v>
                </c:pt>
                <c:pt idx="465">
                  <c:v>2019-12-05</c:v>
                </c:pt>
                <c:pt idx="466">
                  <c:v>2019-12-06</c:v>
                </c:pt>
                <c:pt idx="467">
                  <c:v>2019-12-09</c:v>
                </c:pt>
                <c:pt idx="468">
                  <c:v>2019-12-10</c:v>
                </c:pt>
                <c:pt idx="469">
                  <c:v>2019-12-11</c:v>
                </c:pt>
                <c:pt idx="470">
                  <c:v>2019-12-12</c:v>
                </c:pt>
                <c:pt idx="471">
                  <c:v>2019-12-13</c:v>
                </c:pt>
                <c:pt idx="472">
                  <c:v>2019-12-16</c:v>
                </c:pt>
                <c:pt idx="473">
                  <c:v>2019-12-17</c:v>
                </c:pt>
                <c:pt idx="474">
                  <c:v>2019-12-18</c:v>
                </c:pt>
                <c:pt idx="475">
                  <c:v>2019-12-19</c:v>
                </c:pt>
                <c:pt idx="476">
                  <c:v>2019-12-20</c:v>
                </c:pt>
                <c:pt idx="477">
                  <c:v>2019-12-23</c:v>
                </c:pt>
                <c:pt idx="478">
                  <c:v>2019-12-24</c:v>
                </c:pt>
                <c:pt idx="479">
                  <c:v>2019-12-25</c:v>
                </c:pt>
                <c:pt idx="480">
                  <c:v>2019-12-26</c:v>
                </c:pt>
                <c:pt idx="481">
                  <c:v>2019-12-27</c:v>
                </c:pt>
                <c:pt idx="482">
                  <c:v>2019-12-30</c:v>
                </c:pt>
                <c:pt idx="483">
                  <c:v>2019-12-31</c:v>
                </c:pt>
                <c:pt idx="484">
                  <c:v>2020-01-02</c:v>
                </c:pt>
                <c:pt idx="485">
                  <c:v>2020-01-03</c:v>
                </c:pt>
                <c:pt idx="486">
                  <c:v>2020-01-06</c:v>
                </c:pt>
                <c:pt idx="487">
                  <c:v>2020-01-07</c:v>
                </c:pt>
                <c:pt idx="488">
                  <c:v>2020-01-08</c:v>
                </c:pt>
                <c:pt idx="489">
                  <c:v>2020-01-09</c:v>
                </c:pt>
                <c:pt idx="490">
                  <c:v>2020-01-10</c:v>
                </c:pt>
                <c:pt idx="491">
                  <c:v>2020-01-13</c:v>
                </c:pt>
                <c:pt idx="492">
                  <c:v>2020-01-14</c:v>
                </c:pt>
                <c:pt idx="493">
                  <c:v>2020-01-15</c:v>
                </c:pt>
                <c:pt idx="494">
                  <c:v>2020-01-16</c:v>
                </c:pt>
                <c:pt idx="495">
                  <c:v>2020-01-17</c:v>
                </c:pt>
                <c:pt idx="496">
                  <c:v>2020-01-20</c:v>
                </c:pt>
                <c:pt idx="497">
                  <c:v>2020-01-21</c:v>
                </c:pt>
                <c:pt idx="498">
                  <c:v>2020-02-10</c:v>
                </c:pt>
                <c:pt idx="499">
                  <c:v>2020-02-11</c:v>
                </c:pt>
                <c:pt idx="500">
                  <c:v>2020-02-12</c:v>
                </c:pt>
                <c:pt idx="501">
                  <c:v>2020-02-13</c:v>
                </c:pt>
                <c:pt idx="502">
                  <c:v>2020-02-14</c:v>
                </c:pt>
                <c:pt idx="503">
                  <c:v>2020-02-17</c:v>
                </c:pt>
                <c:pt idx="504">
                  <c:v>2020-02-18</c:v>
                </c:pt>
                <c:pt idx="505">
                  <c:v>2020-02-19</c:v>
                </c:pt>
                <c:pt idx="506">
                  <c:v>2020-02-20</c:v>
                </c:pt>
                <c:pt idx="507">
                  <c:v>2020-02-21</c:v>
                </c:pt>
                <c:pt idx="508">
                  <c:v>2020-02-24</c:v>
                </c:pt>
                <c:pt idx="509">
                  <c:v>2020-02-25</c:v>
                </c:pt>
                <c:pt idx="510">
                  <c:v>2020-02-26</c:v>
                </c:pt>
                <c:pt idx="511">
                  <c:v>2020-02-27</c:v>
                </c:pt>
                <c:pt idx="512">
                  <c:v>2020-02-28</c:v>
                </c:pt>
                <c:pt idx="513">
                  <c:v>2020-03-02</c:v>
                </c:pt>
                <c:pt idx="514">
                  <c:v>2020-03-03</c:v>
                </c:pt>
                <c:pt idx="515">
                  <c:v>2020-03-04</c:v>
                </c:pt>
                <c:pt idx="516">
                  <c:v>2020-03-05</c:v>
                </c:pt>
                <c:pt idx="517">
                  <c:v>2020-03-06</c:v>
                </c:pt>
                <c:pt idx="518">
                  <c:v>2020-03-09</c:v>
                </c:pt>
                <c:pt idx="519">
                  <c:v>2020-03-10</c:v>
                </c:pt>
                <c:pt idx="520">
                  <c:v>2020-03-11</c:v>
                </c:pt>
                <c:pt idx="521">
                  <c:v>2020-03-12</c:v>
                </c:pt>
                <c:pt idx="522">
                  <c:v>2020-03-13</c:v>
                </c:pt>
                <c:pt idx="523">
                  <c:v>2020-03-16</c:v>
                </c:pt>
                <c:pt idx="524">
                  <c:v>2020-03-17</c:v>
                </c:pt>
                <c:pt idx="525">
                  <c:v>2020-03-18</c:v>
                </c:pt>
                <c:pt idx="526">
                  <c:v>2020-03-19</c:v>
                </c:pt>
                <c:pt idx="527">
                  <c:v>2020-03-20</c:v>
                </c:pt>
                <c:pt idx="528">
                  <c:v>2020-03-23</c:v>
                </c:pt>
                <c:pt idx="529">
                  <c:v>2020-03-24</c:v>
                </c:pt>
                <c:pt idx="530">
                  <c:v>2020-03-25</c:v>
                </c:pt>
                <c:pt idx="531">
                  <c:v>2020-03-26</c:v>
                </c:pt>
                <c:pt idx="532">
                  <c:v>2020-03-27</c:v>
                </c:pt>
                <c:pt idx="533">
                  <c:v>2020-03-30</c:v>
                </c:pt>
                <c:pt idx="534">
                  <c:v>2020-03-31</c:v>
                </c:pt>
                <c:pt idx="535">
                  <c:v>2020-04-01</c:v>
                </c:pt>
                <c:pt idx="536">
                  <c:v>2020-04-02</c:v>
                </c:pt>
                <c:pt idx="537">
                  <c:v>2020-04-03</c:v>
                </c:pt>
                <c:pt idx="538">
                  <c:v>2020-04-07</c:v>
                </c:pt>
                <c:pt idx="539">
                  <c:v>2020-04-08</c:v>
                </c:pt>
                <c:pt idx="540">
                  <c:v>2020-04-09</c:v>
                </c:pt>
                <c:pt idx="541">
                  <c:v>2020-04-10</c:v>
                </c:pt>
                <c:pt idx="542">
                  <c:v>2020-04-13</c:v>
                </c:pt>
                <c:pt idx="543">
                  <c:v>2020-04-14</c:v>
                </c:pt>
                <c:pt idx="544">
                  <c:v>2020-04-15</c:v>
                </c:pt>
                <c:pt idx="545">
                  <c:v>2020-04-16</c:v>
                </c:pt>
                <c:pt idx="546">
                  <c:v>2020-04-17</c:v>
                </c:pt>
                <c:pt idx="547">
                  <c:v>2020-04-20</c:v>
                </c:pt>
                <c:pt idx="548">
                  <c:v>2020-04-21</c:v>
                </c:pt>
                <c:pt idx="549">
                  <c:v>2020-04-22</c:v>
                </c:pt>
                <c:pt idx="550">
                  <c:v>2020-04-23</c:v>
                </c:pt>
                <c:pt idx="551">
                  <c:v>2020-04-24</c:v>
                </c:pt>
                <c:pt idx="552">
                  <c:v>2020-04-27</c:v>
                </c:pt>
                <c:pt idx="553">
                  <c:v>2020-04-28</c:v>
                </c:pt>
                <c:pt idx="554">
                  <c:v>2020-04-29</c:v>
                </c:pt>
                <c:pt idx="555">
                  <c:v>2020-04-30</c:v>
                </c:pt>
                <c:pt idx="556">
                  <c:v>2020-05-06</c:v>
                </c:pt>
                <c:pt idx="557">
                  <c:v>2020-05-07</c:v>
                </c:pt>
                <c:pt idx="558">
                  <c:v>2020-05-08</c:v>
                </c:pt>
                <c:pt idx="559">
                  <c:v>2020-05-11</c:v>
                </c:pt>
                <c:pt idx="560">
                  <c:v>2020-05-12</c:v>
                </c:pt>
                <c:pt idx="561">
                  <c:v>2020-05-13</c:v>
                </c:pt>
                <c:pt idx="562">
                  <c:v>2020-05-14</c:v>
                </c:pt>
                <c:pt idx="563">
                  <c:v>2020-05-15</c:v>
                </c:pt>
                <c:pt idx="564">
                  <c:v>2020-05-18</c:v>
                </c:pt>
                <c:pt idx="565">
                  <c:v>2020-05-19</c:v>
                </c:pt>
                <c:pt idx="566">
                  <c:v>2020-05-20</c:v>
                </c:pt>
                <c:pt idx="567">
                  <c:v>2020-05-21</c:v>
                </c:pt>
                <c:pt idx="568">
                  <c:v>2020-05-22</c:v>
                </c:pt>
                <c:pt idx="569">
                  <c:v>2020-05-25</c:v>
                </c:pt>
                <c:pt idx="570">
                  <c:v>2020-05-26</c:v>
                </c:pt>
                <c:pt idx="571">
                  <c:v>2020-05-27</c:v>
                </c:pt>
                <c:pt idx="572">
                  <c:v>2020-05-28</c:v>
                </c:pt>
                <c:pt idx="573">
                  <c:v>2020-05-29</c:v>
                </c:pt>
                <c:pt idx="574">
                  <c:v>2020-06-01</c:v>
                </c:pt>
                <c:pt idx="575">
                  <c:v>2020-06-02</c:v>
                </c:pt>
                <c:pt idx="576">
                  <c:v>2020-06-03</c:v>
                </c:pt>
                <c:pt idx="577">
                  <c:v>2020-06-04</c:v>
                </c:pt>
                <c:pt idx="578">
                  <c:v>2020-06-05</c:v>
                </c:pt>
                <c:pt idx="579">
                  <c:v>2020-06-08</c:v>
                </c:pt>
                <c:pt idx="580">
                  <c:v>2020-06-09</c:v>
                </c:pt>
                <c:pt idx="581">
                  <c:v>2020-06-10</c:v>
                </c:pt>
                <c:pt idx="582">
                  <c:v>2020-06-11</c:v>
                </c:pt>
                <c:pt idx="583">
                  <c:v>2020-06-12</c:v>
                </c:pt>
                <c:pt idx="584">
                  <c:v>2020-06-15</c:v>
                </c:pt>
                <c:pt idx="585">
                  <c:v>2020-06-16</c:v>
                </c:pt>
                <c:pt idx="586">
                  <c:v>2020-06-17</c:v>
                </c:pt>
                <c:pt idx="587">
                  <c:v>2020-06-18</c:v>
                </c:pt>
                <c:pt idx="588">
                  <c:v>2020-06-19</c:v>
                </c:pt>
                <c:pt idx="589">
                  <c:v>2020-06-22</c:v>
                </c:pt>
                <c:pt idx="590">
                  <c:v>2020-06-23</c:v>
                </c:pt>
                <c:pt idx="591">
                  <c:v>2020-06-24</c:v>
                </c:pt>
                <c:pt idx="592">
                  <c:v>2020-06-28</c:v>
                </c:pt>
                <c:pt idx="593">
                  <c:v>2020-06-29</c:v>
                </c:pt>
                <c:pt idx="594">
                  <c:v>2020-06-30</c:v>
                </c:pt>
                <c:pt idx="595">
                  <c:v>2020-07-01</c:v>
                </c:pt>
                <c:pt idx="596">
                  <c:v>2020-07-02</c:v>
                </c:pt>
                <c:pt idx="597">
                  <c:v>2020-07-03</c:v>
                </c:pt>
                <c:pt idx="598">
                  <c:v>2020-07-06</c:v>
                </c:pt>
                <c:pt idx="599">
                  <c:v>2020-07-07</c:v>
                </c:pt>
                <c:pt idx="600">
                  <c:v>2020-07-08</c:v>
                </c:pt>
                <c:pt idx="601">
                  <c:v>2020-07-09</c:v>
                </c:pt>
                <c:pt idx="602">
                  <c:v>2020-07-10</c:v>
                </c:pt>
                <c:pt idx="603">
                  <c:v>2020-07-13</c:v>
                </c:pt>
                <c:pt idx="604">
                  <c:v>2020-07-14</c:v>
                </c:pt>
                <c:pt idx="605">
                  <c:v>2020-07-15</c:v>
                </c:pt>
                <c:pt idx="606">
                  <c:v>2020-07-16</c:v>
                </c:pt>
                <c:pt idx="607">
                  <c:v>2020-07-17</c:v>
                </c:pt>
                <c:pt idx="608">
                  <c:v>2020-07-20</c:v>
                </c:pt>
                <c:pt idx="609">
                  <c:v>2020-07-21</c:v>
                </c:pt>
                <c:pt idx="610">
                  <c:v>2020-07-22</c:v>
                </c:pt>
                <c:pt idx="611">
                  <c:v>2020-07-23</c:v>
                </c:pt>
                <c:pt idx="612">
                  <c:v>2020-07-24</c:v>
                </c:pt>
                <c:pt idx="613">
                  <c:v>2020-07-27</c:v>
                </c:pt>
                <c:pt idx="614">
                  <c:v>2020-07-28</c:v>
                </c:pt>
                <c:pt idx="615">
                  <c:v>2020-07-29</c:v>
                </c:pt>
                <c:pt idx="616">
                  <c:v>2020-07-30</c:v>
                </c:pt>
                <c:pt idx="617">
                  <c:v>2020-07-31</c:v>
                </c:pt>
                <c:pt idx="618">
                  <c:v>2020-08-03</c:v>
                </c:pt>
                <c:pt idx="619">
                  <c:v>2020-08-04</c:v>
                </c:pt>
                <c:pt idx="620">
                  <c:v>2020-08-05</c:v>
                </c:pt>
                <c:pt idx="621">
                  <c:v>2020-08-06</c:v>
                </c:pt>
                <c:pt idx="622">
                  <c:v>2020-08-07</c:v>
                </c:pt>
                <c:pt idx="623">
                  <c:v>2020-08-10</c:v>
                </c:pt>
                <c:pt idx="624">
                  <c:v>2020-08-11</c:v>
                </c:pt>
                <c:pt idx="625">
                  <c:v>2020-08-12</c:v>
                </c:pt>
                <c:pt idx="626">
                  <c:v>2020-08-13</c:v>
                </c:pt>
                <c:pt idx="627">
                  <c:v>2020-08-14</c:v>
                </c:pt>
                <c:pt idx="628">
                  <c:v>2020-08-17</c:v>
                </c:pt>
                <c:pt idx="629">
                  <c:v>2020-08-18</c:v>
                </c:pt>
                <c:pt idx="630">
                  <c:v>2020-08-19</c:v>
                </c:pt>
                <c:pt idx="631">
                  <c:v>2020-08-20</c:v>
                </c:pt>
                <c:pt idx="632">
                  <c:v>2020-08-21</c:v>
                </c:pt>
                <c:pt idx="633">
                  <c:v>2020-08-24</c:v>
                </c:pt>
                <c:pt idx="634">
                  <c:v>2020-08-25</c:v>
                </c:pt>
                <c:pt idx="635">
                  <c:v>2020-08-26</c:v>
                </c:pt>
                <c:pt idx="636">
                  <c:v>2020-08-27</c:v>
                </c:pt>
                <c:pt idx="637">
                  <c:v>2020-08-28</c:v>
                </c:pt>
                <c:pt idx="638">
                  <c:v>2020-08-31</c:v>
                </c:pt>
                <c:pt idx="639">
                  <c:v>2020-09-01</c:v>
                </c:pt>
                <c:pt idx="640">
                  <c:v>2020-09-02</c:v>
                </c:pt>
                <c:pt idx="641">
                  <c:v>2020-09-03</c:v>
                </c:pt>
                <c:pt idx="642">
                  <c:v>2020-09-04</c:v>
                </c:pt>
                <c:pt idx="643">
                  <c:v>2020-09-07</c:v>
                </c:pt>
                <c:pt idx="644">
                  <c:v>2020-09-08</c:v>
                </c:pt>
                <c:pt idx="645">
                  <c:v>2020-09-09</c:v>
                </c:pt>
                <c:pt idx="646">
                  <c:v>2020-09-10</c:v>
                </c:pt>
                <c:pt idx="647">
                  <c:v>2020-09-11</c:v>
                </c:pt>
                <c:pt idx="648">
                  <c:v>2020-09-14</c:v>
                </c:pt>
                <c:pt idx="649">
                  <c:v>2020-09-15</c:v>
                </c:pt>
                <c:pt idx="650">
                  <c:v>2020-09-16</c:v>
                </c:pt>
                <c:pt idx="651">
                  <c:v>2020-09-17</c:v>
                </c:pt>
                <c:pt idx="652">
                  <c:v>2020-09-18</c:v>
                </c:pt>
                <c:pt idx="653">
                  <c:v>2020-09-21</c:v>
                </c:pt>
                <c:pt idx="654">
                  <c:v>2020-09-22</c:v>
                </c:pt>
                <c:pt idx="655">
                  <c:v>2020-09-23</c:v>
                </c:pt>
                <c:pt idx="656">
                  <c:v>2020-09-24</c:v>
                </c:pt>
                <c:pt idx="657">
                  <c:v>2020-09-25</c:v>
                </c:pt>
                <c:pt idx="658">
                  <c:v>2020-09-28</c:v>
                </c:pt>
                <c:pt idx="659">
                  <c:v>2020-09-29</c:v>
                </c:pt>
                <c:pt idx="660">
                  <c:v>2020-09-30</c:v>
                </c:pt>
                <c:pt idx="661">
                  <c:v>2020-10-09</c:v>
                </c:pt>
                <c:pt idx="662">
                  <c:v>2020-10-10</c:v>
                </c:pt>
                <c:pt idx="663">
                  <c:v>2020-10-12</c:v>
                </c:pt>
                <c:pt idx="664">
                  <c:v>2020-10-13</c:v>
                </c:pt>
                <c:pt idx="665">
                  <c:v>2020-10-14</c:v>
                </c:pt>
                <c:pt idx="666">
                  <c:v>2020-10-15</c:v>
                </c:pt>
                <c:pt idx="667">
                  <c:v>2020-10-16</c:v>
                </c:pt>
                <c:pt idx="668">
                  <c:v>2020-10-19</c:v>
                </c:pt>
                <c:pt idx="669">
                  <c:v>2020-10-20</c:v>
                </c:pt>
                <c:pt idx="670">
                  <c:v>2020-10-21</c:v>
                </c:pt>
                <c:pt idx="671">
                  <c:v>2020-10-22</c:v>
                </c:pt>
                <c:pt idx="672">
                  <c:v>2020-10-23</c:v>
                </c:pt>
                <c:pt idx="673">
                  <c:v>2020-10-26</c:v>
                </c:pt>
                <c:pt idx="674">
                  <c:v>2020-10-27</c:v>
                </c:pt>
                <c:pt idx="675">
                  <c:v>2020-10-28</c:v>
                </c:pt>
                <c:pt idx="676">
                  <c:v>2020-10-29</c:v>
                </c:pt>
                <c:pt idx="677">
                  <c:v>2020-10-30</c:v>
                </c:pt>
                <c:pt idx="678">
                  <c:v>2020-11-02</c:v>
                </c:pt>
                <c:pt idx="679">
                  <c:v>2020-11-03</c:v>
                </c:pt>
                <c:pt idx="680">
                  <c:v>2020-11-04</c:v>
                </c:pt>
                <c:pt idx="681">
                  <c:v>2020-11-05</c:v>
                </c:pt>
                <c:pt idx="682">
                  <c:v>2020-11-06</c:v>
                </c:pt>
                <c:pt idx="683">
                  <c:v>2020-11-09</c:v>
                </c:pt>
                <c:pt idx="684">
                  <c:v>2020-11-10</c:v>
                </c:pt>
                <c:pt idx="685">
                  <c:v>2020-11-11</c:v>
                </c:pt>
                <c:pt idx="686">
                  <c:v>2020-11-12</c:v>
                </c:pt>
                <c:pt idx="687">
                  <c:v>2020-11-13</c:v>
                </c:pt>
                <c:pt idx="688">
                  <c:v>2020-11-16</c:v>
                </c:pt>
                <c:pt idx="689">
                  <c:v>2020-11-17</c:v>
                </c:pt>
                <c:pt idx="690">
                  <c:v>2020-11-18</c:v>
                </c:pt>
                <c:pt idx="691">
                  <c:v>2020-11-19</c:v>
                </c:pt>
                <c:pt idx="692">
                  <c:v>2020-11-20</c:v>
                </c:pt>
                <c:pt idx="693">
                  <c:v>2020-11-23</c:v>
                </c:pt>
                <c:pt idx="694">
                  <c:v>2020-11-24</c:v>
                </c:pt>
                <c:pt idx="695">
                  <c:v>2020-11-25</c:v>
                </c:pt>
                <c:pt idx="696">
                  <c:v>2020-11-26</c:v>
                </c:pt>
                <c:pt idx="697">
                  <c:v>2020-11-27</c:v>
                </c:pt>
                <c:pt idx="698">
                  <c:v>2020-11-30</c:v>
                </c:pt>
                <c:pt idx="699">
                  <c:v>2020-12-01</c:v>
                </c:pt>
                <c:pt idx="700">
                  <c:v>2020-12-02</c:v>
                </c:pt>
                <c:pt idx="701">
                  <c:v>2020-12-03</c:v>
                </c:pt>
                <c:pt idx="702">
                  <c:v>2020-12-04</c:v>
                </c:pt>
                <c:pt idx="703">
                  <c:v>2020-12-07</c:v>
                </c:pt>
                <c:pt idx="704">
                  <c:v>2020-12-08</c:v>
                </c:pt>
                <c:pt idx="705">
                  <c:v>2020-12-09</c:v>
                </c:pt>
                <c:pt idx="706">
                  <c:v>2020-12-10</c:v>
                </c:pt>
                <c:pt idx="707">
                  <c:v>2020-12-11</c:v>
                </c:pt>
                <c:pt idx="708">
                  <c:v>2020-12-14</c:v>
                </c:pt>
                <c:pt idx="709">
                  <c:v>2020-12-15</c:v>
                </c:pt>
                <c:pt idx="710">
                  <c:v>2020-12-16</c:v>
                </c:pt>
                <c:pt idx="711">
                  <c:v>2020-12-17</c:v>
                </c:pt>
                <c:pt idx="712">
                  <c:v>2020-12-18</c:v>
                </c:pt>
                <c:pt idx="713">
                  <c:v>2020-12-21</c:v>
                </c:pt>
                <c:pt idx="714">
                  <c:v>2020-12-22</c:v>
                </c:pt>
                <c:pt idx="715">
                  <c:v>2020-12-23</c:v>
                </c:pt>
                <c:pt idx="716">
                  <c:v>2020-12-24</c:v>
                </c:pt>
                <c:pt idx="717">
                  <c:v>2020-12-25</c:v>
                </c:pt>
                <c:pt idx="718">
                  <c:v>2020-12-28</c:v>
                </c:pt>
                <c:pt idx="719">
                  <c:v>2020-12-29</c:v>
                </c:pt>
                <c:pt idx="720">
                  <c:v>2020-12-30</c:v>
                </c:pt>
                <c:pt idx="721">
                  <c:v>2020-12-31</c:v>
                </c:pt>
                <c:pt idx="722">
                  <c:v>2021-01-04</c:v>
                </c:pt>
                <c:pt idx="723">
                  <c:v>2021-01-05</c:v>
                </c:pt>
                <c:pt idx="724">
                  <c:v>2021-01-06</c:v>
                </c:pt>
                <c:pt idx="725">
                  <c:v>2021-01-07</c:v>
                </c:pt>
                <c:pt idx="726">
                  <c:v>2021-01-08</c:v>
                </c:pt>
                <c:pt idx="727">
                  <c:v>2021-01-11</c:v>
                </c:pt>
                <c:pt idx="728">
                  <c:v>2021-01-12</c:v>
                </c:pt>
                <c:pt idx="729">
                  <c:v>2021-01-13</c:v>
                </c:pt>
                <c:pt idx="730">
                  <c:v>2021-01-14</c:v>
                </c:pt>
                <c:pt idx="731">
                  <c:v>2021-01-15</c:v>
                </c:pt>
                <c:pt idx="732">
                  <c:v>2021-01-18</c:v>
                </c:pt>
                <c:pt idx="733">
                  <c:v>2021-01-19</c:v>
                </c:pt>
                <c:pt idx="734">
                  <c:v>2021-01-20</c:v>
                </c:pt>
                <c:pt idx="735">
                  <c:v>2021-01-21</c:v>
                </c:pt>
                <c:pt idx="736">
                  <c:v>2021-01-22</c:v>
                </c:pt>
                <c:pt idx="737">
                  <c:v>2021-01-25</c:v>
                </c:pt>
                <c:pt idx="738">
                  <c:v>2021-01-26</c:v>
                </c:pt>
                <c:pt idx="739">
                  <c:v>2021-01-27</c:v>
                </c:pt>
                <c:pt idx="740">
                  <c:v>2021-01-28</c:v>
                </c:pt>
                <c:pt idx="741">
                  <c:v>2021-01-29</c:v>
                </c:pt>
                <c:pt idx="742">
                  <c:v>2021-02-01</c:v>
                </c:pt>
                <c:pt idx="743">
                  <c:v>2021-02-02</c:v>
                </c:pt>
                <c:pt idx="744">
                  <c:v>2021-02-03</c:v>
                </c:pt>
                <c:pt idx="745">
                  <c:v>2021-02-04</c:v>
                </c:pt>
                <c:pt idx="746">
                  <c:v>2021-02-05</c:v>
                </c:pt>
                <c:pt idx="747">
                  <c:v>2021-02-07</c:v>
                </c:pt>
                <c:pt idx="748">
                  <c:v>2021-02-08</c:v>
                </c:pt>
                <c:pt idx="749">
                  <c:v>2021-02-09</c:v>
                </c:pt>
                <c:pt idx="750">
                  <c:v>2021-02-10</c:v>
                </c:pt>
                <c:pt idx="751">
                  <c:v>2021-02-18</c:v>
                </c:pt>
                <c:pt idx="752">
                  <c:v>2021-02-19</c:v>
                </c:pt>
                <c:pt idx="753">
                  <c:v>2021-02-20</c:v>
                </c:pt>
                <c:pt idx="754">
                  <c:v>2021-02-22</c:v>
                </c:pt>
                <c:pt idx="755">
                  <c:v>2021-02-23</c:v>
                </c:pt>
                <c:pt idx="756">
                  <c:v>2021-02-24</c:v>
                </c:pt>
                <c:pt idx="757">
                  <c:v>2021-02-25</c:v>
                </c:pt>
                <c:pt idx="758">
                  <c:v>2021-02-26</c:v>
                </c:pt>
                <c:pt idx="759">
                  <c:v>2021-03-01</c:v>
                </c:pt>
                <c:pt idx="760">
                  <c:v>2021-03-02</c:v>
                </c:pt>
                <c:pt idx="761">
                  <c:v>2021-03-03</c:v>
                </c:pt>
                <c:pt idx="762">
                  <c:v>2021-03-04</c:v>
                </c:pt>
                <c:pt idx="763">
                  <c:v>2021-03-05</c:v>
                </c:pt>
                <c:pt idx="764">
                  <c:v>2021-03-08</c:v>
                </c:pt>
                <c:pt idx="765">
                  <c:v>2021-03-09</c:v>
                </c:pt>
                <c:pt idx="766">
                  <c:v>2021-03-10</c:v>
                </c:pt>
                <c:pt idx="767">
                  <c:v>2021-03-11</c:v>
                </c:pt>
                <c:pt idx="768">
                  <c:v>2021-03-12</c:v>
                </c:pt>
                <c:pt idx="769">
                  <c:v>2021-03-15</c:v>
                </c:pt>
                <c:pt idx="770">
                  <c:v>2021-03-16</c:v>
                </c:pt>
                <c:pt idx="771">
                  <c:v>2021-03-17</c:v>
                </c:pt>
                <c:pt idx="772">
                  <c:v>2021-03-18</c:v>
                </c:pt>
                <c:pt idx="773">
                  <c:v>2021-03-19</c:v>
                </c:pt>
                <c:pt idx="774">
                  <c:v>2021-03-22</c:v>
                </c:pt>
                <c:pt idx="775">
                  <c:v>2021-03-23</c:v>
                </c:pt>
                <c:pt idx="776">
                  <c:v>2021-03-24</c:v>
                </c:pt>
                <c:pt idx="777">
                  <c:v>2021-03-25</c:v>
                </c:pt>
                <c:pt idx="778">
                  <c:v>2021-03-26</c:v>
                </c:pt>
                <c:pt idx="779">
                  <c:v>2021-03-29</c:v>
                </c:pt>
                <c:pt idx="780">
                  <c:v>2021-03-30</c:v>
                </c:pt>
                <c:pt idx="781">
                  <c:v>2021-03-31</c:v>
                </c:pt>
                <c:pt idx="782">
                  <c:v>2021/4/1</c:v>
                </c:pt>
                <c:pt idx="783">
                  <c:v>2021-04-02</c:v>
                </c:pt>
                <c:pt idx="784">
                  <c:v>2021-04-06</c:v>
                </c:pt>
                <c:pt idx="785">
                  <c:v>2021-04-07</c:v>
                </c:pt>
                <c:pt idx="786">
                  <c:v>2021-04-08</c:v>
                </c:pt>
                <c:pt idx="787">
                  <c:v>2021-04-09</c:v>
                </c:pt>
                <c:pt idx="788">
                  <c:v>2021-04-12</c:v>
                </c:pt>
                <c:pt idx="789">
                  <c:v>2021-04-13</c:v>
                </c:pt>
                <c:pt idx="790">
                  <c:v>2021-04-14</c:v>
                </c:pt>
                <c:pt idx="791">
                  <c:v>2021-04-15</c:v>
                </c:pt>
                <c:pt idx="792">
                  <c:v>2021-04-16</c:v>
                </c:pt>
                <c:pt idx="793">
                  <c:v>2021-04-19</c:v>
                </c:pt>
                <c:pt idx="794">
                  <c:v>2021-04-20</c:v>
                </c:pt>
                <c:pt idx="795">
                  <c:v>2021-04-21</c:v>
                </c:pt>
                <c:pt idx="796">
                  <c:v>2021-04-22</c:v>
                </c:pt>
                <c:pt idx="797">
                  <c:v>2021-04-23</c:v>
                </c:pt>
                <c:pt idx="798">
                  <c:v>2021-04-25</c:v>
                </c:pt>
                <c:pt idx="799">
                  <c:v>2021-04-26</c:v>
                </c:pt>
                <c:pt idx="800">
                  <c:v>2021-04-27</c:v>
                </c:pt>
                <c:pt idx="801">
                  <c:v>2021-04-28</c:v>
                </c:pt>
                <c:pt idx="802">
                  <c:v>2021-04-29</c:v>
                </c:pt>
                <c:pt idx="803">
                  <c:v>2021-04-30</c:v>
                </c:pt>
              </c:strCache>
            </c:strRef>
          </c:cat>
          <c:val>
            <c:numRef>
              <c:f>Sheet1!$B$2:$B$805</c:f>
              <c:numCache>
                <c:formatCode>General</c:formatCode>
                <c:ptCount val="804"/>
                <c:pt idx="0">
                  <c:v>879.7</c:v>
                </c:pt>
                <c:pt idx="1">
                  <c:v>882.4</c:v>
                </c:pt>
                <c:pt idx="2">
                  <c:v>891</c:v>
                </c:pt>
                <c:pt idx="3">
                  <c:v>890.9</c:v>
                </c:pt>
                <c:pt idx="4">
                  <c:v>890.9</c:v>
                </c:pt>
                <c:pt idx="5">
                  <c:v>890.9</c:v>
                </c:pt>
                <c:pt idx="6">
                  <c:v>892.5</c:v>
                </c:pt>
                <c:pt idx="7">
                  <c:v>893.1</c:v>
                </c:pt>
                <c:pt idx="8">
                  <c:v>895.6</c:v>
                </c:pt>
                <c:pt idx="9">
                  <c:v>896.6</c:v>
                </c:pt>
                <c:pt idx="10">
                  <c:v>896.6</c:v>
                </c:pt>
                <c:pt idx="11">
                  <c:v>899.7</c:v>
                </c:pt>
                <c:pt idx="12">
                  <c:v>932.8</c:v>
                </c:pt>
                <c:pt idx="13">
                  <c:v>935.4</c:v>
                </c:pt>
                <c:pt idx="14">
                  <c:v>950.9</c:v>
                </c:pt>
                <c:pt idx="15">
                  <c:v>950.9</c:v>
                </c:pt>
                <c:pt idx="16">
                  <c:v>954.7</c:v>
                </c:pt>
                <c:pt idx="17">
                  <c:v>968.9</c:v>
                </c:pt>
                <c:pt idx="18">
                  <c:v>969.1</c:v>
                </c:pt>
                <c:pt idx="19">
                  <c:v>977</c:v>
                </c:pt>
                <c:pt idx="20">
                  <c:v>977</c:v>
                </c:pt>
                <c:pt idx="21">
                  <c:v>987.8</c:v>
                </c:pt>
                <c:pt idx="22">
                  <c:v>992.9</c:v>
                </c:pt>
                <c:pt idx="23">
                  <c:v>995.5</c:v>
                </c:pt>
                <c:pt idx="24">
                  <c:v>995.5</c:v>
                </c:pt>
                <c:pt idx="25">
                  <c:v>1001</c:v>
                </c:pt>
                <c:pt idx="26">
                  <c:v>1001</c:v>
                </c:pt>
                <c:pt idx="27">
                  <c:v>1013</c:v>
                </c:pt>
                <c:pt idx="28">
                  <c:v>1019</c:v>
                </c:pt>
                <c:pt idx="29">
                  <c:v>1019</c:v>
                </c:pt>
                <c:pt idx="30">
                  <c:v>1019</c:v>
                </c:pt>
                <c:pt idx="31">
                  <c:v>1021</c:v>
                </c:pt>
                <c:pt idx="32">
                  <c:v>1025</c:v>
                </c:pt>
                <c:pt idx="33">
                  <c:v>1041</c:v>
                </c:pt>
                <c:pt idx="34">
                  <c:v>1041</c:v>
                </c:pt>
                <c:pt idx="35">
                  <c:v>1045</c:v>
                </c:pt>
                <c:pt idx="36">
                  <c:v>1050</c:v>
                </c:pt>
                <c:pt idx="37">
                  <c:v>1062</c:v>
                </c:pt>
                <c:pt idx="38">
                  <c:v>1065</c:v>
                </c:pt>
                <c:pt idx="39">
                  <c:v>1079</c:v>
                </c:pt>
                <c:pt idx="40">
                  <c:v>1080</c:v>
                </c:pt>
                <c:pt idx="41">
                  <c:v>1073</c:v>
                </c:pt>
                <c:pt idx="42">
                  <c:v>1075</c:v>
                </c:pt>
                <c:pt idx="43">
                  <c:v>1131</c:v>
                </c:pt>
                <c:pt idx="44">
                  <c:v>1131</c:v>
                </c:pt>
                <c:pt idx="45">
                  <c:v>1130</c:v>
                </c:pt>
                <c:pt idx="46">
                  <c:v>1130</c:v>
                </c:pt>
                <c:pt idx="47">
                  <c:v>1110</c:v>
                </c:pt>
                <c:pt idx="48">
                  <c:v>1110</c:v>
                </c:pt>
                <c:pt idx="49">
                  <c:v>1103</c:v>
                </c:pt>
                <c:pt idx="50">
                  <c:v>1103</c:v>
                </c:pt>
                <c:pt idx="51">
                  <c:v>1116</c:v>
                </c:pt>
                <c:pt idx="52">
                  <c:v>1116</c:v>
                </c:pt>
                <c:pt idx="53">
                  <c:v>1113</c:v>
                </c:pt>
                <c:pt idx="54">
                  <c:v>1120</c:v>
                </c:pt>
                <c:pt idx="55">
                  <c:v>1123</c:v>
                </c:pt>
                <c:pt idx="56">
                  <c:v>1118</c:v>
                </c:pt>
                <c:pt idx="57">
                  <c:v>1199</c:v>
                </c:pt>
                <c:pt idx="58">
                  <c:v>1194</c:v>
                </c:pt>
                <c:pt idx="59">
                  <c:v>1169</c:v>
                </c:pt>
                <c:pt idx="60">
                  <c:v>1159</c:v>
                </c:pt>
                <c:pt idx="61">
                  <c:v>1153</c:v>
                </c:pt>
                <c:pt idx="62">
                  <c:v>1141</c:v>
                </c:pt>
                <c:pt idx="63">
                  <c:v>1141</c:v>
                </c:pt>
                <c:pt idx="64">
                  <c:v>1141</c:v>
                </c:pt>
                <c:pt idx="65">
                  <c:v>1141</c:v>
                </c:pt>
                <c:pt idx="66">
                  <c:v>1139</c:v>
                </c:pt>
                <c:pt idx="67">
                  <c:v>1132</c:v>
                </c:pt>
                <c:pt idx="68">
                  <c:v>1131</c:v>
                </c:pt>
                <c:pt idx="69">
                  <c:v>1130</c:v>
                </c:pt>
                <c:pt idx="70">
                  <c:v>1132</c:v>
                </c:pt>
                <c:pt idx="71">
                  <c:v>1132</c:v>
                </c:pt>
                <c:pt idx="72">
                  <c:v>1139</c:v>
                </c:pt>
                <c:pt idx="73">
                  <c:v>1139</c:v>
                </c:pt>
                <c:pt idx="74">
                  <c:v>1165</c:v>
                </c:pt>
                <c:pt idx="75">
                  <c:v>1171</c:v>
                </c:pt>
                <c:pt idx="76">
                  <c:v>1172</c:v>
                </c:pt>
                <c:pt idx="77">
                  <c:v>1172</c:v>
                </c:pt>
                <c:pt idx="78">
                  <c:v>1172</c:v>
                </c:pt>
                <c:pt idx="79">
                  <c:v>1178</c:v>
                </c:pt>
                <c:pt idx="80">
                  <c:v>1167</c:v>
                </c:pt>
                <c:pt idx="81">
                  <c:v>1167</c:v>
                </c:pt>
                <c:pt idx="82">
                  <c:v>1169</c:v>
                </c:pt>
                <c:pt idx="83">
                  <c:v>1169</c:v>
                </c:pt>
                <c:pt idx="84">
                  <c:v>1171</c:v>
                </c:pt>
                <c:pt idx="85">
                  <c:v>1181</c:v>
                </c:pt>
                <c:pt idx="86">
                  <c:v>1119</c:v>
                </c:pt>
                <c:pt idx="87">
                  <c:v>1120</c:v>
                </c:pt>
                <c:pt idx="88">
                  <c:v>1122</c:v>
                </c:pt>
                <c:pt idx="89">
                  <c:v>1129</c:v>
                </c:pt>
                <c:pt idx="90">
                  <c:v>1129</c:v>
                </c:pt>
                <c:pt idx="91">
                  <c:v>1129</c:v>
                </c:pt>
                <c:pt idx="92">
                  <c:v>1129</c:v>
                </c:pt>
                <c:pt idx="93">
                  <c:v>1131</c:v>
                </c:pt>
                <c:pt idx="94">
                  <c:v>1132</c:v>
                </c:pt>
                <c:pt idx="95">
                  <c:v>1124</c:v>
                </c:pt>
                <c:pt idx="96">
                  <c:v>1124</c:v>
                </c:pt>
                <c:pt idx="97">
                  <c:v>1124</c:v>
                </c:pt>
                <c:pt idx="98">
                  <c:v>1124</c:v>
                </c:pt>
                <c:pt idx="99">
                  <c:v>1114</c:v>
                </c:pt>
                <c:pt idx="100">
                  <c:v>1112</c:v>
                </c:pt>
                <c:pt idx="101">
                  <c:v>1112</c:v>
                </c:pt>
                <c:pt idx="102">
                  <c:v>1112</c:v>
                </c:pt>
                <c:pt idx="103">
                  <c:v>1113</c:v>
                </c:pt>
                <c:pt idx="104">
                  <c:v>1104</c:v>
                </c:pt>
                <c:pt idx="105">
                  <c:v>1114</c:v>
                </c:pt>
                <c:pt idx="106">
                  <c:v>1116</c:v>
                </c:pt>
                <c:pt idx="107">
                  <c:v>1117</c:v>
                </c:pt>
                <c:pt idx="108">
                  <c:v>1118</c:v>
                </c:pt>
                <c:pt idx="109">
                  <c:v>858.6</c:v>
                </c:pt>
                <c:pt idx="110">
                  <c:v>858.7</c:v>
                </c:pt>
                <c:pt idx="111">
                  <c:v>858.7</c:v>
                </c:pt>
                <c:pt idx="112">
                  <c:v>859</c:v>
                </c:pt>
                <c:pt idx="113">
                  <c:v>860.4</c:v>
                </c:pt>
                <c:pt idx="114">
                  <c:v>863.7</c:v>
                </c:pt>
                <c:pt idx="115">
                  <c:v>864</c:v>
                </c:pt>
                <c:pt idx="116">
                  <c:v>864.8</c:v>
                </c:pt>
                <c:pt idx="117">
                  <c:v>851.6</c:v>
                </c:pt>
                <c:pt idx="118">
                  <c:v>852.9</c:v>
                </c:pt>
                <c:pt idx="119">
                  <c:v>855.8</c:v>
                </c:pt>
                <c:pt idx="120">
                  <c:v>857.3</c:v>
                </c:pt>
                <c:pt idx="121">
                  <c:v>857.3</c:v>
                </c:pt>
                <c:pt idx="122">
                  <c:v>859.1</c:v>
                </c:pt>
                <c:pt idx="123">
                  <c:v>816.5</c:v>
                </c:pt>
                <c:pt idx="124">
                  <c:v>709.7</c:v>
                </c:pt>
                <c:pt idx="125">
                  <c:v>709.7</c:v>
                </c:pt>
                <c:pt idx="126">
                  <c:v>695</c:v>
                </c:pt>
                <c:pt idx="127">
                  <c:v>692.1</c:v>
                </c:pt>
                <c:pt idx="128">
                  <c:v>684.9</c:v>
                </c:pt>
                <c:pt idx="129">
                  <c:v>672.7</c:v>
                </c:pt>
                <c:pt idx="130">
                  <c:v>631.5</c:v>
                </c:pt>
                <c:pt idx="131">
                  <c:v>561.20000000000005</c:v>
                </c:pt>
                <c:pt idx="132">
                  <c:v>490.5</c:v>
                </c:pt>
                <c:pt idx="133">
                  <c:v>489.4</c:v>
                </c:pt>
                <c:pt idx="134">
                  <c:v>478.1</c:v>
                </c:pt>
                <c:pt idx="135">
                  <c:v>478.1</c:v>
                </c:pt>
                <c:pt idx="136">
                  <c:v>478.1</c:v>
                </c:pt>
                <c:pt idx="137">
                  <c:v>467.6</c:v>
                </c:pt>
                <c:pt idx="138">
                  <c:v>476.9</c:v>
                </c:pt>
                <c:pt idx="139">
                  <c:v>465.2</c:v>
                </c:pt>
                <c:pt idx="140">
                  <c:v>463.8</c:v>
                </c:pt>
                <c:pt idx="141">
                  <c:v>458</c:v>
                </c:pt>
                <c:pt idx="142">
                  <c:v>435.7</c:v>
                </c:pt>
                <c:pt idx="143">
                  <c:v>423.9</c:v>
                </c:pt>
                <c:pt idx="144">
                  <c:v>394.5</c:v>
                </c:pt>
                <c:pt idx="145">
                  <c:v>391.4</c:v>
                </c:pt>
                <c:pt idx="146">
                  <c:v>391</c:v>
                </c:pt>
                <c:pt idx="147">
                  <c:v>387.4</c:v>
                </c:pt>
                <c:pt idx="148">
                  <c:v>365.8</c:v>
                </c:pt>
                <c:pt idx="149">
                  <c:v>333.3</c:v>
                </c:pt>
                <c:pt idx="150">
                  <c:v>331</c:v>
                </c:pt>
                <c:pt idx="151">
                  <c:v>329.1</c:v>
                </c:pt>
                <c:pt idx="152">
                  <c:v>313.5</c:v>
                </c:pt>
                <c:pt idx="153">
                  <c:v>299.8</c:v>
                </c:pt>
                <c:pt idx="154">
                  <c:v>295.60000000000002</c:v>
                </c:pt>
                <c:pt idx="155">
                  <c:v>294.7</c:v>
                </c:pt>
                <c:pt idx="156">
                  <c:v>293.60000000000002</c:v>
                </c:pt>
                <c:pt idx="157">
                  <c:v>290.60000000000002</c:v>
                </c:pt>
                <c:pt idx="158">
                  <c:v>282.2</c:v>
                </c:pt>
                <c:pt idx="159">
                  <c:v>271.3</c:v>
                </c:pt>
                <c:pt idx="160">
                  <c:v>270.8</c:v>
                </c:pt>
                <c:pt idx="161">
                  <c:v>271.7</c:v>
                </c:pt>
                <c:pt idx="162">
                  <c:v>273.5</c:v>
                </c:pt>
                <c:pt idx="163">
                  <c:v>274.7</c:v>
                </c:pt>
                <c:pt idx="164">
                  <c:v>280.8</c:v>
                </c:pt>
                <c:pt idx="165">
                  <c:v>282.60000000000002</c:v>
                </c:pt>
                <c:pt idx="166">
                  <c:v>293.5</c:v>
                </c:pt>
                <c:pt idx="167">
                  <c:v>295.2</c:v>
                </c:pt>
                <c:pt idx="168">
                  <c:v>298.89999999999998</c:v>
                </c:pt>
                <c:pt idx="169">
                  <c:v>305</c:v>
                </c:pt>
                <c:pt idx="170">
                  <c:v>314.39999999999998</c:v>
                </c:pt>
                <c:pt idx="171">
                  <c:v>316</c:v>
                </c:pt>
                <c:pt idx="172">
                  <c:v>340.1</c:v>
                </c:pt>
                <c:pt idx="173">
                  <c:v>340.5</c:v>
                </c:pt>
                <c:pt idx="174">
                  <c:v>308.10000000000002</c:v>
                </c:pt>
                <c:pt idx="175">
                  <c:v>309.10000000000002</c:v>
                </c:pt>
                <c:pt idx="176">
                  <c:v>309.5</c:v>
                </c:pt>
                <c:pt idx="177">
                  <c:v>310.89999999999998</c:v>
                </c:pt>
                <c:pt idx="178">
                  <c:v>311.89999999999998</c:v>
                </c:pt>
                <c:pt idx="179">
                  <c:v>324.3</c:v>
                </c:pt>
                <c:pt idx="180">
                  <c:v>268.3</c:v>
                </c:pt>
                <c:pt idx="181">
                  <c:v>275.7</c:v>
                </c:pt>
                <c:pt idx="182">
                  <c:v>276.89999999999998</c:v>
                </c:pt>
                <c:pt idx="183">
                  <c:v>277.60000000000002</c:v>
                </c:pt>
                <c:pt idx="184">
                  <c:v>275.60000000000002</c:v>
                </c:pt>
                <c:pt idx="185">
                  <c:v>275.5</c:v>
                </c:pt>
                <c:pt idx="186">
                  <c:v>278</c:v>
                </c:pt>
                <c:pt idx="187">
                  <c:v>280.8</c:v>
                </c:pt>
                <c:pt idx="188">
                  <c:v>280.7</c:v>
                </c:pt>
                <c:pt idx="189">
                  <c:v>280.7</c:v>
                </c:pt>
                <c:pt idx="190">
                  <c:v>182.8</c:v>
                </c:pt>
                <c:pt idx="191">
                  <c:v>162.5</c:v>
                </c:pt>
                <c:pt idx="192">
                  <c:v>163</c:v>
                </c:pt>
                <c:pt idx="193">
                  <c:v>175.5</c:v>
                </c:pt>
                <c:pt idx="194">
                  <c:v>184.3</c:v>
                </c:pt>
                <c:pt idx="195">
                  <c:v>191.9</c:v>
                </c:pt>
                <c:pt idx="196">
                  <c:v>194.7</c:v>
                </c:pt>
                <c:pt idx="197">
                  <c:v>140.30000000000001</c:v>
                </c:pt>
                <c:pt idx="198">
                  <c:v>116.7</c:v>
                </c:pt>
                <c:pt idx="199">
                  <c:v>118</c:v>
                </c:pt>
                <c:pt idx="200">
                  <c:v>148.80000000000001</c:v>
                </c:pt>
                <c:pt idx="201">
                  <c:v>121.4</c:v>
                </c:pt>
                <c:pt idx="202">
                  <c:v>68.099999999999994</c:v>
                </c:pt>
                <c:pt idx="203">
                  <c:v>28.95</c:v>
                </c:pt>
                <c:pt idx="204">
                  <c:v>29.8</c:v>
                </c:pt>
                <c:pt idx="205">
                  <c:v>30.3</c:v>
                </c:pt>
                <c:pt idx="206">
                  <c:v>31.95</c:v>
                </c:pt>
                <c:pt idx="207">
                  <c:v>34.65</c:v>
                </c:pt>
                <c:pt idx="208">
                  <c:v>38.380000000000003</c:v>
                </c:pt>
                <c:pt idx="209">
                  <c:v>47.69</c:v>
                </c:pt>
                <c:pt idx="210">
                  <c:v>20.66</c:v>
                </c:pt>
                <c:pt idx="211">
                  <c:v>-7</c:v>
                </c:pt>
                <c:pt idx="212">
                  <c:v>-61.08</c:v>
                </c:pt>
                <c:pt idx="213">
                  <c:v>-58.79</c:v>
                </c:pt>
                <c:pt idx="214">
                  <c:v>-58.79</c:v>
                </c:pt>
                <c:pt idx="215">
                  <c:v>-49.54</c:v>
                </c:pt>
                <c:pt idx="216">
                  <c:v>-17.98</c:v>
                </c:pt>
                <c:pt idx="217">
                  <c:v>10.17</c:v>
                </c:pt>
                <c:pt idx="218">
                  <c:v>28.49</c:v>
                </c:pt>
                <c:pt idx="219">
                  <c:v>89.45</c:v>
                </c:pt>
                <c:pt idx="220">
                  <c:v>79.75</c:v>
                </c:pt>
                <c:pt idx="221">
                  <c:v>53.59</c:v>
                </c:pt>
                <c:pt idx="222">
                  <c:v>54.34</c:v>
                </c:pt>
                <c:pt idx="223">
                  <c:v>59.71</c:v>
                </c:pt>
                <c:pt idx="224">
                  <c:v>73.92</c:v>
                </c:pt>
                <c:pt idx="225">
                  <c:v>166.4</c:v>
                </c:pt>
                <c:pt idx="226">
                  <c:v>182.2</c:v>
                </c:pt>
                <c:pt idx="227">
                  <c:v>182.7</c:v>
                </c:pt>
                <c:pt idx="228">
                  <c:v>183.5</c:v>
                </c:pt>
                <c:pt idx="229">
                  <c:v>184</c:v>
                </c:pt>
                <c:pt idx="230">
                  <c:v>188</c:v>
                </c:pt>
                <c:pt idx="231">
                  <c:v>180</c:v>
                </c:pt>
                <c:pt idx="232">
                  <c:v>175</c:v>
                </c:pt>
                <c:pt idx="233">
                  <c:v>170.9</c:v>
                </c:pt>
                <c:pt idx="234">
                  <c:v>100.6</c:v>
                </c:pt>
                <c:pt idx="235">
                  <c:v>103.4</c:v>
                </c:pt>
                <c:pt idx="236">
                  <c:v>104.6</c:v>
                </c:pt>
                <c:pt idx="237">
                  <c:v>115.2</c:v>
                </c:pt>
                <c:pt idx="238">
                  <c:v>125.9</c:v>
                </c:pt>
                <c:pt idx="239">
                  <c:v>129</c:v>
                </c:pt>
                <c:pt idx="240">
                  <c:v>59.38</c:v>
                </c:pt>
                <c:pt idx="241">
                  <c:v>59.76</c:v>
                </c:pt>
                <c:pt idx="242">
                  <c:v>59.76</c:v>
                </c:pt>
                <c:pt idx="243">
                  <c:v>-10.25</c:v>
                </c:pt>
                <c:pt idx="244">
                  <c:v>-27.14</c:v>
                </c:pt>
                <c:pt idx="245">
                  <c:v>-28.66</c:v>
                </c:pt>
                <c:pt idx="246">
                  <c:v>-34.42</c:v>
                </c:pt>
                <c:pt idx="247">
                  <c:v>-42.95</c:v>
                </c:pt>
                <c:pt idx="248">
                  <c:v>-51.35</c:v>
                </c:pt>
                <c:pt idx="249">
                  <c:v>-69.03</c:v>
                </c:pt>
                <c:pt idx="250">
                  <c:v>-99.64</c:v>
                </c:pt>
                <c:pt idx="251">
                  <c:v>-108.34</c:v>
                </c:pt>
                <c:pt idx="252">
                  <c:v>-105.59</c:v>
                </c:pt>
                <c:pt idx="253">
                  <c:v>-105.91</c:v>
                </c:pt>
                <c:pt idx="254">
                  <c:v>-105.99</c:v>
                </c:pt>
                <c:pt idx="255">
                  <c:v>-122.64</c:v>
                </c:pt>
                <c:pt idx="256">
                  <c:v>-151.61000000000001</c:v>
                </c:pt>
                <c:pt idx="257">
                  <c:v>-151.61000000000001</c:v>
                </c:pt>
                <c:pt idx="258">
                  <c:v>-151.61000000000001</c:v>
                </c:pt>
                <c:pt idx="259">
                  <c:v>-151.61000000000001</c:v>
                </c:pt>
                <c:pt idx="260">
                  <c:v>-151.61000000000001</c:v>
                </c:pt>
                <c:pt idx="261">
                  <c:v>-151.61000000000001</c:v>
                </c:pt>
                <c:pt idx="262">
                  <c:v>-151.61000000000001</c:v>
                </c:pt>
                <c:pt idx="263">
                  <c:v>-151.61000000000001</c:v>
                </c:pt>
                <c:pt idx="264">
                  <c:v>-152.38</c:v>
                </c:pt>
                <c:pt idx="265">
                  <c:v>-152.38</c:v>
                </c:pt>
                <c:pt idx="266">
                  <c:v>-175.63</c:v>
                </c:pt>
                <c:pt idx="267">
                  <c:v>-175.63</c:v>
                </c:pt>
                <c:pt idx="268">
                  <c:v>-175.63</c:v>
                </c:pt>
                <c:pt idx="269">
                  <c:v>-189.14</c:v>
                </c:pt>
                <c:pt idx="270">
                  <c:v>-203.58</c:v>
                </c:pt>
                <c:pt idx="271">
                  <c:v>-213.7</c:v>
                </c:pt>
                <c:pt idx="272">
                  <c:v>-218</c:v>
                </c:pt>
                <c:pt idx="273">
                  <c:v>-223.47</c:v>
                </c:pt>
                <c:pt idx="274">
                  <c:v>-224.29</c:v>
                </c:pt>
                <c:pt idx="275">
                  <c:v>-237.17</c:v>
                </c:pt>
                <c:pt idx="276">
                  <c:v>-236.67</c:v>
                </c:pt>
                <c:pt idx="277">
                  <c:v>-236.67</c:v>
                </c:pt>
                <c:pt idx="278">
                  <c:v>-236.67</c:v>
                </c:pt>
                <c:pt idx="279">
                  <c:v>-236.5</c:v>
                </c:pt>
                <c:pt idx="280">
                  <c:v>-233.61</c:v>
                </c:pt>
                <c:pt idx="281">
                  <c:v>-226.39</c:v>
                </c:pt>
                <c:pt idx="282">
                  <c:v>-222.24</c:v>
                </c:pt>
                <c:pt idx="283">
                  <c:v>-177.31</c:v>
                </c:pt>
                <c:pt idx="284">
                  <c:v>-158.93</c:v>
                </c:pt>
                <c:pt idx="285">
                  <c:v>-155.46</c:v>
                </c:pt>
                <c:pt idx="286">
                  <c:v>-138.19</c:v>
                </c:pt>
                <c:pt idx="287">
                  <c:v>-173.37</c:v>
                </c:pt>
                <c:pt idx="288">
                  <c:v>-173.27</c:v>
                </c:pt>
                <c:pt idx="289">
                  <c:v>-169.21</c:v>
                </c:pt>
                <c:pt idx="290">
                  <c:v>-168.6</c:v>
                </c:pt>
                <c:pt idx="291">
                  <c:v>-151.52000000000001</c:v>
                </c:pt>
                <c:pt idx="292">
                  <c:v>-92.04</c:v>
                </c:pt>
                <c:pt idx="293">
                  <c:v>-80.5</c:v>
                </c:pt>
                <c:pt idx="294">
                  <c:v>-78.099999999999994</c:v>
                </c:pt>
                <c:pt idx="295">
                  <c:v>-69.69</c:v>
                </c:pt>
                <c:pt idx="296">
                  <c:v>-64.61</c:v>
                </c:pt>
                <c:pt idx="297">
                  <c:v>-59.2</c:v>
                </c:pt>
                <c:pt idx="298">
                  <c:v>-13.23</c:v>
                </c:pt>
                <c:pt idx="299">
                  <c:v>37.659999999999997</c:v>
                </c:pt>
                <c:pt idx="300">
                  <c:v>49.62</c:v>
                </c:pt>
                <c:pt idx="301">
                  <c:v>118.6</c:v>
                </c:pt>
                <c:pt idx="302">
                  <c:v>144.1</c:v>
                </c:pt>
                <c:pt idx="303">
                  <c:v>147.5</c:v>
                </c:pt>
                <c:pt idx="304">
                  <c:v>172.2</c:v>
                </c:pt>
                <c:pt idx="305">
                  <c:v>195.5</c:v>
                </c:pt>
                <c:pt idx="306">
                  <c:v>199.2</c:v>
                </c:pt>
                <c:pt idx="307">
                  <c:v>244.6</c:v>
                </c:pt>
                <c:pt idx="308">
                  <c:v>247.7</c:v>
                </c:pt>
                <c:pt idx="309">
                  <c:v>257.2</c:v>
                </c:pt>
                <c:pt idx="310">
                  <c:v>274.2</c:v>
                </c:pt>
                <c:pt idx="311">
                  <c:v>279.60000000000002</c:v>
                </c:pt>
                <c:pt idx="312">
                  <c:v>279.60000000000002</c:v>
                </c:pt>
                <c:pt idx="313">
                  <c:v>283.2</c:v>
                </c:pt>
                <c:pt idx="314">
                  <c:v>290.89999999999998</c:v>
                </c:pt>
                <c:pt idx="315">
                  <c:v>301.10000000000002</c:v>
                </c:pt>
                <c:pt idx="316">
                  <c:v>302.2</c:v>
                </c:pt>
                <c:pt idx="317">
                  <c:v>308.60000000000002</c:v>
                </c:pt>
                <c:pt idx="318">
                  <c:v>340.5</c:v>
                </c:pt>
                <c:pt idx="319">
                  <c:v>374.3</c:v>
                </c:pt>
                <c:pt idx="320">
                  <c:v>387.3</c:v>
                </c:pt>
                <c:pt idx="321">
                  <c:v>416.3</c:v>
                </c:pt>
                <c:pt idx="322">
                  <c:v>422.4</c:v>
                </c:pt>
                <c:pt idx="323">
                  <c:v>487.9</c:v>
                </c:pt>
                <c:pt idx="324">
                  <c:v>508</c:v>
                </c:pt>
                <c:pt idx="325">
                  <c:v>564.20000000000005</c:v>
                </c:pt>
                <c:pt idx="326">
                  <c:v>578.5</c:v>
                </c:pt>
                <c:pt idx="327">
                  <c:v>584.70000000000005</c:v>
                </c:pt>
                <c:pt idx="328">
                  <c:v>581.20000000000005</c:v>
                </c:pt>
                <c:pt idx="329">
                  <c:v>598</c:v>
                </c:pt>
                <c:pt idx="330">
                  <c:v>602.70000000000005</c:v>
                </c:pt>
                <c:pt idx="331">
                  <c:v>602.70000000000005</c:v>
                </c:pt>
                <c:pt idx="332">
                  <c:v>614.1</c:v>
                </c:pt>
                <c:pt idx="333">
                  <c:v>615.6</c:v>
                </c:pt>
                <c:pt idx="334">
                  <c:v>618.20000000000005</c:v>
                </c:pt>
                <c:pt idx="335">
                  <c:v>636</c:v>
                </c:pt>
                <c:pt idx="336">
                  <c:v>638.29999999999995</c:v>
                </c:pt>
                <c:pt idx="337">
                  <c:v>645.4</c:v>
                </c:pt>
                <c:pt idx="338">
                  <c:v>656.2</c:v>
                </c:pt>
                <c:pt idx="339">
                  <c:v>687</c:v>
                </c:pt>
                <c:pt idx="340">
                  <c:v>705.9</c:v>
                </c:pt>
                <c:pt idx="341">
                  <c:v>733.5</c:v>
                </c:pt>
                <c:pt idx="342">
                  <c:v>730.1</c:v>
                </c:pt>
                <c:pt idx="343">
                  <c:v>736.4</c:v>
                </c:pt>
                <c:pt idx="344">
                  <c:v>767.2</c:v>
                </c:pt>
                <c:pt idx="345">
                  <c:v>785.9</c:v>
                </c:pt>
                <c:pt idx="346">
                  <c:v>799.7</c:v>
                </c:pt>
                <c:pt idx="347">
                  <c:v>809.6</c:v>
                </c:pt>
                <c:pt idx="348">
                  <c:v>825.3</c:v>
                </c:pt>
                <c:pt idx="349">
                  <c:v>850.2</c:v>
                </c:pt>
                <c:pt idx="350">
                  <c:v>900.8</c:v>
                </c:pt>
                <c:pt idx="351">
                  <c:v>915.1</c:v>
                </c:pt>
                <c:pt idx="352">
                  <c:v>964.1</c:v>
                </c:pt>
                <c:pt idx="353">
                  <c:v>971.7</c:v>
                </c:pt>
                <c:pt idx="354">
                  <c:v>973.2</c:v>
                </c:pt>
                <c:pt idx="355">
                  <c:v>974.8</c:v>
                </c:pt>
                <c:pt idx="356">
                  <c:v>1006</c:v>
                </c:pt>
                <c:pt idx="357">
                  <c:v>1010</c:v>
                </c:pt>
                <c:pt idx="358">
                  <c:v>1014</c:v>
                </c:pt>
                <c:pt idx="359">
                  <c:v>1006</c:v>
                </c:pt>
                <c:pt idx="360">
                  <c:v>993.9</c:v>
                </c:pt>
                <c:pt idx="361">
                  <c:v>966.2</c:v>
                </c:pt>
                <c:pt idx="362">
                  <c:v>967.8</c:v>
                </c:pt>
                <c:pt idx="363">
                  <c:v>973.3</c:v>
                </c:pt>
                <c:pt idx="364">
                  <c:v>982.1</c:v>
                </c:pt>
                <c:pt idx="365">
                  <c:v>987</c:v>
                </c:pt>
                <c:pt idx="366">
                  <c:v>995.9</c:v>
                </c:pt>
                <c:pt idx="367">
                  <c:v>996.8</c:v>
                </c:pt>
                <c:pt idx="368">
                  <c:v>1002</c:v>
                </c:pt>
                <c:pt idx="369">
                  <c:v>990.9</c:v>
                </c:pt>
                <c:pt idx="370">
                  <c:v>995.4</c:v>
                </c:pt>
                <c:pt idx="371">
                  <c:v>1010</c:v>
                </c:pt>
                <c:pt idx="372">
                  <c:v>1010</c:v>
                </c:pt>
                <c:pt idx="373">
                  <c:v>1011</c:v>
                </c:pt>
                <c:pt idx="374">
                  <c:v>1013</c:v>
                </c:pt>
                <c:pt idx="375">
                  <c:v>1017</c:v>
                </c:pt>
                <c:pt idx="376">
                  <c:v>1025</c:v>
                </c:pt>
                <c:pt idx="377">
                  <c:v>1031</c:v>
                </c:pt>
                <c:pt idx="378">
                  <c:v>1032</c:v>
                </c:pt>
                <c:pt idx="379">
                  <c:v>1045</c:v>
                </c:pt>
                <c:pt idx="380">
                  <c:v>1053</c:v>
                </c:pt>
                <c:pt idx="381">
                  <c:v>1082</c:v>
                </c:pt>
                <c:pt idx="382">
                  <c:v>1066</c:v>
                </c:pt>
                <c:pt idx="383">
                  <c:v>1069</c:v>
                </c:pt>
                <c:pt idx="384">
                  <c:v>1075</c:v>
                </c:pt>
                <c:pt idx="385">
                  <c:v>1078</c:v>
                </c:pt>
                <c:pt idx="386">
                  <c:v>1073</c:v>
                </c:pt>
                <c:pt idx="387">
                  <c:v>1073</c:v>
                </c:pt>
                <c:pt idx="388">
                  <c:v>1068</c:v>
                </c:pt>
                <c:pt idx="389">
                  <c:v>1068</c:v>
                </c:pt>
                <c:pt idx="390">
                  <c:v>1067</c:v>
                </c:pt>
                <c:pt idx="391">
                  <c:v>1069</c:v>
                </c:pt>
                <c:pt idx="392">
                  <c:v>1069</c:v>
                </c:pt>
                <c:pt idx="393">
                  <c:v>1069</c:v>
                </c:pt>
                <c:pt idx="394">
                  <c:v>1066</c:v>
                </c:pt>
                <c:pt idx="395">
                  <c:v>1069</c:v>
                </c:pt>
                <c:pt idx="396">
                  <c:v>1071</c:v>
                </c:pt>
                <c:pt idx="397">
                  <c:v>1072</c:v>
                </c:pt>
                <c:pt idx="398">
                  <c:v>1072</c:v>
                </c:pt>
                <c:pt idx="399">
                  <c:v>1067</c:v>
                </c:pt>
                <c:pt idx="400">
                  <c:v>1065</c:v>
                </c:pt>
                <c:pt idx="401">
                  <c:v>1062</c:v>
                </c:pt>
                <c:pt idx="402">
                  <c:v>1062</c:v>
                </c:pt>
                <c:pt idx="403">
                  <c:v>1062</c:v>
                </c:pt>
                <c:pt idx="404">
                  <c:v>1062</c:v>
                </c:pt>
                <c:pt idx="405">
                  <c:v>1107</c:v>
                </c:pt>
                <c:pt idx="406">
                  <c:v>1107</c:v>
                </c:pt>
                <c:pt idx="407">
                  <c:v>1129</c:v>
                </c:pt>
                <c:pt idx="408">
                  <c:v>1129</c:v>
                </c:pt>
                <c:pt idx="409">
                  <c:v>1140</c:v>
                </c:pt>
                <c:pt idx="410">
                  <c:v>1156</c:v>
                </c:pt>
                <c:pt idx="411">
                  <c:v>1160</c:v>
                </c:pt>
                <c:pt idx="412">
                  <c:v>1161</c:v>
                </c:pt>
                <c:pt idx="413">
                  <c:v>1161</c:v>
                </c:pt>
                <c:pt idx="414">
                  <c:v>1160</c:v>
                </c:pt>
                <c:pt idx="415">
                  <c:v>1158</c:v>
                </c:pt>
                <c:pt idx="416">
                  <c:v>1158</c:v>
                </c:pt>
                <c:pt idx="417">
                  <c:v>1158</c:v>
                </c:pt>
                <c:pt idx="418">
                  <c:v>1160</c:v>
                </c:pt>
                <c:pt idx="419">
                  <c:v>1164</c:v>
                </c:pt>
                <c:pt idx="420">
                  <c:v>1164</c:v>
                </c:pt>
                <c:pt idx="421">
                  <c:v>1166</c:v>
                </c:pt>
                <c:pt idx="422">
                  <c:v>1170</c:v>
                </c:pt>
                <c:pt idx="423">
                  <c:v>1219</c:v>
                </c:pt>
                <c:pt idx="424">
                  <c:v>1264</c:v>
                </c:pt>
                <c:pt idx="425">
                  <c:v>1272</c:v>
                </c:pt>
                <c:pt idx="426">
                  <c:v>1272</c:v>
                </c:pt>
                <c:pt idx="427">
                  <c:v>1309</c:v>
                </c:pt>
                <c:pt idx="428">
                  <c:v>1309</c:v>
                </c:pt>
                <c:pt idx="429">
                  <c:v>1319</c:v>
                </c:pt>
                <c:pt idx="430">
                  <c:v>1325</c:v>
                </c:pt>
                <c:pt idx="431">
                  <c:v>1326</c:v>
                </c:pt>
                <c:pt idx="432">
                  <c:v>1326</c:v>
                </c:pt>
                <c:pt idx="433">
                  <c:v>1343</c:v>
                </c:pt>
                <c:pt idx="434">
                  <c:v>1344</c:v>
                </c:pt>
                <c:pt idx="435">
                  <c:v>1344</c:v>
                </c:pt>
                <c:pt idx="436">
                  <c:v>1344</c:v>
                </c:pt>
                <c:pt idx="437">
                  <c:v>1348</c:v>
                </c:pt>
                <c:pt idx="438">
                  <c:v>1353</c:v>
                </c:pt>
                <c:pt idx="439">
                  <c:v>1353</c:v>
                </c:pt>
                <c:pt idx="440">
                  <c:v>1355</c:v>
                </c:pt>
                <c:pt idx="441">
                  <c:v>1420</c:v>
                </c:pt>
                <c:pt idx="442">
                  <c:v>1422</c:v>
                </c:pt>
                <c:pt idx="443">
                  <c:v>1430</c:v>
                </c:pt>
                <c:pt idx="444">
                  <c:v>1430</c:v>
                </c:pt>
                <c:pt idx="445">
                  <c:v>1452</c:v>
                </c:pt>
                <c:pt idx="446">
                  <c:v>1452</c:v>
                </c:pt>
                <c:pt idx="447">
                  <c:v>1450</c:v>
                </c:pt>
                <c:pt idx="448">
                  <c:v>1450</c:v>
                </c:pt>
                <c:pt idx="449">
                  <c:v>1448</c:v>
                </c:pt>
                <c:pt idx="450">
                  <c:v>1448</c:v>
                </c:pt>
                <c:pt idx="451">
                  <c:v>1448</c:v>
                </c:pt>
                <c:pt idx="452">
                  <c:v>1448</c:v>
                </c:pt>
                <c:pt idx="453">
                  <c:v>1449</c:v>
                </c:pt>
                <c:pt idx="454">
                  <c:v>1454</c:v>
                </c:pt>
                <c:pt idx="455">
                  <c:v>1423</c:v>
                </c:pt>
                <c:pt idx="456">
                  <c:v>1423</c:v>
                </c:pt>
                <c:pt idx="457">
                  <c:v>1425</c:v>
                </c:pt>
                <c:pt idx="458">
                  <c:v>1425</c:v>
                </c:pt>
                <c:pt idx="459">
                  <c:v>1423</c:v>
                </c:pt>
                <c:pt idx="460">
                  <c:v>1426</c:v>
                </c:pt>
                <c:pt idx="461">
                  <c:v>1432</c:v>
                </c:pt>
                <c:pt idx="462">
                  <c:v>1433</c:v>
                </c:pt>
                <c:pt idx="463">
                  <c:v>1438</c:v>
                </c:pt>
                <c:pt idx="464">
                  <c:v>1439</c:v>
                </c:pt>
                <c:pt idx="465">
                  <c:v>1438</c:v>
                </c:pt>
                <c:pt idx="466">
                  <c:v>1439</c:v>
                </c:pt>
                <c:pt idx="467">
                  <c:v>1441</c:v>
                </c:pt>
                <c:pt idx="468">
                  <c:v>1440</c:v>
                </c:pt>
                <c:pt idx="469">
                  <c:v>1440</c:v>
                </c:pt>
                <c:pt idx="470">
                  <c:v>1440</c:v>
                </c:pt>
                <c:pt idx="471">
                  <c:v>1440</c:v>
                </c:pt>
                <c:pt idx="472">
                  <c:v>1438</c:v>
                </c:pt>
                <c:pt idx="473">
                  <c:v>1438</c:v>
                </c:pt>
                <c:pt idx="474">
                  <c:v>1438</c:v>
                </c:pt>
                <c:pt idx="475">
                  <c:v>1436</c:v>
                </c:pt>
                <c:pt idx="476">
                  <c:v>1441</c:v>
                </c:pt>
                <c:pt idx="477">
                  <c:v>1441</c:v>
                </c:pt>
                <c:pt idx="478">
                  <c:v>1419</c:v>
                </c:pt>
                <c:pt idx="479">
                  <c:v>1418</c:v>
                </c:pt>
                <c:pt idx="480">
                  <c:v>1399</c:v>
                </c:pt>
                <c:pt idx="481">
                  <c:v>1399</c:v>
                </c:pt>
                <c:pt idx="482">
                  <c:v>1390</c:v>
                </c:pt>
                <c:pt idx="483">
                  <c:v>1388</c:v>
                </c:pt>
                <c:pt idx="484">
                  <c:v>1387</c:v>
                </c:pt>
                <c:pt idx="485">
                  <c:v>1379</c:v>
                </c:pt>
                <c:pt idx="486">
                  <c:v>1379</c:v>
                </c:pt>
                <c:pt idx="487">
                  <c:v>1379</c:v>
                </c:pt>
                <c:pt idx="488">
                  <c:v>1373</c:v>
                </c:pt>
                <c:pt idx="489">
                  <c:v>1372</c:v>
                </c:pt>
                <c:pt idx="490">
                  <c:v>1372</c:v>
                </c:pt>
                <c:pt idx="491">
                  <c:v>1370</c:v>
                </c:pt>
                <c:pt idx="492">
                  <c:v>1370</c:v>
                </c:pt>
                <c:pt idx="493">
                  <c:v>1370</c:v>
                </c:pt>
                <c:pt idx="494">
                  <c:v>1369</c:v>
                </c:pt>
                <c:pt idx="495">
                  <c:v>1369</c:v>
                </c:pt>
                <c:pt idx="496">
                  <c:v>1369</c:v>
                </c:pt>
                <c:pt idx="497">
                  <c:v>1369</c:v>
                </c:pt>
                <c:pt idx="498">
                  <c:v>1381</c:v>
                </c:pt>
                <c:pt idx="499">
                  <c:v>1381</c:v>
                </c:pt>
                <c:pt idx="500">
                  <c:v>1380</c:v>
                </c:pt>
                <c:pt idx="501">
                  <c:v>1380</c:v>
                </c:pt>
                <c:pt idx="502">
                  <c:v>1380</c:v>
                </c:pt>
                <c:pt idx="503">
                  <c:v>1379</c:v>
                </c:pt>
                <c:pt idx="504">
                  <c:v>1379</c:v>
                </c:pt>
                <c:pt idx="505">
                  <c:v>1378</c:v>
                </c:pt>
                <c:pt idx="506">
                  <c:v>1373</c:v>
                </c:pt>
                <c:pt idx="507">
                  <c:v>1363</c:v>
                </c:pt>
                <c:pt idx="508">
                  <c:v>1363</c:v>
                </c:pt>
                <c:pt idx="509">
                  <c:v>1364</c:v>
                </c:pt>
                <c:pt idx="510">
                  <c:v>1364</c:v>
                </c:pt>
                <c:pt idx="511">
                  <c:v>1363</c:v>
                </c:pt>
                <c:pt idx="512">
                  <c:v>1364</c:v>
                </c:pt>
                <c:pt idx="513">
                  <c:v>1365</c:v>
                </c:pt>
                <c:pt idx="514">
                  <c:v>1365</c:v>
                </c:pt>
                <c:pt idx="515">
                  <c:v>1365</c:v>
                </c:pt>
                <c:pt idx="516">
                  <c:v>1365</c:v>
                </c:pt>
                <c:pt idx="517">
                  <c:v>1360</c:v>
                </c:pt>
                <c:pt idx="518">
                  <c:v>1361</c:v>
                </c:pt>
                <c:pt idx="519">
                  <c:v>1360</c:v>
                </c:pt>
                <c:pt idx="520">
                  <c:v>1360</c:v>
                </c:pt>
                <c:pt idx="521">
                  <c:v>1316</c:v>
                </c:pt>
                <c:pt idx="522">
                  <c:v>1294</c:v>
                </c:pt>
                <c:pt idx="523">
                  <c:v>1294</c:v>
                </c:pt>
                <c:pt idx="524">
                  <c:v>1294</c:v>
                </c:pt>
                <c:pt idx="525">
                  <c:v>1294</c:v>
                </c:pt>
                <c:pt idx="526">
                  <c:v>1293</c:v>
                </c:pt>
                <c:pt idx="527">
                  <c:v>1292</c:v>
                </c:pt>
                <c:pt idx="528">
                  <c:v>1293</c:v>
                </c:pt>
                <c:pt idx="529">
                  <c:v>1293</c:v>
                </c:pt>
                <c:pt idx="530">
                  <c:v>1289</c:v>
                </c:pt>
                <c:pt idx="531">
                  <c:v>1252</c:v>
                </c:pt>
                <c:pt idx="532">
                  <c:v>1198</c:v>
                </c:pt>
                <c:pt idx="533">
                  <c:v>1198</c:v>
                </c:pt>
                <c:pt idx="534">
                  <c:v>1191</c:v>
                </c:pt>
                <c:pt idx="535">
                  <c:v>1191</c:v>
                </c:pt>
                <c:pt idx="536">
                  <c:v>1188</c:v>
                </c:pt>
                <c:pt idx="537">
                  <c:v>1187</c:v>
                </c:pt>
                <c:pt idx="538">
                  <c:v>1180</c:v>
                </c:pt>
                <c:pt idx="539">
                  <c:v>1150</c:v>
                </c:pt>
                <c:pt idx="540">
                  <c:v>1110</c:v>
                </c:pt>
                <c:pt idx="541">
                  <c:v>1070</c:v>
                </c:pt>
                <c:pt idx="542">
                  <c:v>1029</c:v>
                </c:pt>
                <c:pt idx="543">
                  <c:v>1025</c:v>
                </c:pt>
                <c:pt idx="544">
                  <c:v>958.4</c:v>
                </c:pt>
                <c:pt idx="545">
                  <c:v>957</c:v>
                </c:pt>
                <c:pt idx="546">
                  <c:v>826.2</c:v>
                </c:pt>
                <c:pt idx="547">
                  <c:v>826.2</c:v>
                </c:pt>
                <c:pt idx="548">
                  <c:v>763.3</c:v>
                </c:pt>
                <c:pt idx="549">
                  <c:v>653.79999999999995</c:v>
                </c:pt>
                <c:pt idx="550">
                  <c:v>642.29999999999995</c:v>
                </c:pt>
                <c:pt idx="551">
                  <c:v>587.70000000000005</c:v>
                </c:pt>
                <c:pt idx="552">
                  <c:v>555.4</c:v>
                </c:pt>
                <c:pt idx="553">
                  <c:v>469.7</c:v>
                </c:pt>
                <c:pt idx="554">
                  <c:v>437</c:v>
                </c:pt>
                <c:pt idx="555">
                  <c:v>393.5</c:v>
                </c:pt>
                <c:pt idx="556">
                  <c:v>361</c:v>
                </c:pt>
                <c:pt idx="557">
                  <c:v>308</c:v>
                </c:pt>
                <c:pt idx="558">
                  <c:v>326.5</c:v>
                </c:pt>
                <c:pt idx="559">
                  <c:v>327.2</c:v>
                </c:pt>
                <c:pt idx="560">
                  <c:v>329.5</c:v>
                </c:pt>
                <c:pt idx="561">
                  <c:v>333.1</c:v>
                </c:pt>
                <c:pt idx="562">
                  <c:v>343</c:v>
                </c:pt>
                <c:pt idx="563">
                  <c:v>347.3</c:v>
                </c:pt>
                <c:pt idx="564">
                  <c:v>347.8</c:v>
                </c:pt>
                <c:pt idx="565">
                  <c:v>353.3</c:v>
                </c:pt>
                <c:pt idx="566">
                  <c:v>365.2</c:v>
                </c:pt>
                <c:pt idx="567">
                  <c:v>368.7</c:v>
                </c:pt>
                <c:pt idx="568">
                  <c:v>368.7</c:v>
                </c:pt>
                <c:pt idx="569">
                  <c:v>379.3</c:v>
                </c:pt>
                <c:pt idx="570">
                  <c:v>392.4</c:v>
                </c:pt>
                <c:pt idx="571">
                  <c:v>399.9</c:v>
                </c:pt>
                <c:pt idx="572">
                  <c:v>400.8</c:v>
                </c:pt>
                <c:pt idx="573">
                  <c:v>401.1</c:v>
                </c:pt>
                <c:pt idx="574">
                  <c:v>414.4</c:v>
                </c:pt>
                <c:pt idx="575">
                  <c:v>415.5</c:v>
                </c:pt>
                <c:pt idx="576">
                  <c:v>415.6</c:v>
                </c:pt>
                <c:pt idx="577">
                  <c:v>464.7</c:v>
                </c:pt>
                <c:pt idx="578">
                  <c:v>464.8</c:v>
                </c:pt>
                <c:pt idx="579">
                  <c:v>464.8</c:v>
                </c:pt>
                <c:pt idx="580">
                  <c:v>481.9</c:v>
                </c:pt>
                <c:pt idx="581">
                  <c:v>490.2</c:v>
                </c:pt>
                <c:pt idx="582">
                  <c:v>492.3</c:v>
                </c:pt>
                <c:pt idx="583">
                  <c:v>506.6</c:v>
                </c:pt>
                <c:pt idx="584">
                  <c:v>511.5</c:v>
                </c:pt>
                <c:pt idx="585">
                  <c:v>522.1</c:v>
                </c:pt>
                <c:pt idx="586">
                  <c:v>534.5</c:v>
                </c:pt>
                <c:pt idx="587">
                  <c:v>538.20000000000005</c:v>
                </c:pt>
                <c:pt idx="588">
                  <c:v>538.20000000000005</c:v>
                </c:pt>
                <c:pt idx="589">
                  <c:v>540.6</c:v>
                </c:pt>
                <c:pt idx="590">
                  <c:v>544.29999999999995</c:v>
                </c:pt>
                <c:pt idx="591">
                  <c:v>547.20000000000005</c:v>
                </c:pt>
                <c:pt idx="592">
                  <c:v>547.20000000000005</c:v>
                </c:pt>
                <c:pt idx="593">
                  <c:v>552.4</c:v>
                </c:pt>
                <c:pt idx="594">
                  <c:v>552.4</c:v>
                </c:pt>
                <c:pt idx="595">
                  <c:v>563.6</c:v>
                </c:pt>
                <c:pt idx="596">
                  <c:v>569.79999999999995</c:v>
                </c:pt>
                <c:pt idx="597">
                  <c:v>581.5</c:v>
                </c:pt>
                <c:pt idx="598">
                  <c:v>589.70000000000005</c:v>
                </c:pt>
                <c:pt idx="599">
                  <c:v>590.20000000000005</c:v>
                </c:pt>
                <c:pt idx="600">
                  <c:v>590.20000000000005</c:v>
                </c:pt>
                <c:pt idx="601">
                  <c:v>590.20000000000005</c:v>
                </c:pt>
                <c:pt idx="602">
                  <c:v>590.20000000000005</c:v>
                </c:pt>
                <c:pt idx="603">
                  <c:v>590.6</c:v>
                </c:pt>
                <c:pt idx="604">
                  <c:v>590.6</c:v>
                </c:pt>
                <c:pt idx="605">
                  <c:v>590.5</c:v>
                </c:pt>
                <c:pt idx="606">
                  <c:v>587.79999999999995</c:v>
                </c:pt>
                <c:pt idx="607">
                  <c:v>588.5</c:v>
                </c:pt>
                <c:pt idx="608">
                  <c:v>590.79999999999995</c:v>
                </c:pt>
                <c:pt idx="609">
                  <c:v>591.9</c:v>
                </c:pt>
                <c:pt idx="610">
                  <c:v>591.70000000000005</c:v>
                </c:pt>
                <c:pt idx="611">
                  <c:v>591.5</c:v>
                </c:pt>
                <c:pt idx="612">
                  <c:v>587.1</c:v>
                </c:pt>
                <c:pt idx="613">
                  <c:v>581.79999999999995</c:v>
                </c:pt>
                <c:pt idx="614">
                  <c:v>583.5</c:v>
                </c:pt>
                <c:pt idx="615">
                  <c:v>590.29999999999995</c:v>
                </c:pt>
                <c:pt idx="616">
                  <c:v>590.70000000000005</c:v>
                </c:pt>
                <c:pt idx="617">
                  <c:v>590.70000000000005</c:v>
                </c:pt>
                <c:pt idx="618">
                  <c:v>593.70000000000005</c:v>
                </c:pt>
                <c:pt idx="619">
                  <c:v>592.70000000000005</c:v>
                </c:pt>
                <c:pt idx="620">
                  <c:v>595.4</c:v>
                </c:pt>
                <c:pt idx="621">
                  <c:v>595.4</c:v>
                </c:pt>
                <c:pt idx="622">
                  <c:v>592.79999999999995</c:v>
                </c:pt>
                <c:pt idx="623">
                  <c:v>592.20000000000005</c:v>
                </c:pt>
                <c:pt idx="624">
                  <c:v>591.4</c:v>
                </c:pt>
                <c:pt idx="625">
                  <c:v>588.79999999999995</c:v>
                </c:pt>
                <c:pt idx="626">
                  <c:v>591.70000000000005</c:v>
                </c:pt>
                <c:pt idx="627">
                  <c:v>593</c:v>
                </c:pt>
                <c:pt idx="628">
                  <c:v>592.9</c:v>
                </c:pt>
                <c:pt idx="629">
                  <c:v>594.1</c:v>
                </c:pt>
                <c:pt idx="630">
                  <c:v>593.20000000000005</c:v>
                </c:pt>
                <c:pt idx="631">
                  <c:v>593.20000000000005</c:v>
                </c:pt>
                <c:pt idx="632">
                  <c:v>592.9</c:v>
                </c:pt>
                <c:pt idx="633">
                  <c:v>589.5</c:v>
                </c:pt>
                <c:pt idx="634">
                  <c:v>588.79999999999995</c:v>
                </c:pt>
                <c:pt idx="635">
                  <c:v>565.79999999999995</c:v>
                </c:pt>
                <c:pt idx="636">
                  <c:v>565.5</c:v>
                </c:pt>
                <c:pt idx="637">
                  <c:v>561.79999999999995</c:v>
                </c:pt>
                <c:pt idx="638">
                  <c:v>556.5</c:v>
                </c:pt>
                <c:pt idx="639">
                  <c:v>553.5</c:v>
                </c:pt>
                <c:pt idx="640">
                  <c:v>491</c:v>
                </c:pt>
                <c:pt idx="641">
                  <c:v>495.1</c:v>
                </c:pt>
                <c:pt idx="642">
                  <c:v>481.8</c:v>
                </c:pt>
                <c:pt idx="643">
                  <c:v>486</c:v>
                </c:pt>
                <c:pt idx="644">
                  <c:v>493.7</c:v>
                </c:pt>
                <c:pt idx="645">
                  <c:v>511.3</c:v>
                </c:pt>
                <c:pt idx="646">
                  <c:v>513.4</c:v>
                </c:pt>
                <c:pt idx="647">
                  <c:v>513.4</c:v>
                </c:pt>
                <c:pt idx="648">
                  <c:v>512.1</c:v>
                </c:pt>
                <c:pt idx="649">
                  <c:v>511.8</c:v>
                </c:pt>
                <c:pt idx="650">
                  <c:v>522.4</c:v>
                </c:pt>
                <c:pt idx="651">
                  <c:v>531.20000000000005</c:v>
                </c:pt>
                <c:pt idx="652">
                  <c:v>532.70000000000005</c:v>
                </c:pt>
                <c:pt idx="653">
                  <c:v>552.20000000000005</c:v>
                </c:pt>
                <c:pt idx="654">
                  <c:v>553.6</c:v>
                </c:pt>
                <c:pt idx="655">
                  <c:v>553.6</c:v>
                </c:pt>
                <c:pt idx="656">
                  <c:v>559.6</c:v>
                </c:pt>
                <c:pt idx="657">
                  <c:v>560.29999999999995</c:v>
                </c:pt>
                <c:pt idx="658">
                  <c:v>572.20000000000005</c:v>
                </c:pt>
                <c:pt idx="659">
                  <c:v>586.70000000000005</c:v>
                </c:pt>
                <c:pt idx="660">
                  <c:v>586.70000000000005</c:v>
                </c:pt>
                <c:pt idx="661">
                  <c:v>617.20000000000005</c:v>
                </c:pt>
                <c:pt idx="662">
                  <c:v>617.20000000000005</c:v>
                </c:pt>
                <c:pt idx="663">
                  <c:v>618.1</c:v>
                </c:pt>
                <c:pt idx="664">
                  <c:v>613.5</c:v>
                </c:pt>
                <c:pt idx="665">
                  <c:v>614.4</c:v>
                </c:pt>
                <c:pt idx="666">
                  <c:v>611.9</c:v>
                </c:pt>
                <c:pt idx="667">
                  <c:v>611.70000000000005</c:v>
                </c:pt>
                <c:pt idx="668">
                  <c:v>613.6</c:v>
                </c:pt>
                <c:pt idx="669">
                  <c:v>635.29999999999995</c:v>
                </c:pt>
                <c:pt idx="670">
                  <c:v>634.4</c:v>
                </c:pt>
                <c:pt idx="671">
                  <c:v>637.29999999999995</c:v>
                </c:pt>
                <c:pt idx="672">
                  <c:v>641.20000000000005</c:v>
                </c:pt>
                <c:pt idx="673">
                  <c:v>642</c:v>
                </c:pt>
                <c:pt idx="674">
                  <c:v>651.6</c:v>
                </c:pt>
                <c:pt idx="675">
                  <c:v>671.9</c:v>
                </c:pt>
                <c:pt idx="676">
                  <c:v>707.4</c:v>
                </c:pt>
                <c:pt idx="677">
                  <c:v>708.2</c:v>
                </c:pt>
                <c:pt idx="678">
                  <c:v>722</c:v>
                </c:pt>
                <c:pt idx="679">
                  <c:v>723.7</c:v>
                </c:pt>
                <c:pt idx="680">
                  <c:v>724.3</c:v>
                </c:pt>
                <c:pt idx="681">
                  <c:v>724.9</c:v>
                </c:pt>
                <c:pt idx="682">
                  <c:v>722.6</c:v>
                </c:pt>
                <c:pt idx="683">
                  <c:v>719.1</c:v>
                </c:pt>
                <c:pt idx="684">
                  <c:v>718.5</c:v>
                </c:pt>
                <c:pt idx="685">
                  <c:v>717.8</c:v>
                </c:pt>
                <c:pt idx="686">
                  <c:v>715.3</c:v>
                </c:pt>
                <c:pt idx="687">
                  <c:v>714</c:v>
                </c:pt>
                <c:pt idx="688">
                  <c:v>710.5</c:v>
                </c:pt>
                <c:pt idx="689">
                  <c:v>705.9</c:v>
                </c:pt>
                <c:pt idx="690">
                  <c:v>702</c:v>
                </c:pt>
                <c:pt idx="691">
                  <c:v>702.8</c:v>
                </c:pt>
                <c:pt idx="692">
                  <c:v>703</c:v>
                </c:pt>
                <c:pt idx="693">
                  <c:v>700.2</c:v>
                </c:pt>
                <c:pt idx="694">
                  <c:v>689.3</c:v>
                </c:pt>
                <c:pt idx="695">
                  <c:v>689.9</c:v>
                </c:pt>
                <c:pt idx="696">
                  <c:v>684.7</c:v>
                </c:pt>
                <c:pt idx="697">
                  <c:v>639.4</c:v>
                </c:pt>
                <c:pt idx="698">
                  <c:v>639.4</c:v>
                </c:pt>
                <c:pt idx="699">
                  <c:v>639.4</c:v>
                </c:pt>
                <c:pt idx="700">
                  <c:v>596.20000000000005</c:v>
                </c:pt>
                <c:pt idx="701">
                  <c:v>544.70000000000005</c:v>
                </c:pt>
                <c:pt idx="702">
                  <c:v>535.79999999999995</c:v>
                </c:pt>
                <c:pt idx="703">
                  <c:v>528.9</c:v>
                </c:pt>
                <c:pt idx="704">
                  <c:v>497.1</c:v>
                </c:pt>
                <c:pt idx="705">
                  <c:v>464.7</c:v>
                </c:pt>
                <c:pt idx="706">
                  <c:v>448.5</c:v>
                </c:pt>
                <c:pt idx="707">
                  <c:v>404.9</c:v>
                </c:pt>
                <c:pt idx="708">
                  <c:v>371</c:v>
                </c:pt>
                <c:pt idx="709">
                  <c:v>359.9</c:v>
                </c:pt>
                <c:pt idx="710">
                  <c:v>327.3</c:v>
                </c:pt>
                <c:pt idx="711">
                  <c:v>320.5</c:v>
                </c:pt>
                <c:pt idx="712">
                  <c:v>317.8</c:v>
                </c:pt>
                <c:pt idx="713">
                  <c:v>260.8</c:v>
                </c:pt>
                <c:pt idx="714">
                  <c:v>256.5</c:v>
                </c:pt>
                <c:pt idx="715">
                  <c:v>224.3</c:v>
                </c:pt>
                <c:pt idx="716">
                  <c:v>218.3</c:v>
                </c:pt>
                <c:pt idx="717">
                  <c:v>173.7</c:v>
                </c:pt>
                <c:pt idx="718">
                  <c:v>165</c:v>
                </c:pt>
                <c:pt idx="719">
                  <c:v>165.7</c:v>
                </c:pt>
                <c:pt idx="720">
                  <c:v>172.4</c:v>
                </c:pt>
                <c:pt idx="721">
                  <c:v>170.2</c:v>
                </c:pt>
                <c:pt idx="722">
                  <c:v>133.4</c:v>
                </c:pt>
                <c:pt idx="723">
                  <c:v>147</c:v>
                </c:pt>
                <c:pt idx="724">
                  <c:v>150.9</c:v>
                </c:pt>
                <c:pt idx="725">
                  <c:v>84.55</c:v>
                </c:pt>
                <c:pt idx="726">
                  <c:v>111</c:v>
                </c:pt>
                <c:pt idx="727">
                  <c:v>124.3</c:v>
                </c:pt>
                <c:pt idx="728">
                  <c:v>52.17</c:v>
                </c:pt>
                <c:pt idx="729">
                  <c:v>12.83</c:v>
                </c:pt>
                <c:pt idx="730">
                  <c:v>12.18</c:v>
                </c:pt>
                <c:pt idx="731">
                  <c:v>-8.83</c:v>
                </c:pt>
                <c:pt idx="732">
                  <c:v>-127.54</c:v>
                </c:pt>
                <c:pt idx="733">
                  <c:v>-120.23</c:v>
                </c:pt>
                <c:pt idx="734">
                  <c:v>-24.09</c:v>
                </c:pt>
                <c:pt idx="735">
                  <c:v>-59.11</c:v>
                </c:pt>
                <c:pt idx="736">
                  <c:v>-58.42</c:v>
                </c:pt>
                <c:pt idx="737">
                  <c:v>62.01</c:v>
                </c:pt>
                <c:pt idx="738">
                  <c:v>39.21</c:v>
                </c:pt>
                <c:pt idx="739">
                  <c:v>27.82</c:v>
                </c:pt>
                <c:pt idx="740">
                  <c:v>17.7</c:v>
                </c:pt>
                <c:pt idx="741">
                  <c:v>-47.81</c:v>
                </c:pt>
                <c:pt idx="742">
                  <c:v>-75.790000000000006</c:v>
                </c:pt>
                <c:pt idx="743">
                  <c:v>-75.790000000000006</c:v>
                </c:pt>
                <c:pt idx="744">
                  <c:v>-38.44</c:v>
                </c:pt>
                <c:pt idx="745">
                  <c:v>-14.87</c:v>
                </c:pt>
                <c:pt idx="746">
                  <c:v>-34.75</c:v>
                </c:pt>
                <c:pt idx="747">
                  <c:v>-34.75</c:v>
                </c:pt>
                <c:pt idx="748">
                  <c:v>-38.17</c:v>
                </c:pt>
                <c:pt idx="749">
                  <c:v>-41.89</c:v>
                </c:pt>
                <c:pt idx="750">
                  <c:v>-42.59</c:v>
                </c:pt>
                <c:pt idx="751">
                  <c:v>-31.71</c:v>
                </c:pt>
                <c:pt idx="752">
                  <c:v>-258.94</c:v>
                </c:pt>
                <c:pt idx="753">
                  <c:v>-258.94</c:v>
                </c:pt>
                <c:pt idx="754">
                  <c:v>219.4</c:v>
                </c:pt>
                <c:pt idx="755">
                  <c:v>234</c:v>
                </c:pt>
                <c:pt idx="756">
                  <c:v>220.5</c:v>
                </c:pt>
                <c:pt idx="757">
                  <c:v>80.319999999999993</c:v>
                </c:pt>
                <c:pt idx="758">
                  <c:v>185.7</c:v>
                </c:pt>
                <c:pt idx="759">
                  <c:v>465.5</c:v>
                </c:pt>
                <c:pt idx="760">
                  <c:v>583.29999999999995</c:v>
                </c:pt>
                <c:pt idx="761">
                  <c:v>560.9</c:v>
                </c:pt>
                <c:pt idx="762">
                  <c:v>563.29999999999995</c:v>
                </c:pt>
                <c:pt idx="763">
                  <c:v>577.29999999999995</c:v>
                </c:pt>
                <c:pt idx="764">
                  <c:v>664.6</c:v>
                </c:pt>
                <c:pt idx="765">
                  <c:v>656.7</c:v>
                </c:pt>
                <c:pt idx="766">
                  <c:v>779.9</c:v>
                </c:pt>
                <c:pt idx="767">
                  <c:v>795.1</c:v>
                </c:pt>
                <c:pt idx="768">
                  <c:v>797.3</c:v>
                </c:pt>
                <c:pt idx="769">
                  <c:v>798.1</c:v>
                </c:pt>
                <c:pt idx="770">
                  <c:v>841.8</c:v>
                </c:pt>
                <c:pt idx="771">
                  <c:v>850.8</c:v>
                </c:pt>
                <c:pt idx="772">
                  <c:v>866.4</c:v>
                </c:pt>
                <c:pt idx="773">
                  <c:v>821.9</c:v>
                </c:pt>
                <c:pt idx="774">
                  <c:v>820.4</c:v>
                </c:pt>
                <c:pt idx="775">
                  <c:v>850.1</c:v>
                </c:pt>
                <c:pt idx="776">
                  <c:v>839.9</c:v>
                </c:pt>
                <c:pt idx="777">
                  <c:v>849.4</c:v>
                </c:pt>
                <c:pt idx="778">
                  <c:v>855.4</c:v>
                </c:pt>
                <c:pt idx="779">
                  <c:v>848</c:v>
                </c:pt>
                <c:pt idx="780">
                  <c:v>916.9</c:v>
                </c:pt>
                <c:pt idx="781">
                  <c:v>931</c:v>
                </c:pt>
                <c:pt idx="782">
                  <c:v>992.1</c:v>
                </c:pt>
                <c:pt idx="783">
                  <c:v>970.45</c:v>
                </c:pt>
                <c:pt idx="784">
                  <c:v>967.02</c:v>
                </c:pt>
                <c:pt idx="785">
                  <c:v>952.48</c:v>
                </c:pt>
                <c:pt idx="786">
                  <c:v>998.18</c:v>
                </c:pt>
                <c:pt idx="787">
                  <c:v>998.43</c:v>
                </c:pt>
                <c:pt idx="788">
                  <c:v>1037.3399999999999</c:v>
                </c:pt>
                <c:pt idx="789">
                  <c:v>1005.55</c:v>
                </c:pt>
                <c:pt idx="790">
                  <c:v>1005.99</c:v>
                </c:pt>
                <c:pt idx="791">
                  <c:v>1024.5899999999999</c:v>
                </c:pt>
                <c:pt idx="792">
                  <c:v>1025.54</c:v>
                </c:pt>
                <c:pt idx="793">
                  <c:v>1025.53</c:v>
                </c:pt>
                <c:pt idx="794">
                  <c:v>954.53</c:v>
                </c:pt>
                <c:pt idx="795">
                  <c:v>858.27</c:v>
                </c:pt>
                <c:pt idx="796">
                  <c:v>920.55</c:v>
                </c:pt>
                <c:pt idx="797">
                  <c:v>898.42</c:v>
                </c:pt>
                <c:pt idx="798">
                  <c:v>815.92</c:v>
                </c:pt>
                <c:pt idx="799">
                  <c:v>818.14</c:v>
                </c:pt>
                <c:pt idx="800">
                  <c:v>816.07</c:v>
                </c:pt>
                <c:pt idx="801">
                  <c:v>833.33</c:v>
                </c:pt>
                <c:pt idx="802">
                  <c:v>843</c:v>
                </c:pt>
                <c:pt idx="803">
                  <c:v>844.05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湿法涂布制双铜纸毛利润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cat>
            <c:strRef>
              <c:f>Sheet1!$A$2:$A$805</c:f>
              <c:strCache>
                <c:ptCount val="804"/>
                <c:pt idx="0">
                  <c:v>2018-01-02</c:v>
                </c:pt>
                <c:pt idx="1">
                  <c:v>2018-01-03</c:v>
                </c:pt>
                <c:pt idx="2">
                  <c:v>2018-01-04</c:v>
                </c:pt>
                <c:pt idx="3">
                  <c:v>2018-01-05</c:v>
                </c:pt>
                <c:pt idx="4">
                  <c:v>2018-01-08</c:v>
                </c:pt>
                <c:pt idx="5">
                  <c:v>2018-01-09</c:v>
                </c:pt>
                <c:pt idx="6">
                  <c:v>2018-01-10</c:v>
                </c:pt>
                <c:pt idx="7">
                  <c:v>2018-01-11</c:v>
                </c:pt>
                <c:pt idx="8">
                  <c:v>2018-01-12</c:v>
                </c:pt>
                <c:pt idx="9">
                  <c:v>2018-01-15</c:v>
                </c:pt>
                <c:pt idx="10">
                  <c:v>2018-01-16</c:v>
                </c:pt>
                <c:pt idx="11">
                  <c:v>2018-01-17</c:v>
                </c:pt>
                <c:pt idx="12">
                  <c:v>2018-01-18</c:v>
                </c:pt>
                <c:pt idx="13">
                  <c:v>2018-01-19</c:v>
                </c:pt>
                <c:pt idx="14">
                  <c:v>2018-01-22</c:v>
                </c:pt>
                <c:pt idx="15">
                  <c:v>2018-01-23</c:v>
                </c:pt>
                <c:pt idx="16">
                  <c:v>2018-01-24</c:v>
                </c:pt>
                <c:pt idx="17">
                  <c:v>2018-01-25</c:v>
                </c:pt>
                <c:pt idx="18">
                  <c:v>2018-01-26</c:v>
                </c:pt>
                <c:pt idx="19">
                  <c:v>2018-01-29</c:v>
                </c:pt>
                <c:pt idx="20">
                  <c:v>2018-01-30</c:v>
                </c:pt>
                <c:pt idx="21">
                  <c:v>2018-01-31</c:v>
                </c:pt>
                <c:pt idx="22">
                  <c:v>2018-02-01</c:v>
                </c:pt>
                <c:pt idx="23">
                  <c:v>2018-02-02</c:v>
                </c:pt>
                <c:pt idx="24">
                  <c:v>2018-02-05</c:v>
                </c:pt>
                <c:pt idx="25">
                  <c:v>2018-02-06</c:v>
                </c:pt>
                <c:pt idx="26">
                  <c:v>2018-02-07</c:v>
                </c:pt>
                <c:pt idx="27">
                  <c:v>2018-02-08</c:v>
                </c:pt>
                <c:pt idx="28">
                  <c:v>2018-02-09</c:v>
                </c:pt>
                <c:pt idx="29">
                  <c:v>2018-02-22</c:v>
                </c:pt>
                <c:pt idx="30">
                  <c:v>2018-02-23</c:v>
                </c:pt>
                <c:pt idx="31">
                  <c:v>2018-02-26</c:v>
                </c:pt>
                <c:pt idx="32">
                  <c:v>2018-02-27</c:v>
                </c:pt>
                <c:pt idx="33">
                  <c:v>2018-02-28</c:v>
                </c:pt>
                <c:pt idx="34">
                  <c:v>2018-03-01</c:v>
                </c:pt>
                <c:pt idx="35">
                  <c:v>2018-03-02</c:v>
                </c:pt>
                <c:pt idx="36">
                  <c:v>2018-03-05</c:v>
                </c:pt>
                <c:pt idx="37">
                  <c:v>2018-03-06</c:v>
                </c:pt>
                <c:pt idx="38">
                  <c:v>2018-03-07</c:v>
                </c:pt>
                <c:pt idx="39">
                  <c:v>2018-03-08</c:v>
                </c:pt>
                <c:pt idx="40">
                  <c:v>2018-03-09</c:v>
                </c:pt>
                <c:pt idx="41">
                  <c:v>2018-03-12</c:v>
                </c:pt>
                <c:pt idx="42">
                  <c:v>2018-03-13</c:v>
                </c:pt>
                <c:pt idx="43">
                  <c:v>2018-03-14</c:v>
                </c:pt>
                <c:pt idx="44">
                  <c:v>2018-03-15</c:v>
                </c:pt>
                <c:pt idx="45">
                  <c:v>2018-03-16</c:v>
                </c:pt>
                <c:pt idx="46">
                  <c:v>2018-03-19</c:v>
                </c:pt>
                <c:pt idx="47">
                  <c:v>2018-03-20</c:v>
                </c:pt>
                <c:pt idx="48">
                  <c:v>2018-03-21</c:v>
                </c:pt>
                <c:pt idx="49">
                  <c:v>2018-03-22</c:v>
                </c:pt>
                <c:pt idx="50">
                  <c:v>2018-03-23</c:v>
                </c:pt>
                <c:pt idx="51">
                  <c:v>2018-03-26</c:v>
                </c:pt>
                <c:pt idx="52">
                  <c:v>2018-03-27</c:v>
                </c:pt>
                <c:pt idx="53">
                  <c:v>2018-03-28</c:v>
                </c:pt>
                <c:pt idx="54">
                  <c:v>2018-03-29</c:v>
                </c:pt>
                <c:pt idx="55">
                  <c:v>2018-03-30</c:v>
                </c:pt>
                <c:pt idx="56">
                  <c:v>2018-04-02</c:v>
                </c:pt>
                <c:pt idx="57">
                  <c:v>2018-04-03</c:v>
                </c:pt>
                <c:pt idx="58">
                  <c:v>2018-04-04</c:v>
                </c:pt>
                <c:pt idx="59">
                  <c:v>2018-04-09</c:v>
                </c:pt>
                <c:pt idx="60">
                  <c:v>2018-04-10</c:v>
                </c:pt>
                <c:pt idx="61">
                  <c:v>2018-04-11</c:v>
                </c:pt>
                <c:pt idx="62">
                  <c:v>2018-04-12</c:v>
                </c:pt>
                <c:pt idx="63">
                  <c:v>2018-04-13</c:v>
                </c:pt>
                <c:pt idx="64">
                  <c:v>2018-04-16</c:v>
                </c:pt>
                <c:pt idx="65">
                  <c:v>2018-04-17</c:v>
                </c:pt>
                <c:pt idx="66">
                  <c:v>2018-04-18</c:v>
                </c:pt>
                <c:pt idx="67">
                  <c:v>2018-04-19</c:v>
                </c:pt>
                <c:pt idx="68">
                  <c:v>2018-04-20</c:v>
                </c:pt>
                <c:pt idx="69">
                  <c:v>2018-04-23</c:v>
                </c:pt>
                <c:pt idx="70">
                  <c:v>2018-04-24</c:v>
                </c:pt>
                <c:pt idx="71">
                  <c:v>2018-04-25</c:v>
                </c:pt>
                <c:pt idx="72">
                  <c:v>2018-04-26</c:v>
                </c:pt>
                <c:pt idx="73">
                  <c:v>2018-04-27</c:v>
                </c:pt>
                <c:pt idx="74">
                  <c:v>2018-05-02</c:v>
                </c:pt>
                <c:pt idx="75">
                  <c:v>2018-05-03</c:v>
                </c:pt>
                <c:pt idx="76">
                  <c:v>2018-05-04</c:v>
                </c:pt>
                <c:pt idx="77">
                  <c:v>2018-05-07</c:v>
                </c:pt>
                <c:pt idx="78">
                  <c:v>2018-05-08</c:v>
                </c:pt>
                <c:pt idx="79">
                  <c:v>2018-05-09</c:v>
                </c:pt>
                <c:pt idx="80">
                  <c:v>2018-05-10</c:v>
                </c:pt>
                <c:pt idx="81">
                  <c:v>2018-05-11</c:v>
                </c:pt>
                <c:pt idx="82">
                  <c:v>2018-05-14</c:v>
                </c:pt>
                <c:pt idx="83">
                  <c:v>2018-05-15</c:v>
                </c:pt>
                <c:pt idx="84">
                  <c:v>2018-05-16</c:v>
                </c:pt>
                <c:pt idx="85">
                  <c:v>2018-05-17</c:v>
                </c:pt>
                <c:pt idx="86">
                  <c:v>2018-05-18</c:v>
                </c:pt>
                <c:pt idx="87">
                  <c:v>2018-05-21</c:v>
                </c:pt>
                <c:pt idx="88">
                  <c:v>2018-05-22</c:v>
                </c:pt>
                <c:pt idx="89">
                  <c:v>2018-05-23</c:v>
                </c:pt>
                <c:pt idx="90">
                  <c:v>2018-05-24</c:v>
                </c:pt>
                <c:pt idx="91">
                  <c:v>2018-05-25</c:v>
                </c:pt>
                <c:pt idx="92">
                  <c:v>2018-05-28</c:v>
                </c:pt>
                <c:pt idx="93">
                  <c:v>2018-05-29</c:v>
                </c:pt>
                <c:pt idx="94">
                  <c:v>2018-05-30</c:v>
                </c:pt>
                <c:pt idx="95">
                  <c:v>2018-05-31</c:v>
                </c:pt>
                <c:pt idx="96">
                  <c:v>2018-06-01</c:v>
                </c:pt>
                <c:pt idx="97">
                  <c:v>2018-06-04</c:v>
                </c:pt>
                <c:pt idx="98">
                  <c:v>2018-06-05</c:v>
                </c:pt>
                <c:pt idx="99">
                  <c:v>2018-06-06</c:v>
                </c:pt>
                <c:pt idx="100">
                  <c:v>2018-06-07</c:v>
                </c:pt>
                <c:pt idx="101">
                  <c:v>2018-06-08</c:v>
                </c:pt>
                <c:pt idx="102">
                  <c:v>2018-06-11</c:v>
                </c:pt>
                <c:pt idx="103">
                  <c:v>2018-06-12</c:v>
                </c:pt>
                <c:pt idx="104">
                  <c:v>2018-06-13</c:v>
                </c:pt>
                <c:pt idx="105">
                  <c:v>2018-06-14</c:v>
                </c:pt>
                <c:pt idx="106">
                  <c:v>2018-06-15</c:v>
                </c:pt>
                <c:pt idx="107">
                  <c:v>2018-06-19</c:v>
                </c:pt>
                <c:pt idx="108">
                  <c:v>2018-06-20</c:v>
                </c:pt>
                <c:pt idx="109">
                  <c:v>2018-06-21</c:v>
                </c:pt>
                <c:pt idx="110">
                  <c:v>2018-06-22</c:v>
                </c:pt>
                <c:pt idx="111">
                  <c:v>2018-06-25</c:v>
                </c:pt>
                <c:pt idx="112">
                  <c:v>2018-06-26</c:v>
                </c:pt>
                <c:pt idx="113">
                  <c:v>2018-06-27</c:v>
                </c:pt>
                <c:pt idx="114">
                  <c:v>2018-06-28</c:v>
                </c:pt>
                <c:pt idx="115">
                  <c:v>2018-06-29</c:v>
                </c:pt>
                <c:pt idx="116">
                  <c:v>2018-07-02</c:v>
                </c:pt>
                <c:pt idx="117">
                  <c:v>2018-07-03</c:v>
                </c:pt>
                <c:pt idx="118">
                  <c:v>2018-07-04</c:v>
                </c:pt>
                <c:pt idx="119">
                  <c:v>2018-07-05</c:v>
                </c:pt>
                <c:pt idx="120">
                  <c:v>2018-07-06</c:v>
                </c:pt>
                <c:pt idx="121">
                  <c:v>2018-07-09</c:v>
                </c:pt>
                <c:pt idx="122">
                  <c:v>2018-07-10</c:v>
                </c:pt>
                <c:pt idx="123">
                  <c:v>2018-07-11</c:v>
                </c:pt>
                <c:pt idx="124">
                  <c:v>2018-07-12</c:v>
                </c:pt>
                <c:pt idx="125">
                  <c:v>2018-07-13</c:v>
                </c:pt>
                <c:pt idx="126">
                  <c:v>2018-07-16</c:v>
                </c:pt>
                <c:pt idx="127">
                  <c:v>2018-07-17</c:v>
                </c:pt>
                <c:pt idx="128">
                  <c:v>2018-07-18</c:v>
                </c:pt>
                <c:pt idx="129">
                  <c:v>2018-07-19</c:v>
                </c:pt>
                <c:pt idx="130">
                  <c:v>2018-07-20</c:v>
                </c:pt>
                <c:pt idx="131">
                  <c:v>2018-07-23</c:v>
                </c:pt>
                <c:pt idx="132">
                  <c:v>2018-07-24</c:v>
                </c:pt>
                <c:pt idx="133">
                  <c:v>2018-07-25</c:v>
                </c:pt>
                <c:pt idx="134">
                  <c:v>2018-07-26</c:v>
                </c:pt>
                <c:pt idx="135">
                  <c:v>2018-07-27</c:v>
                </c:pt>
                <c:pt idx="136">
                  <c:v>2018-07-30</c:v>
                </c:pt>
                <c:pt idx="137">
                  <c:v>2018-07-31</c:v>
                </c:pt>
                <c:pt idx="138">
                  <c:v>2018-08-01</c:v>
                </c:pt>
                <c:pt idx="139">
                  <c:v>2018-08-02</c:v>
                </c:pt>
                <c:pt idx="140">
                  <c:v>2018-08-03</c:v>
                </c:pt>
                <c:pt idx="141">
                  <c:v>2018-08-06</c:v>
                </c:pt>
                <c:pt idx="142">
                  <c:v>2018-08-07</c:v>
                </c:pt>
                <c:pt idx="143">
                  <c:v>2018-08-08</c:v>
                </c:pt>
                <c:pt idx="144">
                  <c:v>2018-08-09</c:v>
                </c:pt>
                <c:pt idx="145">
                  <c:v>2018-08-10</c:v>
                </c:pt>
                <c:pt idx="146">
                  <c:v>2018-08-13</c:v>
                </c:pt>
                <c:pt idx="147">
                  <c:v>2018-08-14</c:v>
                </c:pt>
                <c:pt idx="148">
                  <c:v>2018-08-15</c:v>
                </c:pt>
                <c:pt idx="149">
                  <c:v>2018-08-16</c:v>
                </c:pt>
                <c:pt idx="150">
                  <c:v>2018-08-17</c:v>
                </c:pt>
                <c:pt idx="151">
                  <c:v>2018-08-20</c:v>
                </c:pt>
                <c:pt idx="152">
                  <c:v>2018-08-21</c:v>
                </c:pt>
                <c:pt idx="153">
                  <c:v>2018-08-22</c:v>
                </c:pt>
                <c:pt idx="154">
                  <c:v>2018-08-23</c:v>
                </c:pt>
                <c:pt idx="155">
                  <c:v>2018-08-24</c:v>
                </c:pt>
                <c:pt idx="156">
                  <c:v>2018-08-27</c:v>
                </c:pt>
                <c:pt idx="157">
                  <c:v>2018-08-28</c:v>
                </c:pt>
                <c:pt idx="158">
                  <c:v>2018-08-29</c:v>
                </c:pt>
                <c:pt idx="159">
                  <c:v>2018-08-30</c:v>
                </c:pt>
                <c:pt idx="160">
                  <c:v>2018-08-31</c:v>
                </c:pt>
                <c:pt idx="161">
                  <c:v>2018-09-03</c:v>
                </c:pt>
                <c:pt idx="162">
                  <c:v>2018-09-04</c:v>
                </c:pt>
                <c:pt idx="163">
                  <c:v>2018-09-05</c:v>
                </c:pt>
                <c:pt idx="164">
                  <c:v>2018-09-06</c:v>
                </c:pt>
                <c:pt idx="165">
                  <c:v>2018-09-07</c:v>
                </c:pt>
                <c:pt idx="166">
                  <c:v>2018-09-10</c:v>
                </c:pt>
                <c:pt idx="167">
                  <c:v>2018-09-11</c:v>
                </c:pt>
                <c:pt idx="168">
                  <c:v>2018-09-12</c:v>
                </c:pt>
                <c:pt idx="169">
                  <c:v>2018-09-13</c:v>
                </c:pt>
                <c:pt idx="170">
                  <c:v>2018-09-14</c:v>
                </c:pt>
                <c:pt idx="171">
                  <c:v>2018-09-17</c:v>
                </c:pt>
                <c:pt idx="172">
                  <c:v>2018-09-18</c:v>
                </c:pt>
                <c:pt idx="173">
                  <c:v>2018-09-19</c:v>
                </c:pt>
                <c:pt idx="174">
                  <c:v>2018-09-20</c:v>
                </c:pt>
                <c:pt idx="175">
                  <c:v>2018-09-21</c:v>
                </c:pt>
                <c:pt idx="176">
                  <c:v>2018-09-25</c:v>
                </c:pt>
                <c:pt idx="177">
                  <c:v>2018-09-26</c:v>
                </c:pt>
                <c:pt idx="178">
                  <c:v>2018-09-27</c:v>
                </c:pt>
                <c:pt idx="179">
                  <c:v>2018-09-28</c:v>
                </c:pt>
                <c:pt idx="180">
                  <c:v>2018-10-08</c:v>
                </c:pt>
                <c:pt idx="181">
                  <c:v>2018-10-09</c:v>
                </c:pt>
                <c:pt idx="182">
                  <c:v>2018-10-10</c:v>
                </c:pt>
                <c:pt idx="183">
                  <c:v>2018-10-11</c:v>
                </c:pt>
                <c:pt idx="184">
                  <c:v>2018-10-12</c:v>
                </c:pt>
                <c:pt idx="185">
                  <c:v>2018-10-15</c:v>
                </c:pt>
                <c:pt idx="186">
                  <c:v>2018-10-16</c:v>
                </c:pt>
                <c:pt idx="187">
                  <c:v>2018-10-17</c:v>
                </c:pt>
                <c:pt idx="188">
                  <c:v>2018-10-18</c:v>
                </c:pt>
                <c:pt idx="189">
                  <c:v>2018-10-19</c:v>
                </c:pt>
                <c:pt idx="190">
                  <c:v>2018-10-22</c:v>
                </c:pt>
                <c:pt idx="191">
                  <c:v>2018-10-23</c:v>
                </c:pt>
                <c:pt idx="192">
                  <c:v>2018-10-24</c:v>
                </c:pt>
                <c:pt idx="193">
                  <c:v>2018-10-25</c:v>
                </c:pt>
                <c:pt idx="194">
                  <c:v>2018-10-26</c:v>
                </c:pt>
                <c:pt idx="195">
                  <c:v>2018-10-29</c:v>
                </c:pt>
                <c:pt idx="196">
                  <c:v>2018-10-30</c:v>
                </c:pt>
                <c:pt idx="197">
                  <c:v>2018-10-31</c:v>
                </c:pt>
                <c:pt idx="198">
                  <c:v>2018-11-01</c:v>
                </c:pt>
                <c:pt idx="199">
                  <c:v>2018-11-02</c:v>
                </c:pt>
                <c:pt idx="200">
                  <c:v>2018-11-05</c:v>
                </c:pt>
                <c:pt idx="201">
                  <c:v>2018-11-06</c:v>
                </c:pt>
                <c:pt idx="202">
                  <c:v>2018-11-07</c:v>
                </c:pt>
                <c:pt idx="203">
                  <c:v>2018-11-08</c:v>
                </c:pt>
                <c:pt idx="204">
                  <c:v>2018-11-09</c:v>
                </c:pt>
                <c:pt idx="205">
                  <c:v>2018-11-12</c:v>
                </c:pt>
                <c:pt idx="206">
                  <c:v>2018-11-13</c:v>
                </c:pt>
                <c:pt idx="207">
                  <c:v>2018-11-14</c:v>
                </c:pt>
                <c:pt idx="208">
                  <c:v>2018-11-15</c:v>
                </c:pt>
                <c:pt idx="209">
                  <c:v>2018-11-16</c:v>
                </c:pt>
                <c:pt idx="210">
                  <c:v>2018-11-19</c:v>
                </c:pt>
                <c:pt idx="211">
                  <c:v>2018-11-20</c:v>
                </c:pt>
                <c:pt idx="212">
                  <c:v>2018-11-21</c:v>
                </c:pt>
                <c:pt idx="213">
                  <c:v>2018-11-22</c:v>
                </c:pt>
                <c:pt idx="214">
                  <c:v>2018-11-23</c:v>
                </c:pt>
                <c:pt idx="215">
                  <c:v>2018-11-26</c:v>
                </c:pt>
                <c:pt idx="216">
                  <c:v>2018-11-27</c:v>
                </c:pt>
                <c:pt idx="217">
                  <c:v>2018-11-28</c:v>
                </c:pt>
                <c:pt idx="218">
                  <c:v>2018-11-29</c:v>
                </c:pt>
                <c:pt idx="219">
                  <c:v>2018-11-30</c:v>
                </c:pt>
                <c:pt idx="220">
                  <c:v>2018-12-03</c:v>
                </c:pt>
                <c:pt idx="221">
                  <c:v>2018-12-04</c:v>
                </c:pt>
                <c:pt idx="222">
                  <c:v>2018-12-05</c:v>
                </c:pt>
                <c:pt idx="223">
                  <c:v>2018-12-06</c:v>
                </c:pt>
                <c:pt idx="224">
                  <c:v>2018-12-07</c:v>
                </c:pt>
                <c:pt idx="225">
                  <c:v>2018-12-10</c:v>
                </c:pt>
                <c:pt idx="226">
                  <c:v>2018-12-11</c:v>
                </c:pt>
                <c:pt idx="227">
                  <c:v>2018-12-12</c:v>
                </c:pt>
                <c:pt idx="228">
                  <c:v>2018-12-13</c:v>
                </c:pt>
                <c:pt idx="229">
                  <c:v>2018-12-14</c:v>
                </c:pt>
                <c:pt idx="230">
                  <c:v>2018-12-17</c:v>
                </c:pt>
                <c:pt idx="231">
                  <c:v>2018-12-18</c:v>
                </c:pt>
                <c:pt idx="232">
                  <c:v>2018-12-19</c:v>
                </c:pt>
                <c:pt idx="233">
                  <c:v>2018-12-20</c:v>
                </c:pt>
                <c:pt idx="234">
                  <c:v>2018-12-21</c:v>
                </c:pt>
                <c:pt idx="235">
                  <c:v>2018-12-24</c:v>
                </c:pt>
                <c:pt idx="236">
                  <c:v>2018-12-25</c:v>
                </c:pt>
                <c:pt idx="237">
                  <c:v>2018-12-26</c:v>
                </c:pt>
                <c:pt idx="238">
                  <c:v>2018-12-27</c:v>
                </c:pt>
                <c:pt idx="239">
                  <c:v>2018-12-28</c:v>
                </c:pt>
                <c:pt idx="240">
                  <c:v>2019-01-02</c:v>
                </c:pt>
                <c:pt idx="241">
                  <c:v>2019-01-03</c:v>
                </c:pt>
                <c:pt idx="242">
                  <c:v>2019-01-04</c:v>
                </c:pt>
                <c:pt idx="243">
                  <c:v>2019-01-07</c:v>
                </c:pt>
                <c:pt idx="244">
                  <c:v>2019-01-08</c:v>
                </c:pt>
                <c:pt idx="245">
                  <c:v>2019-01-09</c:v>
                </c:pt>
                <c:pt idx="246">
                  <c:v>2019-01-10</c:v>
                </c:pt>
                <c:pt idx="247">
                  <c:v>2019-01-11</c:v>
                </c:pt>
                <c:pt idx="248">
                  <c:v>2019-01-14</c:v>
                </c:pt>
                <c:pt idx="249">
                  <c:v>2019-01-15</c:v>
                </c:pt>
                <c:pt idx="250">
                  <c:v>2019-01-16</c:v>
                </c:pt>
                <c:pt idx="251">
                  <c:v>2019-01-17</c:v>
                </c:pt>
                <c:pt idx="252">
                  <c:v>2019-01-18</c:v>
                </c:pt>
                <c:pt idx="253">
                  <c:v>2019-01-21</c:v>
                </c:pt>
                <c:pt idx="254">
                  <c:v>2019-01-22</c:v>
                </c:pt>
                <c:pt idx="255">
                  <c:v>2019-01-23</c:v>
                </c:pt>
                <c:pt idx="256">
                  <c:v>2019-01-24</c:v>
                </c:pt>
                <c:pt idx="257">
                  <c:v>2019-01-25</c:v>
                </c:pt>
                <c:pt idx="258">
                  <c:v>2019-01-28</c:v>
                </c:pt>
                <c:pt idx="259">
                  <c:v>2019-01-29</c:v>
                </c:pt>
                <c:pt idx="260">
                  <c:v>2019-01-30</c:v>
                </c:pt>
                <c:pt idx="261">
                  <c:v>2019-01-31</c:v>
                </c:pt>
                <c:pt idx="262">
                  <c:v>2019-02-01</c:v>
                </c:pt>
                <c:pt idx="263">
                  <c:v>2019-02-11</c:v>
                </c:pt>
                <c:pt idx="264">
                  <c:v>2019-02-12</c:v>
                </c:pt>
                <c:pt idx="265">
                  <c:v>2019-02-13</c:v>
                </c:pt>
                <c:pt idx="266">
                  <c:v>2019-02-14</c:v>
                </c:pt>
                <c:pt idx="267">
                  <c:v>2019-02-15</c:v>
                </c:pt>
                <c:pt idx="268">
                  <c:v>2019-02-18</c:v>
                </c:pt>
                <c:pt idx="269">
                  <c:v>2019-02-19</c:v>
                </c:pt>
                <c:pt idx="270">
                  <c:v>2019-02-20</c:v>
                </c:pt>
                <c:pt idx="271">
                  <c:v>2019-02-21</c:v>
                </c:pt>
                <c:pt idx="272">
                  <c:v>2019-02-22</c:v>
                </c:pt>
                <c:pt idx="273">
                  <c:v>2019-02-25</c:v>
                </c:pt>
                <c:pt idx="274">
                  <c:v>2019-02-26</c:v>
                </c:pt>
                <c:pt idx="275">
                  <c:v>2019-02-27</c:v>
                </c:pt>
                <c:pt idx="276">
                  <c:v>2019-02-28</c:v>
                </c:pt>
                <c:pt idx="277">
                  <c:v>2019-03-01</c:v>
                </c:pt>
                <c:pt idx="278">
                  <c:v>2019-03-04</c:v>
                </c:pt>
                <c:pt idx="279">
                  <c:v>2019-03-05</c:v>
                </c:pt>
                <c:pt idx="280">
                  <c:v>2019-03-06</c:v>
                </c:pt>
                <c:pt idx="281">
                  <c:v>2019-03-07</c:v>
                </c:pt>
                <c:pt idx="282">
                  <c:v>2019-03-08</c:v>
                </c:pt>
                <c:pt idx="283">
                  <c:v>2019-03-11</c:v>
                </c:pt>
                <c:pt idx="284">
                  <c:v>2019-03-12</c:v>
                </c:pt>
                <c:pt idx="285">
                  <c:v>2019-03-13</c:v>
                </c:pt>
                <c:pt idx="286">
                  <c:v>2019-03-14</c:v>
                </c:pt>
                <c:pt idx="287">
                  <c:v>2019-03-15</c:v>
                </c:pt>
                <c:pt idx="288">
                  <c:v>2019-03-18</c:v>
                </c:pt>
                <c:pt idx="289">
                  <c:v>2019-03-19</c:v>
                </c:pt>
                <c:pt idx="290">
                  <c:v>2019-03-20</c:v>
                </c:pt>
                <c:pt idx="291">
                  <c:v>2019-03-21</c:v>
                </c:pt>
                <c:pt idx="292">
                  <c:v>2019-03-22</c:v>
                </c:pt>
                <c:pt idx="293">
                  <c:v>2019-03-25</c:v>
                </c:pt>
                <c:pt idx="294">
                  <c:v>2019-03-26</c:v>
                </c:pt>
                <c:pt idx="295">
                  <c:v>2019-03-27</c:v>
                </c:pt>
                <c:pt idx="296">
                  <c:v>2019-03-28</c:v>
                </c:pt>
                <c:pt idx="297">
                  <c:v>2019-03-29</c:v>
                </c:pt>
                <c:pt idx="298">
                  <c:v>2019-04-01</c:v>
                </c:pt>
                <c:pt idx="299">
                  <c:v>2019-04-02</c:v>
                </c:pt>
                <c:pt idx="300">
                  <c:v>2019-04-03</c:v>
                </c:pt>
                <c:pt idx="301">
                  <c:v>2019-04-04</c:v>
                </c:pt>
                <c:pt idx="302">
                  <c:v>2019-04-08</c:v>
                </c:pt>
                <c:pt idx="303">
                  <c:v>2019-04-09</c:v>
                </c:pt>
                <c:pt idx="304">
                  <c:v>2019-04-10</c:v>
                </c:pt>
                <c:pt idx="305">
                  <c:v>2019-04-11</c:v>
                </c:pt>
                <c:pt idx="306">
                  <c:v>2019-04-12</c:v>
                </c:pt>
                <c:pt idx="307">
                  <c:v>2019-04-15</c:v>
                </c:pt>
                <c:pt idx="308">
                  <c:v>2019-04-16</c:v>
                </c:pt>
                <c:pt idx="309">
                  <c:v>2019-04-17</c:v>
                </c:pt>
                <c:pt idx="310">
                  <c:v>2019-04-18</c:v>
                </c:pt>
                <c:pt idx="311">
                  <c:v>2019-04-19</c:v>
                </c:pt>
                <c:pt idx="312">
                  <c:v>2019-04-22</c:v>
                </c:pt>
                <c:pt idx="313">
                  <c:v>2019-04-23</c:v>
                </c:pt>
                <c:pt idx="314">
                  <c:v>2019-04-24</c:v>
                </c:pt>
                <c:pt idx="315">
                  <c:v>2019-04-25</c:v>
                </c:pt>
                <c:pt idx="316">
                  <c:v>2019-04-26</c:v>
                </c:pt>
                <c:pt idx="317">
                  <c:v>2019-04-29</c:v>
                </c:pt>
                <c:pt idx="318">
                  <c:v>2019-04-30</c:v>
                </c:pt>
                <c:pt idx="319">
                  <c:v>2019-05-06</c:v>
                </c:pt>
                <c:pt idx="320">
                  <c:v>2019-05-07</c:v>
                </c:pt>
                <c:pt idx="321">
                  <c:v>2019-05-08</c:v>
                </c:pt>
                <c:pt idx="322">
                  <c:v>2019-05-09</c:v>
                </c:pt>
                <c:pt idx="323">
                  <c:v>2019-05-10</c:v>
                </c:pt>
                <c:pt idx="324">
                  <c:v>2019-05-13</c:v>
                </c:pt>
                <c:pt idx="325">
                  <c:v>2019-05-14</c:v>
                </c:pt>
                <c:pt idx="326">
                  <c:v>2019-05-15</c:v>
                </c:pt>
                <c:pt idx="327">
                  <c:v>2019-05-16</c:v>
                </c:pt>
                <c:pt idx="328">
                  <c:v>2019-05-17</c:v>
                </c:pt>
                <c:pt idx="329">
                  <c:v>2019-05-20</c:v>
                </c:pt>
                <c:pt idx="330">
                  <c:v>2019-05-21</c:v>
                </c:pt>
                <c:pt idx="331">
                  <c:v>2019-05-22</c:v>
                </c:pt>
                <c:pt idx="332">
                  <c:v>2019-05-23</c:v>
                </c:pt>
                <c:pt idx="333">
                  <c:v>2019-05-24</c:v>
                </c:pt>
                <c:pt idx="334">
                  <c:v>2019-05-27</c:v>
                </c:pt>
                <c:pt idx="335">
                  <c:v>2019-05-28</c:v>
                </c:pt>
                <c:pt idx="336">
                  <c:v>2019-05-29</c:v>
                </c:pt>
                <c:pt idx="337">
                  <c:v>2019-05-30</c:v>
                </c:pt>
                <c:pt idx="338">
                  <c:v>2019-05-31</c:v>
                </c:pt>
                <c:pt idx="339">
                  <c:v>2019-06-03</c:v>
                </c:pt>
                <c:pt idx="340">
                  <c:v>2019-06-04</c:v>
                </c:pt>
                <c:pt idx="341">
                  <c:v>2019-06-05</c:v>
                </c:pt>
                <c:pt idx="342">
                  <c:v>2019-06-06</c:v>
                </c:pt>
                <c:pt idx="343">
                  <c:v>2019-06-10</c:v>
                </c:pt>
                <c:pt idx="344">
                  <c:v>2019-06-11</c:v>
                </c:pt>
                <c:pt idx="345">
                  <c:v>2019-06-12</c:v>
                </c:pt>
                <c:pt idx="346">
                  <c:v>2019-06-13</c:v>
                </c:pt>
                <c:pt idx="347">
                  <c:v>2019-06-14</c:v>
                </c:pt>
                <c:pt idx="348">
                  <c:v>2019-06-17</c:v>
                </c:pt>
                <c:pt idx="349">
                  <c:v>2019-06-18</c:v>
                </c:pt>
                <c:pt idx="350">
                  <c:v>2019-06-19</c:v>
                </c:pt>
                <c:pt idx="351">
                  <c:v>2019-06-20</c:v>
                </c:pt>
                <c:pt idx="352">
                  <c:v>2019-06-21</c:v>
                </c:pt>
                <c:pt idx="353">
                  <c:v>2019-06-24</c:v>
                </c:pt>
                <c:pt idx="354">
                  <c:v>2019-06-25</c:v>
                </c:pt>
                <c:pt idx="355">
                  <c:v>2019-06-26</c:v>
                </c:pt>
                <c:pt idx="356">
                  <c:v>2019-06-27</c:v>
                </c:pt>
                <c:pt idx="357">
                  <c:v>2019-06-28</c:v>
                </c:pt>
                <c:pt idx="358">
                  <c:v>2019-07-01</c:v>
                </c:pt>
                <c:pt idx="359">
                  <c:v>2019-07-02</c:v>
                </c:pt>
                <c:pt idx="360">
                  <c:v>2019-07-03</c:v>
                </c:pt>
                <c:pt idx="361">
                  <c:v>2019-07-04</c:v>
                </c:pt>
                <c:pt idx="362">
                  <c:v>2019-07-05</c:v>
                </c:pt>
                <c:pt idx="363">
                  <c:v>2019-07-08</c:v>
                </c:pt>
                <c:pt idx="364">
                  <c:v>2019-07-09</c:v>
                </c:pt>
                <c:pt idx="365">
                  <c:v>2019-07-10</c:v>
                </c:pt>
                <c:pt idx="366">
                  <c:v>2019-07-11</c:v>
                </c:pt>
                <c:pt idx="367">
                  <c:v>2019-07-12</c:v>
                </c:pt>
                <c:pt idx="368">
                  <c:v>2019-07-15</c:v>
                </c:pt>
                <c:pt idx="369">
                  <c:v>2019-07-16</c:v>
                </c:pt>
                <c:pt idx="370">
                  <c:v>2019-07-17</c:v>
                </c:pt>
                <c:pt idx="371">
                  <c:v>2019-07-18</c:v>
                </c:pt>
                <c:pt idx="372">
                  <c:v>2019-07-19</c:v>
                </c:pt>
                <c:pt idx="373">
                  <c:v>2019-07-22</c:v>
                </c:pt>
                <c:pt idx="374">
                  <c:v>2019-07-23</c:v>
                </c:pt>
                <c:pt idx="375">
                  <c:v>2019-07-24</c:v>
                </c:pt>
                <c:pt idx="376">
                  <c:v>2019-07-25</c:v>
                </c:pt>
                <c:pt idx="377">
                  <c:v>2019-07-26</c:v>
                </c:pt>
                <c:pt idx="378">
                  <c:v>2019-07-29</c:v>
                </c:pt>
                <c:pt idx="379">
                  <c:v>2019-07-30</c:v>
                </c:pt>
                <c:pt idx="380">
                  <c:v>2019-07-31</c:v>
                </c:pt>
                <c:pt idx="381">
                  <c:v>2019-08-01</c:v>
                </c:pt>
                <c:pt idx="382">
                  <c:v>2019-08-02</c:v>
                </c:pt>
                <c:pt idx="383">
                  <c:v>2019-08-05</c:v>
                </c:pt>
                <c:pt idx="384">
                  <c:v>2019-08-06</c:v>
                </c:pt>
                <c:pt idx="385">
                  <c:v>2019-08-07</c:v>
                </c:pt>
                <c:pt idx="386">
                  <c:v>2019-08-08</c:v>
                </c:pt>
                <c:pt idx="387">
                  <c:v>2019-08-09</c:v>
                </c:pt>
                <c:pt idx="388">
                  <c:v>2019-08-12</c:v>
                </c:pt>
                <c:pt idx="389">
                  <c:v>2019-08-13</c:v>
                </c:pt>
                <c:pt idx="390">
                  <c:v>2019-08-14</c:v>
                </c:pt>
                <c:pt idx="391">
                  <c:v>2019-08-15</c:v>
                </c:pt>
                <c:pt idx="392">
                  <c:v>2019-08-16</c:v>
                </c:pt>
                <c:pt idx="393">
                  <c:v>2019-08-19</c:v>
                </c:pt>
                <c:pt idx="394">
                  <c:v>2019-08-20</c:v>
                </c:pt>
                <c:pt idx="395">
                  <c:v>2019-08-21</c:v>
                </c:pt>
                <c:pt idx="396">
                  <c:v>2019-08-22</c:v>
                </c:pt>
                <c:pt idx="397">
                  <c:v>2019-08-23</c:v>
                </c:pt>
                <c:pt idx="398">
                  <c:v>2019-08-26</c:v>
                </c:pt>
                <c:pt idx="399">
                  <c:v>2019-08-27</c:v>
                </c:pt>
                <c:pt idx="400">
                  <c:v>2019-08-28</c:v>
                </c:pt>
                <c:pt idx="401">
                  <c:v>2019-08-29</c:v>
                </c:pt>
                <c:pt idx="402">
                  <c:v>2019-08-30</c:v>
                </c:pt>
                <c:pt idx="403">
                  <c:v>2019-09-02</c:v>
                </c:pt>
                <c:pt idx="404">
                  <c:v>2019-09-03</c:v>
                </c:pt>
                <c:pt idx="405">
                  <c:v>2019-09-04</c:v>
                </c:pt>
                <c:pt idx="406">
                  <c:v>2019-09-05</c:v>
                </c:pt>
                <c:pt idx="407">
                  <c:v>2019-09-06</c:v>
                </c:pt>
                <c:pt idx="408">
                  <c:v>2019-09-09</c:v>
                </c:pt>
                <c:pt idx="409">
                  <c:v>2019-09-10</c:v>
                </c:pt>
                <c:pt idx="410">
                  <c:v>2019-09-11</c:v>
                </c:pt>
                <c:pt idx="411">
                  <c:v>2019-09-12</c:v>
                </c:pt>
                <c:pt idx="412">
                  <c:v>2019-09-16</c:v>
                </c:pt>
                <c:pt idx="413">
                  <c:v>2019-09-17</c:v>
                </c:pt>
                <c:pt idx="414">
                  <c:v>2019-09-18</c:v>
                </c:pt>
                <c:pt idx="415">
                  <c:v>2019-09-19</c:v>
                </c:pt>
                <c:pt idx="416">
                  <c:v>2019-09-20</c:v>
                </c:pt>
                <c:pt idx="417">
                  <c:v>2019-09-23</c:v>
                </c:pt>
                <c:pt idx="418">
                  <c:v>2019-09-24</c:v>
                </c:pt>
                <c:pt idx="419">
                  <c:v>2019-09-25</c:v>
                </c:pt>
                <c:pt idx="420">
                  <c:v>2019-09-26</c:v>
                </c:pt>
                <c:pt idx="421">
                  <c:v>2019-09-27</c:v>
                </c:pt>
                <c:pt idx="422">
                  <c:v>2019-09-30</c:v>
                </c:pt>
                <c:pt idx="423">
                  <c:v>2019-10-08</c:v>
                </c:pt>
                <c:pt idx="424">
                  <c:v>2019-10-09</c:v>
                </c:pt>
                <c:pt idx="425">
                  <c:v>2019-10-10</c:v>
                </c:pt>
                <c:pt idx="426">
                  <c:v>2019-10-11</c:v>
                </c:pt>
                <c:pt idx="427">
                  <c:v>2019-10-14</c:v>
                </c:pt>
                <c:pt idx="428">
                  <c:v>2019-10-15</c:v>
                </c:pt>
                <c:pt idx="429">
                  <c:v>2019-10-16</c:v>
                </c:pt>
                <c:pt idx="430">
                  <c:v>2019-10-17</c:v>
                </c:pt>
                <c:pt idx="431">
                  <c:v>2019-10-18</c:v>
                </c:pt>
                <c:pt idx="432">
                  <c:v>2019-10-21</c:v>
                </c:pt>
                <c:pt idx="433">
                  <c:v>2019-10-22</c:v>
                </c:pt>
                <c:pt idx="434">
                  <c:v>2019-10-23</c:v>
                </c:pt>
                <c:pt idx="435">
                  <c:v>2019-10-24</c:v>
                </c:pt>
                <c:pt idx="436">
                  <c:v>2019-10-25</c:v>
                </c:pt>
                <c:pt idx="437">
                  <c:v>2019-10-28</c:v>
                </c:pt>
                <c:pt idx="438">
                  <c:v>2019-10-29</c:v>
                </c:pt>
                <c:pt idx="439">
                  <c:v>2019-10-30</c:v>
                </c:pt>
                <c:pt idx="440">
                  <c:v>2019-10-31</c:v>
                </c:pt>
                <c:pt idx="441">
                  <c:v>2019-11-01</c:v>
                </c:pt>
                <c:pt idx="442">
                  <c:v>2019-11-04</c:v>
                </c:pt>
                <c:pt idx="443">
                  <c:v>2019-11-05</c:v>
                </c:pt>
                <c:pt idx="444">
                  <c:v>2019-11-06</c:v>
                </c:pt>
                <c:pt idx="445">
                  <c:v>2019-11-07</c:v>
                </c:pt>
                <c:pt idx="446">
                  <c:v>2019-11-08</c:v>
                </c:pt>
                <c:pt idx="447">
                  <c:v>2019-11-11</c:v>
                </c:pt>
                <c:pt idx="448">
                  <c:v>2019-11-12</c:v>
                </c:pt>
                <c:pt idx="449">
                  <c:v>2019-11-13</c:v>
                </c:pt>
                <c:pt idx="450">
                  <c:v>2019-11-14</c:v>
                </c:pt>
                <c:pt idx="451">
                  <c:v>2019-11-15</c:v>
                </c:pt>
                <c:pt idx="452">
                  <c:v>2019-11-18</c:v>
                </c:pt>
                <c:pt idx="453">
                  <c:v>2019-11-19</c:v>
                </c:pt>
                <c:pt idx="454">
                  <c:v>2019-11-20</c:v>
                </c:pt>
                <c:pt idx="455">
                  <c:v>2019-11-21</c:v>
                </c:pt>
                <c:pt idx="456">
                  <c:v>2019-11-22</c:v>
                </c:pt>
                <c:pt idx="457">
                  <c:v>2019-11-25</c:v>
                </c:pt>
                <c:pt idx="458">
                  <c:v>2019-11-26</c:v>
                </c:pt>
                <c:pt idx="459">
                  <c:v>2019-11-27</c:v>
                </c:pt>
                <c:pt idx="460">
                  <c:v>2019-11-28</c:v>
                </c:pt>
                <c:pt idx="461">
                  <c:v>2019-11-29</c:v>
                </c:pt>
                <c:pt idx="462">
                  <c:v>2019-12-02</c:v>
                </c:pt>
                <c:pt idx="463">
                  <c:v>2019-12-03</c:v>
                </c:pt>
                <c:pt idx="464">
                  <c:v>2019-12-04</c:v>
                </c:pt>
                <c:pt idx="465">
                  <c:v>2019-12-05</c:v>
                </c:pt>
                <c:pt idx="466">
                  <c:v>2019-12-06</c:v>
                </c:pt>
                <c:pt idx="467">
                  <c:v>2019-12-09</c:v>
                </c:pt>
                <c:pt idx="468">
                  <c:v>2019-12-10</c:v>
                </c:pt>
                <c:pt idx="469">
                  <c:v>2019-12-11</c:v>
                </c:pt>
                <c:pt idx="470">
                  <c:v>2019-12-12</c:v>
                </c:pt>
                <c:pt idx="471">
                  <c:v>2019-12-13</c:v>
                </c:pt>
                <c:pt idx="472">
                  <c:v>2019-12-16</c:v>
                </c:pt>
                <c:pt idx="473">
                  <c:v>2019-12-17</c:v>
                </c:pt>
                <c:pt idx="474">
                  <c:v>2019-12-18</c:v>
                </c:pt>
                <c:pt idx="475">
                  <c:v>2019-12-19</c:v>
                </c:pt>
                <c:pt idx="476">
                  <c:v>2019-12-20</c:v>
                </c:pt>
                <c:pt idx="477">
                  <c:v>2019-12-23</c:v>
                </c:pt>
                <c:pt idx="478">
                  <c:v>2019-12-24</c:v>
                </c:pt>
                <c:pt idx="479">
                  <c:v>2019-12-25</c:v>
                </c:pt>
                <c:pt idx="480">
                  <c:v>2019-12-26</c:v>
                </c:pt>
                <c:pt idx="481">
                  <c:v>2019-12-27</c:v>
                </c:pt>
                <c:pt idx="482">
                  <c:v>2019-12-30</c:v>
                </c:pt>
                <c:pt idx="483">
                  <c:v>2019-12-31</c:v>
                </c:pt>
                <c:pt idx="484">
                  <c:v>2020-01-02</c:v>
                </c:pt>
                <c:pt idx="485">
                  <c:v>2020-01-03</c:v>
                </c:pt>
                <c:pt idx="486">
                  <c:v>2020-01-06</c:v>
                </c:pt>
                <c:pt idx="487">
                  <c:v>2020-01-07</c:v>
                </c:pt>
                <c:pt idx="488">
                  <c:v>2020-01-08</c:v>
                </c:pt>
                <c:pt idx="489">
                  <c:v>2020-01-09</c:v>
                </c:pt>
                <c:pt idx="490">
                  <c:v>2020-01-10</c:v>
                </c:pt>
                <c:pt idx="491">
                  <c:v>2020-01-13</c:v>
                </c:pt>
                <c:pt idx="492">
                  <c:v>2020-01-14</c:v>
                </c:pt>
                <c:pt idx="493">
                  <c:v>2020-01-15</c:v>
                </c:pt>
                <c:pt idx="494">
                  <c:v>2020-01-16</c:v>
                </c:pt>
                <c:pt idx="495">
                  <c:v>2020-01-17</c:v>
                </c:pt>
                <c:pt idx="496">
                  <c:v>2020-01-20</c:v>
                </c:pt>
                <c:pt idx="497">
                  <c:v>2020-01-21</c:v>
                </c:pt>
                <c:pt idx="498">
                  <c:v>2020-02-10</c:v>
                </c:pt>
                <c:pt idx="499">
                  <c:v>2020-02-11</c:v>
                </c:pt>
                <c:pt idx="500">
                  <c:v>2020-02-12</c:v>
                </c:pt>
                <c:pt idx="501">
                  <c:v>2020-02-13</c:v>
                </c:pt>
                <c:pt idx="502">
                  <c:v>2020-02-14</c:v>
                </c:pt>
                <c:pt idx="503">
                  <c:v>2020-02-17</c:v>
                </c:pt>
                <c:pt idx="504">
                  <c:v>2020-02-18</c:v>
                </c:pt>
                <c:pt idx="505">
                  <c:v>2020-02-19</c:v>
                </c:pt>
                <c:pt idx="506">
                  <c:v>2020-02-20</c:v>
                </c:pt>
                <c:pt idx="507">
                  <c:v>2020-02-21</c:v>
                </c:pt>
                <c:pt idx="508">
                  <c:v>2020-02-24</c:v>
                </c:pt>
                <c:pt idx="509">
                  <c:v>2020-02-25</c:v>
                </c:pt>
                <c:pt idx="510">
                  <c:v>2020-02-26</c:v>
                </c:pt>
                <c:pt idx="511">
                  <c:v>2020-02-27</c:v>
                </c:pt>
                <c:pt idx="512">
                  <c:v>2020-02-28</c:v>
                </c:pt>
                <c:pt idx="513">
                  <c:v>2020-03-02</c:v>
                </c:pt>
                <c:pt idx="514">
                  <c:v>2020-03-03</c:v>
                </c:pt>
                <c:pt idx="515">
                  <c:v>2020-03-04</c:v>
                </c:pt>
                <c:pt idx="516">
                  <c:v>2020-03-05</c:v>
                </c:pt>
                <c:pt idx="517">
                  <c:v>2020-03-06</c:v>
                </c:pt>
                <c:pt idx="518">
                  <c:v>2020-03-09</c:v>
                </c:pt>
                <c:pt idx="519">
                  <c:v>2020-03-10</c:v>
                </c:pt>
                <c:pt idx="520">
                  <c:v>2020-03-11</c:v>
                </c:pt>
                <c:pt idx="521">
                  <c:v>2020-03-12</c:v>
                </c:pt>
                <c:pt idx="522">
                  <c:v>2020-03-13</c:v>
                </c:pt>
                <c:pt idx="523">
                  <c:v>2020-03-16</c:v>
                </c:pt>
                <c:pt idx="524">
                  <c:v>2020-03-17</c:v>
                </c:pt>
                <c:pt idx="525">
                  <c:v>2020-03-18</c:v>
                </c:pt>
                <c:pt idx="526">
                  <c:v>2020-03-19</c:v>
                </c:pt>
                <c:pt idx="527">
                  <c:v>2020-03-20</c:v>
                </c:pt>
                <c:pt idx="528">
                  <c:v>2020-03-23</c:v>
                </c:pt>
                <c:pt idx="529">
                  <c:v>2020-03-24</c:v>
                </c:pt>
                <c:pt idx="530">
                  <c:v>2020-03-25</c:v>
                </c:pt>
                <c:pt idx="531">
                  <c:v>2020-03-26</c:v>
                </c:pt>
                <c:pt idx="532">
                  <c:v>2020-03-27</c:v>
                </c:pt>
                <c:pt idx="533">
                  <c:v>2020-03-30</c:v>
                </c:pt>
                <c:pt idx="534">
                  <c:v>2020-03-31</c:v>
                </c:pt>
                <c:pt idx="535">
                  <c:v>2020-04-01</c:v>
                </c:pt>
                <c:pt idx="536">
                  <c:v>2020-04-02</c:v>
                </c:pt>
                <c:pt idx="537">
                  <c:v>2020-04-03</c:v>
                </c:pt>
                <c:pt idx="538">
                  <c:v>2020-04-07</c:v>
                </c:pt>
                <c:pt idx="539">
                  <c:v>2020-04-08</c:v>
                </c:pt>
                <c:pt idx="540">
                  <c:v>2020-04-09</c:v>
                </c:pt>
                <c:pt idx="541">
                  <c:v>2020-04-10</c:v>
                </c:pt>
                <c:pt idx="542">
                  <c:v>2020-04-13</c:v>
                </c:pt>
                <c:pt idx="543">
                  <c:v>2020-04-14</c:v>
                </c:pt>
                <c:pt idx="544">
                  <c:v>2020-04-15</c:v>
                </c:pt>
                <c:pt idx="545">
                  <c:v>2020-04-16</c:v>
                </c:pt>
                <c:pt idx="546">
                  <c:v>2020-04-17</c:v>
                </c:pt>
                <c:pt idx="547">
                  <c:v>2020-04-20</c:v>
                </c:pt>
                <c:pt idx="548">
                  <c:v>2020-04-21</c:v>
                </c:pt>
                <c:pt idx="549">
                  <c:v>2020-04-22</c:v>
                </c:pt>
                <c:pt idx="550">
                  <c:v>2020-04-23</c:v>
                </c:pt>
                <c:pt idx="551">
                  <c:v>2020-04-24</c:v>
                </c:pt>
                <c:pt idx="552">
                  <c:v>2020-04-27</c:v>
                </c:pt>
                <c:pt idx="553">
                  <c:v>2020-04-28</c:v>
                </c:pt>
                <c:pt idx="554">
                  <c:v>2020-04-29</c:v>
                </c:pt>
                <c:pt idx="555">
                  <c:v>2020-04-30</c:v>
                </c:pt>
                <c:pt idx="556">
                  <c:v>2020-05-06</c:v>
                </c:pt>
                <c:pt idx="557">
                  <c:v>2020-05-07</c:v>
                </c:pt>
                <c:pt idx="558">
                  <c:v>2020-05-08</c:v>
                </c:pt>
                <c:pt idx="559">
                  <c:v>2020-05-11</c:v>
                </c:pt>
                <c:pt idx="560">
                  <c:v>2020-05-12</c:v>
                </c:pt>
                <c:pt idx="561">
                  <c:v>2020-05-13</c:v>
                </c:pt>
                <c:pt idx="562">
                  <c:v>2020-05-14</c:v>
                </c:pt>
                <c:pt idx="563">
                  <c:v>2020-05-15</c:v>
                </c:pt>
                <c:pt idx="564">
                  <c:v>2020-05-18</c:v>
                </c:pt>
                <c:pt idx="565">
                  <c:v>2020-05-19</c:v>
                </c:pt>
                <c:pt idx="566">
                  <c:v>2020-05-20</c:v>
                </c:pt>
                <c:pt idx="567">
                  <c:v>2020-05-21</c:v>
                </c:pt>
                <c:pt idx="568">
                  <c:v>2020-05-22</c:v>
                </c:pt>
                <c:pt idx="569">
                  <c:v>2020-05-25</c:v>
                </c:pt>
                <c:pt idx="570">
                  <c:v>2020-05-26</c:v>
                </c:pt>
                <c:pt idx="571">
                  <c:v>2020-05-27</c:v>
                </c:pt>
                <c:pt idx="572">
                  <c:v>2020-05-28</c:v>
                </c:pt>
                <c:pt idx="573">
                  <c:v>2020-05-29</c:v>
                </c:pt>
                <c:pt idx="574">
                  <c:v>2020-06-01</c:v>
                </c:pt>
                <c:pt idx="575">
                  <c:v>2020-06-02</c:v>
                </c:pt>
                <c:pt idx="576">
                  <c:v>2020-06-03</c:v>
                </c:pt>
                <c:pt idx="577">
                  <c:v>2020-06-04</c:v>
                </c:pt>
                <c:pt idx="578">
                  <c:v>2020-06-05</c:v>
                </c:pt>
                <c:pt idx="579">
                  <c:v>2020-06-08</c:v>
                </c:pt>
                <c:pt idx="580">
                  <c:v>2020-06-09</c:v>
                </c:pt>
                <c:pt idx="581">
                  <c:v>2020-06-10</c:v>
                </c:pt>
                <c:pt idx="582">
                  <c:v>2020-06-11</c:v>
                </c:pt>
                <c:pt idx="583">
                  <c:v>2020-06-12</c:v>
                </c:pt>
                <c:pt idx="584">
                  <c:v>2020-06-15</c:v>
                </c:pt>
                <c:pt idx="585">
                  <c:v>2020-06-16</c:v>
                </c:pt>
                <c:pt idx="586">
                  <c:v>2020-06-17</c:v>
                </c:pt>
                <c:pt idx="587">
                  <c:v>2020-06-18</c:v>
                </c:pt>
                <c:pt idx="588">
                  <c:v>2020-06-19</c:v>
                </c:pt>
                <c:pt idx="589">
                  <c:v>2020-06-22</c:v>
                </c:pt>
                <c:pt idx="590">
                  <c:v>2020-06-23</c:v>
                </c:pt>
                <c:pt idx="591">
                  <c:v>2020-06-24</c:v>
                </c:pt>
                <c:pt idx="592">
                  <c:v>2020-06-28</c:v>
                </c:pt>
                <c:pt idx="593">
                  <c:v>2020-06-29</c:v>
                </c:pt>
                <c:pt idx="594">
                  <c:v>2020-06-30</c:v>
                </c:pt>
                <c:pt idx="595">
                  <c:v>2020-07-01</c:v>
                </c:pt>
                <c:pt idx="596">
                  <c:v>2020-07-02</c:v>
                </c:pt>
                <c:pt idx="597">
                  <c:v>2020-07-03</c:v>
                </c:pt>
                <c:pt idx="598">
                  <c:v>2020-07-06</c:v>
                </c:pt>
                <c:pt idx="599">
                  <c:v>2020-07-07</c:v>
                </c:pt>
                <c:pt idx="600">
                  <c:v>2020-07-08</c:v>
                </c:pt>
                <c:pt idx="601">
                  <c:v>2020-07-09</c:v>
                </c:pt>
                <c:pt idx="602">
                  <c:v>2020-07-10</c:v>
                </c:pt>
                <c:pt idx="603">
                  <c:v>2020-07-13</c:v>
                </c:pt>
                <c:pt idx="604">
                  <c:v>2020-07-14</c:v>
                </c:pt>
                <c:pt idx="605">
                  <c:v>2020-07-15</c:v>
                </c:pt>
                <c:pt idx="606">
                  <c:v>2020-07-16</c:v>
                </c:pt>
                <c:pt idx="607">
                  <c:v>2020-07-17</c:v>
                </c:pt>
                <c:pt idx="608">
                  <c:v>2020-07-20</c:v>
                </c:pt>
                <c:pt idx="609">
                  <c:v>2020-07-21</c:v>
                </c:pt>
                <c:pt idx="610">
                  <c:v>2020-07-22</c:v>
                </c:pt>
                <c:pt idx="611">
                  <c:v>2020-07-23</c:v>
                </c:pt>
                <c:pt idx="612">
                  <c:v>2020-07-24</c:v>
                </c:pt>
                <c:pt idx="613">
                  <c:v>2020-07-27</c:v>
                </c:pt>
                <c:pt idx="614">
                  <c:v>2020-07-28</c:v>
                </c:pt>
                <c:pt idx="615">
                  <c:v>2020-07-29</c:v>
                </c:pt>
                <c:pt idx="616">
                  <c:v>2020-07-30</c:v>
                </c:pt>
                <c:pt idx="617">
                  <c:v>2020-07-31</c:v>
                </c:pt>
                <c:pt idx="618">
                  <c:v>2020-08-03</c:v>
                </c:pt>
                <c:pt idx="619">
                  <c:v>2020-08-04</c:v>
                </c:pt>
                <c:pt idx="620">
                  <c:v>2020-08-05</c:v>
                </c:pt>
                <c:pt idx="621">
                  <c:v>2020-08-06</c:v>
                </c:pt>
                <c:pt idx="622">
                  <c:v>2020-08-07</c:v>
                </c:pt>
                <c:pt idx="623">
                  <c:v>2020-08-10</c:v>
                </c:pt>
                <c:pt idx="624">
                  <c:v>2020-08-11</c:v>
                </c:pt>
                <c:pt idx="625">
                  <c:v>2020-08-12</c:v>
                </c:pt>
                <c:pt idx="626">
                  <c:v>2020-08-13</c:v>
                </c:pt>
                <c:pt idx="627">
                  <c:v>2020-08-14</c:v>
                </c:pt>
                <c:pt idx="628">
                  <c:v>2020-08-17</c:v>
                </c:pt>
                <c:pt idx="629">
                  <c:v>2020-08-18</c:v>
                </c:pt>
                <c:pt idx="630">
                  <c:v>2020-08-19</c:v>
                </c:pt>
                <c:pt idx="631">
                  <c:v>2020-08-20</c:v>
                </c:pt>
                <c:pt idx="632">
                  <c:v>2020-08-21</c:v>
                </c:pt>
                <c:pt idx="633">
                  <c:v>2020-08-24</c:v>
                </c:pt>
                <c:pt idx="634">
                  <c:v>2020-08-25</c:v>
                </c:pt>
                <c:pt idx="635">
                  <c:v>2020-08-26</c:v>
                </c:pt>
                <c:pt idx="636">
                  <c:v>2020-08-27</c:v>
                </c:pt>
                <c:pt idx="637">
                  <c:v>2020-08-28</c:v>
                </c:pt>
                <c:pt idx="638">
                  <c:v>2020-08-31</c:v>
                </c:pt>
                <c:pt idx="639">
                  <c:v>2020-09-01</c:v>
                </c:pt>
                <c:pt idx="640">
                  <c:v>2020-09-02</c:v>
                </c:pt>
                <c:pt idx="641">
                  <c:v>2020-09-03</c:v>
                </c:pt>
                <c:pt idx="642">
                  <c:v>2020-09-04</c:v>
                </c:pt>
                <c:pt idx="643">
                  <c:v>2020-09-07</c:v>
                </c:pt>
                <c:pt idx="644">
                  <c:v>2020-09-08</c:v>
                </c:pt>
                <c:pt idx="645">
                  <c:v>2020-09-09</c:v>
                </c:pt>
                <c:pt idx="646">
                  <c:v>2020-09-10</c:v>
                </c:pt>
                <c:pt idx="647">
                  <c:v>2020-09-11</c:v>
                </c:pt>
                <c:pt idx="648">
                  <c:v>2020-09-14</c:v>
                </c:pt>
                <c:pt idx="649">
                  <c:v>2020-09-15</c:v>
                </c:pt>
                <c:pt idx="650">
                  <c:v>2020-09-16</c:v>
                </c:pt>
                <c:pt idx="651">
                  <c:v>2020-09-17</c:v>
                </c:pt>
                <c:pt idx="652">
                  <c:v>2020-09-18</c:v>
                </c:pt>
                <c:pt idx="653">
                  <c:v>2020-09-21</c:v>
                </c:pt>
                <c:pt idx="654">
                  <c:v>2020-09-22</c:v>
                </c:pt>
                <c:pt idx="655">
                  <c:v>2020-09-23</c:v>
                </c:pt>
                <c:pt idx="656">
                  <c:v>2020-09-24</c:v>
                </c:pt>
                <c:pt idx="657">
                  <c:v>2020-09-25</c:v>
                </c:pt>
                <c:pt idx="658">
                  <c:v>2020-09-28</c:v>
                </c:pt>
                <c:pt idx="659">
                  <c:v>2020-09-29</c:v>
                </c:pt>
                <c:pt idx="660">
                  <c:v>2020-09-30</c:v>
                </c:pt>
                <c:pt idx="661">
                  <c:v>2020-10-09</c:v>
                </c:pt>
                <c:pt idx="662">
                  <c:v>2020-10-10</c:v>
                </c:pt>
                <c:pt idx="663">
                  <c:v>2020-10-12</c:v>
                </c:pt>
                <c:pt idx="664">
                  <c:v>2020-10-13</c:v>
                </c:pt>
                <c:pt idx="665">
                  <c:v>2020-10-14</c:v>
                </c:pt>
                <c:pt idx="666">
                  <c:v>2020-10-15</c:v>
                </c:pt>
                <c:pt idx="667">
                  <c:v>2020-10-16</c:v>
                </c:pt>
                <c:pt idx="668">
                  <c:v>2020-10-19</c:v>
                </c:pt>
                <c:pt idx="669">
                  <c:v>2020-10-20</c:v>
                </c:pt>
                <c:pt idx="670">
                  <c:v>2020-10-21</c:v>
                </c:pt>
                <c:pt idx="671">
                  <c:v>2020-10-22</c:v>
                </c:pt>
                <c:pt idx="672">
                  <c:v>2020-10-23</c:v>
                </c:pt>
                <c:pt idx="673">
                  <c:v>2020-10-26</c:v>
                </c:pt>
                <c:pt idx="674">
                  <c:v>2020-10-27</c:v>
                </c:pt>
                <c:pt idx="675">
                  <c:v>2020-10-28</c:v>
                </c:pt>
                <c:pt idx="676">
                  <c:v>2020-10-29</c:v>
                </c:pt>
                <c:pt idx="677">
                  <c:v>2020-10-30</c:v>
                </c:pt>
                <c:pt idx="678">
                  <c:v>2020-11-02</c:v>
                </c:pt>
                <c:pt idx="679">
                  <c:v>2020-11-03</c:v>
                </c:pt>
                <c:pt idx="680">
                  <c:v>2020-11-04</c:v>
                </c:pt>
                <c:pt idx="681">
                  <c:v>2020-11-05</c:v>
                </c:pt>
                <c:pt idx="682">
                  <c:v>2020-11-06</c:v>
                </c:pt>
                <c:pt idx="683">
                  <c:v>2020-11-09</c:v>
                </c:pt>
                <c:pt idx="684">
                  <c:v>2020-11-10</c:v>
                </c:pt>
                <c:pt idx="685">
                  <c:v>2020-11-11</c:v>
                </c:pt>
                <c:pt idx="686">
                  <c:v>2020-11-12</c:v>
                </c:pt>
                <c:pt idx="687">
                  <c:v>2020-11-13</c:v>
                </c:pt>
                <c:pt idx="688">
                  <c:v>2020-11-16</c:v>
                </c:pt>
                <c:pt idx="689">
                  <c:v>2020-11-17</c:v>
                </c:pt>
                <c:pt idx="690">
                  <c:v>2020-11-18</c:v>
                </c:pt>
                <c:pt idx="691">
                  <c:v>2020-11-19</c:v>
                </c:pt>
                <c:pt idx="692">
                  <c:v>2020-11-20</c:v>
                </c:pt>
                <c:pt idx="693">
                  <c:v>2020-11-23</c:v>
                </c:pt>
                <c:pt idx="694">
                  <c:v>2020-11-24</c:v>
                </c:pt>
                <c:pt idx="695">
                  <c:v>2020-11-25</c:v>
                </c:pt>
                <c:pt idx="696">
                  <c:v>2020-11-26</c:v>
                </c:pt>
                <c:pt idx="697">
                  <c:v>2020-11-27</c:v>
                </c:pt>
                <c:pt idx="698">
                  <c:v>2020-11-30</c:v>
                </c:pt>
                <c:pt idx="699">
                  <c:v>2020-12-01</c:v>
                </c:pt>
                <c:pt idx="700">
                  <c:v>2020-12-02</c:v>
                </c:pt>
                <c:pt idx="701">
                  <c:v>2020-12-03</c:v>
                </c:pt>
                <c:pt idx="702">
                  <c:v>2020-12-04</c:v>
                </c:pt>
                <c:pt idx="703">
                  <c:v>2020-12-07</c:v>
                </c:pt>
                <c:pt idx="704">
                  <c:v>2020-12-08</c:v>
                </c:pt>
                <c:pt idx="705">
                  <c:v>2020-12-09</c:v>
                </c:pt>
                <c:pt idx="706">
                  <c:v>2020-12-10</c:v>
                </c:pt>
                <c:pt idx="707">
                  <c:v>2020-12-11</c:v>
                </c:pt>
                <c:pt idx="708">
                  <c:v>2020-12-14</c:v>
                </c:pt>
                <c:pt idx="709">
                  <c:v>2020-12-15</c:v>
                </c:pt>
                <c:pt idx="710">
                  <c:v>2020-12-16</c:v>
                </c:pt>
                <c:pt idx="711">
                  <c:v>2020-12-17</c:v>
                </c:pt>
                <c:pt idx="712">
                  <c:v>2020-12-18</c:v>
                </c:pt>
                <c:pt idx="713">
                  <c:v>2020-12-21</c:v>
                </c:pt>
                <c:pt idx="714">
                  <c:v>2020-12-22</c:v>
                </c:pt>
                <c:pt idx="715">
                  <c:v>2020-12-23</c:v>
                </c:pt>
                <c:pt idx="716">
                  <c:v>2020-12-24</c:v>
                </c:pt>
                <c:pt idx="717">
                  <c:v>2020-12-25</c:v>
                </c:pt>
                <c:pt idx="718">
                  <c:v>2020-12-28</c:v>
                </c:pt>
                <c:pt idx="719">
                  <c:v>2020-12-29</c:v>
                </c:pt>
                <c:pt idx="720">
                  <c:v>2020-12-30</c:v>
                </c:pt>
                <c:pt idx="721">
                  <c:v>2020-12-31</c:v>
                </c:pt>
                <c:pt idx="722">
                  <c:v>2021-01-04</c:v>
                </c:pt>
                <c:pt idx="723">
                  <c:v>2021-01-05</c:v>
                </c:pt>
                <c:pt idx="724">
                  <c:v>2021-01-06</c:v>
                </c:pt>
                <c:pt idx="725">
                  <c:v>2021-01-07</c:v>
                </c:pt>
                <c:pt idx="726">
                  <c:v>2021-01-08</c:v>
                </c:pt>
                <c:pt idx="727">
                  <c:v>2021-01-11</c:v>
                </c:pt>
                <c:pt idx="728">
                  <c:v>2021-01-12</c:v>
                </c:pt>
                <c:pt idx="729">
                  <c:v>2021-01-13</c:v>
                </c:pt>
                <c:pt idx="730">
                  <c:v>2021-01-14</c:v>
                </c:pt>
                <c:pt idx="731">
                  <c:v>2021-01-15</c:v>
                </c:pt>
                <c:pt idx="732">
                  <c:v>2021-01-18</c:v>
                </c:pt>
                <c:pt idx="733">
                  <c:v>2021-01-19</c:v>
                </c:pt>
                <c:pt idx="734">
                  <c:v>2021-01-20</c:v>
                </c:pt>
                <c:pt idx="735">
                  <c:v>2021-01-21</c:v>
                </c:pt>
                <c:pt idx="736">
                  <c:v>2021-01-22</c:v>
                </c:pt>
                <c:pt idx="737">
                  <c:v>2021-01-25</c:v>
                </c:pt>
                <c:pt idx="738">
                  <c:v>2021-01-26</c:v>
                </c:pt>
                <c:pt idx="739">
                  <c:v>2021-01-27</c:v>
                </c:pt>
                <c:pt idx="740">
                  <c:v>2021-01-28</c:v>
                </c:pt>
                <c:pt idx="741">
                  <c:v>2021-01-29</c:v>
                </c:pt>
                <c:pt idx="742">
                  <c:v>2021-02-01</c:v>
                </c:pt>
                <c:pt idx="743">
                  <c:v>2021-02-02</c:v>
                </c:pt>
                <c:pt idx="744">
                  <c:v>2021-02-03</c:v>
                </c:pt>
                <c:pt idx="745">
                  <c:v>2021-02-04</c:v>
                </c:pt>
                <c:pt idx="746">
                  <c:v>2021-02-05</c:v>
                </c:pt>
                <c:pt idx="747">
                  <c:v>2021-02-07</c:v>
                </c:pt>
                <c:pt idx="748">
                  <c:v>2021-02-08</c:v>
                </c:pt>
                <c:pt idx="749">
                  <c:v>2021-02-09</c:v>
                </c:pt>
                <c:pt idx="750">
                  <c:v>2021-02-10</c:v>
                </c:pt>
                <c:pt idx="751">
                  <c:v>2021-02-18</c:v>
                </c:pt>
                <c:pt idx="752">
                  <c:v>2021-02-19</c:v>
                </c:pt>
                <c:pt idx="753">
                  <c:v>2021-02-20</c:v>
                </c:pt>
                <c:pt idx="754">
                  <c:v>2021-02-22</c:v>
                </c:pt>
                <c:pt idx="755">
                  <c:v>2021-02-23</c:v>
                </c:pt>
                <c:pt idx="756">
                  <c:v>2021-02-24</c:v>
                </c:pt>
                <c:pt idx="757">
                  <c:v>2021-02-25</c:v>
                </c:pt>
                <c:pt idx="758">
                  <c:v>2021-02-26</c:v>
                </c:pt>
                <c:pt idx="759">
                  <c:v>2021-03-01</c:v>
                </c:pt>
                <c:pt idx="760">
                  <c:v>2021-03-02</c:v>
                </c:pt>
                <c:pt idx="761">
                  <c:v>2021-03-03</c:v>
                </c:pt>
                <c:pt idx="762">
                  <c:v>2021-03-04</c:v>
                </c:pt>
                <c:pt idx="763">
                  <c:v>2021-03-05</c:v>
                </c:pt>
                <c:pt idx="764">
                  <c:v>2021-03-08</c:v>
                </c:pt>
                <c:pt idx="765">
                  <c:v>2021-03-09</c:v>
                </c:pt>
                <c:pt idx="766">
                  <c:v>2021-03-10</c:v>
                </c:pt>
                <c:pt idx="767">
                  <c:v>2021-03-11</c:v>
                </c:pt>
                <c:pt idx="768">
                  <c:v>2021-03-12</c:v>
                </c:pt>
                <c:pt idx="769">
                  <c:v>2021-03-15</c:v>
                </c:pt>
                <c:pt idx="770">
                  <c:v>2021-03-16</c:v>
                </c:pt>
                <c:pt idx="771">
                  <c:v>2021-03-17</c:v>
                </c:pt>
                <c:pt idx="772">
                  <c:v>2021-03-18</c:v>
                </c:pt>
                <c:pt idx="773">
                  <c:v>2021-03-19</c:v>
                </c:pt>
                <c:pt idx="774">
                  <c:v>2021-03-22</c:v>
                </c:pt>
                <c:pt idx="775">
                  <c:v>2021-03-23</c:v>
                </c:pt>
                <c:pt idx="776">
                  <c:v>2021-03-24</c:v>
                </c:pt>
                <c:pt idx="777">
                  <c:v>2021-03-25</c:v>
                </c:pt>
                <c:pt idx="778">
                  <c:v>2021-03-26</c:v>
                </c:pt>
                <c:pt idx="779">
                  <c:v>2021-03-29</c:v>
                </c:pt>
                <c:pt idx="780">
                  <c:v>2021-03-30</c:v>
                </c:pt>
                <c:pt idx="781">
                  <c:v>2021-03-31</c:v>
                </c:pt>
                <c:pt idx="782">
                  <c:v>2021/4/1</c:v>
                </c:pt>
                <c:pt idx="783">
                  <c:v>2021-04-02</c:v>
                </c:pt>
                <c:pt idx="784">
                  <c:v>2021-04-06</c:v>
                </c:pt>
                <c:pt idx="785">
                  <c:v>2021-04-07</c:v>
                </c:pt>
                <c:pt idx="786">
                  <c:v>2021-04-08</c:v>
                </c:pt>
                <c:pt idx="787">
                  <c:v>2021-04-09</c:v>
                </c:pt>
                <c:pt idx="788">
                  <c:v>2021-04-12</c:v>
                </c:pt>
                <c:pt idx="789">
                  <c:v>2021-04-13</c:v>
                </c:pt>
                <c:pt idx="790">
                  <c:v>2021-04-14</c:v>
                </c:pt>
                <c:pt idx="791">
                  <c:v>2021-04-15</c:v>
                </c:pt>
                <c:pt idx="792">
                  <c:v>2021-04-16</c:v>
                </c:pt>
                <c:pt idx="793">
                  <c:v>2021-04-19</c:v>
                </c:pt>
                <c:pt idx="794">
                  <c:v>2021-04-20</c:v>
                </c:pt>
                <c:pt idx="795">
                  <c:v>2021-04-21</c:v>
                </c:pt>
                <c:pt idx="796">
                  <c:v>2021-04-22</c:v>
                </c:pt>
                <c:pt idx="797">
                  <c:v>2021-04-23</c:v>
                </c:pt>
                <c:pt idx="798">
                  <c:v>2021-04-25</c:v>
                </c:pt>
                <c:pt idx="799">
                  <c:v>2021-04-26</c:v>
                </c:pt>
                <c:pt idx="800">
                  <c:v>2021-04-27</c:v>
                </c:pt>
                <c:pt idx="801">
                  <c:v>2021-04-28</c:v>
                </c:pt>
                <c:pt idx="802">
                  <c:v>2021-04-29</c:v>
                </c:pt>
                <c:pt idx="803">
                  <c:v>2021-04-30</c:v>
                </c:pt>
              </c:strCache>
            </c:strRef>
          </c:cat>
          <c:val>
            <c:numRef>
              <c:f>Sheet1!$D$2:$D$805</c:f>
              <c:numCache>
                <c:formatCode>General</c:formatCode>
                <c:ptCount val="804"/>
                <c:pt idx="0">
                  <c:v>651.1</c:v>
                </c:pt>
                <c:pt idx="1">
                  <c:v>654.4</c:v>
                </c:pt>
                <c:pt idx="2">
                  <c:v>620.6</c:v>
                </c:pt>
                <c:pt idx="3">
                  <c:v>620.4</c:v>
                </c:pt>
                <c:pt idx="4">
                  <c:v>620.4</c:v>
                </c:pt>
                <c:pt idx="5">
                  <c:v>620.4</c:v>
                </c:pt>
                <c:pt idx="6">
                  <c:v>621.79999999999995</c:v>
                </c:pt>
                <c:pt idx="7">
                  <c:v>623.79999999999995</c:v>
                </c:pt>
                <c:pt idx="8">
                  <c:v>626.1</c:v>
                </c:pt>
                <c:pt idx="9">
                  <c:v>627</c:v>
                </c:pt>
                <c:pt idx="10">
                  <c:v>627</c:v>
                </c:pt>
                <c:pt idx="11">
                  <c:v>629.70000000000005</c:v>
                </c:pt>
                <c:pt idx="12">
                  <c:v>665.6</c:v>
                </c:pt>
                <c:pt idx="13">
                  <c:v>667.9</c:v>
                </c:pt>
                <c:pt idx="14">
                  <c:v>681.5</c:v>
                </c:pt>
                <c:pt idx="15">
                  <c:v>681.5</c:v>
                </c:pt>
                <c:pt idx="16">
                  <c:v>684.9</c:v>
                </c:pt>
                <c:pt idx="17">
                  <c:v>700.3</c:v>
                </c:pt>
                <c:pt idx="18">
                  <c:v>700.6</c:v>
                </c:pt>
                <c:pt idx="19">
                  <c:v>707.4</c:v>
                </c:pt>
                <c:pt idx="20">
                  <c:v>707.4</c:v>
                </c:pt>
                <c:pt idx="21">
                  <c:v>718.8</c:v>
                </c:pt>
                <c:pt idx="22">
                  <c:v>723.7</c:v>
                </c:pt>
                <c:pt idx="23">
                  <c:v>725.9</c:v>
                </c:pt>
                <c:pt idx="24">
                  <c:v>725.9</c:v>
                </c:pt>
                <c:pt idx="25">
                  <c:v>730.6</c:v>
                </c:pt>
                <c:pt idx="26">
                  <c:v>730.7</c:v>
                </c:pt>
                <c:pt idx="27">
                  <c:v>741.5</c:v>
                </c:pt>
                <c:pt idx="28">
                  <c:v>747.1</c:v>
                </c:pt>
                <c:pt idx="29">
                  <c:v>747.1</c:v>
                </c:pt>
                <c:pt idx="30">
                  <c:v>747.1</c:v>
                </c:pt>
                <c:pt idx="31">
                  <c:v>749</c:v>
                </c:pt>
                <c:pt idx="32">
                  <c:v>752.7</c:v>
                </c:pt>
                <c:pt idx="33">
                  <c:v>766.5</c:v>
                </c:pt>
                <c:pt idx="34">
                  <c:v>787.4</c:v>
                </c:pt>
                <c:pt idx="35">
                  <c:v>790.8</c:v>
                </c:pt>
                <c:pt idx="36">
                  <c:v>795.7</c:v>
                </c:pt>
                <c:pt idx="37">
                  <c:v>807.3</c:v>
                </c:pt>
                <c:pt idx="38">
                  <c:v>811.3</c:v>
                </c:pt>
                <c:pt idx="39">
                  <c:v>865.6</c:v>
                </c:pt>
                <c:pt idx="40">
                  <c:v>867.1</c:v>
                </c:pt>
                <c:pt idx="41">
                  <c:v>860.9</c:v>
                </c:pt>
                <c:pt idx="42">
                  <c:v>863.5</c:v>
                </c:pt>
                <c:pt idx="43">
                  <c:v>869.7</c:v>
                </c:pt>
                <c:pt idx="44">
                  <c:v>870.6</c:v>
                </c:pt>
                <c:pt idx="45">
                  <c:v>870</c:v>
                </c:pt>
                <c:pt idx="46">
                  <c:v>870</c:v>
                </c:pt>
                <c:pt idx="47">
                  <c:v>853.6</c:v>
                </c:pt>
                <c:pt idx="48">
                  <c:v>853.6</c:v>
                </c:pt>
                <c:pt idx="49">
                  <c:v>847.3</c:v>
                </c:pt>
                <c:pt idx="50">
                  <c:v>847.3</c:v>
                </c:pt>
                <c:pt idx="51">
                  <c:v>846.6</c:v>
                </c:pt>
                <c:pt idx="52">
                  <c:v>846.6</c:v>
                </c:pt>
                <c:pt idx="53">
                  <c:v>843.5</c:v>
                </c:pt>
                <c:pt idx="54">
                  <c:v>853.9</c:v>
                </c:pt>
                <c:pt idx="55">
                  <c:v>856.9</c:v>
                </c:pt>
                <c:pt idx="56">
                  <c:v>852.5</c:v>
                </c:pt>
                <c:pt idx="57">
                  <c:v>849.8</c:v>
                </c:pt>
                <c:pt idx="58">
                  <c:v>846.1</c:v>
                </c:pt>
                <c:pt idx="59">
                  <c:v>824.2</c:v>
                </c:pt>
                <c:pt idx="60">
                  <c:v>815.4</c:v>
                </c:pt>
                <c:pt idx="61">
                  <c:v>810.7</c:v>
                </c:pt>
                <c:pt idx="62">
                  <c:v>799.9</c:v>
                </c:pt>
                <c:pt idx="63">
                  <c:v>799.9</c:v>
                </c:pt>
                <c:pt idx="64">
                  <c:v>799.9</c:v>
                </c:pt>
                <c:pt idx="65">
                  <c:v>799.9</c:v>
                </c:pt>
                <c:pt idx="66">
                  <c:v>798.7</c:v>
                </c:pt>
                <c:pt idx="67">
                  <c:v>792.9</c:v>
                </c:pt>
                <c:pt idx="68">
                  <c:v>792</c:v>
                </c:pt>
                <c:pt idx="69">
                  <c:v>770.3</c:v>
                </c:pt>
                <c:pt idx="70">
                  <c:v>729.2</c:v>
                </c:pt>
                <c:pt idx="71">
                  <c:v>729.2</c:v>
                </c:pt>
                <c:pt idx="72">
                  <c:v>731</c:v>
                </c:pt>
                <c:pt idx="73">
                  <c:v>731</c:v>
                </c:pt>
                <c:pt idx="74">
                  <c:v>754.9</c:v>
                </c:pt>
                <c:pt idx="75">
                  <c:v>759.9</c:v>
                </c:pt>
                <c:pt idx="76">
                  <c:v>760.9</c:v>
                </c:pt>
                <c:pt idx="77">
                  <c:v>750.4</c:v>
                </c:pt>
                <c:pt idx="78">
                  <c:v>750.5</c:v>
                </c:pt>
                <c:pt idx="79">
                  <c:v>755.9</c:v>
                </c:pt>
                <c:pt idx="80">
                  <c:v>664.1</c:v>
                </c:pt>
                <c:pt idx="81">
                  <c:v>664.5</c:v>
                </c:pt>
                <c:pt idx="82">
                  <c:v>666.3</c:v>
                </c:pt>
                <c:pt idx="83">
                  <c:v>666.3</c:v>
                </c:pt>
                <c:pt idx="84">
                  <c:v>667.9</c:v>
                </c:pt>
                <c:pt idx="85">
                  <c:v>661</c:v>
                </c:pt>
                <c:pt idx="86">
                  <c:v>662.5</c:v>
                </c:pt>
                <c:pt idx="87">
                  <c:v>663.4</c:v>
                </c:pt>
                <c:pt idx="88">
                  <c:v>665.1</c:v>
                </c:pt>
                <c:pt idx="89">
                  <c:v>671.2</c:v>
                </c:pt>
                <c:pt idx="90">
                  <c:v>608.1</c:v>
                </c:pt>
                <c:pt idx="91">
                  <c:v>608.1</c:v>
                </c:pt>
                <c:pt idx="92">
                  <c:v>544.79999999999995</c:v>
                </c:pt>
                <c:pt idx="93">
                  <c:v>546.1</c:v>
                </c:pt>
                <c:pt idx="94">
                  <c:v>547.20000000000005</c:v>
                </c:pt>
                <c:pt idx="95">
                  <c:v>538.4</c:v>
                </c:pt>
                <c:pt idx="96">
                  <c:v>538.4</c:v>
                </c:pt>
                <c:pt idx="97">
                  <c:v>538.4</c:v>
                </c:pt>
                <c:pt idx="98">
                  <c:v>538.5</c:v>
                </c:pt>
                <c:pt idx="99">
                  <c:v>529.29999999999995</c:v>
                </c:pt>
                <c:pt idx="100">
                  <c:v>527.6</c:v>
                </c:pt>
                <c:pt idx="101">
                  <c:v>527.6</c:v>
                </c:pt>
                <c:pt idx="102">
                  <c:v>528.1</c:v>
                </c:pt>
                <c:pt idx="103">
                  <c:v>528.4</c:v>
                </c:pt>
                <c:pt idx="104">
                  <c:v>517.9</c:v>
                </c:pt>
                <c:pt idx="105">
                  <c:v>526.79999999999995</c:v>
                </c:pt>
                <c:pt idx="106">
                  <c:v>486.9</c:v>
                </c:pt>
                <c:pt idx="107">
                  <c:v>487</c:v>
                </c:pt>
                <c:pt idx="108">
                  <c:v>488.2</c:v>
                </c:pt>
                <c:pt idx="109">
                  <c:v>488.7</c:v>
                </c:pt>
                <c:pt idx="110">
                  <c:v>488.8</c:v>
                </c:pt>
                <c:pt idx="111">
                  <c:v>488.8</c:v>
                </c:pt>
                <c:pt idx="112">
                  <c:v>489.1</c:v>
                </c:pt>
                <c:pt idx="113">
                  <c:v>490.4</c:v>
                </c:pt>
                <c:pt idx="114">
                  <c:v>493</c:v>
                </c:pt>
                <c:pt idx="115">
                  <c:v>451.2</c:v>
                </c:pt>
                <c:pt idx="116">
                  <c:v>452</c:v>
                </c:pt>
                <c:pt idx="117">
                  <c:v>452.9</c:v>
                </c:pt>
                <c:pt idx="118">
                  <c:v>454.3</c:v>
                </c:pt>
                <c:pt idx="119">
                  <c:v>340.8</c:v>
                </c:pt>
                <c:pt idx="120">
                  <c:v>342.1</c:v>
                </c:pt>
                <c:pt idx="121">
                  <c:v>321</c:v>
                </c:pt>
                <c:pt idx="122">
                  <c:v>323.10000000000002</c:v>
                </c:pt>
                <c:pt idx="123">
                  <c:v>291.10000000000002</c:v>
                </c:pt>
                <c:pt idx="124">
                  <c:v>283.89999999999998</c:v>
                </c:pt>
                <c:pt idx="125">
                  <c:v>283.89999999999998</c:v>
                </c:pt>
                <c:pt idx="126">
                  <c:v>270.89999999999998</c:v>
                </c:pt>
                <c:pt idx="127">
                  <c:v>163.19999999999999</c:v>
                </c:pt>
                <c:pt idx="128">
                  <c:v>156.9</c:v>
                </c:pt>
                <c:pt idx="129">
                  <c:v>146.19999999999999</c:v>
                </c:pt>
                <c:pt idx="130">
                  <c:v>134.80000000000001</c:v>
                </c:pt>
                <c:pt idx="131">
                  <c:v>124.2</c:v>
                </c:pt>
                <c:pt idx="132">
                  <c:v>123.9</c:v>
                </c:pt>
                <c:pt idx="133">
                  <c:v>122.9</c:v>
                </c:pt>
                <c:pt idx="134">
                  <c:v>113</c:v>
                </c:pt>
                <c:pt idx="135">
                  <c:v>113</c:v>
                </c:pt>
                <c:pt idx="136">
                  <c:v>113</c:v>
                </c:pt>
                <c:pt idx="137">
                  <c:v>103.7</c:v>
                </c:pt>
                <c:pt idx="138">
                  <c:v>120.6</c:v>
                </c:pt>
                <c:pt idx="139">
                  <c:v>110.3</c:v>
                </c:pt>
                <c:pt idx="140">
                  <c:v>109.1</c:v>
                </c:pt>
                <c:pt idx="141">
                  <c:v>104</c:v>
                </c:pt>
                <c:pt idx="142">
                  <c:v>84.27</c:v>
                </c:pt>
                <c:pt idx="143">
                  <c:v>73.87</c:v>
                </c:pt>
                <c:pt idx="144">
                  <c:v>46.75</c:v>
                </c:pt>
                <c:pt idx="145">
                  <c:v>44.12</c:v>
                </c:pt>
                <c:pt idx="146">
                  <c:v>43.81</c:v>
                </c:pt>
                <c:pt idx="147">
                  <c:v>40.619999999999997</c:v>
                </c:pt>
                <c:pt idx="148">
                  <c:v>21.2</c:v>
                </c:pt>
                <c:pt idx="149">
                  <c:v>-8.75</c:v>
                </c:pt>
                <c:pt idx="150">
                  <c:v>-10.72</c:v>
                </c:pt>
                <c:pt idx="151">
                  <c:v>-12.56</c:v>
                </c:pt>
                <c:pt idx="152">
                  <c:v>-28.29</c:v>
                </c:pt>
                <c:pt idx="153">
                  <c:v>-41.39</c:v>
                </c:pt>
                <c:pt idx="154">
                  <c:v>-45.05</c:v>
                </c:pt>
                <c:pt idx="155">
                  <c:v>-45.89</c:v>
                </c:pt>
                <c:pt idx="156">
                  <c:v>-46.84</c:v>
                </c:pt>
                <c:pt idx="157">
                  <c:v>-49.8</c:v>
                </c:pt>
                <c:pt idx="158">
                  <c:v>-58.37</c:v>
                </c:pt>
                <c:pt idx="159">
                  <c:v>-67.849999999999994</c:v>
                </c:pt>
                <c:pt idx="160">
                  <c:v>-68.349999999999994</c:v>
                </c:pt>
                <c:pt idx="161">
                  <c:v>-67.510000000000005</c:v>
                </c:pt>
                <c:pt idx="162">
                  <c:v>-65.819999999999993</c:v>
                </c:pt>
                <c:pt idx="163">
                  <c:v>-64.709999999999994</c:v>
                </c:pt>
                <c:pt idx="164">
                  <c:v>-59.33</c:v>
                </c:pt>
                <c:pt idx="165">
                  <c:v>-57.71</c:v>
                </c:pt>
                <c:pt idx="166">
                  <c:v>-47.94</c:v>
                </c:pt>
                <c:pt idx="167">
                  <c:v>-46.51</c:v>
                </c:pt>
                <c:pt idx="168">
                  <c:v>-42.67</c:v>
                </c:pt>
                <c:pt idx="169">
                  <c:v>-37.270000000000003</c:v>
                </c:pt>
                <c:pt idx="170">
                  <c:v>-28.97</c:v>
                </c:pt>
                <c:pt idx="171">
                  <c:v>-27.07</c:v>
                </c:pt>
                <c:pt idx="172">
                  <c:v>-5.84</c:v>
                </c:pt>
                <c:pt idx="173">
                  <c:v>-5.48</c:v>
                </c:pt>
                <c:pt idx="174">
                  <c:v>3.75</c:v>
                </c:pt>
                <c:pt idx="175">
                  <c:v>4.6100000000000003</c:v>
                </c:pt>
                <c:pt idx="176">
                  <c:v>4.93</c:v>
                </c:pt>
                <c:pt idx="177">
                  <c:v>6.23</c:v>
                </c:pt>
                <c:pt idx="178">
                  <c:v>7.4</c:v>
                </c:pt>
                <c:pt idx="179">
                  <c:v>18.760000000000002</c:v>
                </c:pt>
                <c:pt idx="180">
                  <c:v>-31.18</c:v>
                </c:pt>
                <c:pt idx="181">
                  <c:v>-24.82</c:v>
                </c:pt>
                <c:pt idx="182">
                  <c:v>-23.73</c:v>
                </c:pt>
                <c:pt idx="183">
                  <c:v>-23.1</c:v>
                </c:pt>
                <c:pt idx="184">
                  <c:v>-24.98</c:v>
                </c:pt>
                <c:pt idx="185">
                  <c:v>-67.28</c:v>
                </c:pt>
                <c:pt idx="186">
                  <c:v>-65.099999999999994</c:v>
                </c:pt>
                <c:pt idx="187">
                  <c:v>-63.65</c:v>
                </c:pt>
                <c:pt idx="188">
                  <c:v>-63.69</c:v>
                </c:pt>
                <c:pt idx="189">
                  <c:v>-63.69</c:v>
                </c:pt>
                <c:pt idx="190">
                  <c:v>-126.46</c:v>
                </c:pt>
                <c:pt idx="191">
                  <c:v>-119.89</c:v>
                </c:pt>
                <c:pt idx="192">
                  <c:v>-119.4</c:v>
                </c:pt>
                <c:pt idx="193">
                  <c:v>-108.67</c:v>
                </c:pt>
                <c:pt idx="194">
                  <c:v>-100.98</c:v>
                </c:pt>
                <c:pt idx="195">
                  <c:v>-94.19</c:v>
                </c:pt>
                <c:pt idx="196">
                  <c:v>-91.72</c:v>
                </c:pt>
                <c:pt idx="197">
                  <c:v>-90.1</c:v>
                </c:pt>
                <c:pt idx="198">
                  <c:v>-198.85</c:v>
                </c:pt>
                <c:pt idx="199">
                  <c:v>-166.06</c:v>
                </c:pt>
                <c:pt idx="200">
                  <c:v>-195.44</c:v>
                </c:pt>
                <c:pt idx="201">
                  <c:v>-194.76</c:v>
                </c:pt>
                <c:pt idx="202">
                  <c:v>-192.15</c:v>
                </c:pt>
                <c:pt idx="203">
                  <c:v>-176.93</c:v>
                </c:pt>
                <c:pt idx="204">
                  <c:v>-176.14</c:v>
                </c:pt>
                <c:pt idx="205">
                  <c:v>-196.76</c:v>
                </c:pt>
                <c:pt idx="206">
                  <c:v>-195.34</c:v>
                </c:pt>
                <c:pt idx="207">
                  <c:v>-192.89</c:v>
                </c:pt>
                <c:pt idx="208">
                  <c:v>-189.67</c:v>
                </c:pt>
                <c:pt idx="209">
                  <c:v>-181.37</c:v>
                </c:pt>
                <c:pt idx="210">
                  <c:v>-222.58</c:v>
                </c:pt>
                <c:pt idx="211">
                  <c:v>-218.38</c:v>
                </c:pt>
                <c:pt idx="212">
                  <c:v>-216.48</c:v>
                </c:pt>
                <c:pt idx="213">
                  <c:v>-214.15</c:v>
                </c:pt>
                <c:pt idx="214">
                  <c:v>-214.15</c:v>
                </c:pt>
                <c:pt idx="215">
                  <c:v>-227.06</c:v>
                </c:pt>
                <c:pt idx="216">
                  <c:v>-198.6</c:v>
                </c:pt>
                <c:pt idx="217">
                  <c:v>-173.34</c:v>
                </c:pt>
                <c:pt idx="218">
                  <c:v>-157.21</c:v>
                </c:pt>
                <c:pt idx="219">
                  <c:v>-100.58</c:v>
                </c:pt>
                <c:pt idx="220">
                  <c:v>-83.68</c:v>
                </c:pt>
                <c:pt idx="221">
                  <c:v>-147.09</c:v>
                </c:pt>
                <c:pt idx="222">
                  <c:v>-146.41999999999999</c:v>
                </c:pt>
                <c:pt idx="223">
                  <c:v>-141.69999999999999</c:v>
                </c:pt>
                <c:pt idx="224">
                  <c:v>-129.4</c:v>
                </c:pt>
                <c:pt idx="225">
                  <c:v>-88.56</c:v>
                </c:pt>
                <c:pt idx="226">
                  <c:v>-74.19</c:v>
                </c:pt>
                <c:pt idx="227">
                  <c:v>-73.28</c:v>
                </c:pt>
                <c:pt idx="228">
                  <c:v>-72.48</c:v>
                </c:pt>
                <c:pt idx="229">
                  <c:v>-156.49</c:v>
                </c:pt>
                <c:pt idx="230">
                  <c:v>-152.53</c:v>
                </c:pt>
                <c:pt idx="231">
                  <c:v>-159.32</c:v>
                </c:pt>
                <c:pt idx="232">
                  <c:v>-163.65</c:v>
                </c:pt>
                <c:pt idx="233">
                  <c:v>-167.04</c:v>
                </c:pt>
                <c:pt idx="234">
                  <c:v>-167.04</c:v>
                </c:pt>
                <c:pt idx="235">
                  <c:v>-163.58000000000001</c:v>
                </c:pt>
                <c:pt idx="236">
                  <c:v>-162.51</c:v>
                </c:pt>
                <c:pt idx="237">
                  <c:v>-151.16999999999999</c:v>
                </c:pt>
                <c:pt idx="238">
                  <c:v>-140.5</c:v>
                </c:pt>
                <c:pt idx="239">
                  <c:v>-137.65</c:v>
                </c:pt>
                <c:pt idx="240">
                  <c:v>-221.37</c:v>
                </c:pt>
                <c:pt idx="241">
                  <c:v>-221.46</c:v>
                </c:pt>
                <c:pt idx="242">
                  <c:v>-221.46</c:v>
                </c:pt>
                <c:pt idx="243">
                  <c:v>-221.15</c:v>
                </c:pt>
                <c:pt idx="244">
                  <c:v>-277.8</c:v>
                </c:pt>
                <c:pt idx="245">
                  <c:v>-279.22000000000003</c:v>
                </c:pt>
                <c:pt idx="246">
                  <c:v>-284.20999999999998</c:v>
                </c:pt>
                <c:pt idx="247">
                  <c:v>-291.64999999999998</c:v>
                </c:pt>
                <c:pt idx="248">
                  <c:v>-299.39999999999998</c:v>
                </c:pt>
                <c:pt idx="249">
                  <c:v>-315.23</c:v>
                </c:pt>
                <c:pt idx="250">
                  <c:v>-384</c:v>
                </c:pt>
                <c:pt idx="251">
                  <c:v>-391.59</c:v>
                </c:pt>
                <c:pt idx="252">
                  <c:v>-389.22</c:v>
                </c:pt>
                <c:pt idx="253">
                  <c:v>-389.61</c:v>
                </c:pt>
                <c:pt idx="254">
                  <c:v>-389.69</c:v>
                </c:pt>
                <c:pt idx="255">
                  <c:v>-425.28</c:v>
                </c:pt>
                <c:pt idx="256">
                  <c:v>-449.76</c:v>
                </c:pt>
                <c:pt idx="257">
                  <c:v>-449.76</c:v>
                </c:pt>
                <c:pt idx="258">
                  <c:v>-449.76</c:v>
                </c:pt>
                <c:pt idx="259">
                  <c:v>-449.76</c:v>
                </c:pt>
                <c:pt idx="260">
                  <c:v>-449.76</c:v>
                </c:pt>
                <c:pt idx="261">
                  <c:v>-470.86</c:v>
                </c:pt>
                <c:pt idx="262">
                  <c:v>-470.86</c:v>
                </c:pt>
                <c:pt idx="263">
                  <c:v>-470.86</c:v>
                </c:pt>
                <c:pt idx="264">
                  <c:v>-471.53</c:v>
                </c:pt>
                <c:pt idx="265">
                  <c:v>-471.53</c:v>
                </c:pt>
                <c:pt idx="266">
                  <c:v>-492.36</c:v>
                </c:pt>
                <c:pt idx="267">
                  <c:v>-492.36</c:v>
                </c:pt>
                <c:pt idx="268">
                  <c:v>-492.36</c:v>
                </c:pt>
                <c:pt idx="269">
                  <c:v>-505.03</c:v>
                </c:pt>
                <c:pt idx="270">
                  <c:v>-517.54999999999995</c:v>
                </c:pt>
                <c:pt idx="271">
                  <c:v>-526.32000000000005</c:v>
                </c:pt>
                <c:pt idx="272">
                  <c:v>-530.12</c:v>
                </c:pt>
                <c:pt idx="273">
                  <c:v>-535.29</c:v>
                </c:pt>
                <c:pt idx="274">
                  <c:v>-536.01</c:v>
                </c:pt>
                <c:pt idx="275">
                  <c:v>-547.24</c:v>
                </c:pt>
                <c:pt idx="276">
                  <c:v>-546.75</c:v>
                </c:pt>
                <c:pt idx="277">
                  <c:v>-546.75</c:v>
                </c:pt>
                <c:pt idx="278">
                  <c:v>-546.75</c:v>
                </c:pt>
                <c:pt idx="279">
                  <c:v>-546.59</c:v>
                </c:pt>
                <c:pt idx="280">
                  <c:v>-543.73</c:v>
                </c:pt>
                <c:pt idx="281">
                  <c:v>-537.12</c:v>
                </c:pt>
                <c:pt idx="282">
                  <c:v>-533.49</c:v>
                </c:pt>
                <c:pt idx="283">
                  <c:v>-594.27</c:v>
                </c:pt>
                <c:pt idx="284">
                  <c:v>-611.6</c:v>
                </c:pt>
                <c:pt idx="285">
                  <c:v>-608.47</c:v>
                </c:pt>
                <c:pt idx="286">
                  <c:v>-592.79999999999995</c:v>
                </c:pt>
                <c:pt idx="287">
                  <c:v>-613.9</c:v>
                </c:pt>
                <c:pt idx="288">
                  <c:v>-613.79999999999995</c:v>
                </c:pt>
                <c:pt idx="289">
                  <c:v>-610.16</c:v>
                </c:pt>
                <c:pt idx="290">
                  <c:v>-609.63</c:v>
                </c:pt>
                <c:pt idx="291">
                  <c:v>-594.54999999999995</c:v>
                </c:pt>
                <c:pt idx="292">
                  <c:v>-588.65</c:v>
                </c:pt>
                <c:pt idx="293">
                  <c:v>-544.5</c:v>
                </c:pt>
                <c:pt idx="294">
                  <c:v>-542.4</c:v>
                </c:pt>
                <c:pt idx="295">
                  <c:v>-533.83000000000004</c:v>
                </c:pt>
                <c:pt idx="296">
                  <c:v>-529.13</c:v>
                </c:pt>
                <c:pt idx="297">
                  <c:v>-524.34</c:v>
                </c:pt>
                <c:pt idx="298">
                  <c:v>-487.51</c:v>
                </c:pt>
                <c:pt idx="299">
                  <c:v>-418.25</c:v>
                </c:pt>
                <c:pt idx="300">
                  <c:v>-398.76</c:v>
                </c:pt>
                <c:pt idx="301">
                  <c:v>-376.56</c:v>
                </c:pt>
                <c:pt idx="302">
                  <c:v>-329.96</c:v>
                </c:pt>
                <c:pt idx="303">
                  <c:v>-309.64999999999998</c:v>
                </c:pt>
                <c:pt idx="304">
                  <c:v>-307.04000000000002</c:v>
                </c:pt>
                <c:pt idx="305">
                  <c:v>-286.67</c:v>
                </c:pt>
                <c:pt idx="306">
                  <c:v>-283.49</c:v>
                </c:pt>
                <c:pt idx="307">
                  <c:v>-281.60000000000002</c:v>
                </c:pt>
                <c:pt idx="308">
                  <c:v>-278.70999999999998</c:v>
                </c:pt>
                <c:pt idx="309">
                  <c:v>-270.45</c:v>
                </c:pt>
                <c:pt idx="310">
                  <c:v>-255.09</c:v>
                </c:pt>
                <c:pt idx="311">
                  <c:v>-249.66</c:v>
                </c:pt>
                <c:pt idx="312">
                  <c:v>-249.66</c:v>
                </c:pt>
                <c:pt idx="313">
                  <c:v>-246.48</c:v>
                </c:pt>
                <c:pt idx="314">
                  <c:v>-222.46</c:v>
                </c:pt>
                <c:pt idx="315">
                  <c:v>-213.24</c:v>
                </c:pt>
                <c:pt idx="316">
                  <c:v>-212.3</c:v>
                </c:pt>
                <c:pt idx="317">
                  <c:v>-205.55</c:v>
                </c:pt>
                <c:pt idx="318">
                  <c:v>-167.72</c:v>
                </c:pt>
                <c:pt idx="319">
                  <c:v>-87.11</c:v>
                </c:pt>
                <c:pt idx="320">
                  <c:v>-74.59</c:v>
                </c:pt>
                <c:pt idx="321">
                  <c:v>-58.64</c:v>
                </c:pt>
                <c:pt idx="322">
                  <c:v>-51.84</c:v>
                </c:pt>
                <c:pt idx="323">
                  <c:v>4.4800000000000004</c:v>
                </c:pt>
                <c:pt idx="324">
                  <c:v>23.17</c:v>
                </c:pt>
                <c:pt idx="325">
                  <c:v>43.8</c:v>
                </c:pt>
                <c:pt idx="326">
                  <c:v>56.85</c:v>
                </c:pt>
                <c:pt idx="327">
                  <c:v>62.58</c:v>
                </c:pt>
                <c:pt idx="328">
                  <c:v>59.6</c:v>
                </c:pt>
                <c:pt idx="329">
                  <c:v>75.400000000000006</c:v>
                </c:pt>
                <c:pt idx="330">
                  <c:v>79.739999999999995</c:v>
                </c:pt>
                <c:pt idx="331">
                  <c:v>79.739999999999995</c:v>
                </c:pt>
                <c:pt idx="332">
                  <c:v>90.93</c:v>
                </c:pt>
                <c:pt idx="333">
                  <c:v>92.23</c:v>
                </c:pt>
                <c:pt idx="334">
                  <c:v>94.96</c:v>
                </c:pt>
                <c:pt idx="335">
                  <c:v>112</c:v>
                </c:pt>
                <c:pt idx="336">
                  <c:v>114.4</c:v>
                </c:pt>
                <c:pt idx="337">
                  <c:v>121.6</c:v>
                </c:pt>
                <c:pt idx="338">
                  <c:v>131.30000000000001</c:v>
                </c:pt>
                <c:pt idx="339">
                  <c:v>160.6</c:v>
                </c:pt>
                <c:pt idx="340">
                  <c:v>177.9</c:v>
                </c:pt>
                <c:pt idx="341">
                  <c:v>202.8</c:v>
                </c:pt>
                <c:pt idx="342">
                  <c:v>200.5</c:v>
                </c:pt>
                <c:pt idx="343">
                  <c:v>206.7</c:v>
                </c:pt>
                <c:pt idx="344">
                  <c:v>234.8</c:v>
                </c:pt>
                <c:pt idx="345">
                  <c:v>251.9</c:v>
                </c:pt>
                <c:pt idx="346">
                  <c:v>264.5</c:v>
                </c:pt>
                <c:pt idx="347">
                  <c:v>273.60000000000002</c:v>
                </c:pt>
                <c:pt idx="348">
                  <c:v>288.39999999999998</c:v>
                </c:pt>
                <c:pt idx="349">
                  <c:v>310.2</c:v>
                </c:pt>
                <c:pt idx="350">
                  <c:v>354.6</c:v>
                </c:pt>
                <c:pt idx="351">
                  <c:v>368.9</c:v>
                </c:pt>
                <c:pt idx="352">
                  <c:v>413.1</c:v>
                </c:pt>
                <c:pt idx="353">
                  <c:v>420.6</c:v>
                </c:pt>
                <c:pt idx="354">
                  <c:v>422</c:v>
                </c:pt>
                <c:pt idx="355">
                  <c:v>423.3</c:v>
                </c:pt>
                <c:pt idx="356">
                  <c:v>451</c:v>
                </c:pt>
                <c:pt idx="357">
                  <c:v>454.3</c:v>
                </c:pt>
                <c:pt idx="358">
                  <c:v>458.1</c:v>
                </c:pt>
                <c:pt idx="359">
                  <c:v>460.6</c:v>
                </c:pt>
                <c:pt idx="360">
                  <c:v>443.7</c:v>
                </c:pt>
                <c:pt idx="361">
                  <c:v>419.2</c:v>
                </c:pt>
                <c:pt idx="362">
                  <c:v>420.7</c:v>
                </c:pt>
                <c:pt idx="363">
                  <c:v>425.4</c:v>
                </c:pt>
                <c:pt idx="364">
                  <c:v>433.6</c:v>
                </c:pt>
                <c:pt idx="365">
                  <c:v>437.8</c:v>
                </c:pt>
                <c:pt idx="366">
                  <c:v>445.9</c:v>
                </c:pt>
                <c:pt idx="367">
                  <c:v>446.7</c:v>
                </c:pt>
                <c:pt idx="368">
                  <c:v>451.3</c:v>
                </c:pt>
                <c:pt idx="369">
                  <c:v>451.3</c:v>
                </c:pt>
                <c:pt idx="370">
                  <c:v>455.2</c:v>
                </c:pt>
                <c:pt idx="371">
                  <c:v>468.4</c:v>
                </c:pt>
                <c:pt idx="372">
                  <c:v>468.4</c:v>
                </c:pt>
                <c:pt idx="373">
                  <c:v>469.6</c:v>
                </c:pt>
                <c:pt idx="374">
                  <c:v>470.6</c:v>
                </c:pt>
                <c:pt idx="375">
                  <c:v>474.6</c:v>
                </c:pt>
                <c:pt idx="376">
                  <c:v>481.6</c:v>
                </c:pt>
                <c:pt idx="377">
                  <c:v>486.8</c:v>
                </c:pt>
                <c:pt idx="378">
                  <c:v>488</c:v>
                </c:pt>
                <c:pt idx="379">
                  <c:v>499.1</c:v>
                </c:pt>
                <c:pt idx="380">
                  <c:v>505.7</c:v>
                </c:pt>
                <c:pt idx="381">
                  <c:v>532</c:v>
                </c:pt>
                <c:pt idx="382">
                  <c:v>537.4</c:v>
                </c:pt>
                <c:pt idx="383">
                  <c:v>540</c:v>
                </c:pt>
                <c:pt idx="384">
                  <c:v>545.79999999999995</c:v>
                </c:pt>
                <c:pt idx="385">
                  <c:v>547.6</c:v>
                </c:pt>
                <c:pt idx="386">
                  <c:v>544.1</c:v>
                </c:pt>
                <c:pt idx="387">
                  <c:v>544.1</c:v>
                </c:pt>
                <c:pt idx="388">
                  <c:v>539</c:v>
                </c:pt>
                <c:pt idx="389">
                  <c:v>538.79999999999995</c:v>
                </c:pt>
                <c:pt idx="390">
                  <c:v>538.4</c:v>
                </c:pt>
                <c:pt idx="391">
                  <c:v>539.70000000000005</c:v>
                </c:pt>
                <c:pt idx="392">
                  <c:v>539.70000000000005</c:v>
                </c:pt>
                <c:pt idx="393">
                  <c:v>539.9</c:v>
                </c:pt>
                <c:pt idx="394">
                  <c:v>537.5</c:v>
                </c:pt>
                <c:pt idx="395">
                  <c:v>540</c:v>
                </c:pt>
                <c:pt idx="396">
                  <c:v>542.5</c:v>
                </c:pt>
                <c:pt idx="397">
                  <c:v>542.6</c:v>
                </c:pt>
                <c:pt idx="398">
                  <c:v>542.6</c:v>
                </c:pt>
                <c:pt idx="399">
                  <c:v>538.4</c:v>
                </c:pt>
                <c:pt idx="400">
                  <c:v>537.1</c:v>
                </c:pt>
                <c:pt idx="401">
                  <c:v>533.20000000000005</c:v>
                </c:pt>
                <c:pt idx="402">
                  <c:v>533.20000000000005</c:v>
                </c:pt>
                <c:pt idx="403">
                  <c:v>567.79999999999995</c:v>
                </c:pt>
                <c:pt idx="404">
                  <c:v>620</c:v>
                </c:pt>
                <c:pt idx="405">
                  <c:v>630</c:v>
                </c:pt>
                <c:pt idx="406">
                  <c:v>630</c:v>
                </c:pt>
                <c:pt idx="407">
                  <c:v>647.4</c:v>
                </c:pt>
                <c:pt idx="408">
                  <c:v>647.4</c:v>
                </c:pt>
                <c:pt idx="409">
                  <c:v>648.20000000000005</c:v>
                </c:pt>
                <c:pt idx="410">
                  <c:v>648.29999999999995</c:v>
                </c:pt>
                <c:pt idx="411">
                  <c:v>651</c:v>
                </c:pt>
                <c:pt idx="412">
                  <c:v>652.1</c:v>
                </c:pt>
                <c:pt idx="413">
                  <c:v>652.1</c:v>
                </c:pt>
                <c:pt idx="414">
                  <c:v>651.79999999999995</c:v>
                </c:pt>
                <c:pt idx="415">
                  <c:v>650.4</c:v>
                </c:pt>
                <c:pt idx="416">
                  <c:v>650.29999999999995</c:v>
                </c:pt>
                <c:pt idx="417">
                  <c:v>650.29999999999995</c:v>
                </c:pt>
                <c:pt idx="418">
                  <c:v>651.5</c:v>
                </c:pt>
                <c:pt idx="419">
                  <c:v>655.1</c:v>
                </c:pt>
                <c:pt idx="420">
                  <c:v>655.20000000000005</c:v>
                </c:pt>
                <c:pt idx="421">
                  <c:v>657.4</c:v>
                </c:pt>
                <c:pt idx="422">
                  <c:v>660</c:v>
                </c:pt>
                <c:pt idx="423">
                  <c:v>729.7</c:v>
                </c:pt>
                <c:pt idx="424">
                  <c:v>808.9</c:v>
                </c:pt>
                <c:pt idx="425">
                  <c:v>816.4</c:v>
                </c:pt>
                <c:pt idx="426">
                  <c:v>816.4</c:v>
                </c:pt>
                <c:pt idx="427">
                  <c:v>820.4</c:v>
                </c:pt>
                <c:pt idx="428">
                  <c:v>820.4</c:v>
                </c:pt>
                <c:pt idx="429">
                  <c:v>828.7</c:v>
                </c:pt>
                <c:pt idx="430">
                  <c:v>834.4</c:v>
                </c:pt>
                <c:pt idx="431">
                  <c:v>834.8</c:v>
                </c:pt>
                <c:pt idx="432">
                  <c:v>834.8</c:v>
                </c:pt>
                <c:pt idx="433">
                  <c:v>849.6</c:v>
                </c:pt>
                <c:pt idx="434">
                  <c:v>850.3</c:v>
                </c:pt>
                <c:pt idx="435">
                  <c:v>850.3</c:v>
                </c:pt>
                <c:pt idx="436">
                  <c:v>850.3</c:v>
                </c:pt>
                <c:pt idx="437">
                  <c:v>854.4</c:v>
                </c:pt>
                <c:pt idx="438">
                  <c:v>858.1</c:v>
                </c:pt>
                <c:pt idx="439">
                  <c:v>858.1</c:v>
                </c:pt>
                <c:pt idx="440">
                  <c:v>859.9</c:v>
                </c:pt>
                <c:pt idx="441">
                  <c:v>912.1</c:v>
                </c:pt>
                <c:pt idx="442">
                  <c:v>914.1</c:v>
                </c:pt>
                <c:pt idx="443">
                  <c:v>920.4</c:v>
                </c:pt>
                <c:pt idx="444">
                  <c:v>937.8</c:v>
                </c:pt>
                <c:pt idx="445">
                  <c:v>972.5</c:v>
                </c:pt>
                <c:pt idx="446">
                  <c:v>972.5</c:v>
                </c:pt>
                <c:pt idx="447">
                  <c:v>970</c:v>
                </c:pt>
                <c:pt idx="448">
                  <c:v>970</c:v>
                </c:pt>
                <c:pt idx="449">
                  <c:v>968.4</c:v>
                </c:pt>
                <c:pt idx="450">
                  <c:v>968.4</c:v>
                </c:pt>
                <c:pt idx="451">
                  <c:v>968.4</c:v>
                </c:pt>
                <c:pt idx="452">
                  <c:v>968</c:v>
                </c:pt>
                <c:pt idx="453">
                  <c:v>967.9</c:v>
                </c:pt>
                <c:pt idx="454">
                  <c:v>971.8</c:v>
                </c:pt>
                <c:pt idx="455">
                  <c:v>972.8</c:v>
                </c:pt>
                <c:pt idx="456">
                  <c:v>972.8</c:v>
                </c:pt>
                <c:pt idx="457">
                  <c:v>974.7</c:v>
                </c:pt>
                <c:pt idx="458">
                  <c:v>974.7</c:v>
                </c:pt>
                <c:pt idx="459">
                  <c:v>971.8</c:v>
                </c:pt>
                <c:pt idx="460">
                  <c:v>974.9</c:v>
                </c:pt>
                <c:pt idx="461">
                  <c:v>980.4</c:v>
                </c:pt>
                <c:pt idx="462">
                  <c:v>979.6</c:v>
                </c:pt>
                <c:pt idx="463">
                  <c:v>984.1</c:v>
                </c:pt>
                <c:pt idx="464">
                  <c:v>985.2</c:v>
                </c:pt>
                <c:pt idx="465">
                  <c:v>982</c:v>
                </c:pt>
                <c:pt idx="466">
                  <c:v>983</c:v>
                </c:pt>
                <c:pt idx="467">
                  <c:v>984.8</c:v>
                </c:pt>
                <c:pt idx="468">
                  <c:v>983.4</c:v>
                </c:pt>
                <c:pt idx="469">
                  <c:v>983.8</c:v>
                </c:pt>
                <c:pt idx="470">
                  <c:v>983.6</c:v>
                </c:pt>
                <c:pt idx="471">
                  <c:v>983.5</c:v>
                </c:pt>
                <c:pt idx="472">
                  <c:v>981.9</c:v>
                </c:pt>
                <c:pt idx="473">
                  <c:v>981.9</c:v>
                </c:pt>
                <c:pt idx="474">
                  <c:v>981</c:v>
                </c:pt>
                <c:pt idx="475">
                  <c:v>979.4</c:v>
                </c:pt>
                <c:pt idx="476">
                  <c:v>983.3</c:v>
                </c:pt>
                <c:pt idx="477">
                  <c:v>983.5</c:v>
                </c:pt>
                <c:pt idx="478">
                  <c:v>983.5</c:v>
                </c:pt>
                <c:pt idx="479">
                  <c:v>982.5</c:v>
                </c:pt>
                <c:pt idx="480">
                  <c:v>985.2</c:v>
                </c:pt>
                <c:pt idx="481">
                  <c:v>985.2</c:v>
                </c:pt>
                <c:pt idx="482">
                  <c:v>942.7</c:v>
                </c:pt>
                <c:pt idx="483">
                  <c:v>941</c:v>
                </c:pt>
                <c:pt idx="484">
                  <c:v>940.6</c:v>
                </c:pt>
                <c:pt idx="485">
                  <c:v>932.8</c:v>
                </c:pt>
                <c:pt idx="486">
                  <c:v>932.8</c:v>
                </c:pt>
                <c:pt idx="487">
                  <c:v>933.4</c:v>
                </c:pt>
                <c:pt idx="488">
                  <c:v>927.9</c:v>
                </c:pt>
                <c:pt idx="489">
                  <c:v>927.1</c:v>
                </c:pt>
                <c:pt idx="490">
                  <c:v>927.1</c:v>
                </c:pt>
                <c:pt idx="491">
                  <c:v>924.2</c:v>
                </c:pt>
                <c:pt idx="492">
                  <c:v>924.1</c:v>
                </c:pt>
                <c:pt idx="493">
                  <c:v>924.1</c:v>
                </c:pt>
                <c:pt idx="494">
                  <c:v>923.7</c:v>
                </c:pt>
                <c:pt idx="495">
                  <c:v>923.7</c:v>
                </c:pt>
                <c:pt idx="496">
                  <c:v>923.7</c:v>
                </c:pt>
                <c:pt idx="497">
                  <c:v>923.7</c:v>
                </c:pt>
                <c:pt idx="498">
                  <c:v>933.7</c:v>
                </c:pt>
                <c:pt idx="499">
                  <c:v>933.7</c:v>
                </c:pt>
                <c:pt idx="500">
                  <c:v>933.1</c:v>
                </c:pt>
                <c:pt idx="501">
                  <c:v>933.1</c:v>
                </c:pt>
                <c:pt idx="502">
                  <c:v>933.1</c:v>
                </c:pt>
                <c:pt idx="503">
                  <c:v>932.3</c:v>
                </c:pt>
                <c:pt idx="504">
                  <c:v>932</c:v>
                </c:pt>
                <c:pt idx="505">
                  <c:v>930.8</c:v>
                </c:pt>
                <c:pt idx="506">
                  <c:v>927.3</c:v>
                </c:pt>
                <c:pt idx="507">
                  <c:v>917.9</c:v>
                </c:pt>
                <c:pt idx="508">
                  <c:v>917.9</c:v>
                </c:pt>
                <c:pt idx="509">
                  <c:v>918.8</c:v>
                </c:pt>
                <c:pt idx="510">
                  <c:v>918.8</c:v>
                </c:pt>
                <c:pt idx="511">
                  <c:v>917.9</c:v>
                </c:pt>
                <c:pt idx="512">
                  <c:v>918.4</c:v>
                </c:pt>
                <c:pt idx="513">
                  <c:v>919.2</c:v>
                </c:pt>
                <c:pt idx="514">
                  <c:v>919.2</c:v>
                </c:pt>
                <c:pt idx="515">
                  <c:v>919.2</c:v>
                </c:pt>
                <c:pt idx="516">
                  <c:v>919.2</c:v>
                </c:pt>
                <c:pt idx="517">
                  <c:v>915.2</c:v>
                </c:pt>
                <c:pt idx="518">
                  <c:v>915.3</c:v>
                </c:pt>
                <c:pt idx="519">
                  <c:v>914.6</c:v>
                </c:pt>
                <c:pt idx="520">
                  <c:v>914.6</c:v>
                </c:pt>
                <c:pt idx="521">
                  <c:v>906.1</c:v>
                </c:pt>
                <c:pt idx="522">
                  <c:v>862.6</c:v>
                </c:pt>
                <c:pt idx="523">
                  <c:v>862.5</c:v>
                </c:pt>
                <c:pt idx="524">
                  <c:v>862.5</c:v>
                </c:pt>
                <c:pt idx="525">
                  <c:v>862.6</c:v>
                </c:pt>
                <c:pt idx="526">
                  <c:v>861.7</c:v>
                </c:pt>
                <c:pt idx="527">
                  <c:v>860.3</c:v>
                </c:pt>
                <c:pt idx="528">
                  <c:v>861.3</c:v>
                </c:pt>
                <c:pt idx="529">
                  <c:v>861.5</c:v>
                </c:pt>
                <c:pt idx="530">
                  <c:v>858</c:v>
                </c:pt>
                <c:pt idx="531">
                  <c:v>819</c:v>
                </c:pt>
                <c:pt idx="532">
                  <c:v>809.4</c:v>
                </c:pt>
                <c:pt idx="533">
                  <c:v>809.7</c:v>
                </c:pt>
                <c:pt idx="534">
                  <c:v>803</c:v>
                </c:pt>
                <c:pt idx="535">
                  <c:v>803</c:v>
                </c:pt>
                <c:pt idx="536">
                  <c:v>790.7</c:v>
                </c:pt>
                <c:pt idx="537">
                  <c:v>789.8</c:v>
                </c:pt>
                <c:pt idx="538">
                  <c:v>783.3</c:v>
                </c:pt>
                <c:pt idx="539">
                  <c:v>763.6</c:v>
                </c:pt>
                <c:pt idx="540">
                  <c:v>736.4</c:v>
                </c:pt>
                <c:pt idx="541">
                  <c:v>699.4</c:v>
                </c:pt>
                <c:pt idx="542">
                  <c:v>611.4</c:v>
                </c:pt>
                <c:pt idx="543">
                  <c:v>608.20000000000005</c:v>
                </c:pt>
                <c:pt idx="544">
                  <c:v>554.1</c:v>
                </c:pt>
                <c:pt idx="545">
                  <c:v>552.9</c:v>
                </c:pt>
                <c:pt idx="546">
                  <c:v>465.6</c:v>
                </c:pt>
                <c:pt idx="547">
                  <c:v>404.7</c:v>
                </c:pt>
                <c:pt idx="548">
                  <c:v>354.6</c:v>
                </c:pt>
                <c:pt idx="549">
                  <c:v>293</c:v>
                </c:pt>
                <c:pt idx="550">
                  <c:v>283.5</c:v>
                </c:pt>
                <c:pt idx="551">
                  <c:v>248.5</c:v>
                </c:pt>
                <c:pt idx="552">
                  <c:v>248.8</c:v>
                </c:pt>
                <c:pt idx="553">
                  <c:v>197.8</c:v>
                </c:pt>
                <c:pt idx="554">
                  <c:v>197.8</c:v>
                </c:pt>
                <c:pt idx="555">
                  <c:v>154.30000000000001</c:v>
                </c:pt>
                <c:pt idx="556">
                  <c:v>154.30000000000001</c:v>
                </c:pt>
                <c:pt idx="557">
                  <c:v>112.5</c:v>
                </c:pt>
                <c:pt idx="558">
                  <c:v>128.69999999999999</c:v>
                </c:pt>
                <c:pt idx="559">
                  <c:v>129.30000000000001</c:v>
                </c:pt>
                <c:pt idx="560">
                  <c:v>131.30000000000001</c:v>
                </c:pt>
                <c:pt idx="561">
                  <c:v>134.5</c:v>
                </c:pt>
                <c:pt idx="562">
                  <c:v>143.69999999999999</c:v>
                </c:pt>
                <c:pt idx="563">
                  <c:v>147.5</c:v>
                </c:pt>
                <c:pt idx="564">
                  <c:v>148</c:v>
                </c:pt>
                <c:pt idx="565">
                  <c:v>154.9</c:v>
                </c:pt>
                <c:pt idx="566">
                  <c:v>165.8</c:v>
                </c:pt>
                <c:pt idx="567">
                  <c:v>168.9</c:v>
                </c:pt>
                <c:pt idx="568">
                  <c:v>168.9</c:v>
                </c:pt>
                <c:pt idx="569">
                  <c:v>178.2</c:v>
                </c:pt>
                <c:pt idx="570">
                  <c:v>189.8</c:v>
                </c:pt>
                <c:pt idx="571">
                  <c:v>196.3</c:v>
                </c:pt>
                <c:pt idx="572">
                  <c:v>197.1</c:v>
                </c:pt>
                <c:pt idx="573">
                  <c:v>197.4</c:v>
                </c:pt>
                <c:pt idx="574">
                  <c:v>209</c:v>
                </c:pt>
                <c:pt idx="575">
                  <c:v>210.1</c:v>
                </c:pt>
                <c:pt idx="576">
                  <c:v>210.2</c:v>
                </c:pt>
                <c:pt idx="577">
                  <c:v>268.7</c:v>
                </c:pt>
                <c:pt idx="578">
                  <c:v>268.8</c:v>
                </c:pt>
                <c:pt idx="579">
                  <c:v>268.8</c:v>
                </c:pt>
                <c:pt idx="580">
                  <c:v>284.60000000000002</c:v>
                </c:pt>
                <c:pt idx="581">
                  <c:v>292.39999999999998</c:v>
                </c:pt>
                <c:pt idx="582">
                  <c:v>294.2</c:v>
                </c:pt>
                <c:pt idx="583">
                  <c:v>297.39999999999998</c:v>
                </c:pt>
                <c:pt idx="584">
                  <c:v>301.60000000000002</c:v>
                </c:pt>
                <c:pt idx="585">
                  <c:v>310.89999999999998</c:v>
                </c:pt>
                <c:pt idx="586">
                  <c:v>323.5</c:v>
                </c:pt>
                <c:pt idx="587">
                  <c:v>327.2</c:v>
                </c:pt>
                <c:pt idx="588">
                  <c:v>327.2</c:v>
                </c:pt>
                <c:pt idx="589">
                  <c:v>329.3</c:v>
                </c:pt>
                <c:pt idx="590">
                  <c:v>333.3</c:v>
                </c:pt>
                <c:pt idx="591">
                  <c:v>335.8</c:v>
                </c:pt>
                <c:pt idx="592">
                  <c:v>335.8</c:v>
                </c:pt>
                <c:pt idx="593">
                  <c:v>340.9</c:v>
                </c:pt>
                <c:pt idx="594">
                  <c:v>340.9</c:v>
                </c:pt>
                <c:pt idx="595">
                  <c:v>358.6</c:v>
                </c:pt>
                <c:pt idx="596">
                  <c:v>366.3</c:v>
                </c:pt>
                <c:pt idx="597">
                  <c:v>367.1</c:v>
                </c:pt>
                <c:pt idx="598">
                  <c:v>376.7</c:v>
                </c:pt>
                <c:pt idx="599">
                  <c:v>377.1</c:v>
                </c:pt>
                <c:pt idx="600">
                  <c:v>377.1</c:v>
                </c:pt>
                <c:pt idx="601">
                  <c:v>385.8</c:v>
                </c:pt>
                <c:pt idx="602">
                  <c:v>385.8</c:v>
                </c:pt>
                <c:pt idx="603">
                  <c:v>386.7</c:v>
                </c:pt>
                <c:pt idx="604">
                  <c:v>386.7</c:v>
                </c:pt>
                <c:pt idx="605">
                  <c:v>386.7</c:v>
                </c:pt>
                <c:pt idx="606">
                  <c:v>385.4</c:v>
                </c:pt>
                <c:pt idx="607">
                  <c:v>386</c:v>
                </c:pt>
                <c:pt idx="608">
                  <c:v>388.3</c:v>
                </c:pt>
                <c:pt idx="609">
                  <c:v>389.8</c:v>
                </c:pt>
                <c:pt idx="610">
                  <c:v>389.6</c:v>
                </c:pt>
                <c:pt idx="611">
                  <c:v>389.5</c:v>
                </c:pt>
                <c:pt idx="612">
                  <c:v>385.3</c:v>
                </c:pt>
                <c:pt idx="613">
                  <c:v>381.5</c:v>
                </c:pt>
                <c:pt idx="614">
                  <c:v>383.1</c:v>
                </c:pt>
                <c:pt idx="615">
                  <c:v>390.3</c:v>
                </c:pt>
                <c:pt idx="616">
                  <c:v>390.6</c:v>
                </c:pt>
                <c:pt idx="617">
                  <c:v>390.6</c:v>
                </c:pt>
                <c:pt idx="618">
                  <c:v>393.8</c:v>
                </c:pt>
                <c:pt idx="619">
                  <c:v>393</c:v>
                </c:pt>
                <c:pt idx="620">
                  <c:v>396.3</c:v>
                </c:pt>
                <c:pt idx="621">
                  <c:v>396.3</c:v>
                </c:pt>
                <c:pt idx="622">
                  <c:v>393.9</c:v>
                </c:pt>
                <c:pt idx="623">
                  <c:v>393.4</c:v>
                </c:pt>
                <c:pt idx="624">
                  <c:v>392.6</c:v>
                </c:pt>
                <c:pt idx="625">
                  <c:v>390.3</c:v>
                </c:pt>
                <c:pt idx="626">
                  <c:v>394.8</c:v>
                </c:pt>
                <c:pt idx="627">
                  <c:v>395.9</c:v>
                </c:pt>
                <c:pt idx="628">
                  <c:v>395.9</c:v>
                </c:pt>
                <c:pt idx="629">
                  <c:v>396.9</c:v>
                </c:pt>
                <c:pt idx="630">
                  <c:v>396.4</c:v>
                </c:pt>
                <c:pt idx="631">
                  <c:v>396.4</c:v>
                </c:pt>
                <c:pt idx="632">
                  <c:v>396.1</c:v>
                </c:pt>
                <c:pt idx="633">
                  <c:v>392.9</c:v>
                </c:pt>
                <c:pt idx="634">
                  <c:v>392.3</c:v>
                </c:pt>
                <c:pt idx="635">
                  <c:v>371.8</c:v>
                </c:pt>
                <c:pt idx="636">
                  <c:v>371.5</c:v>
                </c:pt>
                <c:pt idx="637">
                  <c:v>368.6</c:v>
                </c:pt>
                <c:pt idx="638">
                  <c:v>363.8</c:v>
                </c:pt>
                <c:pt idx="639">
                  <c:v>377.8</c:v>
                </c:pt>
                <c:pt idx="640">
                  <c:v>329.6</c:v>
                </c:pt>
                <c:pt idx="641">
                  <c:v>358.3</c:v>
                </c:pt>
                <c:pt idx="642">
                  <c:v>346.9</c:v>
                </c:pt>
                <c:pt idx="643">
                  <c:v>350.5</c:v>
                </c:pt>
                <c:pt idx="644">
                  <c:v>357.3</c:v>
                </c:pt>
                <c:pt idx="645">
                  <c:v>372.8</c:v>
                </c:pt>
                <c:pt idx="646">
                  <c:v>374.7</c:v>
                </c:pt>
                <c:pt idx="647">
                  <c:v>374.7</c:v>
                </c:pt>
                <c:pt idx="648">
                  <c:v>443</c:v>
                </c:pt>
                <c:pt idx="649">
                  <c:v>468.9</c:v>
                </c:pt>
                <c:pt idx="650">
                  <c:v>529.29999999999995</c:v>
                </c:pt>
                <c:pt idx="651">
                  <c:v>537.6</c:v>
                </c:pt>
                <c:pt idx="652">
                  <c:v>538.9</c:v>
                </c:pt>
                <c:pt idx="653">
                  <c:v>535.9</c:v>
                </c:pt>
                <c:pt idx="654">
                  <c:v>545.79999999999995</c:v>
                </c:pt>
                <c:pt idx="655">
                  <c:v>545.79999999999995</c:v>
                </c:pt>
                <c:pt idx="656">
                  <c:v>551.20000000000005</c:v>
                </c:pt>
                <c:pt idx="657">
                  <c:v>551.79999999999995</c:v>
                </c:pt>
                <c:pt idx="658">
                  <c:v>562.9</c:v>
                </c:pt>
                <c:pt idx="659">
                  <c:v>577.20000000000005</c:v>
                </c:pt>
                <c:pt idx="660">
                  <c:v>577.20000000000005</c:v>
                </c:pt>
                <c:pt idx="661">
                  <c:v>592.70000000000005</c:v>
                </c:pt>
                <c:pt idx="662">
                  <c:v>592.70000000000005</c:v>
                </c:pt>
                <c:pt idx="663">
                  <c:v>602.20000000000005</c:v>
                </c:pt>
                <c:pt idx="664">
                  <c:v>596.1</c:v>
                </c:pt>
                <c:pt idx="665">
                  <c:v>631.70000000000005</c:v>
                </c:pt>
                <c:pt idx="666">
                  <c:v>637.9</c:v>
                </c:pt>
                <c:pt idx="667">
                  <c:v>655.1</c:v>
                </c:pt>
                <c:pt idx="668">
                  <c:v>657</c:v>
                </c:pt>
                <c:pt idx="669">
                  <c:v>665.7</c:v>
                </c:pt>
                <c:pt idx="670">
                  <c:v>664.9</c:v>
                </c:pt>
                <c:pt idx="671">
                  <c:v>667.5</c:v>
                </c:pt>
                <c:pt idx="672">
                  <c:v>671.1</c:v>
                </c:pt>
                <c:pt idx="673">
                  <c:v>671.9</c:v>
                </c:pt>
                <c:pt idx="674">
                  <c:v>680.7</c:v>
                </c:pt>
                <c:pt idx="675">
                  <c:v>689</c:v>
                </c:pt>
                <c:pt idx="676">
                  <c:v>726.4</c:v>
                </c:pt>
                <c:pt idx="677">
                  <c:v>727.1</c:v>
                </c:pt>
                <c:pt idx="678">
                  <c:v>739.9</c:v>
                </c:pt>
                <c:pt idx="679">
                  <c:v>741.8</c:v>
                </c:pt>
                <c:pt idx="680">
                  <c:v>742.6</c:v>
                </c:pt>
                <c:pt idx="681">
                  <c:v>743.1</c:v>
                </c:pt>
                <c:pt idx="682">
                  <c:v>740.9</c:v>
                </c:pt>
                <c:pt idx="683">
                  <c:v>738.1</c:v>
                </c:pt>
                <c:pt idx="684">
                  <c:v>737.5</c:v>
                </c:pt>
                <c:pt idx="685">
                  <c:v>736.9</c:v>
                </c:pt>
                <c:pt idx="686">
                  <c:v>734.7</c:v>
                </c:pt>
                <c:pt idx="687">
                  <c:v>733.4</c:v>
                </c:pt>
                <c:pt idx="688">
                  <c:v>730.1</c:v>
                </c:pt>
                <c:pt idx="689">
                  <c:v>725.9</c:v>
                </c:pt>
                <c:pt idx="690">
                  <c:v>722.5</c:v>
                </c:pt>
                <c:pt idx="691">
                  <c:v>723.2</c:v>
                </c:pt>
                <c:pt idx="692">
                  <c:v>723.4</c:v>
                </c:pt>
                <c:pt idx="693">
                  <c:v>720.7</c:v>
                </c:pt>
                <c:pt idx="694">
                  <c:v>720.7</c:v>
                </c:pt>
                <c:pt idx="695">
                  <c:v>721.9</c:v>
                </c:pt>
                <c:pt idx="696">
                  <c:v>717.5</c:v>
                </c:pt>
                <c:pt idx="697">
                  <c:v>715.5</c:v>
                </c:pt>
                <c:pt idx="698">
                  <c:v>715.5</c:v>
                </c:pt>
                <c:pt idx="699">
                  <c:v>715.5</c:v>
                </c:pt>
                <c:pt idx="700">
                  <c:v>688.8</c:v>
                </c:pt>
                <c:pt idx="701">
                  <c:v>662.9</c:v>
                </c:pt>
                <c:pt idx="702">
                  <c:v>654.9</c:v>
                </c:pt>
                <c:pt idx="703">
                  <c:v>648.70000000000005</c:v>
                </c:pt>
                <c:pt idx="704">
                  <c:v>622.20000000000005</c:v>
                </c:pt>
                <c:pt idx="705">
                  <c:v>593.79999999999995</c:v>
                </c:pt>
                <c:pt idx="706">
                  <c:v>589</c:v>
                </c:pt>
                <c:pt idx="707">
                  <c:v>550.70000000000005</c:v>
                </c:pt>
                <c:pt idx="708">
                  <c:v>521.1</c:v>
                </c:pt>
                <c:pt idx="709">
                  <c:v>509.6</c:v>
                </c:pt>
                <c:pt idx="710">
                  <c:v>509.6</c:v>
                </c:pt>
                <c:pt idx="711">
                  <c:v>503.9</c:v>
                </c:pt>
                <c:pt idx="712">
                  <c:v>501.5</c:v>
                </c:pt>
                <c:pt idx="713">
                  <c:v>450.5</c:v>
                </c:pt>
                <c:pt idx="714">
                  <c:v>464</c:v>
                </c:pt>
                <c:pt idx="715">
                  <c:v>454.2</c:v>
                </c:pt>
                <c:pt idx="716">
                  <c:v>448.9</c:v>
                </c:pt>
                <c:pt idx="717">
                  <c:v>409.4</c:v>
                </c:pt>
                <c:pt idx="718">
                  <c:v>416</c:v>
                </c:pt>
                <c:pt idx="719">
                  <c:v>411.7</c:v>
                </c:pt>
                <c:pt idx="720">
                  <c:v>417.6</c:v>
                </c:pt>
                <c:pt idx="721">
                  <c:v>392.2</c:v>
                </c:pt>
                <c:pt idx="722">
                  <c:v>360</c:v>
                </c:pt>
                <c:pt idx="723">
                  <c:v>367.5</c:v>
                </c:pt>
                <c:pt idx="724">
                  <c:v>326.7</c:v>
                </c:pt>
                <c:pt idx="725">
                  <c:v>258.8</c:v>
                </c:pt>
                <c:pt idx="726">
                  <c:v>269.8</c:v>
                </c:pt>
                <c:pt idx="727">
                  <c:v>282.39999999999998</c:v>
                </c:pt>
                <c:pt idx="728">
                  <c:v>209.5</c:v>
                </c:pt>
                <c:pt idx="729">
                  <c:v>200.6</c:v>
                </c:pt>
                <c:pt idx="730">
                  <c:v>199.7</c:v>
                </c:pt>
                <c:pt idx="731">
                  <c:v>180.5</c:v>
                </c:pt>
                <c:pt idx="732">
                  <c:v>91.97</c:v>
                </c:pt>
                <c:pt idx="733">
                  <c:v>100.6</c:v>
                </c:pt>
                <c:pt idx="734">
                  <c:v>99.18</c:v>
                </c:pt>
                <c:pt idx="735">
                  <c:v>86.14</c:v>
                </c:pt>
                <c:pt idx="736">
                  <c:v>86.8</c:v>
                </c:pt>
                <c:pt idx="737">
                  <c:v>155.1</c:v>
                </c:pt>
                <c:pt idx="738">
                  <c:v>152.19999999999999</c:v>
                </c:pt>
                <c:pt idx="739">
                  <c:v>130.1</c:v>
                </c:pt>
                <c:pt idx="740">
                  <c:v>117.3</c:v>
                </c:pt>
                <c:pt idx="741">
                  <c:v>76.36</c:v>
                </c:pt>
                <c:pt idx="742">
                  <c:v>52.08</c:v>
                </c:pt>
                <c:pt idx="743">
                  <c:v>52.08</c:v>
                </c:pt>
                <c:pt idx="744">
                  <c:v>85.49</c:v>
                </c:pt>
                <c:pt idx="745">
                  <c:v>87.14</c:v>
                </c:pt>
                <c:pt idx="746">
                  <c:v>69.14</c:v>
                </c:pt>
                <c:pt idx="747">
                  <c:v>69.14</c:v>
                </c:pt>
                <c:pt idx="748">
                  <c:v>66.12</c:v>
                </c:pt>
                <c:pt idx="749">
                  <c:v>62.63</c:v>
                </c:pt>
                <c:pt idx="750">
                  <c:v>61.98</c:v>
                </c:pt>
                <c:pt idx="751">
                  <c:v>61.98</c:v>
                </c:pt>
                <c:pt idx="752">
                  <c:v>-138.32</c:v>
                </c:pt>
                <c:pt idx="753">
                  <c:v>-138.32</c:v>
                </c:pt>
                <c:pt idx="754">
                  <c:v>323.3</c:v>
                </c:pt>
                <c:pt idx="755">
                  <c:v>210.6</c:v>
                </c:pt>
                <c:pt idx="756">
                  <c:v>267.7</c:v>
                </c:pt>
                <c:pt idx="757">
                  <c:v>134.30000000000001</c:v>
                </c:pt>
                <c:pt idx="758">
                  <c:v>253.9</c:v>
                </c:pt>
                <c:pt idx="759">
                  <c:v>599.20000000000005</c:v>
                </c:pt>
                <c:pt idx="760">
                  <c:v>705.1</c:v>
                </c:pt>
                <c:pt idx="761">
                  <c:v>700.5</c:v>
                </c:pt>
                <c:pt idx="762">
                  <c:v>702.8</c:v>
                </c:pt>
                <c:pt idx="763">
                  <c:v>723.3</c:v>
                </c:pt>
                <c:pt idx="764">
                  <c:v>750.9</c:v>
                </c:pt>
                <c:pt idx="765">
                  <c:v>742.8</c:v>
                </c:pt>
                <c:pt idx="766">
                  <c:v>802</c:v>
                </c:pt>
                <c:pt idx="767">
                  <c:v>817.3</c:v>
                </c:pt>
                <c:pt idx="768">
                  <c:v>820.5</c:v>
                </c:pt>
                <c:pt idx="769">
                  <c:v>820</c:v>
                </c:pt>
                <c:pt idx="770">
                  <c:v>858.5</c:v>
                </c:pt>
                <c:pt idx="771">
                  <c:v>866.2</c:v>
                </c:pt>
                <c:pt idx="772">
                  <c:v>879.6</c:v>
                </c:pt>
                <c:pt idx="773">
                  <c:v>897.8</c:v>
                </c:pt>
                <c:pt idx="774">
                  <c:v>896.4</c:v>
                </c:pt>
                <c:pt idx="775">
                  <c:v>923.2</c:v>
                </c:pt>
                <c:pt idx="776">
                  <c:v>923.9</c:v>
                </c:pt>
                <c:pt idx="777">
                  <c:v>932</c:v>
                </c:pt>
                <c:pt idx="778">
                  <c:v>937.4</c:v>
                </c:pt>
                <c:pt idx="779">
                  <c:v>969.4</c:v>
                </c:pt>
                <c:pt idx="780">
                  <c:v>1035</c:v>
                </c:pt>
                <c:pt idx="781">
                  <c:v>1047</c:v>
                </c:pt>
                <c:pt idx="782">
                  <c:v>1146.5999999999999</c:v>
                </c:pt>
                <c:pt idx="783">
                  <c:v>1128.06</c:v>
                </c:pt>
                <c:pt idx="784">
                  <c:v>1160.28</c:v>
                </c:pt>
                <c:pt idx="785">
                  <c:v>1146.6500000000001</c:v>
                </c:pt>
                <c:pt idx="786">
                  <c:v>1177.5</c:v>
                </c:pt>
                <c:pt idx="787">
                  <c:v>1160.04</c:v>
                </c:pt>
                <c:pt idx="788">
                  <c:v>1194.0899999999999</c:v>
                </c:pt>
                <c:pt idx="789">
                  <c:v>1185.1500000000001</c:v>
                </c:pt>
                <c:pt idx="790">
                  <c:v>1184.82</c:v>
                </c:pt>
                <c:pt idx="791">
                  <c:v>1201.3900000000001</c:v>
                </c:pt>
                <c:pt idx="792">
                  <c:v>1202.1400000000001</c:v>
                </c:pt>
                <c:pt idx="793">
                  <c:v>1203.24</c:v>
                </c:pt>
                <c:pt idx="794">
                  <c:v>1229.43</c:v>
                </c:pt>
                <c:pt idx="795">
                  <c:v>1165.24</c:v>
                </c:pt>
                <c:pt idx="796">
                  <c:v>1223.1500000000001</c:v>
                </c:pt>
                <c:pt idx="797">
                  <c:v>1161.2</c:v>
                </c:pt>
                <c:pt idx="798">
                  <c:v>1122.19</c:v>
                </c:pt>
                <c:pt idx="799">
                  <c:v>1124.56</c:v>
                </c:pt>
                <c:pt idx="800">
                  <c:v>1123.04</c:v>
                </c:pt>
                <c:pt idx="801">
                  <c:v>1102.8399999999999</c:v>
                </c:pt>
                <c:pt idx="802">
                  <c:v>1111.23</c:v>
                </c:pt>
                <c:pt idx="803">
                  <c:v>1076.73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442382272"/>
        <c:axId val="442382832"/>
      </c:areaChart>
      <c:lineChart>
        <c:grouping val="standard"/>
        <c:varyColors val="0"/>
        <c:ser>
          <c:idx val="1"/>
          <c:order val="1"/>
          <c:tx>
            <c:strRef>
              <c:f>Sheet1!$C$1</c:f>
              <c:strCache>
                <c:ptCount val="1"/>
                <c:pt idx="0">
                  <c:v>湿法未涂布制双胶纸成本（右）</c:v>
                </c:pt>
              </c:strCache>
            </c:strRef>
          </c:tx>
          <c:spPr>
            <a:ln w="19050" cap="rnd">
              <a:solidFill>
                <a:schemeClr val="tx1"/>
              </a:solidFill>
              <a:round/>
            </a:ln>
            <a:effectLst/>
          </c:spPr>
          <c:marker>
            <c:symbol val="none"/>
          </c:marker>
          <c:cat>
            <c:strRef>
              <c:f>Sheet1!$A$2:$A$805</c:f>
              <c:strCache>
                <c:ptCount val="804"/>
                <c:pt idx="0">
                  <c:v>2018-01-02</c:v>
                </c:pt>
                <c:pt idx="1">
                  <c:v>2018-01-03</c:v>
                </c:pt>
                <c:pt idx="2">
                  <c:v>2018-01-04</c:v>
                </c:pt>
                <c:pt idx="3">
                  <c:v>2018-01-05</c:v>
                </c:pt>
                <c:pt idx="4">
                  <c:v>2018-01-08</c:v>
                </c:pt>
                <c:pt idx="5">
                  <c:v>2018-01-09</c:v>
                </c:pt>
                <c:pt idx="6">
                  <c:v>2018-01-10</c:v>
                </c:pt>
                <c:pt idx="7">
                  <c:v>2018-01-11</c:v>
                </c:pt>
                <c:pt idx="8">
                  <c:v>2018-01-12</c:v>
                </c:pt>
                <c:pt idx="9">
                  <c:v>2018-01-15</c:v>
                </c:pt>
                <c:pt idx="10">
                  <c:v>2018-01-16</c:v>
                </c:pt>
                <c:pt idx="11">
                  <c:v>2018-01-17</c:v>
                </c:pt>
                <c:pt idx="12">
                  <c:v>2018-01-18</c:v>
                </c:pt>
                <c:pt idx="13">
                  <c:v>2018-01-19</c:v>
                </c:pt>
                <c:pt idx="14">
                  <c:v>2018-01-22</c:v>
                </c:pt>
                <c:pt idx="15">
                  <c:v>2018-01-23</c:v>
                </c:pt>
                <c:pt idx="16">
                  <c:v>2018-01-24</c:v>
                </c:pt>
                <c:pt idx="17">
                  <c:v>2018-01-25</c:v>
                </c:pt>
                <c:pt idx="18">
                  <c:v>2018-01-26</c:v>
                </c:pt>
                <c:pt idx="19">
                  <c:v>2018-01-29</c:v>
                </c:pt>
                <c:pt idx="20">
                  <c:v>2018-01-30</c:v>
                </c:pt>
                <c:pt idx="21">
                  <c:v>2018-01-31</c:v>
                </c:pt>
                <c:pt idx="22">
                  <c:v>2018-02-01</c:v>
                </c:pt>
                <c:pt idx="23">
                  <c:v>2018-02-02</c:v>
                </c:pt>
                <c:pt idx="24">
                  <c:v>2018-02-05</c:v>
                </c:pt>
                <c:pt idx="25">
                  <c:v>2018-02-06</c:v>
                </c:pt>
                <c:pt idx="26">
                  <c:v>2018-02-07</c:v>
                </c:pt>
                <c:pt idx="27">
                  <c:v>2018-02-08</c:v>
                </c:pt>
                <c:pt idx="28">
                  <c:v>2018-02-09</c:v>
                </c:pt>
                <c:pt idx="29">
                  <c:v>2018-02-22</c:v>
                </c:pt>
                <c:pt idx="30">
                  <c:v>2018-02-23</c:v>
                </c:pt>
                <c:pt idx="31">
                  <c:v>2018-02-26</c:v>
                </c:pt>
                <c:pt idx="32">
                  <c:v>2018-02-27</c:v>
                </c:pt>
                <c:pt idx="33">
                  <c:v>2018-02-28</c:v>
                </c:pt>
                <c:pt idx="34">
                  <c:v>2018-03-01</c:v>
                </c:pt>
                <c:pt idx="35">
                  <c:v>2018-03-02</c:v>
                </c:pt>
                <c:pt idx="36">
                  <c:v>2018-03-05</c:v>
                </c:pt>
                <c:pt idx="37">
                  <c:v>2018-03-06</c:v>
                </c:pt>
                <c:pt idx="38">
                  <c:v>2018-03-07</c:v>
                </c:pt>
                <c:pt idx="39">
                  <c:v>2018-03-08</c:v>
                </c:pt>
                <c:pt idx="40">
                  <c:v>2018-03-09</c:v>
                </c:pt>
                <c:pt idx="41">
                  <c:v>2018-03-12</c:v>
                </c:pt>
                <c:pt idx="42">
                  <c:v>2018-03-13</c:v>
                </c:pt>
                <c:pt idx="43">
                  <c:v>2018-03-14</c:v>
                </c:pt>
                <c:pt idx="44">
                  <c:v>2018-03-15</c:v>
                </c:pt>
                <c:pt idx="45">
                  <c:v>2018-03-16</c:v>
                </c:pt>
                <c:pt idx="46">
                  <c:v>2018-03-19</c:v>
                </c:pt>
                <c:pt idx="47">
                  <c:v>2018-03-20</c:v>
                </c:pt>
                <c:pt idx="48">
                  <c:v>2018-03-21</c:v>
                </c:pt>
                <c:pt idx="49">
                  <c:v>2018-03-22</c:v>
                </c:pt>
                <c:pt idx="50">
                  <c:v>2018-03-23</c:v>
                </c:pt>
                <c:pt idx="51">
                  <c:v>2018-03-26</c:v>
                </c:pt>
                <c:pt idx="52">
                  <c:v>2018-03-27</c:v>
                </c:pt>
                <c:pt idx="53">
                  <c:v>2018-03-28</c:v>
                </c:pt>
                <c:pt idx="54">
                  <c:v>2018-03-29</c:v>
                </c:pt>
                <c:pt idx="55">
                  <c:v>2018-03-30</c:v>
                </c:pt>
                <c:pt idx="56">
                  <c:v>2018-04-02</c:v>
                </c:pt>
                <c:pt idx="57">
                  <c:v>2018-04-03</c:v>
                </c:pt>
                <c:pt idx="58">
                  <c:v>2018-04-04</c:v>
                </c:pt>
                <c:pt idx="59">
                  <c:v>2018-04-09</c:v>
                </c:pt>
                <c:pt idx="60">
                  <c:v>2018-04-10</c:v>
                </c:pt>
                <c:pt idx="61">
                  <c:v>2018-04-11</c:v>
                </c:pt>
                <c:pt idx="62">
                  <c:v>2018-04-12</c:v>
                </c:pt>
                <c:pt idx="63">
                  <c:v>2018-04-13</c:v>
                </c:pt>
                <c:pt idx="64">
                  <c:v>2018-04-16</c:v>
                </c:pt>
                <c:pt idx="65">
                  <c:v>2018-04-17</c:v>
                </c:pt>
                <c:pt idx="66">
                  <c:v>2018-04-18</c:v>
                </c:pt>
                <c:pt idx="67">
                  <c:v>2018-04-19</c:v>
                </c:pt>
                <c:pt idx="68">
                  <c:v>2018-04-20</c:v>
                </c:pt>
                <c:pt idx="69">
                  <c:v>2018-04-23</c:v>
                </c:pt>
                <c:pt idx="70">
                  <c:v>2018-04-24</c:v>
                </c:pt>
                <c:pt idx="71">
                  <c:v>2018-04-25</c:v>
                </c:pt>
                <c:pt idx="72">
                  <c:v>2018-04-26</c:v>
                </c:pt>
                <c:pt idx="73">
                  <c:v>2018-04-27</c:v>
                </c:pt>
                <c:pt idx="74">
                  <c:v>2018-05-02</c:v>
                </c:pt>
                <c:pt idx="75">
                  <c:v>2018-05-03</c:v>
                </c:pt>
                <c:pt idx="76">
                  <c:v>2018-05-04</c:v>
                </c:pt>
                <c:pt idx="77">
                  <c:v>2018-05-07</c:v>
                </c:pt>
                <c:pt idx="78">
                  <c:v>2018-05-08</c:v>
                </c:pt>
                <c:pt idx="79">
                  <c:v>2018-05-09</c:v>
                </c:pt>
                <c:pt idx="80">
                  <c:v>2018-05-10</c:v>
                </c:pt>
                <c:pt idx="81">
                  <c:v>2018-05-11</c:v>
                </c:pt>
                <c:pt idx="82">
                  <c:v>2018-05-14</c:v>
                </c:pt>
                <c:pt idx="83">
                  <c:v>2018-05-15</c:v>
                </c:pt>
                <c:pt idx="84">
                  <c:v>2018-05-16</c:v>
                </c:pt>
                <c:pt idx="85">
                  <c:v>2018-05-17</c:v>
                </c:pt>
                <c:pt idx="86">
                  <c:v>2018-05-18</c:v>
                </c:pt>
                <c:pt idx="87">
                  <c:v>2018-05-21</c:v>
                </c:pt>
                <c:pt idx="88">
                  <c:v>2018-05-22</c:v>
                </c:pt>
                <c:pt idx="89">
                  <c:v>2018-05-23</c:v>
                </c:pt>
                <c:pt idx="90">
                  <c:v>2018-05-24</c:v>
                </c:pt>
                <c:pt idx="91">
                  <c:v>2018-05-25</c:v>
                </c:pt>
                <c:pt idx="92">
                  <c:v>2018-05-28</c:v>
                </c:pt>
                <c:pt idx="93">
                  <c:v>2018-05-29</c:v>
                </c:pt>
                <c:pt idx="94">
                  <c:v>2018-05-30</c:v>
                </c:pt>
                <c:pt idx="95">
                  <c:v>2018-05-31</c:v>
                </c:pt>
                <c:pt idx="96">
                  <c:v>2018-06-01</c:v>
                </c:pt>
                <c:pt idx="97">
                  <c:v>2018-06-04</c:v>
                </c:pt>
                <c:pt idx="98">
                  <c:v>2018-06-05</c:v>
                </c:pt>
                <c:pt idx="99">
                  <c:v>2018-06-06</c:v>
                </c:pt>
                <c:pt idx="100">
                  <c:v>2018-06-07</c:v>
                </c:pt>
                <c:pt idx="101">
                  <c:v>2018-06-08</c:v>
                </c:pt>
                <c:pt idx="102">
                  <c:v>2018-06-11</c:v>
                </c:pt>
                <c:pt idx="103">
                  <c:v>2018-06-12</c:v>
                </c:pt>
                <c:pt idx="104">
                  <c:v>2018-06-13</c:v>
                </c:pt>
                <c:pt idx="105">
                  <c:v>2018-06-14</c:v>
                </c:pt>
                <c:pt idx="106">
                  <c:v>2018-06-15</c:v>
                </c:pt>
                <c:pt idx="107">
                  <c:v>2018-06-19</c:v>
                </c:pt>
                <c:pt idx="108">
                  <c:v>2018-06-20</c:v>
                </c:pt>
                <c:pt idx="109">
                  <c:v>2018-06-21</c:v>
                </c:pt>
                <c:pt idx="110">
                  <c:v>2018-06-22</c:v>
                </c:pt>
                <c:pt idx="111">
                  <c:v>2018-06-25</c:v>
                </c:pt>
                <c:pt idx="112">
                  <c:v>2018-06-26</c:v>
                </c:pt>
                <c:pt idx="113">
                  <c:v>2018-06-27</c:v>
                </c:pt>
                <c:pt idx="114">
                  <c:v>2018-06-28</c:v>
                </c:pt>
                <c:pt idx="115">
                  <c:v>2018-06-29</c:v>
                </c:pt>
                <c:pt idx="116">
                  <c:v>2018-07-02</c:v>
                </c:pt>
                <c:pt idx="117">
                  <c:v>2018-07-03</c:v>
                </c:pt>
                <c:pt idx="118">
                  <c:v>2018-07-04</c:v>
                </c:pt>
                <c:pt idx="119">
                  <c:v>2018-07-05</c:v>
                </c:pt>
                <c:pt idx="120">
                  <c:v>2018-07-06</c:v>
                </c:pt>
                <c:pt idx="121">
                  <c:v>2018-07-09</c:v>
                </c:pt>
                <c:pt idx="122">
                  <c:v>2018-07-10</c:v>
                </c:pt>
                <c:pt idx="123">
                  <c:v>2018-07-11</c:v>
                </c:pt>
                <c:pt idx="124">
                  <c:v>2018-07-12</c:v>
                </c:pt>
                <c:pt idx="125">
                  <c:v>2018-07-13</c:v>
                </c:pt>
                <c:pt idx="126">
                  <c:v>2018-07-16</c:v>
                </c:pt>
                <c:pt idx="127">
                  <c:v>2018-07-17</c:v>
                </c:pt>
                <c:pt idx="128">
                  <c:v>2018-07-18</c:v>
                </c:pt>
                <c:pt idx="129">
                  <c:v>2018-07-19</c:v>
                </c:pt>
                <c:pt idx="130">
                  <c:v>2018-07-20</c:v>
                </c:pt>
                <c:pt idx="131">
                  <c:v>2018-07-23</c:v>
                </c:pt>
                <c:pt idx="132">
                  <c:v>2018-07-24</c:v>
                </c:pt>
                <c:pt idx="133">
                  <c:v>2018-07-25</c:v>
                </c:pt>
                <c:pt idx="134">
                  <c:v>2018-07-26</c:v>
                </c:pt>
                <c:pt idx="135">
                  <c:v>2018-07-27</c:v>
                </c:pt>
                <c:pt idx="136">
                  <c:v>2018-07-30</c:v>
                </c:pt>
                <c:pt idx="137">
                  <c:v>2018-07-31</c:v>
                </c:pt>
                <c:pt idx="138">
                  <c:v>2018-08-01</c:v>
                </c:pt>
                <c:pt idx="139">
                  <c:v>2018-08-02</c:v>
                </c:pt>
                <c:pt idx="140">
                  <c:v>2018-08-03</c:v>
                </c:pt>
                <c:pt idx="141">
                  <c:v>2018-08-06</c:v>
                </c:pt>
                <c:pt idx="142">
                  <c:v>2018-08-07</c:v>
                </c:pt>
                <c:pt idx="143">
                  <c:v>2018-08-08</c:v>
                </c:pt>
                <c:pt idx="144">
                  <c:v>2018-08-09</c:v>
                </c:pt>
                <c:pt idx="145">
                  <c:v>2018-08-10</c:v>
                </c:pt>
                <c:pt idx="146">
                  <c:v>2018-08-13</c:v>
                </c:pt>
                <c:pt idx="147">
                  <c:v>2018-08-14</c:v>
                </c:pt>
                <c:pt idx="148">
                  <c:v>2018-08-15</c:v>
                </c:pt>
                <c:pt idx="149">
                  <c:v>2018-08-16</c:v>
                </c:pt>
                <c:pt idx="150">
                  <c:v>2018-08-17</c:v>
                </c:pt>
                <c:pt idx="151">
                  <c:v>2018-08-20</c:v>
                </c:pt>
                <c:pt idx="152">
                  <c:v>2018-08-21</c:v>
                </c:pt>
                <c:pt idx="153">
                  <c:v>2018-08-22</c:v>
                </c:pt>
                <c:pt idx="154">
                  <c:v>2018-08-23</c:v>
                </c:pt>
                <c:pt idx="155">
                  <c:v>2018-08-24</c:v>
                </c:pt>
                <c:pt idx="156">
                  <c:v>2018-08-27</c:v>
                </c:pt>
                <c:pt idx="157">
                  <c:v>2018-08-28</c:v>
                </c:pt>
                <c:pt idx="158">
                  <c:v>2018-08-29</c:v>
                </c:pt>
                <c:pt idx="159">
                  <c:v>2018-08-30</c:v>
                </c:pt>
                <c:pt idx="160">
                  <c:v>2018-08-31</c:v>
                </c:pt>
                <c:pt idx="161">
                  <c:v>2018-09-03</c:v>
                </c:pt>
                <c:pt idx="162">
                  <c:v>2018-09-04</c:v>
                </c:pt>
                <c:pt idx="163">
                  <c:v>2018-09-05</c:v>
                </c:pt>
                <c:pt idx="164">
                  <c:v>2018-09-06</c:v>
                </c:pt>
                <c:pt idx="165">
                  <c:v>2018-09-07</c:v>
                </c:pt>
                <c:pt idx="166">
                  <c:v>2018-09-10</c:v>
                </c:pt>
                <c:pt idx="167">
                  <c:v>2018-09-11</c:v>
                </c:pt>
                <c:pt idx="168">
                  <c:v>2018-09-12</c:v>
                </c:pt>
                <c:pt idx="169">
                  <c:v>2018-09-13</c:v>
                </c:pt>
                <c:pt idx="170">
                  <c:v>2018-09-14</c:v>
                </c:pt>
                <c:pt idx="171">
                  <c:v>2018-09-17</c:v>
                </c:pt>
                <c:pt idx="172">
                  <c:v>2018-09-18</c:v>
                </c:pt>
                <c:pt idx="173">
                  <c:v>2018-09-19</c:v>
                </c:pt>
                <c:pt idx="174">
                  <c:v>2018-09-20</c:v>
                </c:pt>
                <c:pt idx="175">
                  <c:v>2018-09-21</c:v>
                </c:pt>
                <c:pt idx="176">
                  <c:v>2018-09-25</c:v>
                </c:pt>
                <c:pt idx="177">
                  <c:v>2018-09-26</c:v>
                </c:pt>
                <c:pt idx="178">
                  <c:v>2018-09-27</c:v>
                </c:pt>
                <c:pt idx="179">
                  <c:v>2018-09-28</c:v>
                </c:pt>
                <c:pt idx="180">
                  <c:v>2018-10-08</c:v>
                </c:pt>
                <c:pt idx="181">
                  <c:v>2018-10-09</c:v>
                </c:pt>
                <c:pt idx="182">
                  <c:v>2018-10-10</c:v>
                </c:pt>
                <c:pt idx="183">
                  <c:v>2018-10-11</c:v>
                </c:pt>
                <c:pt idx="184">
                  <c:v>2018-10-12</c:v>
                </c:pt>
                <c:pt idx="185">
                  <c:v>2018-10-15</c:v>
                </c:pt>
                <c:pt idx="186">
                  <c:v>2018-10-16</c:v>
                </c:pt>
                <c:pt idx="187">
                  <c:v>2018-10-17</c:v>
                </c:pt>
                <c:pt idx="188">
                  <c:v>2018-10-18</c:v>
                </c:pt>
                <c:pt idx="189">
                  <c:v>2018-10-19</c:v>
                </c:pt>
                <c:pt idx="190">
                  <c:v>2018-10-22</c:v>
                </c:pt>
                <c:pt idx="191">
                  <c:v>2018-10-23</c:v>
                </c:pt>
                <c:pt idx="192">
                  <c:v>2018-10-24</c:v>
                </c:pt>
                <c:pt idx="193">
                  <c:v>2018-10-25</c:v>
                </c:pt>
                <c:pt idx="194">
                  <c:v>2018-10-26</c:v>
                </c:pt>
                <c:pt idx="195">
                  <c:v>2018-10-29</c:v>
                </c:pt>
                <c:pt idx="196">
                  <c:v>2018-10-30</c:v>
                </c:pt>
                <c:pt idx="197">
                  <c:v>2018-10-31</c:v>
                </c:pt>
                <c:pt idx="198">
                  <c:v>2018-11-01</c:v>
                </c:pt>
                <c:pt idx="199">
                  <c:v>2018-11-02</c:v>
                </c:pt>
                <c:pt idx="200">
                  <c:v>2018-11-05</c:v>
                </c:pt>
                <c:pt idx="201">
                  <c:v>2018-11-06</c:v>
                </c:pt>
                <c:pt idx="202">
                  <c:v>2018-11-07</c:v>
                </c:pt>
                <c:pt idx="203">
                  <c:v>2018-11-08</c:v>
                </c:pt>
                <c:pt idx="204">
                  <c:v>2018-11-09</c:v>
                </c:pt>
                <c:pt idx="205">
                  <c:v>2018-11-12</c:v>
                </c:pt>
                <c:pt idx="206">
                  <c:v>2018-11-13</c:v>
                </c:pt>
                <c:pt idx="207">
                  <c:v>2018-11-14</c:v>
                </c:pt>
                <c:pt idx="208">
                  <c:v>2018-11-15</c:v>
                </c:pt>
                <c:pt idx="209">
                  <c:v>2018-11-16</c:v>
                </c:pt>
                <c:pt idx="210">
                  <c:v>2018-11-19</c:v>
                </c:pt>
                <c:pt idx="211">
                  <c:v>2018-11-20</c:v>
                </c:pt>
                <c:pt idx="212">
                  <c:v>2018-11-21</c:v>
                </c:pt>
                <c:pt idx="213">
                  <c:v>2018-11-22</c:v>
                </c:pt>
                <c:pt idx="214">
                  <c:v>2018-11-23</c:v>
                </c:pt>
                <c:pt idx="215">
                  <c:v>2018-11-26</c:v>
                </c:pt>
                <c:pt idx="216">
                  <c:v>2018-11-27</c:v>
                </c:pt>
                <c:pt idx="217">
                  <c:v>2018-11-28</c:v>
                </c:pt>
                <c:pt idx="218">
                  <c:v>2018-11-29</c:v>
                </c:pt>
                <c:pt idx="219">
                  <c:v>2018-11-30</c:v>
                </c:pt>
                <c:pt idx="220">
                  <c:v>2018-12-03</c:v>
                </c:pt>
                <c:pt idx="221">
                  <c:v>2018-12-04</c:v>
                </c:pt>
                <c:pt idx="222">
                  <c:v>2018-12-05</c:v>
                </c:pt>
                <c:pt idx="223">
                  <c:v>2018-12-06</c:v>
                </c:pt>
                <c:pt idx="224">
                  <c:v>2018-12-07</c:v>
                </c:pt>
                <c:pt idx="225">
                  <c:v>2018-12-10</c:v>
                </c:pt>
                <c:pt idx="226">
                  <c:v>2018-12-11</c:v>
                </c:pt>
                <c:pt idx="227">
                  <c:v>2018-12-12</c:v>
                </c:pt>
                <c:pt idx="228">
                  <c:v>2018-12-13</c:v>
                </c:pt>
                <c:pt idx="229">
                  <c:v>2018-12-14</c:v>
                </c:pt>
                <c:pt idx="230">
                  <c:v>2018-12-17</c:v>
                </c:pt>
                <c:pt idx="231">
                  <c:v>2018-12-18</c:v>
                </c:pt>
                <c:pt idx="232">
                  <c:v>2018-12-19</c:v>
                </c:pt>
                <c:pt idx="233">
                  <c:v>2018-12-20</c:v>
                </c:pt>
                <c:pt idx="234">
                  <c:v>2018-12-21</c:v>
                </c:pt>
                <c:pt idx="235">
                  <c:v>2018-12-24</c:v>
                </c:pt>
                <c:pt idx="236">
                  <c:v>2018-12-25</c:v>
                </c:pt>
                <c:pt idx="237">
                  <c:v>2018-12-26</c:v>
                </c:pt>
                <c:pt idx="238">
                  <c:v>2018-12-27</c:v>
                </c:pt>
                <c:pt idx="239">
                  <c:v>2018-12-28</c:v>
                </c:pt>
                <c:pt idx="240">
                  <c:v>2019-01-02</c:v>
                </c:pt>
                <c:pt idx="241">
                  <c:v>2019-01-03</c:v>
                </c:pt>
                <c:pt idx="242">
                  <c:v>2019-01-04</c:v>
                </c:pt>
                <c:pt idx="243">
                  <c:v>2019-01-07</c:v>
                </c:pt>
                <c:pt idx="244">
                  <c:v>2019-01-08</c:v>
                </c:pt>
                <c:pt idx="245">
                  <c:v>2019-01-09</c:v>
                </c:pt>
                <c:pt idx="246">
                  <c:v>2019-01-10</c:v>
                </c:pt>
                <c:pt idx="247">
                  <c:v>2019-01-11</c:v>
                </c:pt>
                <c:pt idx="248">
                  <c:v>2019-01-14</c:v>
                </c:pt>
                <c:pt idx="249">
                  <c:v>2019-01-15</c:v>
                </c:pt>
                <c:pt idx="250">
                  <c:v>2019-01-16</c:v>
                </c:pt>
                <c:pt idx="251">
                  <c:v>2019-01-17</c:v>
                </c:pt>
                <c:pt idx="252">
                  <c:v>2019-01-18</c:v>
                </c:pt>
                <c:pt idx="253">
                  <c:v>2019-01-21</c:v>
                </c:pt>
                <c:pt idx="254">
                  <c:v>2019-01-22</c:v>
                </c:pt>
                <c:pt idx="255">
                  <c:v>2019-01-23</c:v>
                </c:pt>
                <c:pt idx="256">
                  <c:v>2019-01-24</c:v>
                </c:pt>
                <c:pt idx="257">
                  <c:v>2019-01-25</c:v>
                </c:pt>
                <c:pt idx="258">
                  <c:v>2019-01-28</c:v>
                </c:pt>
                <c:pt idx="259">
                  <c:v>2019-01-29</c:v>
                </c:pt>
                <c:pt idx="260">
                  <c:v>2019-01-30</c:v>
                </c:pt>
                <c:pt idx="261">
                  <c:v>2019-01-31</c:v>
                </c:pt>
                <c:pt idx="262">
                  <c:v>2019-02-01</c:v>
                </c:pt>
                <c:pt idx="263">
                  <c:v>2019-02-11</c:v>
                </c:pt>
                <c:pt idx="264">
                  <c:v>2019-02-12</c:v>
                </c:pt>
                <c:pt idx="265">
                  <c:v>2019-02-13</c:v>
                </c:pt>
                <c:pt idx="266">
                  <c:v>2019-02-14</c:v>
                </c:pt>
                <c:pt idx="267">
                  <c:v>2019-02-15</c:v>
                </c:pt>
                <c:pt idx="268">
                  <c:v>2019-02-18</c:v>
                </c:pt>
                <c:pt idx="269">
                  <c:v>2019-02-19</c:v>
                </c:pt>
                <c:pt idx="270">
                  <c:v>2019-02-20</c:v>
                </c:pt>
                <c:pt idx="271">
                  <c:v>2019-02-21</c:v>
                </c:pt>
                <c:pt idx="272">
                  <c:v>2019-02-22</c:v>
                </c:pt>
                <c:pt idx="273">
                  <c:v>2019-02-25</c:v>
                </c:pt>
                <c:pt idx="274">
                  <c:v>2019-02-26</c:v>
                </c:pt>
                <c:pt idx="275">
                  <c:v>2019-02-27</c:v>
                </c:pt>
                <c:pt idx="276">
                  <c:v>2019-02-28</c:v>
                </c:pt>
                <c:pt idx="277">
                  <c:v>2019-03-01</c:v>
                </c:pt>
                <c:pt idx="278">
                  <c:v>2019-03-04</c:v>
                </c:pt>
                <c:pt idx="279">
                  <c:v>2019-03-05</c:v>
                </c:pt>
                <c:pt idx="280">
                  <c:v>2019-03-06</c:v>
                </c:pt>
                <c:pt idx="281">
                  <c:v>2019-03-07</c:v>
                </c:pt>
                <c:pt idx="282">
                  <c:v>2019-03-08</c:v>
                </c:pt>
                <c:pt idx="283">
                  <c:v>2019-03-11</c:v>
                </c:pt>
                <c:pt idx="284">
                  <c:v>2019-03-12</c:v>
                </c:pt>
                <c:pt idx="285">
                  <c:v>2019-03-13</c:v>
                </c:pt>
                <c:pt idx="286">
                  <c:v>2019-03-14</c:v>
                </c:pt>
                <c:pt idx="287">
                  <c:v>2019-03-15</c:v>
                </c:pt>
                <c:pt idx="288">
                  <c:v>2019-03-18</c:v>
                </c:pt>
                <c:pt idx="289">
                  <c:v>2019-03-19</c:v>
                </c:pt>
                <c:pt idx="290">
                  <c:v>2019-03-20</c:v>
                </c:pt>
                <c:pt idx="291">
                  <c:v>2019-03-21</c:v>
                </c:pt>
                <c:pt idx="292">
                  <c:v>2019-03-22</c:v>
                </c:pt>
                <c:pt idx="293">
                  <c:v>2019-03-25</c:v>
                </c:pt>
                <c:pt idx="294">
                  <c:v>2019-03-26</c:v>
                </c:pt>
                <c:pt idx="295">
                  <c:v>2019-03-27</c:v>
                </c:pt>
                <c:pt idx="296">
                  <c:v>2019-03-28</c:v>
                </c:pt>
                <c:pt idx="297">
                  <c:v>2019-03-29</c:v>
                </c:pt>
                <c:pt idx="298">
                  <c:v>2019-04-01</c:v>
                </c:pt>
                <c:pt idx="299">
                  <c:v>2019-04-02</c:v>
                </c:pt>
                <c:pt idx="300">
                  <c:v>2019-04-03</c:v>
                </c:pt>
                <c:pt idx="301">
                  <c:v>2019-04-04</c:v>
                </c:pt>
                <c:pt idx="302">
                  <c:v>2019-04-08</c:v>
                </c:pt>
                <c:pt idx="303">
                  <c:v>2019-04-09</c:v>
                </c:pt>
                <c:pt idx="304">
                  <c:v>2019-04-10</c:v>
                </c:pt>
                <c:pt idx="305">
                  <c:v>2019-04-11</c:v>
                </c:pt>
                <c:pt idx="306">
                  <c:v>2019-04-12</c:v>
                </c:pt>
                <c:pt idx="307">
                  <c:v>2019-04-15</c:v>
                </c:pt>
                <c:pt idx="308">
                  <c:v>2019-04-16</c:v>
                </c:pt>
                <c:pt idx="309">
                  <c:v>2019-04-17</c:v>
                </c:pt>
                <c:pt idx="310">
                  <c:v>2019-04-18</c:v>
                </c:pt>
                <c:pt idx="311">
                  <c:v>2019-04-19</c:v>
                </c:pt>
                <c:pt idx="312">
                  <c:v>2019-04-22</c:v>
                </c:pt>
                <c:pt idx="313">
                  <c:v>2019-04-23</c:v>
                </c:pt>
                <c:pt idx="314">
                  <c:v>2019-04-24</c:v>
                </c:pt>
                <c:pt idx="315">
                  <c:v>2019-04-25</c:v>
                </c:pt>
                <c:pt idx="316">
                  <c:v>2019-04-26</c:v>
                </c:pt>
                <c:pt idx="317">
                  <c:v>2019-04-29</c:v>
                </c:pt>
                <c:pt idx="318">
                  <c:v>2019-04-30</c:v>
                </c:pt>
                <c:pt idx="319">
                  <c:v>2019-05-06</c:v>
                </c:pt>
                <c:pt idx="320">
                  <c:v>2019-05-07</c:v>
                </c:pt>
                <c:pt idx="321">
                  <c:v>2019-05-08</c:v>
                </c:pt>
                <c:pt idx="322">
                  <c:v>2019-05-09</c:v>
                </c:pt>
                <c:pt idx="323">
                  <c:v>2019-05-10</c:v>
                </c:pt>
                <c:pt idx="324">
                  <c:v>2019-05-13</c:v>
                </c:pt>
                <c:pt idx="325">
                  <c:v>2019-05-14</c:v>
                </c:pt>
                <c:pt idx="326">
                  <c:v>2019-05-15</c:v>
                </c:pt>
                <c:pt idx="327">
                  <c:v>2019-05-16</c:v>
                </c:pt>
                <c:pt idx="328">
                  <c:v>2019-05-17</c:v>
                </c:pt>
                <c:pt idx="329">
                  <c:v>2019-05-20</c:v>
                </c:pt>
                <c:pt idx="330">
                  <c:v>2019-05-21</c:v>
                </c:pt>
                <c:pt idx="331">
                  <c:v>2019-05-22</c:v>
                </c:pt>
                <c:pt idx="332">
                  <c:v>2019-05-23</c:v>
                </c:pt>
                <c:pt idx="333">
                  <c:v>2019-05-24</c:v>
                </c:pt>
                <c:pt idx="334">
                  <c:v>2019-05-27</c:v>
                </c:pt>
                <c:pt idx="335">
                  <c:v>2019-05-28</c:v>
                </c:pt>
                <c:pt idx="336">
                  <c:v>2019-05-29</c:v>
                </c:pt>
                <c:pt idx="337">
                  <c:v>2019-05-30</c:v>
                </c:pt>
                <c:pt idx="338">
                  <c:v>2019-05-31</c:v>
                </c:pt>
                <c:pt idx="339">
                  <c:v>2019-06-03</c:v>
                </c:pt>
                <c:pt idx="340">
                  <c:v>2019-06-04</c:v>
                </c:pt>
                <c:pt idx="341">
                  <c:v>2019-06-05</c:v>
                </c:pt>
                <c:pt idx="342">
                  <c:v>2019-06-06</c:v>
                </c:pt>
                <c:pt idx="343">
                  <c:v>2019-06-10</c:v>
                </c:pt>
                <c:pt idx="344">
                  <c:v>2019-06-11</c:v>
                </c:pt>
                <c:pt idx="345">
                  <c:v>2019-06-12</c:v>
                </c:pt>
                <c:pt idx="346">
                  <c:v>2019-06-13</c:v>
                </c:pt>
                <c:pt idx="347">
                  <c:v>2019-06-14</c:v>
                </c:pt>
                <c:pt idx="348">
                  <c:v>2019-06-17</c:v>
                </c:pt>
                <c:pt idx="349">
                  <c:v>2019-06-18</c:v>
                </c:pt>
                <c:pt idx="350">
                  <c:v>2019-06-19</c:v>
                </c:pt>
                <c:pt idx="351">
                  <c:v>2019-06-20</c:v>
                </c:pt>
                <c:pt idx="352">
                  <c:v>2019-06-21</c:v>
                </c:pt>
                <c:pt idx="353">
                  <c:v>2019-06-24</c:v>
                </c:pt>
                <c:pt idx="354">
                  <c:v>2019-06-25</c:v>
                </c:pt>
                <c:pt idx="355">
                  <c:v>2019-06-26</c:v>
                </c:pt>
                <c:pt idx="356">
                  <c:v>2019-06-27</c:v>
                </c:pt>
                <c:pt idx="357">
                  <c:v>2019-06-28</c:v>
                </c:pt>
                <c:pt idx="358">
                  <c:v>2019-07-01</c:v>
                </c:pt>
                <c:pt idx="359">
                  <c:v>2019-07-02</c:v>
                </c:pt>
                <c:pt idx="360">
                  <c:v>2019-07-03</c:v>
                </c:pt>
                <c:pt idx="361">
                  <c:v>2019-07-04</c:v>
                </c:pt>
                <c:pt idx="362">
                  <c:v>2019-07-05</c:v>
                </c:pt>
                <c:pt idx="363">
                  <c:v>2019-07-08</c:v>
                </c:pt>
                <c:pt idx="364">
                  <c:v>2019-07-09</c:v>
                </c:pt>
                <c:pt idx="365">
                  <c:v>2019-07-10</c:v>
                </c:pt>
                <c:pt idx="366">
                  <c:v>2019-07-11</c:v>
                </c:pt>
                <c:pt idx="367">
                  <c:v>2019-07-12</c:v>
                </c:pt>
                <c:pt idx="368">
                  <c:v>2019-07-15</c:v>
                </c:pt>
                <c:pt idx="369">
                  <c:v>2019-07-16</c:v>
                </c:pt>
                <c:pt idx="370">
                  <c:v>2019-07-17</c:v>
                </c:pt>
                <c:pt idx="371">
                  <c:v>2019-07-18</c:v>
                </c:pt>
                <c:pt idx="372">
                  <c:v>2019-07-19</c:v>
                </c:pt>
                <c:pt idx="373">
                  <c:v>2019-07-22</c:v>
                </c:pt>
                <c:pt idx="374">
                  <c:v>2019-07-23</c:v>
                </c:pt>
                <c:pt idx="375">
                  <c:v>2019-07-24</c:v>
                </c:pt>
                <c:pt idx="376">
                  <c:v>2019-07-25</c:v>
                </c:pt>
                <c:pt idx="377">
                  <c:v>2019-07-26</c:v>
                </c:pt>
                <c:pt idx="378">
                  <c:v>2019-07-29</c:v>
                </c:pt>
                <c:pt idx="379">
                  <c:v>2019-07-30</c:v>
                </c:pt>
                <c:pt idx="380">
                  <c:v>2019-07-31</c:v>
                </c:pt>
                <c:pt idx="381">
                  <c:v>2019-08-01</c:v>
                </c:pt>
                <c:pt idx="382">
                  <c:v>2019-08-02</c:v>
                </c:pt>
                <c:pt idx="383">
                  <c:v>2019-08-05</c:v>
                </c:pt>
                <c:pt idx="384">
                  <c:v>2019-08-06</c:v>
                </c:pt>
                <c:pt idx="385">
                  <c:v>2019-08-07</c:v>
                </c:pt>
                <c:pt idx="386">
                  <c:v>2019-08-08</c:v>
                </c:pt>
                <c:pt idx="387">
                  <c:v>2019-08-09</c:v>
                </c:pt>
                <c:pt idx="388">
                  <c:v>2019-08-12</c:v>
                </c:pt>
                <c:pt idx="389">
                  <c:v>2019-08-13</c:v>
                </c:pt>
                <c:pt idx="390">
                  <c:v>2019-08-14</c:v>
                </c:pt>
                <c:pt idx="391">
                  <c:v>2019-08-15</c:v>
                </c:pt>
                <c:pt idx="392">
                  <c:v>2019-08-16</c:v>
                </c:pt>
                <c:pt idx="393">
                  <c:v>2019-08-19</c:v>
                </c:pt>
                <c:pt idx="394">
                  <c:v>2019-08-20</c:v>
                </c:pt>
                <c:pt idx="395">
                  <c:v>2019-08-21</c:v>
                </c:pt>
                <c:pt idx="396">
                  <c:v>2019-08-22</c:v>
                </c:pt>
                <c:pt idx="397">
                  <c:v>2019-08-23</c:v>
                </c:pt>
                <c:pt idx="398">
                  <c:v>2019-08-26</c:v>
                </c:pt>
                <c:pt idx="399">
                  <c:v>2019-08-27</c:v>
                </c:pt>
                <c:pt idx="400">
                  <c:v>2019-08-28</c:v>
                </c:pt>
                <c:pt idx="401">
                  <c:v>2019-08-29</c:v>
                </c:pt>
                <c:pt idx="402">
                  <c:v>2019-08-30</c:v>
                </c:pt>
                <c:pt idx="403">
                  <c:v>2019-09-02</c:v>
                </c:pt>
                <c:pt idx="404">
                  <c:v>2019-09-03</c:v>
                </c:pt>
                <c:pt idx="405">
                  <c:v>2019-09-04</c:v>
                </c:pt>
                <c:pt idx="406">
                  <c:v>2019-09-05</c:v>
                </c:pt>
                <c:pt idx="407">
                  <c:v>2019-09-06</c:v>
                </c:pt>
                <c:pt idx="408">
                  <c:v>2019-09-09</c:v>
                </c:pt>
                <c:pt idx="409">
                  <c:v>2019-09-10</c:v>
                </c:pt>
                <c:pt idx="410">
                  <c:v>2019-09-11</c:v>
                </c:pt>
                <c:pt idx="411">
                  <c:v>2019-09-12</c:v>
                </c:pt>
                <c:pt idx="412">
                  <c:v>2019-09-16</c:v>
                </c:pt>
                <c:pt idx="413">
                  <c:v>2019-09-17</c:v>
                </c:pt>
                <c:pt idx="414">
                  <c:v>2019-09-18</c:v>
                </c:pt>
                <c:pt idx="415">
                  <c:v>2019-09-19</c:v>
                </c:pt>
                <c:pt idx="416">
                  <c:v>2019-09-20</c:v>
                </c:pt>
                <c:pt idx="417">
                  <c:v>2019-09-23</c:v>
                </c:pt>
                <c:pt idx="418">
                  <c:v>2019-09-24</c:v>
                </c:pt>
                <c:pt idx="419">
                  <c:v>2019-09-25</c:v>
                </c:pt>
                <c:pt idx="420">
                  <c:v>2019-09-26</c:v>
                </c:pt>
                <c:pt idx="421">
                  <c:v>2019-09-27</c:v>
                </c:pt>
                <c:pt idx="422">
                  <c:v>2019-09-30</c:v>
                </c:pt>
                <c:pt idx="423">
                  <c:v>2019-10-08</c:v>
                </c:pt>
                <c:pt idx="424">
                  <c:v>2019-10-09</c:v>
                </c:pt>
                <c:pt idx="425">
                  <c:v>2019-10-10</c:v>
                </c:pt>
                <c:pt idx="426">
                  <c:v>2019-10-11</c:v>
                </c:pt>
                <c:pt idx="427">
                  <c:v>2019-10-14</c:v>
                </c:pt>
                <c:pt idx="428">
                  <c:v>2019-10-15</c:v>
                </c:pt>
                <c:pt idx="429">
                  <c:v>2019-10-16</c:v>
                </c:pt>
                <c:pt idx="430">
                  <c:v>2019-10-17</c:v>
                </c:pt>
                <c:pt idx="431">
                  <c:v>2019-10-18</c:v>
                </c:pt>
                <c:pt idx="432">
                  <c:v>2019-10-21</c:v>
                </c:pt>
                <c:pt idx="433">
                  <c:v>2019-10-22</c:v>
                </c:pt>
                <c:pt idx="434">
                  <c:v>2019-10-23</c:v>
                </c:pt>
                <c:pt idx="435">
                  <c:v>2019-10-24</c:v>
                </c:pt>
                <c:pt idx="436">
                  <c:v>2019-10-25</c:v>
                </c:pt>
                <c:pt idx="437">
                  <c:v>2019-10-28</c:v>
                </c:pt>
                <c:pt idx="438">
                  <c:v>2019-10-29</c:v>
                </c:pt>
                <c:pt idx="439">
                  <c:v>2019-10-30</c:v>
                </c:pt>
                <c:pt idx="440">
                  <c:v>2019-10-31</c:v>
                </c:pt>
                <c:pt idx="441">
                  <c:v>2019-11-01</c:v>
                </c:pt>
                <c:pt idx="442">
                  <c:v>2019-11-04</c:v>
                </c:pt>
                <c:pt idx="443">
                  <c:v>2019-11-05</c:v>
                </c:pt>
                <c:pt idx="444">
                  <c:v>2019-11-06</c:v>
                </c:pt>
                <c:pt idx="445">
                  <c:v>2019-11-07</c:v>
                </c:pt>
                <c:pt idx="446">
                  <c:v>2019-11-08</c:v>
                </c:pt>
                <c:pt idx="447">
                  <c:v>2019-11-11</c:v>
                </c:pt>
                <c:pt idx="448">
                  <c:v>2019-11-12</c:v>
                </c:pt>
                <c:pt idx="449">
                  <c:v>2019-11-13</c:v>
                </c:pt>
                <c:pt idx="450">
                  <c:v>2019-11-14</c:v>
                </c:pt>
                <c:pt idx="451">
                  <c:v>2019-11-15</c:v>
                </c:pt>
                <c:pt idx="452">
                  <c:v>2019-11-18</c:v>
                </c:pt>
                <c:pt idx="453">
                  <c:v>2019-11-19</c:v>
                </c:pt>
                <c:pt idx="454">
                  <c:v>2019-11-20</c:v>
                </c:pt>
                <c:pt idx="455">
                  <c:v>2019-11-21</c:v>
                </c:pt>
                <c:pt idx="456">
                  <c:v>2019-11-22</c:v>
                </c:pt>
                <c:pt idx="457">
                  <c:v>2019-11-25</c:v>
                </c:pt>
                <c:pt idx="458">
                  <c:v>2019-11-26</c:v>
                </c:pt>
                <c:pt idx="459">
                  <c:v>2019-11-27</c:v>
                </c:pt>
                <c:pt idx="460">
                  <c:v>2019-11-28</c:v>
                </c:pt>
                <c:pt idx="461">
                  <c:v>2019-11-29</c:v>
                </c:pt>
                <c:pt idx="462">
                  <c:v>2019-12-02</c:v>
                </c:pt>
                <c:pt idx="463">
                  <c:v>2019-12-03</c:v>
                </c:pt>
                <c:pt idx="464">
                  <c:v>2019-12-04</c:v>
                </c:pt>
                <c:pt idx="465">
                  <c:v>2019-12-05</c:v>
                </c:pt>
                <c:pt idx="466">
                  <c:v>2019-12-06</c:v>
                </c:pt>
                <c:pt idx="467">
                  <c:v>2019-12-09</c:v>
                </c:pt>
                <c:pt idx="468">
                  <c:v>2019-12-10</c:v>
                </c:pt>
                <c:pt idx="469">
                  <c:v>2019-12-11</c:v>
                </c:pt>
                <c:pt idx="470">
                  <c:v>2019-12-12</c:v>
                </c:pt>
                <c:pt idx="471">
                  <c:v>2019-12-13</c:v>
                </c:pt>
                <c:pt idx="472">
                  <c:v>2019-12-16</c:v>
                </c:pt>
                <c:pt idx="473">
                  <c:v>2019-12-17</c:v>
                </c:pt>
                <c:pt idx="474">
                  <c:v>2019-12-18</c:v>
                </c:pt>
                <c:pt idx="475">
                  <c:v>2019-12-19</c:v>
                </c:pt>
                <c:pt idx="476">
                  <c:v>2019-12-20</c:v>
                </c:pt>
                <c:pt idx="477">
                  <c:v>2019-12-23</c:v>
                </c:pt>
                <c:pt idx="478">
                  <c:v>2019-12-24</c:v>
                </c:pt>
                <c:pt idx="479">
                  <c:v>2019-12-25</c:v>
                </c:pt>
                <c:pt idx="480">
                  <c:v>2019-12-26</c:v>
                </c:pt>
                <c:pt idx="481">
                  <c:v>2019-12-27</c:v>
                </c:pt>
                <c:pt idx="482">
                  <c:v>2019-12-30</c:v>
                </c:pt>
                <c:pt idx="483">
                  <c:v>2019-12-31</c:v>
                </c:pt>
                <c:pt idx="484">
                  <c:v>2020-01-02</c:v>
                </c:pt>
                <c:pt idx="485">
                  <c:v>2020-01-03</c:v>
                </c:pt>
                <c:pt idx="486">
                  <c:v>2020-01-06</c:v>
                </c:pt>
                <c:pt idx="487">
                  <c:v>2020-01-07</c:v>
                </c:pt>
                <c:pt idx="488">
                  <c:v>2020-01-08</c:v>
                </c:pt>
                <c:pt idx="489">
                  <c:v>2020-01-09</c:v>
                </c:pt>
                <c:pt idx="490">
                  <c:v>2020-01-10</c:v>
                </c:pt>
                <c:pt idx="491">
                  <c:v>2020-01-13</c:v>
                </c:pt>
                <c:pt idx="492">
                  <c:v>2020-01-14</c:v>
                </c:pt>
                <c:pt idx="493">
                  <c:v>2020-01-15</c:v>
                </c:pt>
                <c:pt idx="494">
                  <c:v>2020-01-16</c:v>
                </c:pt>
                <c:pt idx="495">
                  <c:v>2020-01-17</c:v>
                </c:pt>
                <c:pt idx="496">
                  <c:v>2020-01-20</c:v>
                </c:pt>
                <c:pt idx="497">
                  <c:v>2020-01-21</c:v>
                </c:pt>
                <c:pt idx="498">
                  <c:v>2020-02-10</c:v>
                </c:pt>
                <c:pt idx="499">
                  <c:v>2020-02-11</c:v>
                </c:pt>
                <c:pt idx="500">
                  <c:v>2020-02-12</c:v>
                </c:pt>
                <c:pt idx="501">
                  <c:v>2020-02-13</c:v>
                </c:pt>
                <c:pt idx="502">
                  <c:v>2020-02-14</c:v>
                </c:pt>
                <c:pt idx="503">
                  <c:v>2020-02-17</c:v>
                </c:pt>
                <c:pt idx="504">
                  <c:v>2020-02-18</c:v>
                </c:pt>
                <c:pt idx="505">
                  <c:v>2020-02-19</c:v>
                </c:pt>
                <c:pt idx="506">
                  <c:v>2020-02-20</c:v>
                </c:pt>
                <c:pt idx="507">
                  <c:v>2020-02-21</c:v>
                </c:pt>
                <c:pt idx="508">
                  <c:v>2020-02-24</c:v>
                </c:pt>
                <c:pt idx="509">
                  <c:v>2020-02-25</c:v>
                </c:pt>
                <c:pt idx="510">
                  <c:v>2020-02-26</c:v>
                </c:pt>
                <c:pt idx="511">
                  <c:v>2020-02-27</c:v>
                </c:pt>
                <c:pt idx="512">
                  <c:v>2020-02-28</c:v>
                </c:pt>
                <c:pt idx="513">
                  <c:v>2020-03-02</c:v>
                </c:pt>
                <c:pt idx="514">
                  <c:v>2020-03-03</c:v>
                </c:pt>
                <c:pt idx="515">
                  <c:v>2020-03-04</c:v>
                </c:pt>
                <c:pt idx="516">
                  <c:v>2020-03-05</c:v>
                </c:pt>
                <c:pt idx="517">
                  <c:v>2020-03-06</c:v>
                </c:pt>
                <c:pt idx="518">
                  <c:v>2020-03-09</c:v>
                </c:pt>
                <c:pt idx="519">
                  <c:v>2020-03-10</c:v>
                </c:pt>
                <c:pt idx="520">
                  <c:v>2020-03-11</c:v>
                </c:pt>
                <c:pt idx="521">
                  <c:v>2020-03-12</c:v>
                </c:pt>
                <c:pt idx="522">
                  <c:v>2020-03-13</c:v>
                </c:pt>
                <c:pt idx="523">
                  <c:v>2020-03-16</c:v>
                </c:pt>
                <c:pt idx="524">
                  <c:v>2020-03-17</c:v>
                </c:pt>
                <c:pt idx="525">
                  <c:v>2020-03-18</c:v>
                </c:pt>
                <c:pt idx="526">
                  <c:v>2020-03-19</c:v>
                </c:pt>
                <c:pt idx="527">
                  <c:v>2020-03-20</c:v>
                </c:pt>
                <c:pt idx="528">
                  <c:v>2020-03-23</c:v>
                </c:pt>
                <c:pt idx="529">
                  <c:v>2020-03-24</c:v>
                </c:pt>
                <c:pt idx="530">
                  <c:v>2020-03-25</c:v>
                </c:pt>
                <c:pt idx="531">
                  <c:v>2020-03-26</c:v>
                </c:pt>
                <c:pt idx="532">
                  <c:v>2020-03-27</c:v>
                </c:pt>
                <c:pt idx="533">
                  <c:v>2020-03-30</c:v>
                </c:pt>
                <c:pt idx="534">
                  <c:v>2020-03-31</c:v>
                </c:pt>
                <c:pt idx="535">
                  <c:v>2020-04-01</c:v>
                </c:pt>
                <c:pt idx="536">
                  <c:v>2020-04-02</c:v>
                </c:pt>
                <c:pt idx="537">
                  <c:v>2020-04-03</c:v>
                </c:pt>
                <c:pt idx="538">
                  <c:v>2020-04-07</c:v>
                </c:pt>
                <c:pt idx="539">
                  <c:v>2020-04-08</c:v>
                </c:pt>
                <c:pt idx="540">
                  <c:v>2020-04-09</c:v>
                </c:pt>
                <c:pt idx="541">
                  <c:v>2020-04-10</c:v>
                </c:pt>
                <c:pt idx="542">
                  <c:v>2020-04-13</c:v>
                </c:pt>
                <c:pt idx="543">
                  <c:v>2020-04-14</c:v>
                </c:pt>
                <c:pt idx="544">
                  <c:v>2020-04-15</c:v>
                </c:pt>
                <c:pt idx="545">
                  <c:v>2020-04-16</c:v>
                </c:pt>
                <c:pt idx="546">
                  <c:v>2020-04-17</c:v>
                </c:pt>
                <c:pt idx="547">
                  <c:v>2020-04-20</c:v>
                </c:pt>
                <c:pt idx="548">
                  <c:v>2020-04-21</c:v>
                </c:pt>
                <c:pt idx="549">
                  <c:v>2020-04-22</c:v>
                </c:pt>
                <c:pt idx="550">
                  <c:v>2020-04-23</c:v>
                </c:pt>
                <c:pt idx="551">
                  <c:v>2020-04-24</c:v>
                </c:pt>
                <c:pt idx="552">
                  <c:v>2020-04-27</c:v>
                </c:pt>
                <c:pt idx="553">
                  <c:v>2020-04-28</c:v>
                </c:pt>
                <c:pt idx="554">
                  <c:v>2020-04-29</c:v>
                </c:pt>
                <c:pt idx="555">
                  <c:v>2020-04-30</c:v>
                </c:pt>
                <c:pt idx="556">
                  <c:v>2020-05-06</c:v>
                </c:pt>
                <c:pt idx="557">
                  <c:v>2020-05-07</c:v>
                </c:pt>
                <c:pt idx="558">
                  <c:v>2020-05-08</c:v>
                </c:pt>
                <c:pt idx="559">
                  <c:v>2020-05-11</c:v>
                </c:pt>
                <c:pt idx="560">
                  <c:v>2020-05-12</c:v>
                </c:pt>
                <c:pt idx="561">
                  <c:v>2020-05-13</c:v>
                </c:pt>
                <c:pt idx="562">
                  <c:v>2020-05-14</c:v>
                </c:pt>
                <c:pt idx="563">
                  <c:v>2020-05-15</c:v>
                </c:pt>
                <c:pt idx="564">
                  <c:v>2020-05-18</c:v>
                </c:pt>
                <c:pt idx="565">
                  <c:v>2020-05-19</c:v>
                </c:pt>
                <c:pt idx="566">
                  <c:v>2020-05-20</c:v>
                </c:pt>
                <c:pt idx="567">
                  <c:v>2020-05-21</c:v>
                </c:pt>
                <c:pt idx="568">
                  <c:v>2020-05-22</c:v>
                </c:pt>
                <c:pt idx="569">
                  <c:v>2020-05-25</c:v>
                </c:pt>
                <c:pt idx="570">
                  <c:v>2020-05-26</c:v>
                </c:pt>
                <c:pt idx="571">
                  <c:v>2020-05-27</c:v>
                </c:pt>
                <c:pt idx="572">
                  <c:v>2020-05-28</c:v>
                </c:pt>
                <c:pt idx="573">
                  <c:v>2020-05-29</c:v>
                </c:pt>
                <c:pt idx="574">
                  <c:v>2020-06-01</c:v>
                </c:pt>
                <c:pt idx="575">
                  <c:v>2020-06-02</c:v>
                </c:pt>
                <c:pt idx="576">
                  <c:v>2020-06-03</c:v>
                </c:pt>
                <c:pt idx="577">
                  <c:v>2020-06-04</c:v>
                </c:pt>
                <c:pt idx="578">
                  <c:v>2020-06-05</c:v>
                </c:pt>
                <c:pt idx="579">
                  <c:v>2020-06-08</c:v>
                </c:pt>
                <c:pt idx="580">
                  <c:v>2020-06-09</c:v>
                </c:pt>
                <c:pt idx="581">
                  <c:v>2020-06-10</c:v>
                </c:pt>
                <c:pt idx="582">
                  <c:v>2020-06-11</c:v>
                </c:pt>
                <c:pt idx="583">
                  <c:v>2020-06-12</c:v>
                </c:pt>
                <c:pt idx="584">
                  <c:v>2020-06-15</c:v>
                </c:pt>
                <c:pt idx="585">
                  <c:v>2020-06-16</c:v>
                </c:pt>
                <c:pt idx="586">
                  <c:v>2020-06-17</c:v>
                </c:pt>
                <c:pt idx="587">
                  <c:v>2020-06-18</c:v>
                </c:pt>
                <c:pt idx="588">
                  <c:v>2020-06-19</c:v>
                </c:pt>
                <c:pt idx="589">
                  <c:v>2020-06-22</c:v>
                </c:pt>
                <c:pt idx="590">
                  <c:v>2020-06-23</c:v>
                </c:pt>
                <c:pt idx="591">
                  <c:v>2020-06-24</c:v>
                </c:pt>
                <c:pt idx="592">
                  <c:v>2020-06-28</c:v>
                </c:pt>
                <c:pt idx="593">
                  <c:v>2020-06-29</c:v>
                </c:pt>
                <c:pt idx="594">
                  <c:v>2020-06-30</c:v>
                </c:pt>
                <c:pt idx="595">
                  <c:v>2020-07-01</c:v>
                </c:pt>
                <c:pt idx="596">
                  <c:v>2020-07-02</c:v>
                </c:pt>
                <c:pt idx="597">
                  <c:v>2020-07-03</c:v>
                </c:pt>
                <c:pt idx="598">
                  <c:v>2020-07-06</c:v>
                </c:pt>
                <c:pt idx="599">
                  <c:v>2020-07-07</c:v>
                </c:pt>
                <c:pt idx="600">
                  <c:v>2020-07-08</c:v>
                </c:pt>
                <c:pt idx="601">
                  <c:v>2020-07-09</c:v>
                </c:pt>
                <c:pt idx="602">
                  <c:v>2020-07-10</c:v>
                </c:pt>
                <c:pt idx="603">
                  <c:v>2020-07-13</c:v>
                </c:pt>
                <c:pt idx="604">
                  <c:v>2020-07-14</c:v>
                </c:pt>
                <c:pt idx="605">
                  <c:v>2020-07-15</c:v>
                </c:pt>
                <c:pt idx="606">
                  <c:v>2020-07-16</c:v>
                </c:pt>
                <c:pt idx="607">
                  <c:v>2020-07-17</c:v>
                </c:pt>
                <c:pt idx="608">
                  <c:v>2020-07-20</c:v>
                </c:pt>
                <c:pt idx="609">
                  <c:v>2020-07-21</c:v>
                </c:pt>
                <c:pt idx="610">
                  <c:v>2020-07-22</c:v>
                </c:pt>
                <c:pt idx="611">
                  <c:v>2020-07-23</c:v>
                </c:pt>
                <c:pt idx="612">
                  <c:v>2020-07-24</c:v>
                </c:pt>
                <c:pt idx="613">
                  <c:v>2020-07-27</c:v>
                </c:pt>
                <c:pt idx="614">
                  <c:v>2020-07-28</c:v>
                </c:pt>
                <c:pt idx="615">
                  <c:v>2020-07-29</c:v>
                </c:pt>
                <c:pt idx="616">
                  <c:v>2020-07-30</c:v>
                </c:pt>
                <c:pt idx="617">
                  <c:v>2020-07-31</c:v>
                </c:pt>
                <c:pt idx="618">
                  <c:v>2020-08-03</c:v>
                </c:pt>
                <c:pt idx="619">
                  <c:v>2020-08-04</c:v>
                </c:pt>
                <c:pt idx="620">
                  <c:v>2020-08-05</c:v>
                </c:pt>
                <c:pt idx="621">
                  <c:v>2020-08-06</c:v>
                </c:pt>
                <c:pt idx="622">
                  <c:v>2020-08-07</c:v>
                </c:pt>
                <c:pt idx="623">
                  <c:v>2020-08-10</c:v>
                </c:pt>
                <c:pt idx="624">
                  <c:v>2020-08-11</c:v>
                </c:pt>
                <c:pt idx="625">
                  <c:v>2020-08-12</c:v>
                </c:pt>
                <c:pt idx="626">
                  <c:v>2020-08-13</c:v>
                </c:pt>
                <c:pt idx="627">
                  <c:v>2020-08-14</c:v>
                </c:pt>
                <c:pt idx="628">
                  <c:v>2020-08-17</c:v>
                </c:pt>
                <c:pt idx="629">
                  <c:v>2020-08-18</c:v>
                </c:pt>
                <c:pt idx="630">
                  <c:v>2020-08-19</c:v>
                </c:pt>
                <c:pt idx="631">
                  <c:v>2020-08-20</c:v>
                </c:pt>
                <c:pt idx="632">
                  <c:v>2020-08-21</c:v>
                </c:pt>
                <c:pt idx="633">
                  <c:v>2020-08-24</c:v>
                </c:pt>
                <c:pt idx="634">
                  <c:v>2020-08-25</c:v>
                </c:pt>
                <c:pt idx="635">
                  <c:v>2020-08-26</c:v>
                </c:pt>
                <c:pt idx="636">
                  <c:v>2020-08-27</c:v>
                </c:pt>
                <c:pt idx="637">
                  <c:v>2020-08-28</c:v>
                </c:pt>
                <c:pt idx="638">
                  <c:v>2020-08-31</c:v>
                </c:pt>
                <c:pt idx="639">
                  <c:v>2020-09-01</c:v>
                </c:pt>
                <c:pt idx="640">
                  <c:v>2020-09-02</c:v>
                </c:pt>
                <c:pt idx="641">
                  <c:v>2020-09-03</c:v>
                </c:pt>
                <c:pt idx="642">
                  <c:v>2020-09-04</c:v>
                </c:pt>
                <c:pt idx="643">
                  <c:v>2020-09-07</c:v>
                </c:pt>
                <c:pt idx="644">
                  <c:v>2020-09-08</c:v>
                </c:pt>
                <c:pt idx="645">
                  <c:v>2020-09-09</c:v>
                </c:pt>
                <c:pt idx="646">
                  <c:v>2020-09-10</c:v>
                </c:pt>
                <c:pt idx="647">
                  <c:v>2020-09-11</c:v>
                </c:pt>
                <c:pt idx="648">
                  <c:v>2020-09-14</c:v>
                </c:pt>
                <c:pt idx="649">
                  <c:v>2020-09-15</c:v>
                </c:pt>
                <c:pt idx="650">
                  <c:v>2020-09-16</c:v>
                </c:pt>
                <c:pt idx="651">
                  <c:v>2020-09-17</c:v>
                </c:pt>
                <c:pt idx="652">
                  <c:v>2020-09-18</c:v>
                </c:pt>
                <c:pt idx="653">
                  <c:v>2020-09-21</c:v>
                </c:pt>
                <c:pt idx="654">
                  <c:v>2020-09-22</c:v>
                </c:pt>
                <c:pt idx="655">
                  <c:v>2020-09-23</c:v>
                </c:pt>
                <c:pt idx="656">
                  <c:v>2020-09-24</c:v>
                </c:pt>
                <c:pt idx="657">
                  <c:v>2020-09-25</c:v>
                </c:pt>
                <c:pt idx="658">
                  <c:v>2020-09-28</c:v>
                </c:pt>
                <c:pt idx="659">
                  <c:v>2020-09-29</c:v>
                </c:pt>
                <c:pt idx="660">
                  <c:v>2020-09-30</c:v>
                </c:pt>
                <c:pt idx="661">
                  <c:v>2020-10-09</c:v>
                </c:pt>
                <c:pt idx="662">
                  <c:v>2020-10-10</c:v>
                </c:pt>
                <c:pt idx="663">
                  <c:v>2020-10-12</c:v>
                </c:pt>
                <c:pt idx="664">
                  <c:v>2020-10-13</c:v>
                </c:pt>
                <c:pt idx="665">
                  <c:v>2020-10-14</c:v>
                </c:pt>
                <c:pt idx="666">
                  <c:v>2020-10-15</c:v>
                </c:pt>
                <c:pt idx="667">
                  <c:v>2020-10-16</c:v>
                </c:pt>
                <c:pt idx="668">
                  <c:v>2020-10-19</c:v>
                </c:pt>
                <c:pt idx="669">
                  <c:v>2020-10-20</c:v>
                </c:pt>
                <c:pt idx="670">
                  <c:v>2020-10-21</c:v>
                </c:pt>
                <c:pt idx="671">
                  <c:v>2020-10-22</c:v>
                </c:pt>
                <c:pt idx="672">
                  <c:v>2020-10-23</c:v>
                </c:pt>
                <c:pt idx="673">
                  <c:v>2020-10-26</c:v>
                </c:pt>
                <c:pt idx="674">
                  <c:v>2020-10-27</c:v>
                </c:pt>
                <c:pt idx="675">
                  <c:v>2020-10-28</c:v>
                </c:pt>
                <c:pt idx="676">
                  <c:v>2020-10-29</c:v>
                </c:pt>
                <c:pt idx="677">
                  <c:v>2020-10-30</c:v>
                </c:pt>
                <c:pt idx="678">
                  <c:v>2020-11-02</c:v>
                </c:pt>
                <c:pt idx="679">
                  <c:v>2020-11-03</c:v>
                </c:pt>
                <c:pt idx="680">
                  <c:v>2020-11-04</c:v>
                </c:pt>
                <c:pt idx="681">
                  <c:v>2020-11-05</c:v>
                </c:pt>
                <c:pt idx="682">
                  <c:v>2020-11-06</c:v>
                </c:pt>
                <c:pt idx="683">
                  <c:v>2020-11-09</c:v>
                </c:pt>
                <c:pt idx="684">
                  <c:v>2020-11-10</c:v>
                </c:pt>
                <c:pt idx="685">
                  <c:v>2020-11-11</c:v>
                </c:pt>
                <c:pt idx="686">
                  <c:v>2020-11-12</c:v>
                </c:pt>
                <c:pt idx="687">
                  <c:v>2020-11-13</c:v>
                </c:pt>
                <c:pt idx="688">
                  <c:v>2020-11-16</c:v>
                </c:pt>
                <c:pt idx="689">
                  <c:v>2020-11-17</c:v>
                </c:pt>
                <c:pt idx="690">
                  <c:v>2020-11-18</c:v>
                </c:pt>
                <c:pt idx="691">
                  <c:v>2020-11-19</c:v>
                </c:pt>
                <c:pt idx="692">
                  <c:v>2020-11-20</c:v>
                </c:pt>
                <c:pt idx="693">
                  <c:v>2020-11-23</c:v>
                </c:pt>
                <c:pt idx="694">
                  <c:v>2020-11-24</c:v>
                </c:pt>
                <c:pt idx="695">
                  <c:v>2020-11-25</c:v>
                </c:pt>
                <c:pt idx="696">
                  <c:v>2020-11-26</c:v>
                </c:pt>
                <c:pt idx="697">
                  <c:v>2020-11-27</c:v>
                </c:pt>
                <c:pt idx="698">
                  <c:v>2020-11-30</c:v>
                </c:pt>
                <c:pt idx="699">
                  <c:v>2020-12-01</c:v>
                </c:pt>
                <c:pt idx="700">
                  <c:v>2020-12-02</c:v>
                </c:pt>
                <c:pt idx="701">
                  <c:v>2020-12-03</c:v>
                </c:pt>
                <c:pt idx="702">
                  <c:v>2020-12-04</c:v>
                </c:pt>
                <c:pt idx="703">
                  <c:v>2020-12-07</c:v>
                </c:pt>
                <c:pt idx="704">
                  <c:v>2020-12-08</c:v>
                </c:pt>
                <c:pt idx="705">
                  <c:v>2020-12-09</c:v>
                </c:pt>
                <c:pt idx="706">
                  <c:v>2020-12-10</c:v>
                </c:pt>
                <c:pt idx="707">
                  <c:v>2020-12-11</c:v>
                </c:pt>
                <c:pt idx="708">
                  <c:v>2020-12-14</c:v>
                </c:pt>
                <c:pt idx="709">
                  <c:v>2020-12-15</c:v>
                </c:pt>
                <c:pt idx="710">
                  <c:v>2020-12-16</c:v>
                </c:pt>
                <c:pt idx="711">
                  <c:v>2020-12-17</c:v>
                </c:pt>
                <c:pt idx="712">
                  <c:v>2020-12-18</c:v>
                </c:pt>
                <c:pt idx="713">
                  <c:v>2020-12-21</c:v>
                </c:pt>
                <c:pt idx="714">
                  <c:v>2020-12-22</c:v>
                </c:pt>
                <c:pt idx="715">
                  <c:v>2020-12-23</c:v>
                </c:pt>
                <c:pt idx="716">
                  <c:v>2020-12-24</c:v>
                </c:pt>
                <c:pt idx="717">
                  <c:v>2020-12-25</c:v>
                </c:pt>
                <c:pt idx="718">
                  <c:v>2020-12-28</c:v>
                </c:pt>
                <c:pt idx="719">
                  <c:v>2020-12-29</c:v>
                </c:pt>
                <c:pt idx="720">
                  <c:v>2020-12-30</c:v>
                </c:pt>
                <c:pt idx="721">
                  <c:v>2020-12-31</c:v>
                </c:pt>
                <c:pt idx="722">
                  <c:v>2021-01-04</c:v>
                </c:pt>
                <c:pt idx="723">
                  <c:v>2021-01-05</c:v>
                </c:pt>
                <c:pt idx="724">
                  <c:v>2021-01-06</c:v>
                </c:pt>
                <c:pt idx="725">
                  <c:v>2021-01-07</c:v>
                </c:pt>
                <c:pt idx="726">
                  <c:v>2021-01-08</c:v>
                </c:pt>
                <c:pt idx="727">
                  <c:v>2021-01-11</c:v>
                </c:pt>
                <c:pt idx="728">
                  <c:v>2021-01-12</c:v>
                </c:pt>
                <c:pt idx="729">
                  <c:v>2021-01-13</c:v>
                </c:pt>
                <c:pt idx="730">
                  <c:v>2021-01-14</c:v>
                </c:pt>
                <c:pt idx="731">
                  <c:v>2021-01-15</c:v>
                </c:pt>
                <c:pt idx="732">
                  <c:v>2021-01-18</c:v>
                </c:pt>
                <c:pt idx="733">
                  <c:v>2021-01-19</c:v>
                </c:pt>
                <c:pt idx="734">
                  <c:v>2021-01-20</c:v>
                </c:pt>
                <c:pt idx="735">
                  <c:v>2021-01-21</c:v>
                </c:pt>
                <c:pt idx="736">
                  <c:v>2021-01-22</c:v>
                </c:pt>
                <c:pt idx="737">
                  <c:v>2021-01-25</c:v>
                </c:pt>
                <c:pt idx="738">
                  <c:v>2021-01-26</c:v>
                </c:pt>
                <c:pt idx="739">
                  <c:v>2021-01-27</c:v>
                </c:pt>
                <c:pt idx="740">
                  <c:v>2021-01-28</c:v>
                </c:pt>
                <c:pt idx="741">
                  <c:v>2021-01-29</c:v>
                </c:pt>
                <c:pt idx="742">
                  <c:v>2021-02-01</c:v>
                </c:pt>
                <c:pt idx="743">
                  <c:v>2021-02-02</c:v>
                </c:pt>
                <c:pt idx="744">
                  <c:v>2021-02-03</c:v>
                </c:pt>
                <c:pt idx="745">
                  <c:v>2021-02-04</c:v>
                </c:pt>
                <c:pt idx="746">
                  <c:v>2021-02-05</c:v>
                </c:pt>
                <c:pt idx="747">
                  <c:v>2021-02-07</c:v>
                </c:pt>
                <c:pt idx="748">
                  <c:v>2021-02-08</c:v>
                </c:pt>
                <c:pt idx="749">
                  <c:v>2021-02-09</c:v>
                </c:pt>
                <c:pt idx="750">
                  <c:v>2021-02-10</c:v>
                </c:pt>
                <c:pt idx="751">
                  <c:v>2021-02-18</c:v>
                </c:pt>
                <c:pt idx="752">
                  <c:v>2021-02-19</c:v>
                </c:pt>
                <c:pt idx="753">
                  <c:v>2021-02-20</c:v>
                </c:pt>
                <c:pt idx="754">
                  <c:v>2021-02-22</c:v>
                </c:pt>
                <c:pt idx="755">
                  <c:v>2021-02-23</c:v>
                </c:pt>
                <c:pt idx="756">
                  <c:v>2021-02-24</c:v>
                </c:pt>
                <c:pt idx="757">
                  <c:v>2021-02-25</c:v>
                </c:pt>
                <c:pt idx="758">
                  <c:v>2021-02-26</c:v>
                </c:pt>
                <c:pt idx="759">
                  <c:v>2021-03-01</c:v>
                </c:pt>
                <c:pt idx="760">
                  <c:v>2021-03-02</c:v>
                </c:pt>
                <c:pt idx="761">
                  <c:v>2021-03-03</c:v>
                </c:pt>
                <c:pt idx="762">
                  <c:v>2021-03-04</c:v>
                </c:pt>
                <c:pt idx="763">
                  <c:v>2021-03-05</c:v>
                </c:pt>
                <c:pt idx="764">
                  <c:v>2021-03-08</c:v>
                </c:pt>
                <c:pt idx="765">
                  <c:v>2021-03-09</c:v>
                </c:pt>
                <c:pt idx="766">
                  <c:v>2021-03-10</c:v>
                </c:pt>
                <c:pt idx="767">
                  <c:v>2021-03-11</c:v>
                </c:pt>
                <c:pt idx="768">
                  <c:v>2021-03-12</c:v>
                </c:pt>
                <c:pt idx="769">
                  <c:v>2021-03-15</c:v>
                </c:pt>
                <c:pt idx="770">
                  <c:v>2021-03-16</c:v>
                </c:pt>
                <c:pt idx="771">
                  <c:v>2021-03-17</c:v>
                </c:pt>
                <c:pt idx="772">
                  <c:v>2021-03-18</c:v>
                </c:pt>
                <c:pt idx="773">
                  <c:v>2021-03-19</c:v>
                </c:pt>
                <c:pt idx="774">
                  <c:v>2021-03-22</c:v>
                </c:pt>
                <c:pt idx="775">
                  <c:v>2021-03-23</c:v>
                </c:pt>
                <c:pt idx="776">
                  <c:v>2021-03-24</c:v>
                </c:pt>
                <c:pt idx="777">
                  <c:v>2021-03-25</c:v>
                </c:pt>
                <c:pt idx="778">
                  <c:v>2021-03-26</c:v>
                </c:pt>
                <c:pt idx="779">
                  <c:v>2021-03-29</c:v>
                </c:pt>
                <c:pt idx="780">
                  <c:v>2021-03-30</c:v>
                </c:pt>
                <c:pt idx="781">
                  <c:v>2021-03-31</c:v>
                </c:pt>
                <c:pt idx="782">
                  <c:v>2021/4/1</c:v>
                </c:pt>
                <c:pt idx="783">
                  <c:v>2021-04-02</c:v>
                </c:pt>
                <c:pt idx="784">
                  <c:v>2021-04-06</c:v>
                </c:pt>
                <c:pt idx="785">
                  <c:v>2021-04-07</c:v>
                </c:pt>
                <c:pt idx="786">
                  <c:v>2021-04-08</c:v>
                </c:pt>
                <c:pt idx="787">
                  <c:v>2021-04-09</c:v>
                </c:pt>
                <c:pt idx="788">
                  <c:v>2021-04-12</c:v>
                </c:pt>
                <c:pt idx="789">
                  <c:v>2021-04-13</c:v>
                </c:pt>
                <c:pt idx="790">
                  <c:v>2021-04-14</c:v>
                </c:pt>
                <c:pt idx="791">
                  <c:v>2021-04-15</c:v>
                </c:pt>
                <c:pt idx="792">
                  <c:v>2021-04-16</c:v>
                </c:pt>
                <c:pt idx="793">
                  <c:v>2021-04-19</c:v>
                </c:pt>
                <c:pt idx="794">
                  <c:v>2021-04-20</c:v>
                </c:pt>
                <c:pt idx="795">
                  <c:v>2021-04-21</c:v>
                </c:pt>
                <c:pt idx="796">
                  <c:v>2021-04-22</c:v>
                </c:pt>
                <c:pt idx="797">
                  <c:v>2021-04-23</c:v>
                </c:pt>
                <c:pt idx="798">
                  <c:v>2021-04-25</c:v>
                </c:pt>
                <c:pt idx="799">
                  <c:v>2021-04-26</c:v>
                </c:pt>
                <c:pt idx="800">
                  <c:v>2021-04-27</c:v>
                </c:pt>
                <c:pt idx="801">
                  <c:v>2021-04-28</c:v>
                </c:pt>
                <c:pt idx="802">
                  <c:v>2021-04-29</c:v>
                </c:pt>
                <c:pt idx="803">
                  <c:v>2021-04-30</c:v>
                </c:pt>
              </c:strCache>
            </c:strRef>
          </c:cat>
          <c:val>
            <c:numRef>
              <c:f>Sheet1!$C$2:$C$805</c:f>
              <c:numCache>
                <c:formatCode>General</c:formatCode>
                <c:ptCount val="804"/>
                <c:pt idx="0">
                  <c:v>5623</c:v>
                </c:pt>
                <c:pt idx="1">
                  <c:v>5620</c:v>
                </c:pt>
                <c:pt idx="2">
                  <c:v>5612</c:v>
                </c:pt>
                <c:pt idx="3">
                  <c:v>5612</c:v>
                </c:pt>
                <c:pt idx="4">
                  <c:v>5612</c:v>
                </c:pt>
                <c:pt idx="5">
                  <c:v>5612</c:v>
                </c:pt>
                <c:pt idx="6">
                  <c:v>5610</c:v>
                </c:pt>
                <c:pt idx="7">
                  <c:v>5610</c:v>
                </c:pt>
                <c:pt idx="8">
                  <c:v>5607</c:v>
                </c:pt>
                <c:pt idx="9">
                  <c:v>5606</c:v>
                </c:pt>
                <c:pt idx="10">
                  <c:v>5606</c:v>
                </c:pt>
                <c:pt idx="11">
                  <c:v>5603</c:v>
                </c:pt>
                <c:pt idx="12">
                  <c:v>5570</c:v>
                </c:pt>
                <c:pt idx="13">
                  <c:v>5567</c:v>
                </c:pt>
                <c:pt idx="14">
                  <c:v>5552</c:v>
                </c:pt>
                <c:pt idx="15">
                  <c:v>5552</c:v>
                </c:pt>
                <c:pt idx="16">
                  <c:v>5548</c:v>
                </c:pt>
                <c:pt idx="17">
                  <c:v>5534</c:v>
                </c:pt>
                <c:pt idx="18">
                  <c:v>5534</c:v>
                </c:pt>
                <c:pt idx="19">
                  <c:v>5526</c:v>
                </c:pt>
                <c:pt idx="20">
                  <c:v>5526</c:v>
                </c:pt>
                <c:pt idx="21">
                  <c:v>5515</c:v>
                </c:pt>
                <c:pt idx="22">
                  <c:v>5510</c:v>
                </c:pt>
                <c:pt idx="23">
                  <c:v>5507</c:v>
                </c:pt>
                <c:pt idx="24">
                  <c:v>5507</c:v>
                </c:pt>
                <c:pt idx="25">
                  <c:v>5502</c:v>
                </c:pt>
                <c:pt idx="26">
                  <c:v>5502</c:v>
                </c:pt>
                <c:pt idx="27">
                  <c:v>5490</c:v>
                </c:pt>
                <c:pt idx="28">
                  <c:v>5484</c:v>
                </c:pt>
                <c:pt idx="29">
                  <c:v>5484</c:v>
                </c:pt>
                <c:pt idx="30">
                  <c:v>5484</c:v>
                </c:pt>
                <c:pt idx="31">
                  <c:v>5482</c:v>
                </c:pt>
                <c:pt idx="32">
                  <c:v>5478</c:v>
                </c:pt>
                <c:pt idx="33">
                  <c:v>5462</c:v>
                </c:pt>
                <c:pt idx="34">
                  <c:v>5462</c:v>
                </c:pt>
                <c:pt idx="35">
                  <c:v>5458</c:v>
                </c:pt>
                <c:pt idx="36">
                  <c:v>5453</c:v>
                </c:pt>
                <c:pt idx="37">
                  <c:v>5441</c:v>
                </c:pt>
                <c:pt idx="38">
                  <c:v>5438</c:v>
                </c:pt>
                <c:pt idx="39">
                  <c:v>5424</c:v>
                </c:pt>
                <c:pt idx="40">
                  <c:v>5422</c:v>
                </c:pt>
                <c:pt idx="41">
                  <c:v>5430</c:v>
                </c:pt>
                <c:pt idx="42">
                  <c:v>5428</c:v>
                </c:pt>
                <c:pt idx="43">
                  <c:v>5429</c:v>
                </c:pt>
                <c:pt idx="44">
                  <c:v>5429</c:v>
                </c:pt>
                <c:pt idx="45">
                  <c:v>5430</c:v>
                </c:pt>
                <c:pt idx="46">
                  <c:v>5430</c:v>
                </c:pt>
                <c:pt idx="47">
                  <c:v>5449</c:v>
                </c:pt>
                <c:pt idx="48">
                  <c:v>5449</c:v>
                </c:pt>
                <c:pt idx="49">
                  <c:v>5457</c:v>
                </c:pt>
                <c:pt idx="50">
                  <c:v>5457</c:v>
                </c:pt>
                <c:pt idx="51">
                  <c:v>5458</c:v>
                </c:pt>
                <c:pt idx="52">
                  <c:v>5458</c:v>
                </c:pt>
                <c:pt idx="53">
                  <c:v>5461</c:v>
                </c:pt>
                <c:pt idx="54">
                  <c:v>5454</c:v>
                </c:pt>
                <c:pt idx="55">
                  <c:v>5451</c:v>
                </c:pt>
                <c:pt idx="56">
                  <c:v>5456</c:v>
                </c:pt>
                <c:pt idx="57">
                  <c:v>5461</c:v>
                </c:pt>
                <c:pt idx="58">
                  <c:v>5466</c:v>
                </c:pt>
                <c:pt idx="59">
                  <c:v>5491</c:v>
                </c:pt>
                <c:pt idx="60">
                  <c:v>5501</c:v>
                </c:pt>
                <c:pt idx="61">
                  <c:v>5506</c:v>
                </c:pt>
                <c:pt idx="62">
                  <c:v>5519</c:v>
                </c:pt>
                <c:pt idx="63">
                  <c:v>5519</c:v>
                </c:pt>
                <c:pt idx="64">
                  <c:v>5519</c:v>
                </c:pt>
                <c:pt idx="65">
                  <c:v>5519</c:v>
                </c:pt>
                <c:pt idx="66">
                  <c:v>5520</c:v>
                </c:pt>
                <c:pt idx="67">
                  <c:v>5528</c:v>
                </c:pt>
                <c:pt idx="68">
                  <c:v>5528</c:v>
                </c:pt>
                <c:pt idx="69">
                  <c:v>5529</c:v>
                </c:pt>
                <c:pt idx="70">
                  <c:v>5528</c:v>
                </c:pt>
                <c:pt idx="71">
                  <c:v>5528</c:v>
                </c:pt>
                <c:pt idx="72">
                  <c:v>5521</c:v>
                </c:pt>
                <c:pt idx="73">
                  <c:v>5521</c:v>
                </c:pt>
                <c:pt idx="74">
                  <c:v>5552</c:v>
                </c:pt>
                <c:pt idx="75">
                  <c:v>5546</c:v>
                </c:pt>
                <c:pt idx="76">
                  <c:v>5545</c:v>
                </c:pt>
                <c:pt idx="77">
                  <c:v>5545</c:v>
                </c:pt>
                <c:pt idx="78">
                  <c:v>5545</c:v>
                </c:pt>
                <c:pt idx="79">
                  <c:v>5539</c:v>
                </c:pt>
                <c:pt idx="80">
                  <c:v>5529</c:v>
                </c:pt>
                <c:pt idx="81">
                  <c:v>5528</c:v>
                </c:pt>
                <c:pt idx="82">
                  <c:v>5526</c:v>
                </c:pt>
                <c:pt idx="83">
                  <c:v>5526</c:v>
                </c:pt>
                <c:pt idx="84">
                  <c:v>5525</c:v>
                </c:pt>
                <c:pt idx="85">
                  <c:v>5514</c:v>
                </c:pt>
                <c:pt idx="86">
                  <c:v>5511</c:v>
                </c:pt>
                <c:pt idx="87">
                  <c:v>5510</c:v>
                </c:pt>
                <c:pt idx="88">
                  <c:v>5508</c:v>
                </c:pt>
                <c:pt idx="89">
                  <c:v>5502</c:v>
                </c:pt>
                <c:pt idx="90">
                  <c:v>5501</c:v>
                </c:pt>
                <c:pt idx="91">
                  <c:v>5501</c:v>
                </c:pt>
                <c:pt idx="92">
                  <c:v>5501</c:v>
                </c:pt>
                <c:pt idx="93">
                  <c:v>5500</c:v>
                </c:pt>
                <c:pt idx="94">
                  <c:v>5499</c:v>
                </c:pt>
                <c:pt idx="95">
                  <c:v>5507</c:v>
                </c:pt>
                <c:pt idx="96">
                  <c:v>5507</c:v>
                </c:pt>
                <c:pt idx="97">
                  <c:v>5507</c:v>
                </c:pt>
                <c:pt idx="98">
                  <c:v>5507</c:v>
                </c:pt>
                <c:pt idx="99">
                  <c:v>5517</c:v>
                </c:pt>
                <c:pt idx="100">
                  <c:v>5519</c:v>
                </c:pt>
                <c:pt idx="101">
                  <c:v>5519</c:v>
                </c:pt>
                <c:pt idx="102">
                  <c:v>5518</c:v>
                </c:pt>
                <c:pt idx="103">
                  <c:v>5518</c:v>
                </c:pt>
                <c:pt idx="104">
                  <c:v>5527</c:v>
                </c:pt>
                <c:pt idx="105">
                  <c:v>5517</c:v>
                </c:pt>
                <c:pt idx="106">
                  <c:v>5514</c:v>
                </c:pt>
                <c:pt idx="107">
                  <c:v>5514</c:v>
                </c:pt>
                <c:pt idx="108">
                  <c:v>5513</c:v>
                </c:pt>
                <c:pt idx="109">
                  <c:v>5506</c:v>
                </c:pt>
                <c:pt idx="110">
                  <c:v>5506</c:v>
                </c:pt>
                <c:pt idx="111">
                  <c:v>5506</c:v>
                </c:pt>
                <c:pt idx="112">
                  <c:v>5506</c:v>
                </c:pt>
                <c:pt idx="113">
                  <c:v>5505</c:v>
                </c:pt>
                <c:pt idx="114">
                  <c:v>5501</c:v>
                </c:pt>
                <c:pt idx="115">
                  <c:v>5501</c:v>
                </c:pt>
                <c:pt idx="116">
                  <c:v>5500</c:v>
                </c:pt>
                <c:pt idx="117">
                  <c:v>5499</c:v>
                </c:pt>
                <c:pt idx="118">
                  <c:v>5498</c:v>
                </c:pt>
                <c:pt idx="119">
                  <c:v>5495</c:v>
                </c:pt>
                <c:pt idx="120">
                  <c:v>5493</c:v>
                </c:pt>
                <c:pt idx="121">
                  <c:v>5493</c:v>
                </c:pt>
                <c:pt idx="122">
                  <c:v>5491</c:v>
                </c:pt>
                <c:pt idx="123">
                  <c:v>5491</c:v>
                </c:pt>
                <c:pt idx="124">
                  <c:v>5497</c:v>
                </c:pt>
                <c:pt idx="125">
                  <c:v>5497</c:v>
                </c:pt>
                <c:pt idx="126">
                  <c:v>5512</c:v>
                </c:pt>
                <c:pt idx="127">
                  <c:v>5515</c:v>
                </c:pt>
                <c:pt idx="128">
                  <c:v>5522</c:v>
                </c:pt>
                <c:pt idx="129">
                  <c:v>5534</c:v>
                </c:pt>
                <c:pt idx="130">
                  <c:v>5547</c:v>
                </c:pt>
                <c:pt idx="131">
                  <c:v>5545</c:v>
                </c:pt>
                <c:pt idx="132">
                  <c:v>5544</c:v>
                </c:pt>
                <c:pt idx="133">
                  <c:v>5545</c:v>
                </c:pt>
                <c:pt idx="134">
                  <c:v>5556</c:v>
                </c:pt>
                <c:pt idx="135">
                  <c:v>5556</c:v>
                </c:pt>
                <c:pt idx="136">
                  <c:v>5556</c:v>
                </c:pt>
                <c:pt idx="137">
                  <c:v>5567</c:v>
                </c:pt>
                <c:pt idx="138">
                  <c:v>5572</c:v>
                </c:pt>
                <c:pt idx="139">
                  <c:v>5584</c:v>
                </c:pt>
                <c:pt idx="140">
                  <c:v>5585</c:v>
                </c:pt>
                <c:pt idx="141">
                  <c:v>5591</c:v>
                </c:pt>
                <c:pt idx="142">
                  <c:v>5613</c:v>
                </c:pt>
                <c:pt idx="143">
                  <c:v>5625</c:v>
                </c:pt>
                <c:pt idx="144">
                  <c:v>5654</c:v>
                </c:pt>
                <c:pt idx="145">
                  <c:v>5657</c:v>
                </c:pt>
                <c:pt idx="146">
                  <c:v>5658</c:v>
                </c:pt>
                <c:pt idx="147">
                  <c:v>5661</c:v>
                </c:pt>
                <c:pt idx="148">
                  <c:v>5683</c:v>
                </c:pt>
                <c:pt idx="149">
                  <c:v>5716</c:v>
                </c:pt>
                <c:pt idx="150">
                  <c:v>5718</c:v>
                </c:pt>
                <c:pt idx="151">
                  <c:v>5720</c:v>
                </c:pt>
                <c:pt idx="152">
                  <c:v>5735</c:v>
                </c:pt>
                <c:pt idx="153">
                  <c:v>5749</c:v>
                </c:pt>
                <c:pt idx="154">
                  <c:v>5753</c:v>
                </c:pt>
                <c:pt idx="155">
                  <c:v>5754</c:v>
                </c:pt>
                <c:pt idx="156">
                  <c:v>5755</c:v>
                </c:pt>
                <c:pt idx="157">
                  <c:v>5758</c:v>
                </c:pt>
                <c:pt idx="158">
                  <c:v>5767</c:v>
                </c:pt>
                <c:pt idx="159">
                  <c:v>5778</c:v>
                </c:pt>
                <c:pt idx="160">
                  <c:v>5778</c:v>
                </c:pt>
                <c:pt idx="161">
                  <c:v>5777</c:v>
                </c:pt>
                <c:pt idx="162">
                  <c:v>5775</c:v>
                </c:pt>
                <c:pt idx="163">
                  <c:v>5774</c:v>
                </c:pt>
                <c:pt idx="164">
                  <c:v>5768</c:v>
                </c:pt>
                <c:pt idx="165">
                  <c:v>5766</c:v>
                </c:pt>
                <c:pt idx="166">
                  <c:v>5755</c:v>
                </c:pt>
                <c:pt idx="167">
                  <c:v>5754</c:v>
                </c:pt>
                <c:pt idx="168">
                  <c:v>5750</c:v>
                </c:pt>
                <c:pt idx="169">
                  <c:v>5744</c:v>
                </c:pt>
                <c:pt idx="170">
                  <c:v>5734</c:v>
                </c:pt>
                <c:pt idx="171">
                  <c:v>5733</c:v>
                </c:pt>
                <c:pt idx="172">
                  <c:v>5709</c:v>
                </c:pt>
                <c:pt idx="173">
                  <c:v>5708</c:v>
                </c:pt>
                <c:pt idx="174">
                  <c:v>5698</c:v>
                </c:pt>
                <c:pt idx="175">
                  <c:v>5697</c:v>
                </c:pt>
                <c:pt idx="176">
                  <c:v>5696</c:v>
                </c:pt>
                <c:pt idx="177">
                  <c:v>5695</c:v>
                </c:pt>
                <c:pt idx="178">
                  <c:v>5694</c:v>
                </c:pt>
                <c:pt idx="179">
                  <c:v>5681</c:v>
                </c:pt>
                <c:pt idx="180">
                  <c:v>5666</c:v>
                </c:pt>
                <c:pt idx="181">
                  <c:v>5658</c:v>
                </c:pt>
                <c:pt idx="182">
                  <c:v>5657</c:v>
                </c:pt>
                <c:pt idx="183">
                  <c:v>5656</c:v>
                </c:pt>
                <c:pt idx="184">
                  <c:v>5658</c:v>
                </c:pt>
                <c:pt idx="185">
                  <c:v>5658</c:v>
                </c:pt>
                <c:pt idx="186">
                  <c:v>5656</c:v>
                </c:pt>
                <c:pt idx="187">
                  <c:v>5653</c:v>
                </c:pt>
                <c:pt idx="188">
                  <c:v>5653</c:v>
                </c:pt>
                <c:pt idx="189">
                  <c:v>5653</c:v>
                </c:pt>
                <c:pt idx="190">
                  <c:v>5650</c:v>
                </c:pt>
                <c:pt idx="191">
                  <c:v>5642</c:v>
                </c:pt>
                <c:pt idx="192">
                  <c:v>5642</c:v>
                </c:pt>
                <c:pt idx="193">
                  <c:v>5629</c:v>
                </c:pt>
                <c:pt idx="194">
                  <c:v>5620</c:v>
                </c:pt>
                <c:pt idx="195">
                  <c:v>5613</c:v>
                </c:pt>
                <c:pt idx="196">
                  <c:v>5610</c:v>
                </c:pt>
                <c:pt idx="197">
                  <c:v>5607</c:v>
                </c:pt>
                <c:pt idx="198">
                  <c:v>5573</c:v>
                </c:pt>
                <c:pt idx="199">
                  <c:v>5572</c:v>
                </c:pt>
                <c:pt idx="200">
                  <c:v>5570</c:v>
                </c:pt>
                <c:pt idx="201">
                  <c:v>5568</c:v>
                </c:pt>
                <c:pt idx="202">
                  <c:v>5564</c:v>
                </c:pt>
                <c:pt idx="203">
                  <c:v>5546</c:v>
                </c:pt>
                <c:pt idx="204">
                  <c:v>5545</c:v>
                </c:pt>
                <c:pt idx="205">
                  <c:v>5544</c:v>
                </c:pt>
                <c:pt idx="206">
                  <c:v>5543</c:v>
                </c:pt>
                <c:pt idx="207">
                  <c:v>5540</c:v>
                </c:pt>
                <c:pt idx="208">
                  <c:v>5536</c:v>
                </c:pt>
                <c:pt idx="209">
                  <c:v>5527</c:v>
                </c:pt>
                <c:pt idx="210">
                  <c:v>5525</c:v>
                </c:pt>
                <c:pt idx="211">
                  <c:v>5496</c:v>
                </c:pt>
                <c:pt idx="212">
                  <c:v>5492</c:v>
                </c:pt>
                <c:pt idx="213">
                  <c:v>5490</c:v>
                </c:pt>
                <c:pt idx="214">
                  <c:v>5490</c:v>
                </c:pt>
                <c:pt idx="215">
                  <c:v>5481</c:v>
                </c:pt>
                <c:pt idx="216">
                  <c:v>5449</c:v>
                </c:pt>
                <c:pt idx="217">
                  <c:v>5421</c:v>
                </c:pt>
                <c:pt idx="218">
                  <c:v>5403</c:v>
                </c:pt>
                <c:pt idx="219">
                  <c:v>5342</c:v>
                </c:pt>
                <c:pt idx="220">
                  <c:v>5323</c:v>
                </c:pt>
                <c:pt idx="221">
                  <c:v>5248</c:v>
                </c:pt>
                <c:pt idx="222">
                  <c:v>5247</c:v>
                </c:pt>
                <c:pt idx="223">
                  <c:v>5242</c:v>
                </c:pt>
                <c:pt idx="224">
                  <c:v>5228</c:v>
                </c:pt>
                <c:pt idx="225">
                  <c:v>5135</c:v>
                </c:pt>
                <c:pt idx="226">
                  <c:v>5120</c:v>
                </c:pt>
                <c:pt idx="227">
                  <c:v>5119</c:v>
                </c:pt>
                <c:pt idx="228">
                  <c:v>5118</c:v>
                </c:pt>
                <c:pt idx="229">
                  <c:v>5118</c:v>
                </c:pt>
                <c:pt idx="230">
                  <c:v>5114</c:v>
                </c:pt>
                <c:pt idx="231">
                  <c:v>5122</c:v>
                </c:pt>
                <c:pt idx="232">
                  <c:v>5127</c:v>
                </c:pt>
                <c:pt idx="233">
                  <c:v>5131</c:v>
                </c:pt>
                <c:pt idx="234">
                  <c:v>5129</c:v>
                </c:pt>
                <c:pt idx="235">
                  <c:v>5127</c:v>
                </c:pt>
                <c:pt idx="236">
                  <c:v>5125</c:v>
                </c:pt>
                <c:pt idx="237">
                  <c:v>5115</c:v>
                </c:pt>
                <c:pt idx="238">
                  <c:v>5104</c:v>
                </c:pt>
                <c:pt idx="239">
                  <c:v>5101</c:v>
                </c:pt>
                <c:pt idx="240">
                  <c:v>5099</c:v>
                </c:pt>
                <c:pt idx="241">
                  <c:v>5098</c:v>
                </c:pt>
                <c:pt idx="242">
                  <c:v>5098</c:v>
                </c:pt>
                <c:pt idx="243">
                  <c:v>5096</c:v>
                </c:pt>
                <c:pt idx="244">
                  <c:v>5113</c:v>
                </c:pt>
                <c:pt idx="245">
                  <c:v>5115</c:v>
                </c:pt>
                <c:pt idx="246">
                  <c:v>5121</c:v>
                </c:pt>
                <c:pt idx="247">
                  <c:v>5129</c:v>
                </c:pt>
                <c:pt idx="248">
                  <c:v>5138</c:v>
                </c:pt>
                <c:pt idx="249">
                  <c:v>5155</c:v>
                </c:pt>
                <c:pt idx="250">
                  <c:v>5186</c:v>
                </c:pt>
                <c:pt idx="251">
                  <c:v>5195</c:v>
                </c:pt>
                <c:pt idx="252">
                  <c:v>5192</c:v>
                </c:pt>
                <c:pt idx="253">
                  <c:v>5192</c:v>
                </c:pt>
                <c:pt idx="254">
                  <c:v>5192</c:v>
                </c:pt>
                <c:pt idx="255">
                  <c:v>5209</c:v>
                </c:pt>
                <c:pt idx="256">
                  <c:v>5238</c:v>
                </c:pt>
                <c:pt idx="257">
                  <c:v>5238</c:v>
                </c:pt>
                <c:pt idx="258">
                  <c:v>5238</c:v>
                </c:pt>
                <c:pt idx="259">
                  <c:v>5238</c:v>
                </c:pt>
                <c:pt idx="260">
                  <c:v>5238</c:v>
                </c:pt>
                <c:pt idx="261">
                  <c:v>5238</c:v>
                </c:pt>
                <c:pt idx="262">
                  <c:v>5238</c:v>
                </c:pt>
                <c:pt idx="263">
                  <c:v>5238</c:v>
                </c:pt>
                <c:pt idx="264">
                  <c:v>5239</c:v>
                </c:pt>
                <c:pt idx="265">
                  <c:v>5239</c:v>
                </c:pt>
                <c:pt idx="266">
                  <c:v>5262</c:v>
                </c:pt>
                <c:pt idx="267">
                  <c:v>5262</c:v>
                </c:pt>
                <c:pt idx="268">
                  <c:v>5262</c:v>
                </c:pt>
                <c:pt idx="269">
                  <c:v>5275</c:v>
                </c:pt>
                <c:pt idx="270">
                  <c:v>5290</c:v>
                </c:pt>
                <c:pt idx="271">
                  <c:v>5300</c:v>
                </c:pt>
                <c:pt idx="272">
                  <c:v>5304</c:v>
                </c:pt>
                <c:pt idx="273">
                  <c:v>5310</c:v>
                </c:pt>
                <c:pt idx="274">
                  <c:v>5311</c:v>
                </c:pt>
                <c:pt idx="275">
                  <c:v>5323</c:v>
                </c:pt>
                <c:pt idx="276">
                  <c:v>5323</c:v>
                </c:pt>
                <c:pt idx="277">
                  <c:v>5323</c:v>
                </c:pt>
                <c:pt idx="278">
                  <c:v>5323</c:v>
                </c:pt>
                <c:pt idx="279">
                  <c:v>5323</c:v>
                </c:pt>
                <c:pt idx="280">
                  <c:v>5320</c:v>
                </c:pt>
                <c:pt idx="281">
                  <c:v>5313</c:v>
                </c:pt>
                <c:pt idx="282">
                  <c:v>5308</c:v>
                </c:pt>
                <c:pt idx="283">
                  <c:v>5307</c:v>
                </c:pt>
                <c:pt idx="284">
                  <c:v>5303</c:v>
                </c:pt>
                <c:pt idx="285">
                  <c:v>5299</c:v>
                </c:pt>
                <c:pt idx="286">
                  <c:v>5282</c:v>
                </c:pt>
                <c:pt idx="287">
                  <c:v>5281</c:v>
                </c:pt>
                <c:pt idx="288">
                  <c:v>5281</c:v>
                </c:pt>
                <c:pt idx="289">
                  <c:v>5277</c:v>
                </c:pt>
                <c:pt idx="290">
                  <c:v>5276</c:v>
                </c:pt>
                <c:pt idx="291">
                  <c:v>5259</c:v>
                </c:pt>
                <c:pt idx="292">
                  <c:v>5254</c:v>
                </c:pt>
                <c:pt idx="293">
                  <c:v>5242</c:v>
                </c:pt>
                <c:pt idx="294">
                  <c:v>5240</c:v>
                </c:pt>
                <c:pt idx="295">
                  <c:v>5231</c:v>
                </c:pt>
                <c:pt idx="296">
                  <c:v>5226</c:v>
                </c:pt>
                <c:pt idx="297">
                  <c:v>5221</c:v>
                </c:pt>
                <c:pt idx="298">
                  <c:v>5312</c:v>
                </c:pt>
                <c:pt idx="299">
                  <c:v>5294</c:v>
                </c:pt>
                <c:pt idx="300">
                  <c:v>5282</c:v>
                </c:pt>
                <c:pt idx="301">
                  <c:v>5257</c:v>
                </c:pt>
                <c:pt idx="302">
                  <c:v>5254</c:v>
                </c:pt>
                <c:pt idx="303">
                  <c:v>5251</c:v>
                </c:pt>
                <c:pt idx="304">
                  <c:v>5248</c:v>
                </c:pt>
                <c:pt idx="305">
                  <c:v>5225</c:v>
                </c:pt>
                <c:pt idx="306">
                  <c:v>5221</c:v>
                </c:pt>
                <c:pt idx="307">
                  <c:v>5220</c:v>
                </c:pt>
                <c:pt idx="308">
                  <c:v>5217</c:v>
                </c:pt>
                <c:pt idx="309">
                  <c:v>5207</c:v>
                </c:pt>
                <c:pt idx="310">
                  <c:v>5190</c:v>
                </c:pt>
                <c:pt idx="311">
                  <c:v>5185</c:v>
                </c:pt>
                <c:pt idx="312">
                  <c:v>5185</c:v>
                </c:pt>
                <c:pt idx="313">
                  <c:v>5181</c:v>
                </c:pt>
                <c:pt idx="314">
                  <c:v>5174</c:v>
                </c:pt>
                <c:pt idx="315">
                  <c:v>5163</c:v>
                </c:pt>
                <c:pt idx="316">
                  <c:v>5162</c:v>
                </c:pt>
                <c:pt idx="317">
                  <c:v>5156</c:v>
                </c:pt>
                <c:pt idx="318">
                  <c:v>5124</c:v>
                </c:pt>
                <c:pt idx="319">
                  <c:v>5112</c:v>
                </c:pt>
                <c:pt idx="320">
                  <c:v>5099</c:v>
                </c:pt>
                <c:pt idx="321">
                  <c:v>5082</c:v>
                </c:pt>
                <c:pt idx="322">
                  <c:v>5075</c:v>
                </c:pt>
                <c:pt idx="323">
                  <c:v>5021</c:v>
                </c:pt>
                <c:pt idx="324">
                  <c:v>5001</c:v>
                </c:pt>
                <c:pt idx="325">
                  <c:v>4978</c:v>
                </c:pt>
                <c:pt idx="326">
                  <c:v>4964</c:v>
                </c:pt>
                <c:pt idx="327">
                  <c:v>4957</c:v>
                </c:pt>
                <c:pt idx="328">
                  <c:v>4961</c:v>
                </c:pt>
                <c:pt idx="329">
                  <c:v>4944</c:v>
                </c:pt>
                <c:pt idx="330">
                  <c:v>4939</c:v>
                </c:pt>
                <c:pt idx="331">
                  <c:v>4939</c:v>
                </c:pt>
                <c:pt idx="332">
                  <c:v>4928</c:v>
                </c:pt>
                <c:pt idx="333">
                  <c:v>4926</c:v>
                </c:pt>
                <c:pt idx="334">
                  <c:v>4924</c:v>
                </c:pt>
                <c:pt idx="335">
                  <c:v>4906</c:v>
                </c:pt>
                <c:pt idx="336">
                  <c:v>4904</c:v>
                </c:pt>
                <c:pt idx="337">
                  <c:v>4897</c:v>
                </c:pt>
                <c:pt idx="338">
                  <c:v>4886</c:v>
                </c:pt>
                <c:pt idx="339">
                  <c:v>4855</c:v>
                </c:pt>
                <c:pt idx="340">
                  <c:v>4836</c:v>
                </c:pt>
                <c:pt idx="341">
                  <c:v>4809</c:v>
                </c:pt>
                <c:pt idx="342">
                  <c:v>4812</c:v>
                </c:pt>
                <c:pt idx="343">
                  <c:v>4806</c:v>
                </c:pt>
                <c:pt idx="344">
                  <c:v>4775</c:v>
                </c:pt>
                <c:pt idx="345">
                  <c:v>4756</c:v>
                </c:pt>
                <c:pt idx="346">
                  <c:v>4742</c:v>
                </c:pt>
                <c:pt idx="347">
                  <c:v>4732</c:v>
                </c:pt>
                <c:pt idx="348">
                  <c:v>4717</c:v>
                </c:pt>
                <c:pt idx="349">
                  <c:v>4692</c:v>
                </c:pt>
                <c:pt idx="350">
                  <c:v>4641</c:v>
                </c:pt>
                <c:pt idx="351">
                  <c:v>4627</c:v>
                </c:pt>
                <c:pt idx="352">
                  <c:v>4578</c:v>
                </c:pt>
                <c:pt idx="353">
                  <c:v>4570</c:v>
                </c:pt>
                <c:pt idx="354">
                  <c:v>4569</c:v>
                </c:pt>
                <c:pt idx="355">
                  <c:v>4567</c:v>
                </c:pt>
                <c:pt idx="356">
                  <c:v>4536</c:v>
                </c:pt>
                <c:pt idx="357">
                  <c:v>4532</c:v>
                </c:pt>
                <c:pt idx="358">
                  <c:v>4528</c:v>
                </c:pt>
                <c:pt idx="359">
                  <c:v>4525</c:v>
                </c:pt>
                <c:pt idx="360">
                  <c:v>4526</c:v>
                </c:pt>
                <c:pt idx="361">
                  <c:v>4554</c:v>
                </c:pt>
                <c:pt idx="362">
                  <c:v>4552</c:v>
                </c:pt>
                <c:pt idx="363">
                  <c:v>4547</c:v>
                </c:pt>
                <c:pt idx="364">
                  <c:v>4538</c:v>
                </c:pt>
                <c:pt idx="365">
                  <c:v>4533</c:v>
                </c:pt>
                <c:pt idx="366">
                  <c:v>4524</c:v>
                </c:pt>
                <c:pt idx="367">
                  <c:v>4523</c:v>
                </c:pt>
                <c:pt idx="368">
                  <c:v>4518</c:v>
                </c:pt>
                <c:pt idx="369">
                  <c:v>4518</c:v>
                </c:pt>
                <c:pt idx="370">
                  <c:v>4513</c:v>
                </c:pt>
                <c:pt idx="371">
                  <c:v>4499</c:v>
                </c:pt>
                <c:pt idx="372">
                  <c:v>4499</c:v>
                </c:pt>
                <c:pt idx="373">
                  <c:v>4497</c:v>
                </c:pt>
                <c:pt idx="374">
                  <c:v>4496</c:v>
                </c:pt>
                <c:pt idx="375">
                  <c:v>4491</c:v>
                </c:pt>
                <c:pt idx="376">
                  <c:v>4484</c:v>
                </c:pt>
                <c:pt idx="377">
                  <c:v>4478</c:v>
                </c:pt>
                <c:pt idx="378">
                  <c:v>4476</c:v>
                </c:pt>
                <c:pt idx="379">
                  <c:v>4464</c:v>
                </c:pt>
                <c:pt idx="380">
                  <c:v>4456</c:v>
                </c:pt>
                <c:pt idx="381">
                  <c:v>4427</c:v>
                </c:pt>
                <c:pt idx="382">
                  <c:v>4421</c:v>
                </c:pt>
                <c:pt idx="383">
                  <c:v>4418</c:v>
                </c:pt>
                <c:pt idx="384">
                  <c:v>4411</c:v>
                </c:pt>
                <c:pt idx="385">
                  <c:v>4409</c:v>
                </c:pt>
                <c:pt idx="386">
                  <c:v>4413</c:v>
                </c:pt>
                <c:pt idx="387">
                  <c:v>4413</c:v>
                </c:pt>
                <c:pt idx="388">
                  <c:v>4419</c:v>
                </c:pt>
                <c:pt idx="389">
                  <c:v>4419</c:v>
                </c:pt>
                <c:pt idx="390">
                  <c:v>4419</c:v>
                </c:pt>
                <c:pt idx="391">
                  <c:v>4418</c:v>
                </c:pt>
                <c:pt idx="392">
                  <c:v>4418</c:v>
                </c:pt>
                <c:pt idx="393">
                  <c:v>4418</c:v>
                </c:pt>
                <c:pt idx="394">
                  <c:v>4421</c:v>
                </c:pt>
                <c:pt idx="395">
                  <c:v>4418</c:v>
                </c:pt>
                <c:pt idx="396">
                  <c:v>4415</c:v>
                </c:pt>
                <c:pt idx="397">
                  <c:v>4415</c:v>
                </c:pt>
                <c:pt idx="398">
                  <c:v>4415</c:v>
                </c:pt>
                <c:pt idx="399">
                  <c:v>4420</c:v>
                </c:pt>
                <c:pt idx="400">
                  <c:v>4421</c:v>
                </c:pt>
                <c:pt idx="401">
                  <c:v>4425</c:v>
                </c:pt>
                <c:pt idx="402">
                  <c:v>4425</c:v>
                </c:pt>
                <c:pt idx="403">
                  <c:v>4425</c:v>
                </c:pt>
                <c:pt idx="404">
                  <c:v>4425</c:v>
                </c:pt>
                <c:pt idx="405">
                  <c:v>4424</c:v>
                </c:pt>
                <c:pt idx="406">
                  <c:v>4424</c:v>
                </c:pt>
                <c:pt idx="407">
                  <c:v>4425</c:v>
                </c:pt>
                <c:pt idx="408">
                  <c:v>4425</c:v>
                </c:pt>
                <c:pt idx="409">
                  <c:v>4424</c:v>
                </c:pt>
                <c:pt idx="410">
                  <c:v>4424</c:v>
                </c:pt>
                <c:pt idx="411">
                  <c:v>4421</c:v>
                </c:pt>
                <c:pt idx="412">
                  <c:v>4420</c:v>
                </c:pt>
                <c:pt idx="413">
                  <c:v>4420</c:v>
                </c:pt>
                <c:pt idx="414">
                  <c:v>4421</c:v>
                </c:pt>
                <c:pt idx="415">
                  <c:v>4422</c:v>
                </c:pt>
                <c:pt idx="416">
                  <c:v>4422</c:v>
                </c:pt>
                <c:pt idx="417">
                  <c:v>4422</c:v>
                </c:pt>
                <c:pt idx="418">
                  <c:v>4421</c:v>
                </c:pt>
                <c:pt idx="419">
                  <c:v>4417</c:v>
                </c:pt>
                <c:pt idx="420">
                  <c:v>4417</c:v>
                </c:pt>
                <c:pt idx="421">
                  <c:v>4414</c:v>
                </c:pt>
                <c:pt idx="422">
                  <c:v>4410</c:v>
                </c:pt>
                <c:pt idx="423">
                  <c:v>4411</c:v>
                </c:pt>
                <c:pt idx="424">
                  <c:v>4411</c:v>
                </c:pt>
                <c:pt idx="425">
                  <c:v>4403</c:v>
                </c:pt>
                <c:pt idx="426">
                  <c:v>4403</c:v>
                </c:pt>
                <c:pt idx="427">
                  <c:v>4399</c:v>
                </c:pt>
                <c:pt idx="428">
                  <c:v>4399</c:v>
                </c:pt>
                <c:pt idx="429">
                  <c:v>4389</c:v>
                </c:pt>
                <c:pt idx="430">
                  <c:v>4383</c:v>
                </c:pt>
                <c:pt idx="431">
                  <c:v>4382</c:v>
                </c:pt>
                <c:pt idx="432">
                  <c:v>4382</c:v>
                </c:pt>
                <c:pt idx="433">
                  <c:v>4365</c:v>
                </c:pt>
                <c:pt idx="434">
                  <c:v>4364</c:v>
                </c:pt>
                <c:pt idx="435">
                  <c:v>4364</c:v>
                </c:pt>
                <c:pt idx="436">
                  <c:v>4364</c:v>
                </c:pt>
                <c:pt idx="437">
                  <c:v>4359</c:v>
                </c:pt>
                <c:pt idx="438">
                  <c:v>4355</c:v>
                </c:pt>
                <c:pt idx="439">
                  <c:v>4355</c:v>
                </c:pt>
                <c:pt idx="440">
                  <c:v>4353</c:v>
                </c:pt>
                <c:pt idx="441">
                  <c:v>4354</c:v>
                </c:pt>
                <c:pt idx="442">
                  <c:v>4352</c:v>
                </c:pt>
                <c:pt idx="443">
                  <c:v>4344</c:v>
                </c:pt>
                <c:pt idx="444">
                  <c:v>4344</c:v>
                </c:pt>
                <c:pt idx="445">
                  <c:v>4345</c:v>
                </c:pt>
                <c:pt idx="446">
                  <c:v>4345</c:v>
                </c:pt>
                <c:pt idx="447">
                  <c:v>4347</c:v>
                </c:pt>
                <c:pt idx="448">
                  <c:v>4347</c:v>
                </c:pt>
                <c:pt idx="449">
                  <c:v>4349</c:v>
                </c:pt>
                <c:pt idx="450">
                  <c:v>4349</c:v>
                </c:pt>
                <c:pt idx="451">
                  <c:v>4348</c:v>
                </c:pt>
                <c:pt idx="452">
                  <c:v>4349</c:v>
                </c:pt>
                <c:pt idx="453">
                  <c:v>4347</c:v>
                </c:pt>
                <c:pt idx="454">
                  <c:v>4343</c:v>
                </c:pt>
                <c:pt idx="455">
                  <c:v>4341</c:v>
                </c:pt>
                <c:pt idx="456">
                  <c:v>4341</c:v>
                </c:pt>
                <c:pt idx="457">
                  <c:v>4338</c:v>
                </c:pt>
                <c:pt idx="458">
                  <c:v>4338</c:v>
                </c:pt>
                <c:pt idx="459">
                  <c:v>4341</c:v>
                </c:pt>
                <c:pt idx="460">
                  <c:v>4337</c:v>
                </c:pt>
                <c:pt idx="461">
                  <c:v>4331</c:v>
                </c:pt>
                <c:pt idx="462">
                  <c:v>4331</c:v>
                </c:pt>
                <c:pt idx="463">
                  <c:v>4326</c:v>
                </c:pt>
                <c:pt idx="464">
                  <c:v>4324</c:v>
                </c:pt>
                <c:pt idx="465">
                  <c:v>4326</c:v>
                </c:pt>
                <c:pt idx="466">
                  <c:v>4325</c:v>
                </c:pt>
                <c:pt idx="467">
                  <c:v>4323</c:v>
                </c:pt>
                <c:pt idx="468">
                  <c:v>4324</c:v>
                </c:pt>
                <c:pt idx="469">
                  <c:v>4323</c:v>
                </c:pt>
                <c:pt idx="470">
                  <c:v>4323</c:v>
                </c:pt>
                <c:pt idx="471">
                  <c:v>4324</c:v>
                </c:pt>
                <c:pt idx="472">
                  <c:v>4325</c:v>
                </c:pt>
                <c:pt idx="473">
                  <c:v>4325</c:v>
                </c:pt>
                <c:pt idx="474">
                  <c:v>4326</c:v>
                </c:pt>
                <c:pt idx="475">
                  <c:v>4327</c:v>
                </c:pt>
                <c:pt idx="476">
                  <c:v>4323</c:v>
                </c:pt>
                <c:pt idx="477">
                  <c:v>4323</c:v>
                </c:pt>
                <c:pt idx="478">
                  <c:v>4322</c:v>
                </c:pt>
                <c:pt idx="479">
                  <c:v>4323</c:v>
                </c:pt>
                <c:pt idx="480">
                  <c:v>4320</c:v>
                </c:pt>
                <c:pt idx="481">
                  <c:v>4320</c:v>
                </c:pt>
                <c:pt idx="482">
                  <c:v>4318</c:v>
                </c:pt>
                <c:pt idx="483">
                  <c:v>4320</c:v>
                </c:pt>
                <c:pt idx="484">
                  <c:v>4321</c:v>
                </c:pt>
                <c:pt idx="485">
                  <c:v>4329</c:v>
                </c:pt>
                <c:pt idx="486">
                  <c:v>4329</c:v>
                </c:pt>
                <c:pt idx="487">
                  <c:v>4329</c:v>
                </c:pt>
                <c:pt idx="488">
                  <c:v>4335</c:v>
                </c:pt>
                <c:pt idx="489">
                  <c:v>4336</c:v>
                </c:pt>
                <c:pt idx="490">
                  <c:v>4336</c:v>
                </c:pt>
                <c:pt idx="491">
                  <c:v>4338</c:v>
                </c:pt>
                <c:pt idx="492">
                  <c:v>4338</c:v>
                </c:pt>
                <c:pt idx="493">
                  <c:v>4338</c:v>
                </c:pt>
                <c:pt idx="494">
                  <c:v>4339</c:v>
                </c:pt>
                <c:pt idx="495">
                  <c:v>4339</c:v>
                </c:pt>
                <c:pt idx="496">
                  <c:v>4339</c:v>
                </c:pt>
                <c:pt idx="497">
                  <c:v>4339</c:v>
                </c:pt>
                <c:pt idx="498">
                  <c:v>4327</c:v>
                </c:pt>
                <c:pt idx="499">
                  <c:v>4327</c:v>
                </c:pt>
                <c:pt idx="500">
                  <c:v>4328</c:v>
                </c:pt>
                <c:pt idx="501">
                  <c:v>4328</c:v>
                </c:pt>
                <c:pt idx="502">
                  <c:v>4328</c:v>
                </c:pt>
                <c:pt idx="503">
                  <c:v>4329</c:v>
                </c:pt>
                <c:pt idx="504">
                  <c:v>4329</c:v>
                </c:pt>
                <c:pt idx="505">
                  <c:v>4330</c:v>
                </c:pt>
                <c:pt idx="506">
                  <c:v>4335</c:v>
                </c:pt>
                <c:pt idx="507">
                  <c:v>4345</c:v>
                </c:pt>
                <c:pt idx="508">
                  <c:v>4345</c:v>
                </c:pt>
                <c:pt idx="509">
                  <c:v>4344</c:v>
                </c:pt>
                <c:pt idx="510">
                  <c:v>4344</c:v>
                </c:pt>
                <c:pt idx="511">
                  <c:v>4345</c:v>
                </c:pt>
                <c:pt idx="512">
                  <c:v>4344</c:v>
                </c:pt>
                <c:pt idx="513">
                  <c:v>4343</c:v>
                </c:pt>
                <c:pt idx="514">
                  <c:v>4343</c:v>
                </c:pt>
                <c:pt idx="515">
                  <c:v>4343</c:v>
                </c:pt>
                <c:pt idx="516">
                  <c:v>4343</c:v>
                </c:pt>
                <c:pt idx="517">
                  <c:v>4348</c:v>
                </c:pt>
                <c:pt idx="518">
                  <c:v>4347</c:v>
                </c:pt>
                <c:pt idx="519">
                  <c:v>4348</c:v>
                </c:pt>
                <c:pt idx="520">
                  <c:v>4348</c:v>
                </c:pt>
                <c:pt idx="521">
                  <c:v>4348</c:v>
                </c:pt>
                <c:pt idx="522">
                  <c:v>4347</c:v>
                </c:pt>
                <c:pt idx="523">
                  <c:v>4347</c:v>
                </c:pt>
                <c:pt idx="524">
                  <c:v>4347</c:v>
                </c:pt>
                <c:pt idx="525">
                  <c:v>4347</c:v>
                </c:pt>
                <c:pt idx="526">
                  <c:v>4348</c:v>
                </c:pt>
                <c:pt idx="527">
                  <c:v>4350</c:v>
                </c:pt>
                <c:pt idx="528">
                  <c:v>4349</c:v>
                </c:pt>
                <c:pt idx="529">
                  <c:v>4348</c:v>
                </c:pt>
                <c:pt idx="530">
                  <c:v>4353</c:v>
                </c:pt>
                <c:pt idx="531">
                  <c:v>4357</c:v>
                </c:pt>
                <c:pt idx="532">
                  <c:v>4366</c:v>
                </c:pt>
                <c:pt idx="533">
                  <c:v>4366</c:v>
                </c:pt>
                <c:pt idx="534">
                  <c:v>4373</c:v>
                </c:pt>
                <c:pt idx="535">
                  <c:v>4373</c:v>
                </c:pt>
                <c:pt idx="536">
                  <c:v>4376</c:v>
                </c:pt>
                <c:pt idx="537">
                  <c:v>4377</c:v>
                </c:pt>
                <c:pt idx="538">
                  <c:v>4385</c:v>
                </c:pt>
                <c:pt idx="539">
                  <c:v>4404</c:v>
                </c:pt>
                <c:pt idx="540">
                  <c:v>4404</c:v>
                </c:pt>
                <c:pt idx="541">
                  <c:v>4406</c:v>
                </c:pt>
                <c:pt idx="542">
                  <c:v>4414</c:v>
                </c:pt>
                <c:pt idx="543">
                  <c:v>4417</c:v>
                </c:pt>
                <c:pt idx="544">
                  <c:v>4418</c:v>
                </c:pt>
                <c:pt idx="545">
                  <c:v>4419</c:v>
                </c:pt>
                <c:pt idx="546">
                  <c:v>4417</c:v>
                </c:pt>
                <c:pt idx="547">
                  <c:v>4417</c:v>
                </c:pt>
                <c:pt idx="548">
                  <c:v>4414</c:v>
                </c:pt>
                <c:pt idx="549">
                  <c:v>4413</c:v>
                </c:pt>
                <c:pt idx="550">
                  <c:v>4413</c:v>
                </c:pt>
                <c:pt idx="551">
                  <c:v>4412</c:v>
                </c:pt>
                <c:pt idx="552">
                  <c:v>4411</c:v>
                </c:pt>
                <c:pt idx="553">
                  <c:v>4409</c:v>
                </c:pt>
                <c:pt idx="554">
                  <c:v>4408</c:v>
                </c:pt>
                <c:pt idx="555">
                  <c:v>4407</c:v>
                </c:pt>
                <c:pt idx="556">
                  <c:v>4407</c:v>
                </c:pt>
                <c:pt idx="557">
                  <c:v>4404</c:v>
                </c:pt>
                <c:pt idx="558">
                  <c:v>4386</c:v>
                </c:pt>
                <c:pt idx="559">
                  <c:v>4385</c:v>
                </c:pt>
                <c:pt idx="560">
                  <c:v>4383</c:v>
                </c:pt>
                <c:pt idx="561">
                  <c:v>4379</c:v>
                </c:pt>
                <c:pt idx="562">
                  <c:v>4369</c:v>
                </c:pt>
                <c:pt idx="563">
                  <c:v>4365</c:v>
                </c:pt>
                <c:pt idx="564">
                  <c:v>4365</c:v>
                </c:pt>
                <c:pt idx="565">
                  <c:v>4359</c:v>
                </c:pt>
                <c:pt idx="566">
                  <c:v>4347</c:v>
                </c:pt>
                <c:pt idx="567">
                  <c:v>4344</c:v>
                </c:pt>
                <c:pt idx="568">
                  <c:v>4344</c:v>
                </c:pt>
                <c:pt idx="569">
                  <c:v>4333</c:v>
                </c:pt>
                <c:pt idx="570">
                  <c:v>4320</c:v>
                </c:pt>
                <c:pt idx="571">
                  <c:v>4312</c:v>
                </c:pt>
                <c:pt idx="572">
                  <c:v>4312</c:v>
                </c:pt>
                <c:pt idx="573">
                  <c:v>4311</c:v>
                </c:pt>
                <c:pt idx="574">
                  <c:v>4298</c:v>
                </c:pt>
                <c:pt idx="575">
                  <c:v>4297</c:v>
                </c:pt>
                <c:pt idx="576">
                  <c:v>4297</c:v>
                </c:pt>
                <c:pt idx="577">
                  <c:v>4292</c:v>
                </c:pt>
                <c:pt idx="578">
                  <c:v>4292</c:v>
                </c:pt>
                <c:pt idx="579">
                  <c:v>4292</c:v>
                </c:pt>
                <c:pt idx="580">
                  <c:v>4275</c:v>
                </c:pt>
                <c:pt idx="581">
                  <c:v>4266</c:v>
                </c:pt>
                <c:pt idx="582">
                  <c:v>4264</c:v>
                </c:pt>
                <c:pt idx="583">
                  <c:v>4261</c:v>
                </c:pt>
                <c:pt idx="584">
                  <c:v>4256</c:v>
                </c:pt>
                <c:pt idx="585">
                  <c:v>4246</c:v>
                </c:pt>
                <c:pt idx="586">
                  <c:v>4233</c:v>
                </c:pt>
                <c:pt idx="587">
                  <c:v>4229</c:v>
                </c:pt>
                <c:pt idx="588">
                  <c:v>4229</c:v>
                </c:pt>
                <c:pt idx="589">
                  <c:v>4227</c:v>
                </c:pt>
                <c:pt idx="590">
                  <c:v>4223</c:v>
                </c:pt>
                <c:pt idx="591">
                  <c:v>4221</c:v>
                </c:pt>
                <c:pt idx="592">
                  <c:v>4221</c:v>
                </c:pt>
                <c:pt idx="593">
                  <c:v>4215</c:v>
                </c:pt>
                <c:pt idx="594">
                  <c:v>4215</c:v>
                </c:pt>
                <c:pt idx="595">
                  <c:v>4215</c:v>
                </c:pt>
                <c:pt idx="596">
                  <c:v>4209</c:v>
                </c:pt>
                <c:pt idx="597">
                  <c:v>4208</c:v>
                </c:pt>
                <c:pt idx="598">
                  <c:v>4200</c:v>
                </c:pt>
                <c:pt idx="599">
                  <c:v>4200</c:v>
                </c:pt>
                <c:pt idx="600">
                  <c:v>4200</c:v>
                </c:pt>
                <c:pt idx="601">
                  <c:v>4200</c:v>
                </c:pt>
                <c:pt idx="602">
                  <c:v>4200</c:v>
                </c:pt>
                <c:pt idx="603">
                  <c:v>4199</c:v>
                </c:pt>
                <c:pt idx="604">
                  <c:v>4199</c:v>
                </c:pt>
                <c:pt idx="605">
                  <c:v>4199</c:v>
                </c:pt>
                <c:pt idx="606">
                  <c:v>4202</c:v>
                </c:pt>
                <c:pt idx="607">
                  <c:v>4201</c:v>
                </c:pt>
                <c:pt idx="608">
                  <c:v>4199</c:v>
                </c:pt>
                <c:pt idx="609">
                  <c:v>4198</c:v>
                </c:pt>
                <c:pt idx="610">
                  <c:v>4198</c:v>
                </c:pt>
                <c:pt idx="611">
                  <c:v>4198</c:v>
                </c:pt>
                <c:pt idx="612">
                  <c:v>4203</c:v>
                </c:pt>
                <c:pt idx="613">
                  <c:v>4208</c:v>
                </c:pt>
                <c:pt idx="614">
                  <c:v>4206</c:v>
                </c:pt>
                <c:pt idx="615">
                  <c:v>4200</c:v>
                </c:pt>
                <c:pt idx="616">
                  <c:v>4199</c:v>
                </c:pt>
                <c:pt idx="617">
                  <c:v>4199</c:v>
                </c:pt>
                <c:pt idx="618">
                  <c:v>4196</c:v>
                </c:pt>
                <c:pt idx="619">
                  <c:v>4197</c:v>
                </c:pt>
                <c:pt idx="620">
                  <c:v>4194</c:v>
                </c:pt>
                <c:pt idx="621">
                  <c:v>4194</c:v>
                </c:pt>
                <c:pt idx="622">
                  <c:v>4197</c:v>
                </c:pt>
                <c:pt idx="623">
                  <c:v>4198</c:v>
                </c:pt>
                <c:pt idx="624">
                  <c:v>4198</c:v>
                </c:pt>
                <c:pt idx="625">
                  <c:v>4201</c:v>
                </c:pt>
                <c:pt idx="626">
                  <c:v>4198</c:v>
                </c:pt>
                <c:pt idx="627">
                  <c:v>4197</c:v>
                </c:pt>
                <c:pt idx="628">
                  <c:v>4197</c:v>
                </c:pt>
                <c:pt idx="629">
                  <c:v>4196</c:v>
                </c:pt>
                <c:pt idx="630">
                  <c:v>4197</c:v>
                </c:pt>
                <c:pt idx="631">
                  <c:v>4197</c:v>
                </c:pt>
                <c:pt idx="632">
                  <c:v>4197</c:v>
                </c:pt>
                <c:pt idx="633">
                  <c:v>4200</c:v>
                </c:pt>
                <c:pt idx="634">
                  <c:v>4201</c:v>
                </c:pt>
                <c:pt idx="635">
                  <c:v>4224</c:v>
                </c:pt>
                <c:pt idx="636">
                  <c:v>4224</c:v>
                </c:pt>
                <c:pt idx="637">
                  <c:v>4228</c:v>
                </c:pt>
                <c:pt idx="638">
                  <c:v>4233</c:v>
                </c:pt>
                <c:pt idx="639">
                  <c:v>4236</c:v>
                </c:pt>
                <c:pt idx="640">
                  <c:v>4299</c:v>
                </c:pt>
                <c:pt idx="641">
                  <c:v>4295</c:v>
                </c:pt>
                <c:pt idx="642">
                  <c:v>4308</c:v>
                </c:pt>
                <c:pt idx="643">
                  <c:v>4304</c:v>
                </c:pt>
                <c:pt idx="644">
                  <c:v>4296</c:v>
                </c:pt>
                <c:pt idx="645">
                  <c:v>4279</c:v>
                </c:pt>
                <c:pt idx="646">
                  <c:v>4276</c:v>
                </c:pt>
                <c:pt idx="647">
                  <c:v>4276</c:v>
                </c:pt>
                <c:pt idx="648">
                  <c:v>4278</c:v>
                </c:pt>
                <c:pt idx="649">
                  <c:v>4278</c:v>
                </c:pt>
                <c:pt idx="650">
                  <c:v>4278</c:v>
                </c:pt>
                <c:pt idx="651">
                  <c:v>4270</c:v>
                </c:pt>
                <c:pt idx="652">
                  <c:v>4268</c:v>
                </c:pt>
                <c:pt idx="653">
                  <c:v>4271</c:v>
                </c:pt>
                <c:pt idx="654">
                  <c:v>4269</c:v>
                </c:pt>
                <c:pt idx="655">
                  <c:v>4269</c:v>
                </c:pt>
                <c:pt idx="656">
                  <c:v>4263</c:v>
                </c:pt>
                <c:pt idx="657">
                  <c:v>4263</c:v>
                </c:pt>
                <c:pt idx="658">
                  <c:v>4251</c:v>
                </c:pt>
                <c:pt idx="659">
                  <c:v>4236</c:v>
                </c:pt>
                <c:pt idx="660">
                  <c:v>4236</c:v>
                </c:pt>
                <c:pt idx="661">
                  <c:v>4239</c:v>
                </c:pt>
                <c:pt idx="662">
                  <c:v>4239</c:v>
                </c:pt>
                <c:pt idx="663">
                  <c:v>4238</c:v>
                </c:pt>
                <c:pt idx="664">
                  <c:v>4243</c:v>
                </c:pt>
                <c:pt idx="665">
                  <c:v>4242</c:v>
                </c:pt>
                <c:pt idx="666">
                  <c:v>4244</c:v>
                </c:pt>
                <c:pt idx="667">
                  <c:v>4244</c:v>
                </c:pt>
                <c:pt idx="668">
                  <c:v>4243</c:v>
                </c:pt>
                <c:pt idx="669">
                  <c:v>4243</c:v>
                </c:pt>
                <c:pt idx="670">
                  <c:v>4244</c:v>
                </c:pt>
                <c:pt idx="671">
                  <c:v>4241</c:v>
                </c:pt>
                <c:pt idx="672">
                  <c:v>4237</c:v>
                </c:pt>
                <c:pt idx="673">
                  <c:v>4236</c:v>
                </c:pt>
                <c:pt idx="674">
                  <c:v>4227</c:v>
                </c:pt>
                <c:pt idx="675">
                  <c:v>4218</c:v>
                </c:pt>
                <c:pt idx="676">
                  <c:v>4215</c:v>
                </c:pt>
                <c:pt idx="677">
                  <c:v>4214</c:v>
                </c:pt>
                <c:pt idx="678">
                  <c:v>4201</c:v>
                </c:pt>
                <c:pt idx="679">
                  <c:v>4199</c:v>
                </c:pt>
                <c:pt idx="680">
                  <c:v>4198</c:v>
                </c:pt>
                <c:pt idx="681">
                  <c:v>4198</c:v>
                </c:pt>
                <c:pt idx="682">
                  <c:v>4200</c:v>
                </c:pt>
                <c:pt idx="683">
                  <c:v>4203</c:v>
                </c:pt>
                <c:pt idx="684">
                  <c:v>4204</c:v>
                </c:pt>
                <c:pt idx="685">
                  <c:v>4205</c:v>
                </c:pt>
                <c:pt idx="686">
                  <c:v>4207</c:v>
                </c:pt>
                <c:pt idx="687">
                  <c:v>4209</c:v>
                </c:pt>
                <c:pt idx="688">
                  <c:v>4212</c:v>
                </c:pt>
                <c:pt idx="689">
                  <c:v>4217</c:v>
                </c:pt>
                <c:pt idx="690">
                  <c:v>4221</c:v>
                </c:pt>
                <c:pt idx="691">
                  <c:v>4220</c:v>
                </c:pt>
                <c:pt idx="692">
                  <c:v>4220</c:v>
                </c:pt>
                <c:pt idx="693">
                  <c:v>4222</c:v>
                </c:pt>
                <c:pt idx="694">
                  <c:v>4222</c:v>
                </c:pt>
                <c:pt idx="695">
                  <c:v>4222</c:v>
                </c:pt>
                <c:pt idx="696">
                  <c:v>4227</c:v>
                </c:pt>
                <c:pt idx="697">
                  <c:v>4228</c:v>
                </c:pt>
                <c:pt idx="698">
                  <c:v>4228</c:v>
                </c:pt>
                <c:pt idx="699">
                  <c:v>4228</c:v>
                </c:pt>
                <c:pt idx="700">
                  <c:v>4238</c:v>
                </c:pt>
                <c:pt idx="701">
                  <c:v>4267</c:v>
                </c:pt>
                <c:pt idx="702">
                  <c:v>4276</c:v>
                </c:pt>
                <c:pt idx="703">
                  <c:v>4283</c:v>
                </c:pt>
                <c:pt idx="704">
                  <c:v>4315</c:v>
                </c:pt>
                <c:pt idx="705">
                  <c:v>4347</c:v>
                </c:pt>
                <c:pt idx="706">
                  <c:v>4352</c:v>
                </c:pt>
                <c:pt idx="707">
                  <c:v>4396</c:v>
                </c:pt>
                <c:pt idx="708">
                  <c:v>4430</c:v>
                </c:pt>
                <c:pt idx="709">
                  <c:v>4441</c:v>
                </c:pt>
                <c:pt idx="710">
                  <c:v>4440</c:v>
                </c:pt>
                <c:pt idx="711">
                  <c:v>4447</c:v>
                </c:pt>
                <c:pt idx="712">
                  <c:v>4450</c:v>
                </c:pt>
                <c:pt idx="713">
                  <c:v>4507</c:v>
                </c:pt>
                <c:pt idx="714">
                  <c:v>4511</c:v>
                </c:pt>
                <c:pt idx="715">
                  <c:v>4521</c:v>
                </c:pt>
                <c:pt idx="716">
                  <c:v>4527</c:v>
                </c:pt>
                <c:pt idx="717">
                  <c:v>4572</c:v>
                </c:pt>
                <c:pt idx="718">
                  <c:v>4603</c:v>
                </c:pt>
                <c:pt idx="719">
                  <c:v>4602</c:v>
                </c:pt>
                <c:pt idx="720">
                  <c:v>4595</c:v>
                </c:pt>
                <c:pt idx="721">
                  <c:v>4642</c:v>
                </c:pt>
                <c:pt idx="722">
                  <c:v>4679</c:v>
                </c:pt>
                <c:pt idx="723">
                  <c:v>4709</c:v>
                </c:pt>
                <c:pt idx="724">
                  <c:v>4772</c:v>
                </c:pt>
                <c:pt idx="725">
                  <c:v>4838</c:v>
                </c:pt>
                <c:pt idx="726">
                  <c:v>4856</c:v>
                </c:pt>
                <c:pt idx="727">
                  <c:v>4842</c:v>
                </c:pt>
                <c:pt idx="728">
                  <c:v>4915</c:v>
                </c:pt>
                <c:pt idx="729">
                  <c:v>4921</c:v>
                </c:pt>
                <c:pt idx="730">
                  <c:v>4921</c:v>
                </c:pt>
                <c:pt idx="731">
                  <c:v>4942</c:v>
                </c:pt>
                <c:pt idx="732">
                  <c:v>5061</c:v>
                </c:pt>
                <c:pt idx="733">
                  <c:v>5054</c:v>
                </c:pt>
                <c:pt idx="734">
                  <c:v>5057</c:v>
                </c:pt>
                <c:pt idx="735">
                  <c:v>5092</c:v>
                </c:pt>
                <c:pt idx="736">
                  <c:v>5092</c:v>
                </c:pt>
                <c:pt idx="737">
                  <c:v>5115</c:v>
                </c:pt>
                <c:pt idx="738">
                  <c:v>5138</c:v>
                </c:pt>
                <c:pt idx="739">
                  <c:v>5182</c:v>
                </c:pt>
                <c:pt idx="740">
                  <c:v>5192</c:v>
                </c:pt>
                <c:pt idx="741">
                  <c:v>5258</c:v>
                </c:pt>
                <c:pt idx="742">
                  <c:v>5286</c:v>
                </c:pt>
                <c:pt idx="743">
                  <c:v>5286</c:v>
                </c:pt>
                <c:pt idx="744">
                  <c:v>5249</c:v>
                </c:pt>
                <c:pt idx="745">
                  <c:v>5247</c:v>
                </c:pt>
                <c:pt idx="746">
                  <c:v>5267</c:v>
                </c:pt>
                <c:pt idx="747">
                  <c:v>5267</c:v>
                </c:pt>
                <c:pt idx="748">
                  <c:v>5270</c:v>
                </c:pt>
                <c:pt idx="749">
                  <c:v>5274</c:v>
                </c:pt>
                <c:pt idx="750">
                  <c:v>5275</c:v>
                </c:pt>
                <c:pt idx="751">
                  <c:v>5275</c:v>
                </c:pt>
                <c:pt idx="752">
                  <c:v>5502</c:v>
                </c:pt>
                <c:pt idx="753">
                  <c:v>5502</c:v>
                </c:pt>
                <c:pt idx="754">
                  <c:v>5566</c:v>
                </c:pt>
                <c:pt idx="755">
                  <c:v>5695</c:v>
                </c:pt>
                <c:pt idx="756">
                  <c:v>5709</c:v>
                </c:pt>
                <c:pt idx="757">
                  <c:v>5849</c:v>
                </c:pt>
                <c:pt idx="758">
                  <c:v>5843</c:v>
                </c:pt>
                <c:pt idx="759">
                  <c:v>5851</c:v>
                </c:pt>
                <c:pt idx="760">
                  <c:v>5833</c:v>
                </c:pt>
                <c:pt idx="761">
                  <c:v>5855</c:v>
                </c:pt>
                <c:pt idx="762">
                  <c:v>5853</c:v>
                </c:pt>
                <c:pt idx="763">
                  <c:v>5850</c:v>
                </c:pt>
                <c:pt idx="764">
                  <c:v>5840</c:v>
                </c:pt>
                <c:pt idx="765">
                  <c:v>5848</c:v>
                </c:pt>
                <c:pt idx="766">
                  <c:v>5791</c:v>
                </c:pt>
                <c:pt idx="767">
                  <c:v>5776</c:v>
                </c:pt>
                <c:pt idx="768">
                  <c:v>5774</c:v>
                </c:pt>
                <c:pt idx="769">
                  <c:v>5773</c:v>
                </c:pt>
                <c:pt idx="770">
                  <c:v>5729</c:v>
                </c:pt>
                <c:pt idx="771">
                  <c:v>5720</c:v>
                </c:pt>
                <c:pt idx="772">
                  <c:v>5704</c:v>
                </c:pt>
                <c:pt idx="773">
                  <c:v>5682</c:v>
                </c:pt>
                <c:pt idx="774">
                  <c:v>5684</c:v>
                </c:pt>
                <c:pt idx="775">
                  <c:v>5654</c:v>
                </c:pt>
                <c:pt idx="776">
                  <c:v>5653</c:v>
                </c:pt>
                <c:pt idx="777">
                  <c:v>5644</c:v>
                </c:pt>
                <c:pt idx="778">
                  <c:v>5638</c:v>
                </c:pt>
                <c:pt idx="779">
                  <c:v>5612</c:v>
                </c:pt>
                <c:pt idx="780">
                  <c:v>5543</c:v>
                </c:pt>
                <c:pt idx="781">
                  <c:v>5529</c:v>
                </c:pt>
                <c:pt idx="782">
                  <c:v>5468.07</c:v>
                </c:pt>
                <c:pt idx="783">
                  <c:v>5489.72</c:v>
                </c:pt>
                <c:pt idx="784">
                  <c:v>5493.15</c:v>
                </c:pt>
                <c:pt idx="785">
                  <c:v>5507.69</c:v>
                </c:pt>
                <c:pt idx="786">
                  <c:v>5495.18</c:v>
                </c:pt>
                <c:pt idx="787">
                  <c:v>5494.93</c:v>
                </c:pt>
                <c:pt idx="788">
                  <c:v>5456.03</c:v>
                </c:pt>
                <c:pt idx="789">
                  <c:v>5465.69</c:v>
                </c:pt>
                <c:pt idx="790">
                  <c:v>5465.25</c:v>
                </c:pt>
                <c:pt idx="791">
                  <c:v>5446.65</c:v>
                </c:pt>
                <c:pt idx="792">
                  <c:v>5445.7</c:v>
                </c:pt>
                <c:pt idx="793">
                  <c:v>5445.71</c:v>
                </c:pt>
                <c:pt idx="794">
                  <c:v>5439.27</c:v>
                </c:pt>
                <c:pt idx="795">
                  <c:v>5424.91</c:v>
                </c:pt>
                <c:pt idx="796">
                  <c:v>5362.64</c:v>
                </c:pt>
                <c:pt idx="797">
                  <c:v>5362.64</c:v>
                </c:pt>
                <c:pt idx="798">
                  <c:v>5356.65</c:v>
                </c:pt>
                <c:pt idx="799">
                  <c:v>5354.43</c:v>
                </c:pt>
                <c:pt idx="800">
                  <c:v>5356.49</c:v>
                </c:pt>
                <c:pt idx="801">
                  <c:v>5339.23</c:v>
                </c:pt>
                <c:pt idx="802">
                  <c:v>5329.57</c:v>
                </c:pt>
                <c:pt idx="803">
                  <c:v>5328.52</c:v>
                </c:pt>
              </c:numCache>
            </c:numRef>
          </c:val>
          <c:smooth val="0"/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湿法涂布制双铜纸成本（右）</c:v>
                </c:pt>
              </c:strCache>
            </c:strRef>
          </c:tx>
          <c:spPr>
            <a:ln w="19050" cap="rnd">
              <a:solidFill>
                <a:srgbClr val="C00000"/>
              </a:solidFill>
              <a:round/>
            </a:ln>
            <a:effectLst/>
          </c:spPr>
          <c:marker>
            <c:symbol val="none"/>
          </c:marker>
          <c:cat>
            <c:strRef>
              <c:f>Sheet1!$A$2:$A$805</c:f>
              <c:strCache>
                <c:ptCount val="804"/>
                <c:pt idx="0">
                  <c:v>2018-01-02</c:v>
                </c:pt>
                <c:pt idx="1">
                  <c:v>2018-01-03</c:v>
                </c:pt>
                <c:pt idx="2">
                  <c:v>2018-01-04</c:v>
                </c:pt>
                <c:pt idx="3">
                  <c:v>2018-01-05</c:v>
                </c:pt>
                <c:pt idx="4">
                  <c:v>2018-01-08</c:v>
                </c:pt>
                <c:pt idx="5">
                  <c:v>2018-01-09</c:v>
                </c:pt>
                <c:pt idx="6">
                  <c:v>2018-01-10</c:v>
                </c:pt>
                <c:pt idx="7">
                  <c:v>2018-01-11</c:v>
                </c:pt>
                <c:pt idx="8">
                  <c:v>2018-01-12</c:v>
                </c:pt>
                <c:pt idx="9">
                  <c:v>2018-01-15</c:v>
                </c:pt>
                <c:pt idx="10">
                  <c:v>2018-01-16</c:v>
                </c:pt>
                <c:pt idx="11">
                  <c:v>2018-01-17</c:v>
                </c:pt>
                <c:pt idx="12">
                  <c:v>2018-01-18</c:v>
                </c:pt>
                <c:pt idx="13">
                  <c:v>2018-01-19</c:v>
                </c:pt>
                <c:pt idx="14">
                  <c:v>2018-01-22</c:v>
                </c:pt>
                <c:pt idx="15">
                  <c:v>2018-01-23</c:v>
                </c:pt>
                <c:pt idx="16">
                  <c:v>2018-01-24</c:v>
                </c:pt>
                <c:pt idx="17">
                  <c:v>2018-01-25</c:v>
                </c:pt>
                <c:pt idx="18">
                  <c:v>2018-01-26</c:v>
                </c:pt>
                <c:pt idx="19">
                  <c:v>2018-01-29</c:v>
                </c:pt>
                <c:pt idx="20">
                  <c:v>2018-01-30</c:v>
                </c:pt>
                <c:pt idx="21">
                  <c:v>2018-01-31</c:v>
                </c:pt>
                <c:pt idx="22">
                  <c:v>2018-02-01</c:v>
                </c:pt>
                <c:pt idx="23">
                  <c:v>2018-02-02</c:v>
                </c:pt>
                <c:pt idx="24">
                  <c:v>2018-02-05</c:v>
                </c:pt>
                <c:pt idx="25">
                  <c:v>2018-02-06</c:v>
                </c:pt>
                <c:pt idx="26">
                  <c:v>2018-02-07</c:v>
                </c:pt>
                <c:pt idx="27">
                  <c:v>2018-02-08</c:v>
                </c:pt>
                <c:pt idx="28">
                  <c:v>2018-02-09</c:v>
                </c:pt>
                <c:pt idx="29">
                  <c:v>2018-02-22</c:v>
                </c:pt>
                <c:pt idx="30">
                  <c:v>2018-02-23</c:v>
                </c:pt>
                <c:pt idx="31">
                  <c:v>2018-02-26</c:v>
                </c:pt>
                <c:pt idx="32">
                  <c:v>2018-02-27</c:v>
                </c:pt>
                <c:pt idx="33">
                  <c:v>2018-02-28</c:v>
                </c:pt>
                <c:pt idx="34">
                  <c:v>2018-03-01</c:v>
                </c:pt>
                <c:pt idx="35">
                  <c:v>2018-03-02</c:v>
                </c:pt>
                <c:pt idx="36">
                  <c:v>2018-03-05</c:v>
                </c:pt>
                <c:pt idx="37">
                  <c:v>2018-03-06</c:v>
                </c:pt>
                <c:pt idx="38">
                  <c:v>2018-03-07</c:v>
                </c:pt>
                <c:pt idx="39">
                  <c:v>2018-03-08</c:v>
                </c:pt>
                <c:pt idx="40">
                  <c:v>2018-03-09</c:v>
                </c:pt>
                <c:pt idx="41">
                  <c:v>2018-03-12</c:v>
                </c:pt>
                <c:pt idx="42">
                  <c:v>2018-03-13</c:v>
                </c:pt>
                <c:pt idx="43">
                  <c:v>2018-03-14</c:v>
                </c:pt>
                <c:pt idx="44">
                  <c:v>2018-03-15</c:v>
                </c:pt>
                <c:pt idx="45">
                  <c:v>2018-03-16</c:v>
                </c:pt>
                <c:pt idx="46">
                  <c:v>2018-03-19</c:v>
                </c:pt>
                <c:pt idx="47">
                  <c:v>2018-03-20</c:v>
                </c:pt>
                <c:pt idx="48">
                  <c:v>2018-03-21</c:v>
                </c:pt>
                <c:pt idx="49">
                  <c:v>2018-03-22</c:v>
                </c:pt>
                <c:pt idx="50">
                  <c:v>2018-03-23</c:v>
                </c:pt>
                <c:pt idx="51">
                  <c:v>2018-03-26</c:v>
                </c:pt>
                <c:pt idx="52">
                  <c:v>2018-03-27</c:v>
                </c:pt>
                <c:pt idx="53">
                  <c:v>2018-03-28</c:v>
                </c:pt>
                <c:pt idx="54">
                  <c:v>2018-03-29</c:v>
                </c:pt>
                <c:pt idx="55">
                  <c:v>2018-03-30</c:v>
                </c:pt>
                <c:pt idx="56">
                  <c:v>2018-04-02</c:v>
                </c:pt>
                <c:pt idx="57">
                  <c:v>2018-04-03</c:v>
                </c:pt>
                <c:pt idx="58">
                  <c:v>2018-04-04</c:v>
                </c:pt>
                <c:pt idx="59">
                  <c:v>2018-04-09</c:v>
                </c:pt>
                <c:pt idx="60">
                  <c:v>2018-04-10</c:v>
                </c:pt>
                <c:pt idx="61">
                  <c:v>2018-04-11</c:v>
                </c:pt>
                <c:pt idx="62">
                  <c:v>2018-04-12</c:v>
                </c:pt>
                <c:pt idx="63">
                  <c:v>2018-04-13</c:v>
                </c:pt>
                <c:pt idx="64">
                  <c:v>2018-04-16</c:v>
                </c:pt>
                <c:pt idx="65">
                  <c:v>2018-04-17</c:v>
                </c:pt>
                <c:pt idx="66">
                  <c:v>2018-04-18</c:v>
                </c:pt>
                <c:pt idx="67">
                  <c:v>2018-04-19</c:v>
                </c:pt>
                <c:pt idx="68">
                  <c:v>2018-04-20</c:v>
                </c:pt>
                <c:pt idx="69">
                  <c:v>2018-04-23</c:v>
                </c:pt>
                <c:pt idx="70">
                  <c:v>2018-04-24</c:v>
                </c:pt>
                <c:pt idx="71">
                  <c:v>2018-04-25</c:v>
                </c:pt>
                <c:pt idx="72">
                  <c:v>2018-04-26</c:v>
                </c:pt>
                <c:pt idx="73">
                  <c:v>2018-04-27</c:v>
                </c:pt>
                <c:pt idx="74">
                  <c:v>2018-05-02</c:v>
                </c:pt>
                <c:pt idx="75">
                  <c:v>2018-05-03</c:v>
                </c:pt>
                <c:pt idx="76">
                  <c:v>2018-05-04</c:v>
                </c:pt>
                <c:pt idx="77">
                  <c:v>2018-05-07</c:v>
                </c:pt>
                <c:pt idx="78">
                  <c:v>2018-05-08</c:v>
                </c:pt>
                <c:pt idx="79">
                  <c:v>2018-05-09</c:v>
                </c:pt>
                <c:pt idx="80">
                  <c:v>2018-05-10</c:v>
                </c:pt>
                <c:pt idx="81">
                  <c:v>2018-05-11</c:v>
                </c:pt>
                <c:pt idx="82">
                  <c:v>2018-05-14</c:v>
                </c:pt>
                <c:pt idx="83">
                  <c:v>2018-05-15</c:v>
                </c:pt>
                <c:pt idx="84">
                  <c:v>2018-05-16</c:v>
                </c:pt>
                <c:pt idx="85">
                  <c:v>2018-05-17</c:v>
                </c:pt>
                <c:pt idx="86">
                  <c:v>2018-05-18</c:v>
                </c:pt>
                <c:pt idx="87">
                  <c:v>2018-05-21</c:v>
                </c:pt>
                <c:pt idx="88">
                  <c:v>2018-05-22</c:v>
                </c:pt>
                <c:pt idx="89">
                  <c:v>2018-05-23</c:v>
                </c:pt>
                <c:pt idx="90">
                  <c:v>2018-05-24</c:v>
                </c:pt>
                <c:pt idx="91">
                  <c:v>2018-05-25</c:v>
                </c:pt>
                <c:pt idx="92">
                  <c:v>2018-05-28</c:v>
                </c:pt>
                <c:pt idx="93">
                  <c:v>2018-05-29</c:v>
                </c:pt>
                <c:pt idx="94">
                  <c:v>2018-05-30</c:v>
                </c:pt>
                <c:pt idx="95">
                  <c:v>2018-05-31</c:v>
                </c:pt>
                <c:pt idx="96">
                  <c:v>2018-06-01</c:v>
                </c:pt>
                <c:pt idx="97">
                  <c:v>2018-06-04</c:v>
                </c:pt>
                <c:pt idx="98">
                  <c:v>2018-06-05</c:v>
                </c:pt>
                <c:pt idx="99">
                  <c:v>2018-06-06</c:v>
                </c:pt>
                <c:pt idx="100">
                  <c:v>2018-06-07</c:v>
                </c:pt>
                <c:pt idx="101">
                  <c:v>2018-06-08</c:v>
                </c:pt>
                <c:pt idx="102">
                  <c:v>2018-06-11</c:v>
                </c:pt>
                <c:pt idx="103">
                  <c:v>2018-06-12</c:v>
                </c:pt>
                <c:pt idx="104">
                  <c:v>2018-06-13</c:v>
                </c:pt>
                <c:pt idx="105">
                  <c:v>2018-06-14</c:v>
                </c:pt>
                <c:pt idx="106">
                  <c:v>2018-06-15</c:v>
                </c:pt>
                <c:pt idx="107">
                  <c:v>2018-06-19</c:v>
                </c:pt>
                <c:pt idx="108">
                  <c:v>2018-06-20</c:v>
                </c:pt>
                <c:pt idx="109">
                  <c:v>2018-06-21</c:v>
                </c:pt>
                <c:pt idx="110">
                  <c:v>2018-06-22</c:v>
                </c:pt>
                <c:pt idx="111">
                  <c:v>2018-06-25</c:v>
                </c:pt>
                <c:pt idx="112">
                  <c:v>2018-06-26</c:v>
                </c:pt>
                <c:pt idx="113">
                  <c:v>2018-06-27</c:v>
                </c:pt>
                <c:pt idx="114">
                  <c:v>2018-06-28</c:v>
                </c:pt>
                <c:pt idx="115">
                  <c:v>2018-06-29</c:v>
                </c:pt>
                <c:pt idx="116">
                  <c:v>2018-07-02</c:v>
                </c:pt>
                <c:pt idx="117">
                  <c:v>2018-07-03</c:v>
                </c:pt>
                <c:pt idx="118">
                  <c:v>2018-07-04</c:v>
                </c:pt>
                <c:pt idx="119">
                  <c:v>2018-07-05</c:v>
                </c:pt>
                <c:pt idx="120">
                  <c:v>2018-07-06</c:v>
                </c:pt>
                <c:pt idx="121">
                  <c:v>2018-07-09</c:v>
                </c:pt>
                <c:pt idx="122">
                  <c:v>2018-07-10</c:v>
                </c:pt>
                <c:pt idx="123">
                  <c:v>2018-07-11</c:v>
                </c:pt>
                <c:pt idx="124">
                  <c:v>2018-07-12</c:v>
                </c:pt>
                <c:pt idx="125">
                  <c:v>2018-07-13</c:v>
                </c:pt>
                <c:pt idx="126">
                  <c:v>2018-07-16</c:v>
                </c:pt>
                <c:pt idx="127">
                  <c:v>2018-07-17</c:v>
                </c:pt>
                <c:pt idx="128">
                  <c:v>2018-07-18</c:v>
                </c:pt>
                <c:pt idx="129">
                  <c:v>2018-07-19</c:v>
                </c:pt>
                <c:pt idx="130">
                  <c:v>2018-07-20</c:v>
                </c:pt>
                <c:pt idx="131">
                  <c:v>2018-07-23</c:v>
                </c:pt>
                <c:pt idx="132">
                  <c:v>2018-07-24</c:v>
                </c:pt>
                <c:pt idx="133">
                  <c:v>2018-07-25</c:v>
                </c:pt>
                <c:pt idx="134">
                  <c:v>2018-07-26</c:v>
                </c:pt>
                <c:pt idx="135">
                  <c:v>2018-07-27</c:v>
                </c:pt>
                <c:pt idx="136">
                  <c:v>2018-07-30</c:v>
                </c:pt>
                <c:pt idx="137">
                  <c:v>2018-07-31</c:v>
                </c:pt>
                <c:pt idx="138">
                  <c:v>2018-08-01</c:v>
                </c:pt>
                <c:pt idx="139">
                  <c:v>2018-08-02</c:v>
                </c:pt>
                <c:pt idx="140">
                  <c:v>2018-08-03</c:v>
                </c:pt>
                <c:pt idx="141">
                  <c:v>2018-08-06</c:v>
                </c:pt>
                <c:pt idx="142">
                  <c:v>2018-08-07</c:v>
                </c:pt>
                <c:pt idx="143">
                  <c:v>2018-08-08</c:v>
                </c:pt>
                <c:pt idx="144">
                  <c:v>2018-08-09</c:v>
                </c:pt>
                <c:pt idx="145">
                  <c:v>2018-08-10</c:v>
                </c:pt>
                <c:pt idx="146">
                  <c:v>2018-08-13</c:v>
                </c:pt>
                <c:pt idx="147">
                  <c:v>2018-08-14</c:v>
                </c:pt>
                <c:pt idx="148">
                  <c:v>2018-08-15</c:v>
                </c:pt>
                <c:pt idx="149">
                  <c:v>2018-08-16</c:v>
                </c:pt>
                <c:pt idx="150">
                  <c:v>2018-08-17</c:v>
                </c:pt>
                <c:pt idx="151">
                  <c:v>2018-08-20</c:v>
                </c:pt>
                <c:pt idx="152">
                  <c:v>2018-08-21</c:v>
                </c:pt>
                <c:pt idx="153">
                  <c:v>2018-08-22</c:v>
                </c:pt>
                <c:pt idx="154">
                  <c:v>2018-08-23</c:v>
                </c:pt>
                <c:pt idx="155">
                  <c:v>2018-08-24</c:v>
                </c:pt>
                <c:pt idx="156">
                  <c:v>2018-08-27</c:v>
                </c:pt>
                <c:pt idx="157">
                  <c:v>2018-08-28</c:v>
                </c:pt>
                <c:pt idx="158">
                  <c:v>2018-08-29</c:v>
                </c:pt>
                <c:pt idx="159">
                  <c:v>2018-08-30</c:v>
                </c:pt>
                <c:pt idx="160">
                  <c:v>2018-08-31</c:v>
                </c:pt>
                <c:pt idx="161">
                  <c:v>2018-09-03</c:v>
                </c:pt>
                <c:pt idx="162">
                  <c:v>2018-09-04</c:v>
                </c:pt>
                <c:pt idx="163">
                  <c:v>2018-09-05</c:v>
                </c:pt>
                <c:pt idx="164">
                  <c:v>2018-09-06</c:v>
                </c:pt>
                <c:pt idx="165">
                  <c:v>2018-09-07</c:v>
                </c:pt>
                <c:pt idx="166">
                  <c:v>2018-09-10</c:v>
                </c:pt>
                <c:pt idx="167">
                  <c:v>2018-09-11</c:v>
                </c:pt>
                <c:pt idx="168">
                  <c:v>2018-09-12</c:v>
                </c:pt>
                <c:pt idx="169">
                  <c:v>2018-09-13</c:v>
                </c:pt>
                <c:pt idx="170">
                  <c:v>2018-09-14</c:v>
                </c:pt>
                <c:pt idx="171">
                  <c:v>2018-09-17</c:v>
                </c:pt>
                <c:pt idx="172">
                  <c:v>2018-09-18</c:v>
                </c:pt>
                <c:pt idx="173">
                  <c:v>2018-09-19</c:v>
                </c:pt>
                <c:pt idx="174">
                  <c:v>2018-09-20</c:v>
                </c:pt>
                <c:pt idx="175">
                  <c:v>2018-09-21</c:v>
                </c:pt>
                <c:pt idx="176">
                  <c:v>2018-09-25</c:v>
                </c:pt>
                <c:pt idx="177">
                  <c:v>2018-09-26</c:v>
                </c:pt>
                <c:pt idx="178">
                  <c:v>2018-09-27</c:v>
                </c:pt>
                <c:pt idx="179">
                  <c:v>2018-09-28</c:v>
                </c:pt>
                <c:pt idx="180">
                  <c:v>2018-10-08</c:v>
                </c:pt>
                <c:pt idx="181">
                  <c:v>2018-10-09</c:v>
                </c:pt>
                <c:pt idx="182">
                  <c:v>2018-10-10</c:v>
                </c:pt>
                <c:pt idx="183">
                  <c:v>2018-10-11</c:v>
                </c:pt>
                <c:pt idx="184">
                  <c:v>2018-10-12</c:v>
                </c:pt>
                <c:pt idx="185">
                  <c:v>2018-10-15</c:v>
                </c:pt>
                <c:pt idx="186">
                  <c:v>2018-10-16</c:v>
                </c:pt>
                <c:pt idx="187">
                  <c:v>2018-10-17</c:v>
                </c:pt>
                <c:pt idx="188">
                  <c:v>2018-10-18</c:v>
                </c:pt>
                <c:pt idx="189">
                  <c:v>2018-10-19</c:v>
                </c:pt>
                <c:pt idx="190">
                  <c:v>2018-10-22</c:v>
                </c:pt>
                <c:pt idx="191">
                  <c:v>2018-10-23</c:v>
                </c:pt>
                <c:pt idx="192">
                  <c:v>2018-10-24</c:v>
                </c:pt>
                <c:pt idx="193">
                  <c:v>2018-10-25</c:v>
                </c:pt>
                <c:pt idx="194">
                  <c:v>2018-10-26</c:v>
                </c:pt>
                <c:pt idx="195">
                  <c:v>2018-10-29</c:v>
                </c:pt>
                <c:pt idx="196">
                  <c:v>2018-10-30</c:v>
                </c:pt>
                <c:pt idx="197">
                  <c:v>2018-10-31</c:v>
                </c:pt>
                <c:pt idx="198">
                  <c:v>2018-11-01</c:v>
                </c:pt>
                <c:pt idx="199">
                  <c:v>2018-11-02</c:v>
                </c:pt>
                <c:pt idx="200">
                  <c:v>2018-11-05</c:v>
                </c:pt>
                <c:pt idx="201">
                  <c:v>2018-11-06</c:v>
                </c:pt>
                <c:pt idx="202">
                  <c:v>2018-11-07</c:v>
                </c:pt>
                <c:pt idx="203">
                  <c:v>2018-11-08</c:v>
                </c:pt>
                <c:pt idx="204">
                  <c:v>2018-11-09</c:v>
                </c:pt>
                <c:pt idx="205">
                  <c:v>2018-11-12</c:v>
                </c:pt>
                <c:pt idx="206">
                  <c:v>2018-11-13</c:v>
                </c:pt>
                <c:pt idx="207">
                  <c:v>2018-11-14</c:v>
                </c:pt>
                <c:pt idx="208">
                  <c:v>2018-11-15</c:v>
                </c:pt>
                <c:pt idx="209">
                  <c:v>2018-11-16</c:v>
                </c:pt>
                <c:pt idx="210">
                  <c:v>2018-11-19</c:v>
                </c:pt>
                <c:pt idx="211">
                  <c:v>2018-11-20</c:v>
                </c:pt>
                <c:pt idx="212">
                  <c:v>2018-11-21</c:v>
                </c:pt>
                <c:pt idx="213">
                  <c:v>2018-11-22</c:v>
                </c:pt>
                <c:pt idx="214">
                  <c:v>2018-11-23</c:v>
                </c:pt>
                <c:pt idx="215">
                  <c:v>2018-11-26</c:v>
                </c:pt>
                <c:pt idx="216">
                  <c:v>2018-11-27</c:v>
                </c:pt>
                <c:pt idx="217">
                  <c:v>2018-11-28</c:v>
                </c:pt>
                <c:pt idx="218">
                  <c:v>2018-11-29</c:v>
                </c:pt>
                <c:pt idx="219">
                  <c:v>2018-11-30</c:v>
                </c:pt>
                <c:pt idx="220">
                  <c:v>2018-12-03</c:v>
                </c:pt>
                <c:pt idx="221">
                  <c:v>2018-12-04</c:v>
                </c:pt>
                <c:pt idx="222">
                  <c:v>2018-12-05</c:v>
                </c:pt>
                <c:pt idx="223">
                  <c:v>2018-12-06</c:v>
                </c:pt>
                <c:pt idx="224">
                  <c:v>2018-12-07</c:v>
                </c:pt>
                <c:pt idx="225">
                  <c:v>2018-12-10</c:v>
                </c:pt>
                <c:pt idx="226">
                  <c:v>2018-12-11</c:v>
                </c:pt>
                <c:pt idx="227">
                  <c:v>2018-12-12</c:v>
                </c:pt>
                <c:pt idx="228">
                  <c:v>2018-12-13</c:v>
                </c:pt>
                <c:pt idx="229">
                  <c:v>2018-12-14</c:v>
                </c:pt>
                <c:pt idx="230">
                  <c:v>2018-12-17</c:v>
                </c:pt>
                <c:pt idx="231">
                  <c:v>2018-12-18</c:v>
                </c:pt>
                <c:pt idx="232">
                  <c:v>2018-12-19</c:v>
                </c:pt>
                <c:pt idx="233">
                  <c:v>2018-12-20</c:v>
                </c:pt>
                <c:pt idx="234">
                  <c:v>2018-12-21</c:v>
                </c:pt>
                <c:pt idx="235">
                  <c:v>2018-12-24</c:v>
                </c:pt>
                <c:pt idx="236">
                  <c:v>2018-12-25</c:v>
                </c:pt>
                <c:pt idx="237">
                  <c:v>2018-12-26</c:v>
                </c:pt>
                <c:pt idx="238">
                  <c:v>2018-12-27</c:v>
                </c:pt>
                <c:pt idx="239">
                  <c:v>2018-12-28</c:v>
                </c:pt>
                <c:pt idx="240">
                  <c:v>2019-01-02</c:v>
                </c:pt>
                <c:pt idx="241">
                  <c:v>2019-01-03</c:v>
                </c:pt>
                <c:pt idx="242">
                  <c:v>2019-01-04</c:v>
                </c:pt>
                <c:pt idx="243">
                  <c:v>2019-01-07</c:v>
                </c:pt>
                <c:pt idx="244">
                  <c:v>2019-01-08</c:v>
                </c:pt>
                <c:pt idx="245">
                  <c:v>2019-01-09</c:v>
                </c:pt>
                <c:pt idx="246">
                  <c:v>2019-01-10</c:v>
                </c:pt>
                <c:pt idx="247">
                  <c:v>2019-01-11</c:v>
                </c:pt>
                <c:pt idx="248">
                  <c:v>2019-01-14</c:v>
                </c:pt>
                <c:pt idx="249">
                  <c:v>2019-01-15</c:v>
                </c:pt>
                <c:pt idx="250">
                  <c:v>2019-01-16</c:v>
                </c:pt>
                <c:pt idx="251">
                  <c:v>2019-01-17</c:v>
                </c:pt>
                <c:pt idx="252">
                  <c:v>2019-01-18</c:v>
                </c:pt>
                <c:pt idx="253">
                  <c:v>2019-01-21</c:v>
                </c:pt>
                <c:pt idx="254">
                  <c:v>2019-01-22</c:v>
                </c:pt>
                <c:pt idx="255">
                  <c:v>2019-01-23</c:v>
                </c:pt>
                <c:pt idx="256">
                  <c:v>2019-01-24</c:v>
                </c:pt>
                <c:pt idx="257">
                  <c:v>2019-01-25</c:v>
                </c:pt>
                <c:pt idx="258">
                  <c:v>2019-01-28</c:v>
                </c:pt>
                <c:pt idx="259">
                  <c:v>2019-01-29</c:v>
                </c:pt>
                <c:pt idx="260">
                  <c:v>2019-01-30</c:v>
                </c:pt>
                <c:pt idx="261">
                  <c:v>2019-01-31</c:v>
                </c:pt>
                <c:pt idx="262">
                  <c:v>2019-02-01</c:v>
                </c:pt>
                <c:pt idx="263">
                  <c:v>2019-02-11</c:v>
                </c:pt>
                <c:pt idx="264">
                  <c:v>2019-02-12</c:v>
                </c:pt>
                <c:pt idx="265">
                  <c:v>2019-02-13</c:v>
                </c:pt>
                <c:pt idx="266">
                  <c:v>2019-02-14</c:v>
                </c:pt>
                <c:pt idx="267">
                  <c:v>2019-02-15</c:v>
                </c:pt>
                <c:pt idx="268">
                  <c:v>2019-02-18</c:v>
                </c:pt>
                <c:pt idx="269">
                  <c:v>2019-02-19</c:v>
                </c:pt>
                <c:pt idx="270">
                  <c:v>2019-02-20</c:v>
                </c:pt>
                <c:pt idx="271">
                  <c:v>2019-02-21</c:v>
                </c:pt>
                <c:pt idx="272">
                  <c:v>2019-02-22</c:v>
                </c:pt>
                <c:pt idx="273">
                  <c:v>2019-02-25</c:v>
                </c:pt>
                <c:pt idx="274">
                  <c:v>2019-02-26</c:v>
                </c:pt>
                <c:pt idx="275">
                  <c:v>2019-02-27</c:v>
                </c:pt>
                <c:pt idx="276">
                  <c:v>2019-02-28</c:v>
                </c:pt>
                <c:pt idx="277">
                  <c:v>2019-03-01</c:v>
                </c:pt>
                <c:pt idx="278">
                  <c:v>2019-03-04</c:v>
                </c:pt>
                <c:pt idx="279">
                  <c:v>2019-03-05</c:v>
                </c:pt>
                <c:pt idx="280">
                  <c:v>2019-03-06</c:v>
                </c:pt>
                <c:pt idx="281">
                  <c:v>2019-03-07</c:v>
                </c:pt>
                <c:pt idx="282">
                  <c:v>2019-03-08</c:v>
                </c:pt>
                <c:pt idx="283">
                  <c:v>2019-03-11</c:v>
                </c:pt>
                <c:pt idx="284">
                  <c:v>2019-03-12</c:v>
                </c:pt>
                <c:pt idx="285">
                  <c:v>2019-03-13</c:v>
                </c:pt>
                <c:pt idx="286">
                  <c:v>2019-03-14</c:v>
                </c:pt>
                <c:pt idx="287">
                  <c:v>2019-03-15</c:v>
                </c:pt>
                <c:pt idx="288">
                  <c:v>2019-03-18</c:v>
                </c:pt>
                <c:pt idx="289">
                  <c:v>2019-03-19</c:v>
                </c:pt>
                <c:pt idx="290">
                  <c:v>2019-03-20</c:v>
                </c:pt>
                <c:pt idx="291">
                  <c:v>2019-03-21</c:v>
                </c:pt>
                <c:pt idx="292">
                  <c:v>2019-03-22</c:v>
                </c:pt>
                <c:pt idx="293">
                  <c:v>2019-03-25</c:v>
                </c:pt>
                <c:pt idx="294">
                  <c:v>2019-03-26</c:v>
                </c:pt>
                <c:pt idx="295">
                  <c:v>2019-03-27</c:v>
                </c:pt>
                <c:pt idx="296">
                  <c:v>2019-03-28</c:v>
                </c:pt>
                <c:pt idx="297">
                  <c:v>2019-03-29</c:v>
                </c:pt>
                <c:pt idx="298">
                  <c:v>2019-04-01</c:v>
                </c:pt>
                <c:pt idx="299">
                  <c:v>2019-04-02</c:v>
                </c:pt>
                <c:pt idx="300">
                  <c:v>2019-04-03</c:v>
                </c:pt>
                <c:pt idx="301">
                  <c:v>2019-04-04</c:v>
                </c:pt>
                <c:pt idx="302">
                  <c:v>2019-04-08</c:v>
                </c:pt>
                <c:pt idx="303">
                  <c:v>2019-04-09</c:v>
                </c:pt>
                <c:pt idx="304">
                  <c:v>2019-04-10</c:v>
                </c:pt>
                <c:pt idx="305">
                  <c:v>2019-04-11</c:v>
                </c:pt>
                <c:pt idx="306">
                  <c:v>2019-04-12</c:v>
                </c:pt>
                <c:pt idx="307">
                  <c:v>2019-04-15</c:v>
                </c:pt>
                <c:pt idx="308">
                  <c:v>2019-04-16</c:v>
                </c:pt>
                <c:pt idx="309">
                  <c:v>2019-04-17</c:v>
                </c:pt>
                <c:pt idx="310">
                  <c:v>2019-04-18</c:v>
                </c:pt>
                <c:pt idx="311">
                  <c:v>2019-04-19</c:v>
                </c:pt>
                <c:pt idx="312">
                  <c:v>2019-04-22</c:v>
                </c:pt>
                <c:pt idx="313">
                  <c:v>2019-04-23</c:v>
                </c:pt>
                <c:pt idx="314">
                  <c:v>2019-04-24</c:v>
                </c:pt>
                <c:pt idx="315">
                  <c:v>2019-04-25</c:v>
                </c:pt>
                <c:pt idx="316">
                  <c:v>2019-04-26</c:v>
                </c:pt>
                <c:pt idx="317">
                  <c:v>2019-04-29</c:v>
                </c:pt>
                <c:pt idx="318">
                  <c:v>2019-04-30</c:v>
                </c:pt>
                <c:pt idx="319">
                  <c:v>2019-05-06</c:v>
                </c:pt>
                <c:pt idx="320">
                  <c:v>2019-05-07</c:v>
                </c:pt>
                <c:pt idx="321">
                  <c:v>2019-05-08</c:v>
                </c:pt>
                <c:pt idx="322">
                  <c:v>2019-05-09</c:v>
                </c:pt>
                <c:pt idx="323">
                  <c:v>2019-05-10</c:v>
                </c:pt>
                <c:pt idx="324">
                  <c:v>2019-05-13</c:v>
                </c:pt>
                <c:pt idx="325">
                  <c:v>2019-05-14</c:v>
                </c:pt>
                <c:pt idx="326">
                  <c:v>2019-05-15</c:v>
                </c:pt>
                <c:pt idx="327">
                  <c:v>2019-05-16</c:v>
                </c:pt>
                <c:pt idx="328">
                  <c:v>2019-05-17</c:v>
                </c:pt>
                <c:pt idx="329">
                  <c:v>2019-05-20</c:v>
                </c:pt>
                <c:pt idx="330">
                  <c:v>2019-05-21</c:v>
                </c:pt>
                <c:pt idx="331">
                  <c:v>2019-05-22</c:v>
                </c:pt>
                <c:pt idx="332">
                  <c:v>2019-05-23</c:v>
                </c:pt>
                <c:pt idx="333">
                  <c:v>2019-05-24</c:v>
                </c:pt>
                <c:pt idx="334">
                  <c:v>2019-05-27</c:v>
                </c:pt>
                <c:pt idx="335">
                  <c:v>2019-05-28</c:v>
                </c:pt>
                <c:pt idx="336">
                  <c:v>2019-05-29</c:v>
                </c:pt>
                <c:pt idx="337">
                  <c:v>2019-05-30</c:v>
                </c:pt>
                <c:pt idx="338">
                  <c:v>2019-05-31</c:v>
                </c:pt>
                <c:pt idx="339">
                  <c:v>2019-06-03</c:v>
                </c:pt>
                <c:pt idx="340">
                  <c:v>2019-06-04</c:v>
                </c:pt>
                <c:pt idx="341">
                  <c:v>2019-06-05</c:v>
                </c:pt>
                <c:pt idx="342">
                  <c:v>2019-06-06</c:v>
                </c:pt>
                <c:pt idx="343">
                  <c:v>2019-06-10</c:v>
                </c:pt>
                <c:pt idx="344">
                  <c:v>2019-06-11</c:v>
                </c:pt>
                <c:pt idx="345">
                  <c:v>2019-06-12</c:v>
                </c:pt>
                <c:pt idx="346">
                  <c:v>2019-06-13</c:v>
                </c:pt>
                <c:pt idx="347">
                  <c:v>2019-06-14</c:v>
                </c:pt>
                <c:pt idx="348">
                  <c:v>2019-06-17</c:v>
                </c:pt>
                <c:pt idx="349">
                  <c:v>2019-06-18</c:v>
                </c:pt>
                <c:pt idx="350">
                  <c:v>2019-06-19</c:v>
                </c:pt>
                <c:pt idx="351">
                  <c:v>2019-06-20</c:v>
                </c:pt>
                <c:pt idx="352">
                  <c:v>2019-06-21</c:v>
                </c:pt>
                <c:pt idx="353">
                  <c:v>2019-06-24</c:v>
                </c:pt>
                <c:pt idx="354">
                  <c:v>2019-06-25</c:v>
                </c:pt>
                <c:pt idx="355">
                  <c:v>2019-06-26</c:v>
                </c:pt>
                <c:pt idx="356">
                  <c:v>2019-06-27</c:v>
                </c:pt>
                <c:pt idx="357">
                  <c:v>2019-06-28</c:v>
                </c:pt>
                <c:pt idx="358">
                  <c:v>2019-07-01</c:v>
                </c:pt>
                <c:pt idx="359">
                  <c:v>2019-07-02</c:v>
                </c:pt>
                <c:pt idx="360">
                  <c:v>2019-07-03</c:v>
                </c:pt>
                <c:pt idx="361">
                  <c:v>2019-07-04</c:v>
                </c:pt>
                <c:pt idx="362">
                  <c:v>2019-07-05</c:v>
                </c:pt>
                <c:pt idx="363">
                  <c:v>2019-07-08</c:v>
                </c:pt>
                <c:pt idx="364">
                  <c:v>2019-07-09</c:v>
                </c:pt>
                <c:pt idx="365">
                  <c:v>2019-07-10</c:v>
                </c:pt>
                <c:pt idx="366">
                  <c:v>2019-07-11</c:v>
                </c:pt>
                <c:pt idx="367">
                  <c:v>2019-07-12</c:v>
                </c:pt>
                <c:pt idx="368">
                  <c:v>2019-07-15</c:v>
                </c:pt>
                <c:pt idx="369">
                  <c:v>2019-07-16</c:v>
                </c:pt>
                <c:pt idx="370">
                  <c:v>2019-07-17</c:v>
                </c:pt>
                <c:pt idx="371">
                  <c:v>2019-07-18</c:v>
                </c:pt>
                <c:pt idx="372">
                  <c:v>2019-07-19</c:v>
                </c:pt>
                <c:pt idx="373">
                  <c:v>2019-07-22</c:v>
                </c:pt>
                <c:pt idx="374">
                  <c:v>2019-07-23</c:v>
                </c:pt>
                <c:pt idx="375">
                  <c:v>2019-07-24</c:v>
                </c:pt>
                <c:pt idx="376">
                  <c:v>2019-07-25</c:v>
                </c:pt>
                <c:pt idx="377">
                  <c:v>2019-07-26</c:v>
                </c:pt>
                <c:pt idx="378">
                  <c:v>2019-07-29</c:v>
                </c:pt>
                <c:pt idx="379">
                  <c:v>2019-07-30</c:v>
                </c:pt>
                <c:pt idx="380">
                  <c:v>2019-07-31</c:v>
                </c:pt>
                <c:pt idx="381">
                  <c:v>2019-08-01</c:v>
                </c:pt>
                <c:pt idx="382">
                  <c:v>2019-08-02</c:v>
                </c:pt>
                <c:pt idx="383">
                  <c:v>2019-08-05</c:v>
                </c:pt>
                <c:pt idx="384">
                  <c:v>2019-08-06</c:v>
                </c:pt>
                <c:pt idx="385">
                  <c:v>2019-08-07</c:v>
                </c:pt>
                <c:pt idx="386">
                  <c:v>2019-08-08</c:v>
                </c:pt>
                <c:pt idx="387">
                  <c:v>2019-08-09</c:v>
                </c:pt>
                <c:pt idx="388">
                  <c:v>2019-08-12</c:v>
                </c:pt>
                <c:pt idx="389">
                  <c:v>2019-08-13</c:v>
                </c:pt>
                <c:pt idx="390">
                  <c:v>2019-08-14</c:v>
                </c:pt>
                <c:pt idx="391">
                  <c:v>2019-08-15</c:v>
                </c:pt>
                <c:pt idx="392">
                  <c:v>2019-08-16</c:v>
                </c:pt>
                <c:pt idx="393">
                  <c:v>2019-08-19</c:v>
                </c:pt>
                <c:pt idx="394">
                  <c:v>2019-08-20</c:v>
                </c:pt>
                <c:pt idx="395">
                  <c:v>2019-08-21</c:v>
                </c:pt>
                <c:pt idx="396">
                  <c:v>2019-08-22</c:v>
                </c:pt>
                <c:pt idx="397">
                  <c:v>2019-08-23</c:v>
                </c:pt>
                <c:pt idx="398">
                  <c:v>2019-08-26</c:v>
                </c:pt>
                <c:pt idx="399">
                  <c:v>2019-08-27</c:v>
                </c:pt>
                <c:pt idx="400">
                  <c:v>2019-08-28</c:v>
                </c:pt>
                <c:pt idx="401">
                  <c:v>2019-08-29</c:v>
                </c:pt>
                <c:pt idx="402">
                  <c:v>2019-08-30</c:v>
                </c:pt>
                <c:pt idx="403">
                  <c:v>2019-09-02</c:v>
                </c:pt>
                <c:pt idx="404">
                  <c:v>2019-09-03</c:v>
                </c:pt>
                <c:pt idx="405">
                  <c:v>2019-09-04</c:v>
                </c:pt>
                <c:pt idx="406">
                  <c:v>2019-09-05</c:v>
                </c:pt>
                <c:pt idx="407">
                  <c:v>2019-09-06</c:v>
                </c:pt>
                <c:pt idx="408">
                  <c:v>2019-09-09</c:v>
                </c:pt>
                <c:pt idx="409">
                  <c:v>2019-09-10</c:v>
                </c:pt>
                <c:pt idx="410">
                  <c:v>2019-09-11</c:v>
                </c:pt>
                <c:pt idx="411">
                  <c:v>2019-09-12</c:v>
                </c:pt>
                <c:pt idx="412">
                  <c:v>2019-09-16</c:v>
                </c:pt>
                <c:pt idx="413">
                  <c:v>2019-09-17</c:v>
                </c:pt>
                <c:pt idx="414">
                  <c:v>2019-09-18</c:v>
                </c:pt>
                <c:pt idx="415">
                  <c:v>2019-09-19</c:v>
                </c:pt>
                <c:pt idx="416">
                  <c:v>2019-09-20</c:v>
                </c:pt>
                <c:pt idx="417">
                  <c:v>2019-09-23</c:v>
                </c:pt>
                <c:pt idx="418">
                  <c:v>2019-09-24</c:v>
                </c:pt>
                <c:pt idx="419">
                  <c:v>2019-09-25</c:v>
                </c:pt>
                <c:pt idx="420">
                  <c:v>2019-09-26</c:v>
                </c:pt>
                <c:pt idx="421">
                  <c:v>2019-09-27</c:v>
                </c:pt>
                <c:pt idx="422">
                  <c:v>2019-09-30</c:v>
                </c:pt>
                <c:pt idx="423">
                  <c:v>2019-10-08</c:v>
                </c:pt>
                <c:pt idx="424">
                  <c:v>2019-10-09</c:v>
                </c:pt>
                <c:pt idx="425">
                  <c:v>2019-10-10</c:v>
                </c:pt>
                <c:pt idx="426">
                  <c:v>2019-10-11</c:v>
                </c:pt>
                <c:pt idx="427">
                  <c:v>2019-10-14</c:v>
                </c:pt>
                <c:pt idx="428">
                  <c:v>2019-10-15</c:v>
                </c:pt>
                <c:pt idx="429">
                  <c:v>2019-10-16</c:v>
                </c:pt>
                <c:pt idx="430">
                  <c:v>2019-10-17</c:v>
                </c:pt>
                <c:pt idx="431">
                  <c:v>2019-10-18</c:v>
                </c:pt>
                <c:pt idx="432">
                  <c:v>2019-10-21</c:v>
                </c:pt>
                <c:pt idx="433">
                  <c:v>2019-10-22</c:v>
                </c:pt>
                <c:pt idx="434">
                  <c:v>2019-10-23</c:v>
                </c:pt>
                <c:pt idx="435">
                  <c:v>2019-10-24</c:v>
                </c:pt>
                <c:pt idx="436">
                  <c:v>2019-10-25</c:v>
                </c:pt>
                <c:pt idx="437">
                  <c:v>2019-10-28</c:v>
                </c:pt>
                <c:pt idx="438">
                  <c:v>2019-10-29</c:v>
                </c:pt>
                <c:pt idx="439">
                  <c:v>2019-10-30</c:v>
                </c:pt>
                <c:pt idx="440">
                  <c:v>2019-10-31</c:v>
                </c:pt>
                <c:pt idx="441">
                  <c:v>2019-11-01</c:v>
                </c:pt>
                <c:pt idx="442">
                  <c:v>2019-11-04</c:v>
                </c:pt>
                <c:pt idx="443">
                  <c:v>2019-11-05</c:v>
                </c:pt>
                <c:pt idx="444">
                  <c:v>2019-11-06</c:v>
                </c:pt>
                <c:pt idx="445">
                  <c:v>2019-11-07</c:v>
                </c:pt>
                <c:pt idx="446">
                  <c:v>2019-11-08</c:v>
                </c:pt>
                <c:pt idx="447">
                  <c:v>2019-11-11</c:v>
                </c:pt>
                <c:pt idx="448">
                  <c:v>2019-11-12</c:v>
                </c:pt>
                <c:pt idx="449">
                  <c:v>2019-11-13</c:v>
                </c:pt>
                <c:pt idx="450">
                  <c:v>2019-11-14</c:v>
                </c:pt>
                <c:pt idx="451">
                  <c:v>2019-11-15</c:v>
                </c:pt>
                <c:pt idx="452">
                  <c:v>2019-11-18</c:v>
                </c:pt>
                <c:pt idx="453">
                  <c:v>2019-11-19</c:v>
                </c:pt>
                <c:pt idx="454">
                  <c:v>2019-11-20</c:v>
                </c:pt>
                <c:pt idx="455">
                  <c:v>2019-11-21</c:v>
                </c:pt>
                <c:pt idx="456">
                  <c:v>2019-11-22</c:v>
                </c:pt>
                <c:pt idx="457">
                  <c:v>2019-11-25</c:v>
                </c:pt>
                <c:pt idx="458">
                  <c:v>2019-11-26</c:v>
                </c:pt>
                <c:pt idx="459">
                  <c:v>2019-11-27</c:v>
                </c:pt>
                <c:pt idx="460">
                  <c:v>2019-11-28</c:v>
                </c:pt>
                <c:pt idx="461">
                  <c:v>2019-11-29</c:v>
                </c:pt>
                <c:pt idx="462">
                  <c:v>2019-12-02</c:v>
                </c:pt>
                <c:pt idx="463">
                  <c:v>2019-12-03</c:v>
                </c:pt>
                <c:pt idx="464">
                  <c:v>2019-12-04</c:v>
                </c:pt>
                <c:pt idx="465">
                  <c:v>2019-12-05</c:v>
                </c:pt>
                <c:pt idx="466">
                  <c:v>2019-12-06</c:v>
                </c:pt>
                <c:pt idx="467">
                  <c:v>2019-12-09</c:v>
                </c:pt>
                <c:pt idx="468">
                  <c:v>2019-12-10</c:v>
                </c:pt>
                <c:pt idx="469">
                  <c:v>2019-12-11</c:v>
                </c:pt>
                <c:pt idx="470">
                  <c:v>2019-12-12</c:v>
                </c:pt>
                <c:pt idx="471">
                  <c:v>2019-12-13</c:v>
                </c:pt>
                <c:pt idx="472">
                  <c:v>2019-12-16</c:v>
                </c:pt>
                <c:pt idx="473">
                  <c:v>2019-12-17</c:v>
                </c:pt>
                <c:pt idx="474">
                  <c:v>2019-12-18</c:v>
                </c:pt>
                <c:pt idx="475">
                  <c:v>2019-12-19</c:v>
                </c:pt>
                <c:pt idx="476">
                  <c:v>2019-12-20</c:v>
                </c:pt>
                <c:pt idx="477">
                  <c:v>2019-12-23</c:v>
                </c:pt>
                <c:pt idx="478">
                  <c:v>2019-12-24</c:v>
                </c:pt>
                <c:pt idx="479">
                  <c:v>2019-12-25</c:v>
                </c:pt>
                <c:pt idx="480">
                  <c:v>2019-12-26</c:v>
                </c:pt>
                <c:pt idx="481">
                  <c:v>2019-12-27</c:v>
                </c:pt>
                <c:pt idx="482">
                  <c:v>2019-12-30</c:v>
                </c:pt>
                <c:pt idx="483">
                  <c:v>2019-12-31</c:v>
                </c:pt>
                <c:pt idx="484">
                  <c:v>2020-01-02</c:v>
                </c:pt>
                <c:pt idx="485">
                  <c:v>2020-01-03</c:v>
                </c:pt>
                <c:pt idx="486">
                  <c:v>2020-01-06</c:v>
                </c:pt>
                <c:pt idx="487">
                  <c:v>2020-01-07</c:v>
                </c:pt>
                <c:pt idx="488">
                  <c:v>2020-01-08</c:v>
                </c:pt>
                <c:pt idx="489">
                  <c:v>2020-01-09</c:v>
                </c:pt>
                <c:pt idx="490">
                  <c:v>2020-01-10</c:v>
                </c:pt>
                <c:pt idx="491">
                  <c:v>2020-01-13</c:v>
                </c:pt>
                <c:pt idx="492">
                  <c:v>2020-01-14</c:v>
                </c:pt>
                <c:pt idx="493">
                  <c:v>2020-01-15</c:v>
                </c:pt>
                <c:pt idx="494">
                  <c:v>2020-01-16</c:v>
                </c:pt>
                <c:pt idx="495">
                  <c:v>2020-01-17</c:v>
                </c:pt>
                <c:pt idx="496">
                  <c:v>2020-01-20</c:v>
                </c:pt>
                <c:pt idx="497">
                  <c:v>2020-01-21</c:v>
                </c:pt>
                <c:pt idx="498">
                  <c:v>2020-02-10</c:v>
                </c:pt>
                <c:pt idx="499">
                  <c:v>2020-02-11</c:v>
                </c:pt>
                <c:pt idx="500">
                  <c:v>2020-02-12</c:v>
                </c:pt>
                <c:pt idx="501">
                  <c:v>2020-02-13</c:v>
                </c:pt>
                <c:pt idx="502">
                  <c:v>2020-02-14</c:v>
                </c:pt>
                <c:pt idx="503">
                  <c:v>2020-02-17</c:v>
                </c:pt>
                <c:pt idx="504">
                  <c:v>2020-02-18</c:v>
                </c:pt>
                <c:pt idx="505">
                  <c:v>2020-02-19</c:v>
                </c:pt>
                <c:pt idx="506">
                  <c:v>2020-02-20</c:v>
                </c:pt>
                <c:pt idx="507">
                  <c:v>2020-02-21</c:v>
                </c:pt>
                <c:pt idx="508">
                  <c:v>2020-02-24</c:v>
                </c:pt>
                <c:pt idx="509">
                  <c:v>2020-02-25</c:v>
                </c:pt>
                <c:pt idx="510">
                  <c:v>2020-02-26</c:v>
                </c:pt>
                <c:pt idx="511">
                  <c:v>2020-02-27</c:v>
                </c:pt>
                <c:pt idx="512">
                  <c:v>2020-02-28</c:v>
                </c:pt>
                <c:pt idx="513">
                  <c:v>2020-03-02</c:v>
                </c:pt>
                <c:pt idx="514">
                  <c:v>2020-03-03</c:v>
                </c:pt>
                <c:pt idx="515">
                  <c:v>2020-03-04</c:v>
                </c:pt>
                <c:pt idx="516">
                  <c:v>2020-03-05</c:v>
                </c:pt>
                <c:pt idx="517">
                  <c:v>2020-03-06</c:v>
                </c:pt>
                <c:pt idx="518">
                  <c:v>2020-03-09</c:v>
                </c:pt>
                <c:pt idx="519">
                  <c:v>2020-03-10</c:v>
                </c:pt>
                <c:pt idx="520">
                  <c:v>2020-03-11</c:v>
                </c:pt>
                <c:pt idx="521">
                  <c:v>2020-03-12</c:v>
                </c:pt>
                <c:pt idx="522">
                  <c:v>2020-03-13</c:v>
                </c:pt>
                <c:pt idx="523">
                  <c:v>2020-03-16</c:v>
                </c:pt>
                <c:pt idx="524">
                  <c:v>2020-03-17</c:v>
                </c:pt>
                <c:pt idx="525">
                  <c:v>2020-03-18</c:v>
                </c:pt>
                <c:pt idx="526">
                  <c:v>2020-03-19</c:v>
                </c:pt>
                <c:pt idx="527">
                  <c:v>2020-03-20</c:v>
                </c:pt>
                <c:pt idx="528">
                  <c:v>2020-03-23</c:v>
                </c:pt>
                <c:pt idx="529">
                  <c:v>2020-03-24</c:v>
                </c:pt>
                <c:pt idx="530">
                  <c:v>2020-03-25</c:v>
                </c:pt>
                <c:pt idx="531">
                  <c:v>2020-03-26</c:v>
                </c:pt>
                <c:pt idx="532">
                  <c:v>2020-03-27</c:v>
                </c:pt>
                <c:pt idx="533">
                  <c:v>2020-03-30</c:v>
                </c:pt>
                <c:pt idx="534">
                  <c:v>2020-03-31</c:v>
                </c:pt>
                <c:pt idx="535">
                  <c:v>2020-04-01</c:v>
                </c:pt>
                <c:pt idx="536">
                  <c:v>2020-04-02</c:v>
                </c:pt>
                <c:pt idx="537">
                  <c:v>2020-04-03</c:v>
                </c:pt>
                <c:pt idx="538">
                  <c:v>2020-04-07</c:v>
                </c:pt>
                <c:pt idx="539">
                  <c:v>2020-04-08</c:v>
                </c:pt>
                <c:pt idx="540">
                  <c:v>2020-04-09</c:v>
                </c:pt>
                <c:pt idx="541">
                  <c:v>2020-04-10</c:v>
                </c:pt>
                <c:pt idx="542">
                  <c:v>2020-04-13</c:v>
                </c:pt>
                <c:pt idx="543">
                  <c:v>2020-04-14</c:v>
                </c:pt>
                <c:pt idx="544">
                  <c:v>2020-04-15</c:v>
                </c:pt>
                <c:pt idx="545">
                  <c:v>2020-04-16</c:v>
                </c:pt>
                <c:pt idx="546">
                  <c:v>2020-04-17</c:v>
                </c:pt>
                <c:pt idx="547">
                  <c:v>2020-04-20</c:v>
                </c:pt>
                <c:pt idx="548">
                  <c:v>2020-04-21</c:v>
                </c:pt>
                <c:pt idx="549">
                  <c:v>2020-04-22</c:v>
                </c:pt>
                <c:pt idx="550">
                  <c:v>2020-04-23</c:v>
                </c:pt>
                <c:pt idx="551">
                  <c:v>2020-04-24</c:v>
                </c:pt>
                <c:pt idx="552">
                  <c:v>2020-04-27</c:v>
                </c:pt>
                <c:pt idx="553">
                  <c:v>2020-04-28</c:v>
                </c:pt>
                <c:pt idx="554">
                  <c:v>2020-04-29</c:v>
                </c:pt>
                <c:pt idx="555">
                  <c:v>2020-04-30</c:v>
                </c:pt>
                <c:pt idx="556">
                  <c:v>2020-05-06</c:v>
                </c:pt>
                <c:pt idx="557">
                  <c:v>2020-05-07</c:v>
                </c:pt>
                <c:pt idx="558">
                  <c:v>2020-05-08</c:v>
                </c:pt>
                <c:pt idx="559">
                  <c:v>2020-05-11</c:v>
                </c:pt>
                <c:pt idx="560">
                  <c:v>2020-05-12</c:v>
                </c:pt>
                <c:pt idx="561">
                  <c:v>2020-05-13</c:v>
                </c:pt>
                <c:pt idx="562">
                  <c:v>2020-05-14</c:v>
                </c:pt>
                <c:pt idx="563">
                  <c:v>2020-05-15</c:v>
                </c:pt>
                <c:pt idx="564">
                  <c:v>2020-05-18</c:v>
                </c:pt>
                <c:pt idx="565">
                  <c:v>2020-05-19</c:v>
                </c:pt>
                <c:pt idx="566">
                  <c:v>2020-05-20</c:v>
                </c:pt>
                <c:pt idx="567">
                  <c:v>2020-05-21</c:v>
                </c:pt>
                <c:pt idx="568">
                  <c:v>2020-05-22</c:v>
                </c:pt>
                <c:pt idx="569">
                  <c:v>2020-05-25</c:v>
                </c:pt>
                <c:pt idx="570">
                  <c:v>2020-05-26</c:v>
                </c:pt>
                <c:pt idx="571">
                  <c:v>2020-05-27</c:v>
                </c:pt>
                <c:pt idx="572">
                  <c:v>2020-05-28</c:v>
                </c:pt>
                <c:pt idx="573">
                  <c:v>2020-05-29</c:v>
                </c:pt>
                <c:pt idx="574">
                  <c:v>2020-06-01</c:v>
                </c:pt>
                <c:pt idx="575">
                  <c:v>2020-06-02</c:v>
                </c:pt>
                <c:pt idx="576">
                  <c:v>2020-06-03</c:v>
                </c:pt>
                <c:pt idx="577">
                  <c:v>2020-06-04</c:v>
                </c:pt>
                <c:pt idx="578">
                  <c:v>2020-06-05</c:v>
                </c:pt>
                <c:pt idx="579">
                  <c:v>2020-06-08</c:v>
                </c:pt>
                <c:pt idx="580">
                  <c:v>2020-06-09</c:v>
                </c:pt>
                <c:pt idx="581">
                  <c:v>2020-06-10</c:v>
                </c:pt>
                <c:pt idx="582">
                  <c:v>2020-06-11</c:v>
                </c:pt>
                <c:pt idx="583">
                  <c:v>2020-06-12</c:v>
                </c:pt>
                <c:pt idx="584">
                  <c:v>2020-06-15</c:v>
                </c:pt>
                <c:pt idx="585">
                  <c:v>2020-06-16</c:v>
                </c:pt>
                <c:pt idx="586">
                  <c:v>2020-06-17</c:v>
                </c:pt>
                <c:pt idx="587">
                  <c:v>2020-06-18</c:v>
                </c:pt>
                <c:pt idx="588">
                  <c:v>2020-06-19</c:v>
                </c:pt>
                <c:pt idx="589">
                  <c:v>2020-06-22</c:v>
                </c:pt>
                <c:pt idx="590">
                  <c:v>2020-06-23</c:v>
                </c:pt>
                <c:pt idx="591">
                  <c:v>2020-06-24</c:v>
                </c:pt>
                <c:pt idx="592">
                  <c:v>2020-06-28</c:v>
                </c:pt>
                <c:pt idx="593">
                  <c:v>2020-06-29</c:v>
                </c:pt>
                <c:pt idx="594">
                  <c:v>2020-06-30</c:v>
                </c:pt>
                <c:pt idx="595">
                  <c:v>2020-07-01</c:v>
                </c:pt>
                <c:pt idx="596">
                  <c:v>2020-07-02</c:v>
                </c:pt>
                <c:pt idx="597">
                  <c:v>2020-07-03</c:v>
                </c:pt>
                <c:pt idx="598">
                  <c:v>2020-07-06</c:v>
                </c:pt>
                <c:pt idx="599">
                  <c:v>2020-07-07</c:v>
                </c:pt>
                <c:pt idx="600">
                  <c:v>2020-07-08</c:v>
                </c:pt>
                <c:pt idx="601">
                  <c:v>2020-07-09</c:v>
                </c:pt>
                <c:pt idx="602">
                  <c:v>2020-07-10</c:v>
                </c:pt>
                <c:pt idx="603">
                  <c:v>2020-07-13</c:v>
                </c:pt>
                <c:pt idx="604">
                  <c:v>2020-07-14</c:v>
                </c:pt>
                <c:pt idx="605">
                  <c:v>2020-07-15</c:v>
                </c:pt>
                <c:pt idx="606">
                  <c:v>2020-07-16</c:v>
                </c:pt>
                <c:pt idx="607">
                  <c:v>2020-07-17</c:v>
                </c:pt>
                <c:pt idx="608">
                  <c:v>2020-07-20</c:v>
                </c:pt>
                <c:pt idx="609">
                  <c:v>2020-07-21</c:v>
                </c:pt>
                <c:pt idx="610">
                  <c:v>2020-07-22</c:v>
                </c:pt>
                <c:pt idx="611">
                  <c:v>2020-07-23</c:v>
                </c:pt>
                <c:pt idx="612">
                  <c:v>2020-07-24</c:v>
                </c:pt>
                <c:pt idx="613">
                  <c:v>2020-07-27</c:v>
                </c:pt>
                <c:pt idx="614">
                  <c:v>2020-07-28</c:v>
                </c:pt>
                <c:pt idx="615">
                  <c:v>2020-07-29</c:v>
                </c:pt>
                <c:pt idx="616">
                  <c:v>2020-07-30</c:v>
                </c:pt>
                <c:pt idx="617">
                  <c:v>2020-07-31</c:v>
                </c:pt>
                <c:pt idx="618">
                  <c:v>2020-08-03</c:v>
                </c:pt>
                <c:pt idx="619">
                  <c:v>2020-08-04</c:v>
                </c:pt>
                <c:pt idx="620">
                  <c:v>2020-08-05</c:v>
                </c:pt>
                <c:pt idx="621">
                  <c:v>2020-08-06</c:v>
                </c:pt>
                <c:pt idx="622">
                  <c:v>2020-08-07</c:v>
                </c:pt>
                <c:pt idx="623">
                  <c:v>2020-08-10</c:v>
                </c:pt>
                <c:pt idx="624">
                  <c:v>2020-08-11</c:v>
                </c:pt>
                <c:pt idx="625">
                  <c:v>2020-08-12</c:v>
                </c:pt>
                <c:pt idx="626">
                  <c:v>2020-08-13</c:v>
                </c:pt>
                <c:pt idx="627">
                  <c:v>2020-08-14</c:v>
                </c:pt>
                <c:pt idx="628">
                  <c:v>2020-08-17</c:v>
                </c:pt>
                <c:pt idx="629">
                  <c:v>2020-08-18</c:v>
                </c:pt>
                <c:pt idx="630">
                  <c:v>2020-08-19</c:v>
                </c:pt>
                <c:pt idx="631">
                  <c:v>2020-08-20</c:v>
                </c:pt>
                <c:pt idx="632">
                  <c:v>2020-08-21</c:v>
                </c:pt>
                <c:pt idx="633">
                  <c:v>2020-08-24</c:v>
                </c:pt>
                <c:pt idx="634">
                  <c:v>2020-08-25</c:v>
                </c:pt>
                <c:pt idx="635">
                  <c:v>2020-08-26</c:v>
                </c:pt>
                <c:pt idx="636">
                  <c:v>2020-08-27</c:v>
                </c:pt>
                <c:pt idx="637">
                  <c:v>2020-08-28</c:v>
                </c:pt>
                <c:pt idx="638">
                  <c:v>2020-08-31</c:v>
                </c:pt>
                <c:pt idx="639">
                  <c:v>2020-09-01</c:v>
                </c:pt>
                <c:pt idx="640">
                  <c:v>2020-09-02</c:v>
                </c:pt>
                <c:pt idx="641">
                  <c:v>2020-09-03</c:v>
                </c:pt>
                <c:pt idx="642">
                  <c:v>2020-09-04</c:v>
                </c:pt>
                <c:pt idx="643">
                  <c:v>2020-09-07</c:v>
                </c:pt>
                <c:pt idx="644">
                  <c:v>2020-09-08</c:v>
                </c:pt>
                <c:pt idx="645">
                  <c:v>2020-09-09</c:v>
                </c:pt>
                <c:pt idx="646">
                  <c:v>2020-09-10</c:v>
                </c:pt>
                <c:pt idx="647">
                  <c:v>2020-09-11</c:v>
                </c:pt>
                <c:pt idx="648">
                  <c:v>2020-09-14</c:v>
                </c:pt>
                <c:pt idx="649">
                  <c:v>2020-09-15</c:v>
                </c:pt>
                <c:pt idx="650">
                  <c:v>2020-09-16</c:v>
                </c:pt>
                <c:pt idx="651">
                  <c:v>2020-09-17</c:v>
                </c:pt>
                <c:pt idx="652">
                  <c:v>2020-09-18</c:v>
                </c:pt>
                <c:pt idx="653">
                  <c:v>2020-09-21</c:v>
                </c:pt>
                <c:pt idx="654">
                  <c:v>2020-09-22</c:v>
                </c:pt>
                <c:pt idx="655">
                  <c:v>2020-09-23</c:v>
                </c:pt>
                <c:pt idx="656">
                  <c:v>2020-09-24</c:v>
                </c:pt>
                <c:pt idx="657">
                  <c:v>2020-09-25</c:v>
                </c:pt>
                <c:pt idx="658">
                  <c:v>2020-09-28</c:v>
                </c:pt>
                <c:pt idx="659">
                  <c:v>2020-09-29</c:v>
                </c:pt>
                <c:pt idx="660">
                  <c:v>2020-09-30</c:v>
                </c:pt>
                <c:pt idx="661">
                  <c:v>2020-10-09</c:v>
                </c:pt>
                <c:pt idx="662">
                  <c:v>2020-10-10</c:v>
                </c:pt>
                <c:pt idx="663">
                  <c:v>2020-10-12</c:v>
                </c:pt>
                <c:pt idx="664">
                  <c:v>2020-10-13</c:v>
                </c:pt>
                <c:pt idx="665">
                  <c:v>2020-10-14</c:v>
                </c:pt>
                <c:pt idx="666">
                  <c:v>2020-10-15</c:v>
                </c:pt>
                <c:pt idx="667">
                  <c:v>2020-10-16</c:v>
                </c:pt>
                <c:pt idx="668">
                  <c:v>2020-10-19</c:v>
                </c:pt>
                <c:pt idx="669">
                  <c:v>2020-10-20</c:v>
                </c:pt>
                <c:pt idx="670">
                  <c:v>2020-10-21</c:v>
                </c:pt>
                <c:pt idx="671">
                  <c:v>2020-10-22</c:v>
                </c:pt>
                <c:pt idx="672">
                  <c:v>2020-10-23</c:v>
                </c:pt>
                <c:pt idx="673">
                  <c:v>2020-10-26</c:v>
                </c:pt>
                <c:pt idx="674">
                  <c:v>2020-10-27</c:v>
                </c:pt>
                <c:pt idx="675">
                  <c:v>2020-10-28</c:v>
                </c:pt>
                <c:pt idx="676">
                  <c:v>2020-10-29</c:v>
                </c:pt>
                <c:pt idx="677">
                  <c:v>2020-10-30</c:v>
                </c:pt>
                <c:pt idx="678">
                  <c:v>2020-11-02</c:v>
                </c:pt>
                <c:pt idx="679">
                  <c:v>2020-11-03</c:v>
                </c:pt>
                <c:pt idx="680">
                  <c:v>2020-11-04</c:v>
                </c:pt>
                <c:pt idx="681">
                  <c:v>2020-11-05</c:v>
                </c:pt>
                <c:pt idx="682">
                  <c:v>2020-11-06</c:v>
                </c:pt>
                <c:pt idx="683">
                  <c:v>2020-11-09</c:v>
                </c:pt>
                <c:pt idx="684">
                  <c:v>2020-11-10</c:v>
                </c:pt>
                <c:pt idx="685">
                  <c:v>2020-11-11</c:v>
                </c:pt>
                <c:pt idx="686">
                  <c:v>2020-11-12</c:v>
                </c:pt>
                <c:pt idx="687">
                  <c:v>2020-11-13</c:v>
                </c:pt>
                <c:pt idx="688">
                  <c:v>2020-11-16</c:v>
                </c:pt>
                <c:pt idx="689">
                  <c:v>2020-11-17</c:v>
                </c:pt>
                <c:pt idx="690">
                  <c:v>2020-11-18</c:v>
                </c:pt>
                <c:pt idx="691">
                  <c:v>2020-11-19</c:v>
                </c:pt>
                <c:pt idx="692">
                  <c:v>2020-11-20</c:v>
                </c:pt>
                <c:pt idx="693">
                  <c:v>2020-11-23</c:v>
                </c:pt>
                <c:pt idx="694">
                  <c:v>2020-11-24</c:v>
                </c:pt>
                <c:pt idx="695">
                  <c:v>2020-11-25</c:v>
                </c:pt>
                <c:pt idx="696">
                  <c:v>2020-11-26</c:v>
                </c:pt>
                <c:pt idx="697">
                  <c:v>2020-11-27</c:v>
                </c:pt>
                <c:pt idx="698">
                  <c:v>2020-11-30</c:v>
                </c:pt>
                <c:pt idx="699">
                  <c:v>2020-12-01</c:v>
                </c:pt>
                <c:pt idx="700">
                  <c:v>2020-12-02</c:v>
                </c:pt>
                <c:pt idx="701">
                  <c:v>2020-12-03</c:v>
                </c:pt>
                <c:pt idx="702">
                  <c:v>2020-12-04</c:v>
                </c:pt>
                <c:pt idx="703">
                  <c:v>2020-12-07</c:v>
                </c:pt>
                <c:pt idx="704">
                  <c:v>2020-12-08</c:v>
                </c:pt>
                <c:pt idx="705">
                  <c:v>2020-12-09</c:v>
                </c:pt>
                <c:pt idx="706">
                  <c:v>2020-12-10</c:v>
                </c:pt>
                <c:pt idx="707">
                  <c:v>2020-12-11</c:v>
                </c:pt>
                <c:pt idx="708">
                  <c:v>2020-12-14</c:v>
                </c:pt>
                <c:pt idx="709">
                  <c:v>2020-12-15</c:v>
                </c:pt>
                <c:pt idx="710">
                  <c:v>2020-12-16</c:v>
                </c:pt>
                <c:pt idx="711">
                  <c:v>2020-12-17</c:v>
                </c:pt>
                <c:pt idx="712">
                  <c:v>2020-12-18</c:v>
                </c:pt>
                <c:pt idx="713">
                  <c:v>2020-12-21</c:v>
                </c:pt>
                <c:pt idx="714">
                  <c:v>2020-12-22</c:v>
                </c:pt>
                <c:pt idx="715">
                  <c:v>2020-12-23</c:v>
                </c:pt>
                <c:pt idx="716">
                  <c:v>2020-12-24</c:v>
                </c:pt>
                <c:pt idx="717">
                  <c:v>2020-12-25</c:v>
                </c:pt>
                <c:pt idx="718">
                  <c:v>2020-12-28</c:v>
                </c:pt>
                <c:pt idx="719">
                  <c:v>2020-12-29</c:v>
                </c:pt>
                <c:pt idx="720">
                  <c:v>2020-12-30</c:v>
                </c:pt>
                <c:pt idx="721">
                  <c:v>2020-12-31</c:v>
                </c:pt>
                <c:pt idx="722">
                  <c:v>2021-01-04</c:v>
                </c:pt>
                <c:pt idx="723">
                  <c:v>2021-01-05</c:v>
                </c:pt>
                <c:pt idx="724">
                  <c:v>2021-01-06</c:v>
                </c:pt>
                <c:pt idx="725">
                  <c:v>2021-01-07</c:v>
                </c:pt>
                <c:pt idx="726">
                  <c:v>2021-01-08</c:v>
                </c:pt>
                <c:pt idx="727">
                  <c:v>2021-01-11</c:v>
                </c:pt>
                <c:pt idx="728">
                  <c:v>2021-01-12</c:v>
                </c:pt>
                <c:pt idx="729">
                  <c:v>2021-01-13</c:v>
                </c:pt>
                <c:pt idx="730">
                  <c:v>2021-01-14</c:v>
                </c:pt>
                <c:pt idx="731">
                  <c:v>2021-01-15</c:v>
                </c:pt>
                <c:pt idx="732">
                  <c:v>2021-01-18</c:v>
                </c:pt>
                <c:pt idx="733">
                  <c:v>2021-01-19</c:v>
                </c:pt>
                <c:pt idx="734">
                  <c:v>2021-01-20</c:v>
                </c:pt>
                <c:pt idx="735">
                  <c:v>2021-01-21</c:v>
                </c:pt>
                <c:pt idx="736">
                  <c:v>2021-01-22</c:v>
                </c:pt>
                <c:pt idx="737">
                  <c:v>2021-01-25</c:v>
                </c:pt>
                <c:pt idx="738">
                  <c:v>2021-01-26</c:v>
                </c:pt>
                <c:pt idx="739">
                  <c:v>2021-01-27</c:v>
                </c:pt>
                <c:pt idx="740">
                  <c:v>2021-01-28</c:v>
                </c:pt>
                <c:pt idx="741">
                  <c:v>2021-01-29</c:v>
                </c:pt>
                <c:pt idx="742">
                  <c:v>2021-02-01</c:v>
                </c:pt>
                <c:pt idx="743">
                  <c:v>2021-02-02</c:v>
                </c:pt>
                <c:pt idx="744">
                  <c:v>2021-02-03</c:v>
                </c:pt>
                <c:pt idx="745">
                  <c:v>2021-02-04</c:v>
                </c:pt>
                <c:pt idx="746">
                  <c:v>2021-02-05</c:v>
                </c:pt>
                <c:pt idx="747">
                  <c:v>2021-02-07</c:v>
                </c:pt>
                <c:pt idx="748">
                  <c:v>2021-02-08</c:v>
                </c:pt>
                <c:pt idx="749">
                  <c:v>2021-02-09</c:v>
                </c:pt>
                <c:pt idx="750">
                  <c:v>2021-02-10</c:v>
                </c:pt>
                <c:pt idx="751">
                  <c:v>2021-02-18</c:v>
                </c:pt>
                <c:pt idx="752">
                  <c:v>2021-02-19</c:v>
                </c:pt>
                <c:pt idx="753">
                  <c:v>2021-02-20</c:v>
                </c:pt>
                <c:pt idx="754">
                  <c:v>2021-02-22</c:v>
                </c:pt>
                <c:pt idx="755">
                  <c:v>2021-02-23</c:v>
                </c:pt>
                <c:pt idx="756">
                  <c:v>2021-02-24</c:v>
                </c:pt>
                <c:pt idx="757">
                  <c:v>2021-02-25</c:v>
                </c:pt>
                <c:pt idx="758">
                  <c:v>2021-02-26</c:v>
                </c:pt>
                <c:pt idx="759">
                  <c:v>2021-03-01</c:v>
                </c:pt>
                <c:pt idx="760">
                  <c:v>2021-03-02</c:v>
                </c:pt>
                <c:pt idx="761">
                  <c:v>2021-03-03</c:v>
                </c:pt>
                <c:pt idx="762">
                  <c:v>2021-03-04</c:v>
                </c:pt>
                <c:pt idx="763">
                  <c:v>2021-03-05</c:v>
                </c:pt>
                <c:pt idx="764">
                  <c:v>2021-03-08</c:v>
                </c:pt>
                <c:pt idx="765">
                  <c:v>2021-03-09</c:v>
                </c:pt>
                <c:pt idx="766">
                  <c:v>2021-03-10</c:v>
                </c:pt>
                <c:pt idx="767">
                  <c:v>2021-03-11</c:v>
                </c:pt>
                <c:pt idx="768">
                  <c:v>2021-03-12</c:v>
                </c:pt>
                <c:pt idx="769">
                  <c:v>2021-03-15</c:v>
                </c:pt>
                <c:pt idx="770">
                  <c:v>2021-03-16</c:v>
                </c:pt>
                <c:pt idx="771">
                  <c:v>2021-03-17</c:v>
                </c:pt>
                <c:pt idx="772">
                  <c:v>2021-03-18</c:v>
                </c:pt>
                <c:pt idx="773">
                  <c:v>2021-03-19</c:v>
                </c:pt>
                <c:pt idx="774">
                  <c:v>2021-03-22</c:v>
                </c:pt>
                <c:pt idx="775">
                  <c:v>2021-03-23</c:v>
                </c:pt>
                <c:pt idx="776">
                  <c:v>2021-03-24</c:v>
                </c:pt>
                <c:pt idx="777">
                  <c:v>2021-03-25</c:v>
                </c:pt>
                <c:pt idx="778">
                  <c:v>2021-03-26</c:v>
                </c:pt>
                <c:pt idx="779">
                  <c:v>2021-03-29</c:v>
                </c:pt>
                <c:pt idx="780">
                  <c:v>2021-03-30</c:v>
                </c:pt>
                <c:pt idx="781">
                  <c:v>2021-03-31</c:v>
                </c:pt>
                <c:pt idx="782">
                  <c:v>2021/4/1</c:v>
                </c:pt>
                <c:pt idx="783">
                  <c:v>2021-04-02</c:v>
                </c:pt>
                <c:pt idx="784">
                  <c:v>2021-04-06</c:v>
                </c:pt>
                <c:pt idx="785">
                  <c:v>2021-04-07</c:v>
                </c:pt>
                <c:pt idx="786">
                  <c:v>2021-04-08</c:v>
                </c:pt>
                <c:pt idx="787">
                  <c:v>2021-04-09</c:v>
                </c:pt>
                <c:pt idx="788">
                  <c:v>2021-04-12</c:v>
                </c:pt>
                <c:pt idx="789">
                  <c:v>2021-04-13</c:v>
                </c:pt>
                <c:pt idx="790">
                  <c:v>2021-04-14</c:v>
                </c:pt>
                <c:pt idx="791">
                  <c:v>2021-04-15</c:v>
                </c:pt>
                <c:pt idx="792">
                  <c:v>2021-04-16</c:v>
                </c:pt>
                <c:pt idx="793">
                  <c:v>2021-04-19</c:v>
                </c:pt>
                <c:pt idx="794">
                  <c:v>2021-04-20</c:v>
                </c:pt>
                <c:pt idx="795">
                  <c:v>2021-04-21</c:v>
                </c:pt>
                <c:pt idx="796">
                  <c:v>2021-04-22</c:v>
                </c:pt>
                <c:pt idx="797">
                  <c:v>2021-04-23</c:v>
                </c:pt>
                <c:pt idx="798">
                  <c:v>2021-04-25</c:v>
                </c:pt>
                <c:pt idx="799">
                  <c:v>2021-04-26</c:v>
                </c:pt>
                <c:pt idx="800">
                  <c:v>2021-04-27</c:v>
                </c:pt>
                <c:pt idx="801">
                  <c:v>2021-04-28</c:v>
                </c:pt>
                <c:pt idx="802">
                  <c:v>2021-04-29</c:v>
                </c:pt>
                <c:pt idx="803">
                  <c:v>2021-04-30</c:v>
                </c:pt>
              </c:strCache>
            </c:strRef>
          </c:cat>
          <c:val>
            <c:numRef>
              <c:f>Sheet1!$E$2:$E$805</c:f>
              <c:numCache>
                <c:formatCode>General</c:formatCode>
                <c:ptCount val="804"/>
                <c:pt idx="0">
                  <c:v>5524</c:v>
                </c:pt>
                <c:pt idx="1">
                  <c:v>5521</c:v>
                </c:pt>
                <c:pt idx="2">
                  <c:v>5512</c:v>
                </c:pt>
                <c:pt idx="3">
                  <c:v>5512</c:v>
                </c:pt>
                <c:pt idx="4">
                  <c:v>5512</c:v>
                </c:pt>
                <c:pt idx="5">
                  <c:v>5512</c:v>
                </c:pt>
                <c:pt idx="6">
                  <c:v>5511</c:v>
                </c:pt>
                <c:pt idx="7">
                  <c:v>5509</c:v>
                </c:pt>
                <c:pt idx="8">
                  <c:v>5506</c:v>
                </c:pt>
                <c:pt idx="9">
                  <c:v>5505</c:v>
                </c:pt>
                <c:pt idx="10">
                  <c:v>5505</c:v>
                </c:pt>
                <c:pt idx="11">
                  <c:v>5503</c:v>
                </c:pt>
                <c:pt idx="12">
                  <c:v>5467</c:v>
                </c:pt>
                <c:pt idx="13">
                  <c:v>5465</c:v>
                </c:pt>
                <c:pt idx="14">
                  <c:v>5451</c:v>
                </c:pt>
                <c:pt idx="15">
                  <c:v>5451</c:v>
                </c:pt>
                <c:pt idx="16">
                  <c:v>5448</c:v>
                </c:pt>
                <c:pt idx="17">
                  <c:v>5432</c:v>
                </c:pt>
                <c:pt idx="18">
                  <c:v>5432</c:v>
                </c:pt>
                <c:pt idx="19">
                  <c:v>5425</c:v>
                </c:pt>
                <c:pt idx="20">
                  <c:v>5425</c:v>
                </c:pt>
                <c:pt idx="21">
                  <c:v>5414</c:v>
                </c:pt>
                <c:pt idx="22">
                  <c:v>5409</c:v>
                </c:pt>
                <c:pt idx="23">
                  <c:v>5407</c:v>
                </c:pt>
                <c:pt idx="24">
                  <c:v>5407</c:v>
                </c:pt>
                <c:pt idx="25">
                  <c:v>5402</c:v>
                </c:pt>
                <c:pt idx="26">
                  <c:v>5402</c:v>
                </c:pt>
                <c:pt idx="27">
                  <c:v>5391</c:v>
                </c:pt>
                <c:pt idx="28">
                  <c:v>5385</c:v>
                </c:pt>
                <c:pt idx="29">
                  <c:v>5385</c:v>
                </c:pt>
                <c:pt idx="30">
                  <c:v>5385</c:v>
                </c:pt>
                <c:pt idx="31">
                  <c:v>5383</c:v>
                </c:pt>
                <c:pt idx="32">
                  <c:v>5380</c:v>
                </c:pt>
                <c:pt idx="33">
                  <c:v>5366</c:v>
                </c:pt>
                <c:pt idx="34">
                  <c:v>5366</c:v>
                </c:pt>
                <c:pt idx="35">
                  <c:v>5363</c:v>
                </c:pt>
                <c:pt idx="36">
                  <c:v>5358</c:v>
                </c:pt>
                <c:pt idx="37">
                  <c:v>5347</c:v>
                </c:pt>
                <c:pt idx="38">
                  <c:v>5342</c:v>
                </c:pt>
                <c:pt idx="39">
                  <c:v>5331</c:v>
                </c:pt>
                <c:pt idx="40">
                  <c:v>5329</c:v>
                </c:pt>
                <c:pt idx="41">
                  <c:v>5336</c:v>
                </c:pt>
                <c:pt idx="42">
                  <c:v>5333</c:v>
                </c:pt>
                <c:pt idx="43">
                  <c:v>5333</c:v>
                </c:pt>
                <c:pt idx="44">
                  <c:v>5332</c:v>
                </c:pt>
                <c:pt idx="45">
                  <c:v>5333</c:v>
                </c:pt>
                <c:pt idx="46">
                  <c:v>5333</c:v>
                </c:pt>
                <c:pt idx="47">
                  <c:v>5349</c:v>
                </c:pt>
                <c:pt idx="48">
                  <c:v>5349</c:v>
                </c:pt>
                <c:pt idx="49">
                  <c:v>5356</c:v>
                </c:pt>
                <c:pt idx="50">
                  <c:v>5356</c:v>
                </c:pt>
                <c:pt idx="51">
                  <c:v>5356</c:v>
                </c:pt>
                <c:pt idx="52">
                  <c:v>5356</c:v>
                </c:pt>
                <c:pt idx="53">
                  <c:v>5359</c:v>
                </c:pt>
                <c:pt idx="54">
                  <c:v>5349</c:v>
                </c:pt>
                <c:pt idx="55">
                  <c:v>5346</c:v>
                </c:pt>
                <c:pt idx="56">
                  <c:v>5350</c:v>
                </c:pt>
                <c:pt idx="57">
                  <c:v>5353</c:v>
                </c:pt>
                <c:pt idx="58">
                  <c:v>5357</c:v>
                </c:pt>
                <c:pt idx="59">
                  <c:v>5379</c:v>
                </c:pt>
                <c:pt idx="60">
                  <c:v>5388</c:v>
                </c:pt>
                <c:pt idx="61">
                  <c:v>5392</c:v>
                </c:pt>
                <c:pt idx="62">
                  <c:v>5403</c:v>
                </c:pt>
                <c:pt idx="63">
                  <c:v>5403</c:v>
                </c:pt>
                <c:pt idx="64">
                  <c:v>5403</c:v>
                </c:pt>
                <c:pt idx="65">
                  <c:v>5403</c:v>
                </c:pt>
                <c:pt idx="66">
                  <c:v>5404</c:v>
                </c:pt>
                <c:pt idx="67">
                  <c:v>5410</c:v>
                </c:pt>
                <c:pt idx="68">
                  <c:v>5411</c:v>
                </c:pt>
                <c:pt idx="69">
                  <c:v>5411</c:v>
                </c:pt>
                <c:pt idx="70">
                  <c:v>5409</c:v>
                </c:pt>
                <c:pt idx="71">
                  <c:v>5409</c:v>
                </c:pt>
                <c:pt idx="72">
                  <c:v>5402</c:v>
                </c:pt>
                <c:pt idx="73">
                  <c:v>5402</c:v>
                </c:pt>
                <c:pt idx="74">
                  <c:v>5430</c:v>
                </c:pt>
                <c:pt idx="75">
                  <c:v>5425</c:v>
                </c:pt>
                <c:pt idx="76">
                  <c:v>5424</c:v>
                </c:pt>
                <c:pt idx="77">
                  <c:v>5424</c:v>
                </c:pt>
                <c:pt idx="78">
                  <c:v>5424</c:v>
                </c:pt>
                <c:pt idx="79">
                  <c:v>5419</c:v>
                </c:pt>
                <c:pt idx="80">
                  <c:v>5408</c:v>
                </c:pt>
                <c:pt idx="81">
                  <c:v>5408</c:v>
                </c:pt>
                <c:pt idx="82">
                  <c:v>5406</c:v>
                </c:pt>
                <c:pt idx="83">
                  <c:v>5406</c:v>
                </c:pt>
                <c:pt idx="84">
                  <c:v>5404</c:v>
                </c:pt>
                <c:pt idx="85">
                  <c:v>5395</c:v>
                </c:pt>
                <c:pt idx="86">
                  <c:v>5394</c:v>
                </c:pt>
                <c:pt idx="87">
                  <c:v>5393</c:v>
                </c:pt>
                <c:pt idx="88">
                  <c:v>5391</c:v>
                </c:pt>
                <c:pt idx="89">
                  <c:v>5385</c:v>
                </c:pt>
                <c:pt idx="90">
                  <c:v>5383</c:v>
                </c:pt>
                <c:pt idx="91">
                  <c:v>5383</c:v>
                </c:pt>
                <c:pt idx="92">
                  <c:v>5382</c:v>
                </c:pt>
                <c:pt idx="93">
                  <c:v>5381</c:v>
                </c:pt>
                <c:pt idx="94">
                  <c:v>5379</c:v>
                </c:pt>
                <c:pt idx="95">
                  <c:v>5388</c:v>
                </c:pt>
                <c:pt idx="96">
                  <c:v>5388</c:v>
                </c:pt>
                <c:pt idx="97">
                  <c:v>5388</c:v>
                </c:pt>
                <c:pt idx="98">
                  <c:v>5388</c:v>
                </c:pt>
                <c:pt idx="99">
                  <c:v>5397</c:v>
                </c:pt>
                <c:pt idx="100">
                  <c:v>5399</c:v>
                </c:pt>
                <c:pt idx="101">
                  <c:v>5399</c:v>
                </c:pt>
                <c:pt idx="102">
                  <c:v>5399</c:v>
                </c:pt>
                <c:pt idx="103">
                  <c:v>5398</c:v>
                </c:pt>
                <c:pt idx="104">
                  <c:v>5409</c:v>
                </c:pt>
                <c:pt idx="105">
                  <c:v>5400</c:v>
                </c:pt>
                <c:pt idx="106">
                  <c:v>5397</c:v>
                </c:pt>
                <c:pt idx="107">
                  <c:v>5397</c:v>
                </c:pt>
                <c:pt idx="108">
                  <c:v>5395</c:v>
                </c:pt>
                <c:pt idx="109">
                  <c:v>5395</c:v>
                </c:pt>
                <c:pt idx="110">
                  <c:v>5395</c:v>
                </c:pt>
                <c:pt idx="111">
                  <c:v>5395</c:v>
                </c:pt>
                <c:pt idx="112">
                  <c:v>5394</c:v>
                </c:pt>
                <c:pt idx="113">
                  <c:v>5393</c:v>
                </c:pt>
                <c:pt idx="114">
                  <c:v>5391</c:v>
                </c:pt>
                <c:pt idx="115">
                  <c:v>5389</c:v>
                </c:pt>
                <c:pt idx="116">
                  <c:v>5389</c:v>
                </c:pt>
                <c:pt idx="117">
                  <c:v>5388</c:v>
                </c:pt>
                <c:pt idx="118">
                  <c:v>5386</c:v>
                </c:pt>
                <c:pt idx="119">
                  <c:v>5381</c:v>
                </c:pt>
                <c:pt idx="120">
                  <c:v>5380</c:v>
                </c:pt>
                <c:pt idx="121">
                  <c:v>5379</c:v>
                </c:pt>
                <c:pt idx="122">
                  <c:v>5377</c:v>
                </c:pt>
                <c:pt idx="123">
                  <c:v>5377</c:v>
                </c:pt>
                <c:pt idx="124">
                  <c:v>5384</c:v>
                </c:pt>
                <c:pt idx="125">
                  <c:v>5384</c:v>
                </c:pt>
                <c:pt idx="126">
                  <c:v>5397</c:v>
                </c:pt>
                <c:pt idx="127">
                  <c:v>5397</c:v>
                </c:pt>
                <c:pt idx="128">
                  <c:v>5403</c:v>
                </c:pt>
                <c:pt idx="129">
                  <c:v>5414</c:v>
                </c:pt>
                <c:pt idx="130">
                  <c:v>5426</c:v>
                </c:pt>
                <c:pt idx="131">
                  <c:v>5425</c:v>
                </c:pt>
                <c:pt idx="132">
                  <c:v>5426</c:v>
                </c:pt>
                <c:pt idx="133">
                  <c:v>5427</c:v>
                </c:pt>
                <c:pt idx="134">
                  <c:v>5437</c:v>
                </c:pt>
                <c:pt idx="135">
                  <c:v>5437</c:v>
                </c:pt>
                <c:pt idx="136">
                  <c:v>5437</c:v>
                </c:pt>
                <c:pt idx="137">
                  <c:v>5446</c:v>
                </c:pt>
                <c:pt idx="138">
                  <c:v>5451</c:v>
                </c:pt>
                <c:pt idx="139">
                  <c:v>5461</c:v>
                </c:pt>
                <c:pt idx="140">
                  <c:v>5462</c:v>
                </c:pt>
                <c:pt idx="141">
                  <c:v>5467</c:v>
                </c:pt>
                <c:pt idx="142">
                  <c:v>5487</c:v>
                </c:pt>
                <c:pt idx="143">
                  <c:v>5497</c:v>
                </c:pt>
                <c:pt idx="144">
                  <c:v>5524</c:v>
                </c:pt>
                <c:pt idx="145">
                  <c:v>5527</c:v>
                </c:pt>
                <c:pt idx="146">
                  <c:v>5527</c:v>
                </c:pt>
                <c:pt idx="147">
                  <c:v>5531</c:v>
                </c:pt>
                <c:pt idx="148">
                  <c:v>5550</c:v>
                </c:pt>
                <c:pt idx="149">
                  <c:v>5580</c:v>
                </c:pt>
                <c:pt idx="150">
                  <c:v>5582</c:v>
                </c:pt>
                <c:pt idx="151">
                  <c:v>5584</c:v>
                </c:pt>
                <c:pt idx="152">
                  <c:v>5599</c:v>
                </c:pt>
                <c:pt idx="153">
                  <c:v>5613</c:v>
                </c:pt>
                <c:pt idx="154">
                  <c:v>5616</c:v>
                </c:pt>
                <c:pt idx="155">
                  <c:v>5617</c:v>
                </c:pt>
                <c:pt idx="156">
                  <c:v>5618</c:v>
                </c:pt>
                <c:pt idx="157">
                  <c:v>5621</c:v>
                </c:pt>
                <c:pt idx="158">
                  <c:v>5629</c:v>
                </c:pt>
                <c:pt idx="159">
                  <c:v>5639</c:v>
                </c:pt>
                <c:pt idx="160">
                  <c:v>5639</c:v>
                </c:pt>
                <c:pt idx="161">
                  <c:v>5639</c:v>
                </c:pt>
                <c:pt idx="162">
                  <c:v>5637</c:v>
                </c:pt>
                <c:pt idx="163">
                  <c:v>5636</c:v>
                </c:pt>
                <c:pt idx="164">
                  <c:v>5630</c:v>
                </c:pt>
                <c:pt idx="165">
                  <c:v>5629</c:v>
                </c:pt>
                <c:pt idx="166">
                  <c:v>5619</c:v>
                </c:pt>
                <c:pt idx="167">
                  <c:v>5618</c:v>
                </c:pt>
                <c:pt idx="168">
                  <c:v>5614</c:v>
                </c:pt>
                <c:pt idx="169">
                  <c:v>5608</c:v>
                </c:pt>
                <c:pt idx="170">
                  <c:v>5600</c:v>
                </c:pt>
                <c:pt idx="171">
                  <c:v>5598</c:v>
                </c:pt>
                <c:pt idx="172">
                  <c:v>5577</c:v>
                </c:pt>
                <c:pt idx="173">
                  <c:v>5577</c:v>
                </c:pt>
                <c:pt idx="174">
                  <c:v>5567</c:v>
                </c:pt>
                <c:pt idx="175">
                  <c:v>5567</c:v>
                </c:pt>
                <c:pt idx="176">
                  <c:v>5566</c:v>
                </c:pt>
                <c:pt idx="177">
                  <c:v>5565</c:v>
                </c:pt>
                <c:pt idx="178">
                  <c:v>5564</c:v>
                </c:pt>
                <c:pt idx="179">
                  <c:v>5552</c:v>
                </c:pt>
                <c:pt idx="180">
                  <c:v>5538</c:v>
                </c:pt>
                <c:pt idx="181">
                  <c:v>5531</c:v>
                </c:pt>
                <c:pt idx="182">
                  <c:v>5530</c:v>
                </c:pt>
                <c:pt idx="183">
                  <c:v>5530</c:v>
                </c:pt>
                <c:pt idx="184">
                  <c:v>5531</c:v>
                </c:pt>
                <c:pt idx="185">
                  <c:v>5531</c:v>
                </c:pt>
                <c:pt idx="186">
                  <c:v>5528</c:v>
                </c:pt>
                <c:pt idx="187">
                  <c:v>5527</c:v>
                </c:pt>
                <c:pt idx="188">
                  <c:v>5527</c:v>
                </c:pt>
                <c:pt idx="189">
                  <c:v>5527</c:v>
                </c:pt>
                <c:pt idx="190">
                  <c:v>5525</c:v>
                </c:pt>
                <c:pt idx="191">
                  <c:v>5519</c:v>
                </c:pt>
                <c:pt idx="192">
                  <c:v>5518</c:v>
                </c:pt>
                <c:pt idx="193">
                  <c:v>5507</c:v>
                </c:pt>
                <c:pt idx="194">
                  <c:v>5500</c:v>
                </c:pt>
                <c:pt idx="195">
                  <c:v>5493</c:v>
                </c:pt>
                <c:pt idx="196">
                  <c:v>5490</c:v>
                </c:pt>
                <c:pt idx="197">
                  <c:v>5489</c:v>
                </c:pt>
                <c:pt idx="198">
                  <c:v>5457</c:v>
                </c:pt>
                <c:pt idx="199">
                  <c:v>5457</c:v>
                </c:pt>
                <c:pt idx="200">
                  <c:v>5454</c:v>
                </c:pt>
                <c:pt idx="201">
                  <c:v>5453</c:v>
                </c:pt>
                <c:pt idx="202">
                  <c:v>5451</c:v>
                </c:pt>
                <c:pt idx="203">
                  <c:v>5436</c:v>
                </c:pt>
                <c:pt idx="204">
                  <c:v>5435</c:v>
                </c:pt>
                <c:pt idx="205">
                  <c:v>5434</c:v>
                </c:pt>
                <c:pt idx="206">
                  <c:v>5432</c:v>
                </c:pt>
                <c:pt idx="207">
                  <c:v>5430</c:v>
                </c:pt>
                <c:pt idx="208">
                  <c:v>5427</c:v>
                </c:pt>
                <c:pt idx="209">
                  <c:v>5418</c:v>
                </c:pt>
                <c:pt idx="210">
                  <c:v>5417</c:v>
                </c:pt>
                <c:pt idx="211">
                  <c:v>5391</c:v>
                </c:pt>
                <c:pt idx="212">
                  <c:v>5389</c:v>
                </c:pt>
                <c:pt idx="213">
                  <c:v>5387</c:v>
                </c:pt>
                <c:pt idx="214">
                  <c:v>5387</c:v>
                </c:pt>
                <c:pt idx="215">
                  <c:v>5378</c:v>
                </c:pt>
                <c:pt idx="216">
                  <c:v>5349</c:v>
                </c:pt>
                <c:pt idx="217">
                  <c:v>5324</c:v>
                </c:pt>
                <c:pt idx="218">
                  <c:v>5308</c:v>
                </c:pt>
                <c:pt idx="219">
                  <c:v>5251</c:v>
                </c:pt>
                <c:pt idx="220">
                  <c:v>5235</c:v>
                </c:pt>
                <c:pt idx="221">
                  <c:v>5169</c:v>
                </c:pt>
                <c:pt idx="222">
                  <c:v>5168</c:v>
                </c:pt>
                <c:pt idx="223">
                  <c:v>5163</c:v>
                </c:pt>
                <c:pt idx="224">
                  <c:v>5151</c:v>
                </c:pt>
                <c:pt idx="225">
                  <c:v>5067</c:v>
                </c:pt>
                <c:pt idx="226">
                  <c:v>5053</c:v>
                </c:pt>
                <c:pt idx="227">
                  <c:v>5052</c:v>
                </c:pt>
                <c:pt idx="228">
                  <c:v>5051</c:v>
                </c:pt>
                <c:pt idx="229">
                  <c:v>5049</c:v>
                </c:pt>
                <c:pt idx="230">
                  <c:v>5045</c:v>
                </c:pt>
                <c:pt idx="231">
                  <c:v>5052</c:v>
                </c:pt>
                <c:pt idx="232">
                  <c:v>5056</c:v>
                </c:pt>
                <c:pt idx="233">
                  <c:v>5059</c:v>
                </c:pt>
                <c:pt idx="234">
                  <c:v>5059</c:v>
                </c:pt>
                <c:pt idx="235">
                  <c:v>5056</c:v>
                </c:pt>
                <c:pt idx="236">
                  <c:v>5055</c:v>
                </c:pt>
                <c:pt idx="237">
                  <c:v>5043</c:v>
                </c:pt>
                <c:pt idx="238">
                  <c:v>5033</c:v>
                </c:pt>
                <c:pt idx="239">
                  <c:v>5030</c:v>
                </c:pt>
                <c:pt idx="240">
                  <c:v>5027</c:v>
                </c:pt>
                <c:pt idx="241">
                  <c:v>5027</c:v>
                </c:pt>
                <c:pt idx="242">
                  <c:v>5027</c:v>
                </c:pt>
                <c:pt idx="243">
                  <c:v>5027</c:v>
                </c:pt>
                <c:pt idx="244">
                  <c:v>5041</c:v>
                </c:pt>
                <c:pt idx="245">
                  <c:v>5042</c:v>
                </c:pt>
                <c:pt idx="246">
                  <c:v>5047</c:v>
                </c:pt>
                <c:pt idx="247">
                  <c:v>5055</c:v>
                </c:pt>
                <c:pt idx="248">
                  <c:v>5062</c:v>
                </c:pt>
                <c:pt idx="249">
                  <c:v>5078</c:v>
                </c:pt>
                <c:pt idx="250">
                  <c:v>5104</c:v>
                </c:pt>
                <c:pt idx="251">
                  <c:v>5111</c:v>
                </c:pt>
                <c:pt idx="252">
                  <c:v>5109</c:v>
                </c:pt>
                <c:pt idx="253">
                  <c:v>5109</c:v>
                </c:pt>
                <c:pt idx="254">
                  <c:v>5110</c:v>
                </c:pt>
                <c:pt idx="255">
                  <c:v>5124</c:v>
                </c:pt>
                <c:pt idx="256">
                  <c:v>5148</c:v>
                </c:pt>
                <c:pt idx="257">
                  <c:v>5148</c:v>
                </c:pt>
                <c:pt idx="258">
                  <c:v>5148</c:v>
                </c:pt>
                <c:pt idx="259">
                  <c:v>5148</c:v>
                </c:pt>
                <c:pt idx="260">
                  <c:v>5148</c:v>
                </c:pt>
                <c:pt idx="261">
                  <c:v>5148</c:v>
                </c:pt>
                <c:pt idx="262">
                  <c:v>5148</c:v>
                </c:pt>
                <c:pt idx="263">
                  <c:v>5148</c:v>
                </c:pt>
                <c:pt idx="264">
                  <c:v>5148</c:v>
                </c:pt>
                <c:pt idx="265">
                  <c:v>5148</c:v>
                </c:pt>
                <c:pt idx="266">
                  <c:v>5169</c:v>
                </c:pt>
                <c:pt idx="267">
                  <c:v>5169</c:v>
                </c:pt>
                <c:pt idx="268">
                  <c:v>5169</c:v>
                </c:pt>
                <c:pt idx="269">
                  <c:v>5182</c:v>
                </c:pt>
                <c:pt idx="270">
                  <c:v>5194</c:v>
                </c:pt>
                <c:pt idx="271">
                  <c:v>5203</c:v>
                </c:pt>
                <c:pt idx="272">
                  <c:v>5207</c:v>
                </c:pt>
                <c:pt idx="273">
                  <c:v>5212</c:v>
                </c:pt>
                <c:pt idx="274">
                  <c:v>5213</c:v>
                </c:pt>
                <c:pt idx="275">
                  <c:v>5224</c:v>
                </c:pt>
                <c:pt idx="276">
                  <c:v>5223</c:v>
                </c:pt>
                <c:pt idx="277">
                  <c:v>5223</c:v>
                </c:pt>
                <c:pt idx="278">
                  <c:v>5223</c:v>
                </c:pt>
                <c:pt idx="279">
                  <c:v>5223</c:v>
                </c:pt>
                <c:pt idx="280">
                  <c:v>5220</c:v>
                </c:pt>
                <c:pt idx="281">
                  <c:v>5214</c:v>
                </c:pt>
                <c:pt idx="282">
                  <c:v>5210</c:v>
                </c:pt>
                <c:pt idx="283">
                  <c:v>5206</c:v>
                </c:pt>
                <c:pt idx="284">
                  <c:v>5202</c:v>
                </c:pt>
                <c:pt idx="285">
                  <c:v>5199</c:v>
                </c:pt>
                <c:pt idx="286">
                  <c:v>5183</c:v>
                </c:pt>
                <c:pt idx="287">
                  <c:v>5183</c:v>
                </c:pt>
                <c:pt idx="288">
                  <c:v>5183</c:v>
                </c:pt>
                <c:pt idx="289">
                  <c:v>5179</c:v>
                </c:pt>
                <c:pt idx="290">
                  <c:v>5179</c:v>
                </c:pt>
                <c:pt idx="291">
                  <c:v>5164</c:v>
                </c:pt>
                <c:pt idx="292">
                  <c:v>5158</c:v>
                </c:pt>
                <c:pt idx="293">
                  <c:v>5148</c:v>
                </c:pt>
                <c:pt idx="294">
                  <c:v>5146</c:v>
                </c:pt>
                <c:pt idx="295">
                  <c:v>5137</c:v>
                </c:pt>
                <c:pt idx="296">
                  <c:v>5133</c:v>
                </c:pt>
                <c:pt idx="297">
                  <c:v>5128</c:v>
                </c:pt>
                <c:pt idx="298">
                  <c:v>5213</c:v>
                </c:pt>
                <c:pt idx="299">
                  <c:v>5197</c:v>
                </c:pt>
                <c:pt idx="300">
                  <c:v>5186</c:v>
                </c:pt>
                <c:pt idx="301">
                  <c:v>5164</c:v>
                </c:pt>
                <c:pt idx="302">
                  <c:v>5162</c:v>
                </c:pt>
                <c:pt idx="303">
                  <c:v>5159</c:v>
                </c:pt>
                <c:pt idx="304">
                  <c:v>5157</c:v>
                </c:pt>
                <c:pt idx="305">
                  <c:v>5136</c:v>
                </c:pt>
                <c:pt idx="306">
                  <c:v>5133</c:v>
                </c:pt>
                <c:pt idx="307">
                  <c:v>5131</c:v>
                </c:pt>
                <c:pt idx="308">
                  <c:v>5128</c:v>
                </c:pt>
                <c:pt idx="309">
                  <c:v>5120</c:v>
                </c:pt>
                <c:pt idx="310">
                  <c:v>5105</c:v>
                </c:pt>
                <c:pt idx="311">
                  <c:v>5099</c:v>
                </c:pt>
                <c:pt idx="312">
                  <c:v>5099</c:v>
                </c:pt>
                <c:pt idx="313">
                  <c:v>5096</c:v>
                </c:pt>
                <c:pt idx="314">
                  <c:v>5090</c:v>
                </c:pt>
                <c:pt idx="315">
                  <c:v>5080</c:v>
                </c:pt>
                <c:pt idx="316">
                  <c:v>5080</c:v>
                </c:pt>
                <c:pt idx="317">
                  <c:v>5073</c:v>
                </c:pt>
                <c:pt idx="318">
                  <c:v>5044</c:v>
                </c:pt>
                <c:pt idx="319">
                  <c:v>5034</c:v>
                </c:pt>
                <c:pt idx="320">
                  <c:v>5021</c:v>
                </c:pt>
                <c:pt idx="321">
                  <c:v>5006</c:v>
                </c:pt>
                <c:pt idx="322">
                  <c:v>4999</c:v>
                </c:pt>
                <c:pt idx="323">
                  <c:v>4951</c:v>
                </c:pt>
                <c:pt idx="324">
                  <c:v>4933</c:v>
                </c:pt>
                <c:pt idx="325">
                  <c:v>4912</c:v>
                </c:pt>
                <c:pt idx="326">
                  <c:v>4899</c:v>
                </c:pt>
                <c:pt idx="327">
                  <c:v>4893</c:v>
                </c:pt>
                <c:pt idx="328">
                  <c:v>4896</c:v>
                </c:pt>
                <c:pt idx="329">
                  <c:v>4880</c:v>
                </c:pt>
                <c:pt idx="330">
                  <c:v>4876</c:v>
                </c:pt>
                <c:pt idx="331">
                  <c:v>4876</c:v>
                </c:pt>
                <c:pt idx="332">
                  <c:v>4865</c:v>
                </c:pt>
                <c:pt idx="333">
                  <c:v>4864</c:v>
                </c:pt>
                <c:pt idx="334">
                  <c:v>4861</c:v>
                </c:pt>
                <c:pt idx="335">
                  <c:v>4844</c:v>
                </c:pt>
                <c:pt idx="336">
                  <c:v>4841</c:v>
                </c:pt>
                <c:pt idx="337">
                  <c:v>4834</c:v>
                </c:pt>
                <c:pt idx="338">
                  <c:v>4824</c:v>
                </c:pt>
                <c:pt idx="339">
                  <c:v>4795</c:v>
                </c:pt>
                <c:pt idx="340">
                  <c:v>4778</c:v>
                </c:pt>
                <c:pt idx="341">
                  <c:v>4753</c:v>
                </c:pt>
                <c:pt idx="342">
                  <c:v>4755</c:v>
                </c:pt>
                <c:pt idx="343">
                  <c:v>4749</c:v>
                </c:pt>
                <c:pt idx="344">
                  <c:v>4721</c:v>
                </c:pt>
                <c:pt idx="345">
                  <c:v>4704</c:v>
                </c:pt>
                <c:pt idx="346">
                  <c:v>4691</c:v>
                </c:pt>
                <c:pt idx="347">
                  <c:v>4682</c:v>
                </c:pt>
                <c:pt idx="348">
                  <c:v>4667</c:v>
                </c:pt>
                <c:pt idx="349">
                  <c:v>4646</c:v>
                </c:pt>
                <c:pt idx="350">
                  <c:v>4601</c:v>
                </c:pt>
                <c:pt idx="351">
                  <c:v>4587</c:v>
                </c:pt>
                <c:pt idx="352">
                  <c:v>4543</c:v>
                </c:pt>
                <c:pt idx="353">
                  <c:v>4535</c:v>
                </c:pt>
                <c:pt idx="354">
                  <c:v>4534</c:v>
                </c:pt>
                <c:pt idx="355">
                  <c:v>4532</c:v>
                </c:pt>
                <c:pt idx="356">
                  <c:v>4505</c:v>
                </c:pt>
                <c:pt idx="357">
                  <c:v>4501</c:v>
                </c:pt>
                <c:pt idx="358">
                  <c:v>4498</c:v>
                </c:pt>
                <c:pt idx="359">
                  <c:v>4495</c:v>
                </c:pt>
                <c:pt idx="360">
                  <c:v>4494</c:v>
                </c:pt>
                <c:pt idx="361">
                  <c:v>4519</c:v>
                </c:pt>
                <c:pt idx="362">
                  <c:v>4517</c:v>
                </c:pt>
                <c:pt idx="363">
                  <c:v>4513</c:v>
                </c:pt>
                <c:pt idx="364">
                  <c:v>4504</c:v>
                </c:pt>
                <c:pt idx="365">
                  <c:v>4500</c:v>
                </c:pt>
                <c:pt idx="366">
                  <c:v>4492</c:v>
                </c:pt>
                <c:pt idx="367">
                  <c:v>4491</c:v>
                </c:pt>
                <c:pt idx="368">
                  <c:v>4487</c:v>
                </c:pt>
                <c:pt idx="369">
                  <c:v>4487</c:v>
                </c:pt>
                <c:pt idx="370">
                  <c:v>4483</c:v>
                </c:pt>
                <c:pt idx="371">
                  <c:v>4470</c:v>
                </c:pt>
                <c:pt idx="372">
                  <c:v>4470</c:v>
                </c:pt>
                <c:pt idx="373">
                  <c:v>4468</c:v>
                </c:pt>
                <c:pt idx="374">
                  <c:v>4467</c:v>
                </c:pt>
                <c:pt idx="375">
                  <c:v>4463</c:v>
                </c:pt>
                <c:pt idx="376">
                  <c:v>4456</c:v>
                </c:pt>
                <c:pt idx="377">
                  <c:v>4451</c:v>
                </c:pt>
                <c:pt idx="378">
                  <c:v>4450</c:v>
                </c:pt>
                <c:pt idx="379">
                  <c:v>4439</c:v>
                </c:pt>
                <c:pt idx="380">
                  <c:v>4432</c:v>
                </c:pt>
                <c:pt idx="381">
                  <c:v>4406</c:v>
                </c:pt>
                <c:pt idx="382">
                  <c:v>4401</c:v>
                </c:pt>
                <c:pt idx="383">
                  <c:v>4398</c:v>
                </c:pt>
                <c:pt idx="384">
                  <c:v>4392</c:v>
                </c:pt>
                <c:pt idx="385">
                  <c:v>4390</c:v>
                </c:pt>
                <c:pt idx="386">
                  <c:v>4394</c:v>
                </c:pt>
                <c:pt idx="387">
                  <c:v>4394</c:v>
                </c:pt>
                <c:pt idx="388">
                  <c:v>4399</c:v>
                </c:pt>
                <c:pt idx="389">
                  <c:v>4399</c:v>
                </c:pt>
                <c:pt idx="390">
                  <c:v>4400</c:v>
                </c:pt>
                <c:pt idx="391">
                  <c:v>4398</c:v>
                </c:pt>
                <c:pt idx="392">
                  <c:v>4398</c:v>
                </c:pt>
                <c:pt idx="393">
                  <c:v>4398</c:v>
                </c:pt>
                <c:pt idx="394">
                  <c:v>4401</c:v>
                </c:pt>
                <c:pt idx="395">
                  <c:v>4398</c:v>
                </c:pt>
                <c:pt idx="396">
                  <c:v>4396</c:v>
                </c:pt>
                <c:pt idx="397">
                  <c:v>4395</c:v>
                </c:pt>
                <c:pt idx="398">
                  <c:v>4395</c:v>
                </c:pt>
                <c:pt idx="399">
                  <c:v>4400</c:v>
                </c:pt>
                <c:pt idx="400">
                  <c:v>4401</c:v>
                </c:pt>
                <c:pt idx="401">
                  <c:v>4405</c:v>
                </c:pt>
                <c:pt idx="402">
                  <c:v>4405</c:v>
                </c:pt>
                <c:pt idx="403">
                  <c:v>4406</c:v>
                </c:pt>
                <c:pt idx="404">
                  <c:v>4407</c:v>
                </c:pt>
                <c:pt idx="405">
                  <c:v>4405</c:v>
                </c:pt>
                <c:pt idx="406">
                  <c:v>4405</c:v>
                </c:pt>
                <c:pt idx="407">
                  <c:v>4406</c:v>
                </c:pt>
                <c:pt idx="408">
                  <c:v>4406</c:v>
                </c:pt>
                <c:pt idx="409">
                  <c:v>4405</c:v>
                </c:pt>
                <c:pt idx="410">
                  <c:v>4405</c:v>
                </c:pt>
                <c:pt idx="411">
                  <c:v>4402</c:v>
                </c:pt>
                <c:pt idx="412">
                  <c:v>4401</c:v>
                </c:pt>
                <c:pt idx="413">
                  <c:v>4401</c:v>
                </c:pt>
                <c:pt idx="414">
                  <c:v>4401</c:v>
                </c:pt>
                <c:pt idx="415">
                  <c:v>4403</c:v>
                </c:pt>
                <c:pt idx="416">
                  <c:v>4403</c:v>
                </c:pt>
                <c:pt idx="417">
                  <c:v>4403</c:v>
                </c:pt>
                <c:pt idx="418">
                  <c:v>4402</c:v>
                </c:pt>
                <c:pt idx="419">
                  <c:v>4398</c:v>
                </c:pt>
                <c:pt idx="420">
                  <c:v>4398</c:v>
                </c:pt>
                <c:pt idx="421">
                  <c:v>4396</c:v>
                </c:pt>
                <c:pt idx="422">
                  <c:v>4393</c:v>
                </c:pt>
                <c:pt idx="423">
                  <c:v>4394</c:v>
                </c:pt>
                <c:pt idx="424">
                  <c:v>4395</c:v>
                </c:pt>
                <c:pt idx="425">
                  <c:v>4387</c:v>
                </c:pt>
                <c:pt idx="426">
                  <c:v>4387</c:v>
                </c:pt>
                <c:pt idx="427">
                  <c:v>4383</c:v>
                </c:pt>
                <c:pt idx="428">
                  <c:v>4383</c:v>
                </c:pt>
                <c:pt idx="429">
                  <c:v>4375</c:v>
                </c:pt>
                <c:pt idx="430">
                  <c:v>4369</c:v>
                </c:pt>
                <c:pt idx="431">
                  <c:v>4369</c:v>
                </c:pt>
                <c:pt idx="432">
                  <c:v>4369</c:v>
                </c:pt>
                <c:pt idx="433">
                  <c:v>4354</c:v>
                </c:pt>
                <c:pt idx="434">
                  <c:v>4353</c:v>
                </c:pt>
                <c:pt idx="435">
                  <c:v>4353</c:v>
                </c:pt>
                <c:pt idx="436">
                  <c:v>4353</c:v>
                </c:pt>
                <c:pt idx="437">
                  <c:v>4349</c:v>
                </c:pt>
                <c:pt idx="438">
                  <c:v>4345</c:v>
                </c:pt>
                <c:pt idx="439">
                  <c:v>4345</c:v>
                </c:pt>
                <c:pt idx="440">
                  <c:v>4344</c:v>
                </c:pt>
                <c:pt idx="441">
                  <c:v>4345</c:v>
                </c:pt>
                <c:pt idx="442">
                  <c:v>4343</c:v>
                </c:pt>
                <c:pt idx="443">
                  <c:v>4336</c:v>
                </c:pt>
                <c:pt idx="444">
                  <c:v>4337</c:v>
                </c:pt>
                <c:pt idx="445">
                  <c:v>4337</c:v>
                </c:pt>
                <c:pt idx="446">
                  <c:v>4337</c:v>
                </c:pt>
                <c:pt idx="447">
                  <c:v>4340</c:v>
                </c:pt>
                <c:pt idx="448">
                  <c:v>4340</c:v>
                </c:pt>
                <c:pt idx="449">
                  <c:v>4341</c:v>
                </c:pt>
                <c:pt idx="450">
                  <c:v>4341</c:v>
                </c:pt>
                <c:pt idx="451">
                  <c:v>4341</c:v>
                </c:pt>
                <c:pt idx="452">
                  <c:v>4342</c:v>
                </c:pt>
                <c:pt idx="453">
                  <c:v>4342</c:v>
                </c:pt>
                <c:pt idx="454">
                  <c:v>4338</c:v>
                </c:pt>
                <c:pt idx="455">
                  <c:v>4337</c:v>
                </c:pt>
                <c:pt idx="456">
                  <c:v>4337</c:v>
                </c:pt>
                <c:pt idx="457">
                  <c:v>4335</c:v>
                </c:pt>
                <c:pt idx="458">
                  <c:v>4335</c:v>
                </c:pt>
                <c:pt idx="459">
                  <c:v>4338</c:v>
                </c:pt>
                <c:pt idx="460">
                  <c:v>4335</c:v>
                </c:pt>
                <c:pt idx="461">
                  <c:v>4329</c:v>
                </c:pt>
                <c:pt idx="462">
                  <c:v>4330</c:v>
                </c:pt>
                <c:pt idx="463">
                  <c:v>4326</c:v>
                </c:pt>
                <c:pt idx="464">
                  <c:v>4325</c:v>
                </c:pt>
                <c:pt idx="465">
                  <c:v>4328</c:v>
                </c:pt>
                <c:pt idx="466">
                  <c:v>4327</c:v>
                </c:pt>
                <c:pt idx="467">
                  <c:v>4325</c:v>
                </c:pt>
                <c:pt idx="468">
                  <c:v>4326</c:v>
                </c:pt>
                <c:pt idx="469">
                  <c:v>4326</c:v>
                </c:pt>
                <c:pt idx="470">
                  <c:v>4326</c:v>
                </c:pt>
                <c:pt idx="471">
                  <c:v>4326</c:v>
                </c:pt>
                <c:pt idx="472">
                  <c:v>4328</c:v>
                </c:pt>
                <c:pt idx="473">
                  <c:v>4328</c:v>
                </c:pt>
                <c:pt idx="474">
                  <c:v>4329</c:v>
                </c:pt>
                <c:pt idx="475">
                  <c:v>4330</c:v>
                </c:pt>
                <c:pt idx="476">
                  <c:v>4326</c:v>
                </c:pt>
                <c:pt idx="477">
                  <c:v>4326</c:v>
                </c:pt>
                <c:pt idx="478">
                  <c:v>4326</c:v>
                </c:pt>
                <c:pt idx="479">
                  <c:v>4327</c:v>
                </c:pt>
                <c:pt idx="480">
                  <c:v>4325</c:v>
                </c:pt>
                <c:pt idx="481">
                  <c:v>4325</c:v>
                </c:pt>
                <c:pt idx="482">
                  <c:v>4323</c:v>
                </c:pt>
                <c:pt idx="483">
                  <c:v>4324</c:v>
                </c:pt>
                <c:pt idx="484">
                  <c:v>4325</c:v>
                </c:pt>
                <c:pt idx="485">
                  <c:v>4333</c:v>
                </c:pt>
                <c:pt idx="486">
                  <c:v>4333</c:v>
                </c:pt>
                <c:pt idx="487">
                  <c:v>4332</c:v>
                </c:pt>
                <c:pt idx="488">
                  <c:v>4338</c:v>
                </c:pt>
                <c:pt idx="489">
                  <c:v>4338</c:v>
                </c:pt>
                <c:pt idx="490">
                  <c:v>4338</c:v>
                </c:pt>
                <c:pt idx="491">
                  <c:v>4341</c:v>
                </c:pt>
                <c:pt idx="492">
                  <c:v>4341</c:v>
                </c:pt>
                <c:pt idx="493">
                  <c:v>4341</c:v>
                </c:pt>
                <c:pt idx="494">
                  <c:v>4342</c:v>
                </c:pt>
                <c:pt idx="495">
                  <c:v>4342</c:v>
                </c:pt>
                <c:pt idx="496">
                  <c:v>4342</c:v>
                </c:pt>
                <c:pt idx="497">
                  <c:v>4342</c:v>
                </c:pt>
                <c:pt idx="498">
                  <c:v>4332</c:v>
                </c:pt>
                <c:pt idx="499">
                  <c:v>4332</c:v>
                </c:pt>
                <c:pt idx="500">
                  <c:v>4332</c:v>
                </c:pt>
                <c:pt idx="501">
                  <c:v>4332</c:v>
                </c:pt>
                <c:pt idx="502">
                  <c:v>4332</c:v>
                </c:pt>
                <c:pt idx="503">
                  <c:v>4333</c:v>
                </c:pt>
                <c:pt idx="504">
                  <c:v>4333</c:v>
                </c:pt>
                <c:pt idx="505">
                  <c:v>4335</c:v>
                </c:pt>
                <c:pt idx="506">
                  <c:v>4338</c:v>
                </c:pt>
                <c:pt idx="507">
                  <c:v>4348</c:v>
                </c:pt>
                <c:pt idx="508">
                  <c:v>4348</c:v>
                </c:pt>
                <c:pt idx="509">
                  <c:v>4347</c:v>
                </c:pt>
                <c:pt idx="510">
                  <c:v>4347</c:v>
                </c:pt>
                <c:pt idx="511">
                  <c:v>4348</c:v>
                </c:pt>
                <c:pt idx="512">
                  <c:v>4347</c:v>
                </c:pt>
                <c:pt idx="513">
                  <c:v>4346</c:v>
                </c:pt>
                <c:pt idx="514">
                  <c:v>4346</c:v>
                </c:pt>
                <c:pt idx="515">
                  <c:v>4346</c:v>
                </c:pt>
                <c:pt idx="516">
                  <c:v>4346</c:v>
                </c:pt>
                <c:pt idx="517">
                  <c:v>4350</c:v>
                </c:pt>
                <c:pt idx="518">
                  <c:v>4350</c:v>
                </c:pt>
                <c:pt idx="519">
                  <c:v>4351</c:v>
                </c:pt>
                <c:pt idx="520">
                  <c:v>4351</c:v>
                </c:pt>
                <c:pt idx="521">
                  <c:v>4351</c:v>
                </c:pt>
                <c:pt idx="522">
                  <c:v>4350</c:v>
                </c:pt>
                <c:pt idx="523">
                  <c:v>4350</c:v>
                </c:pt>
                <c:pt idx="524">
                  <c:v>4350</c:v>
                </c:pt>
                <c:pt idx="525">
                  <c:v>4350</c:v>
                </c:pt>
                <c:pt idx="526">
                  <c:v>4351</c:v>
                </c:pt>
                <c:pt idx="527">
                  <c:v>4352</c:v>
                </c:pt>
                <c:pt idx="528">
                  <c:v>4351</c:v>
                </c:pt>
                <c:pt idx="529">
                  <c:v>4351</c:v>
                </c:pt>
                <c:pt idx="530">
                  <c:v>4354</c:v>
                </c:pt>
                <c:pt idx="531">
                  <c:v>4358</c:v>
                </c:pt>
                <c:pt idx="532">
                  <c:v>4368</c:v>
                </c:pt>
                <c:pt idx="533">
                  <c:v>4367</c:v>
                </c:pt>
                <c:pt idx="534">
                  <c:v>4374</c:v>
                </c:pt>
                <c:pt idx="535">
                  <c:v>4374</c:v>
                </c:pt>
                <c:pt idx="536">
                  <c:v>4377</c:v>
                </c:pt>
                <c:pt idx="537">
                  <c:v>4378</c:v>
                </c:pt>
                <c:pt idx="538">
                  <c:v>4385</c:v>
                </c:pt>
                <c:pt idx="539">
                  <c:v>4405</c:v>
                </c:pt>
                <c:pt idx="540">
                  <c:v>4405</c:v>
                </c:pt>
                <c:pt idx="541">
                  <c:v>4407</c:v>
                </c:pt>
                <c:pt idx="542">
                  <c:v>4415</c:v>
                </c:pt>
                <c:pt idx="543">
                  <c:v>4418</c:v>
                </c:pt>
                <c:pt idx="544">
                  <c:v>4419</c:v>
                </c:pt>
                <c:pt idx="545">
                  <c:v>4421</c:v>
                </c:pt>
                <c:pt idx="546">
                  <c:v>4419</c:v>
                </c:pt>
                <c:pt idx="547">
                  <c:v>4418</c:v>
                </c:pt>
                <c:pt idx="548">
                  <c:v>4415</c:v>
                </c:pt>
                <c:pt idx="549">
                  <c:v>4415</c:v>
                </c:pt>
                <c:pt idx="550">
                  <c:v>4416</c:v>
                </c:pt>
                <c:pt idx="551">
                  <c:v>4415</c:v>
                </c:pt>
                <c:pt idx="552">
                  <c:v>4415</c:v>
                </c:pt>
                <c:pt idx="553">
                  <c:v>4413</c:v>
                </c:pt>
                <c:pt idx="554">
                  <c:v>4413</c:v>
                </c:pt>
                <c:pt idx="555">
                  <c:v>4412</c:v>
                </c:pt>
                <c:pt idx="556">
                  <c:v>4412</c:v>
                </c:pt>
                <c:pt idx="557">
                  <c:v>4410</c:v>
                </c:pt>
                <c:pt idx="558">
                  <c:v>4393</c:v>
                </c:pt>
                <c:pt idx="559">
                  <c:v>4393</c:v>
                </c:pt>
                <c:pt idx="560">
                  <c:v>4391</c:v>
                </c:pt>
                <c:pt idx="561">
                  <c:v>4388</c:v>
                </c:pt>
                <c:pt idx="562">
                  <c:v>4378</c:v>
                </c:pt>
                <c:pt idx="563">
                  <c:v>4375</c:v>
                </c:pt>
                <c:pt idx="564">
                  <c:v>4374</c:v>
                </c:pt>
                <c:pt idx="565">
                  <c:v>4367</c:v>
                </c:pt>
                <c:pt idx="566">
                  <c:v>4356</c:v>
                </c:pt>
                <c:pt idx="567">
                  <c:v>4353</c:v>
                </c:pt>
                <c:pt idx="568">
                  <c:v>4353</c:v>
                </c:pt>
                <c:pt idx="569">
                  <c:v>4344</c:v>
                </c:pt>
                <c:pt idx="570">
                  <c:v>4332</c:v>
                </c:pt>
                <c:pt idx="571">
                  <c:v>4326</c:v>
                </c:pt>
                <c:pt idx="572">
                  <c:v>4325</c:v>
                </c:pt>
                <c:pt idx="573">
                  <c:v>4325</c:v>
                </c:pt>
                <c:pt idx="574">
                  <c:v>4313</c:v>
                </c:pt>
                <c:pt idx="575">
                  <c:v>4312</c:v>
                </c:pt>
                <c:pt idx="576">
                  <c:v>4312</c:v>
                </c:pt>
                <c:pt idx="577">
                  <c:v>4306</c:v>
                </c:pt>
                <c:pt idx="578">
                  <c:v>4306</c:v>
                </c:pt>
                <c:pt idx="579">
                  <c:v>4306</c:v>
                </c:pt>
                <c:pt idx="580">
                  <c:v>4291</c:v>
                </c:pt>
                <c:pt idx="581">
                  <c:v>4283</c:v>
                </c:pt>
                <c:pt idx="582">
                  <c:v>4281</c:v>
                </c:pt>
                <c:pt idx="583">
                  <c:v>4278</c:v>
                </c:pt>
                <c:pt idx="584">
                  <c:v>4274</c:v>
                </c:pt>
                <c:pt idx="585">
                  <c:v>4264</c:v>
                </c:pt>
                <c:pt idx="586">
                  <c:v>4252</c:v>
                </c:pt>
                <c:pt idx="587">
                  <c:v>4248</c:v>
                </c:pt>
                <c:pt idx="588">
                  <c:v>4248</c:v>
                </c:pt>
                <c:pt idx="589">
                  <c:v>4246</c:v>
                </c:pt>
                <c:pt idx="590">
                  <c:v>4242</c:v>
                </c:pt>
                <c:pt idx="591">
                  <c:v>4239</c:v>
                </c:pt>
                <c:pt idx="592">
                  <c:v>4239</c:v>
                </c:pt>
                <c:pt idx="593">
                  <c:v>4234</c:v>
                </c:pt>
                <c:pt idx="594">
                  <c:v>4234</c:v>
                </c:pt>
                <c:pt idx="595">
                  <c:v>4234</c:v>
                </c:pt>
                <c:pt idx="596">
                  <c:v>4227</c:v>
                </c:pt>
                <c:pt idx="597">
                  <c:v>4226</c:v>
                </c:pt>
                <c:pt idx="598">
                  <c:v>4216</c:v>
                </c:pt>
                <c:pt idx="599">
                  <c:v>4216</c:v>
                </c:pt>
                <c:pt idx="600">
                  <c:v>4216</c:v>
                </c:pt>
                <c:pt idx="601">
                  <c:v>4216</c:v>
                </c:pt>
                <c:pt idx="602">
                  <c:v>4216</c:v>
                </c:pt>
                <c:pt idx="603">
                  <c:v>4215</c:v>
                </c:pt>
                <c:pt idx="604">
                  <c:v>4215</c:v>
                </c:pt>
                <c:pt idx="605">
                  <c:v>4215</c:v>
                </c:pt>
                <c:pt idx="606">
                  <c:v>4216</c:v>
                </c:pt>
                <c:pt idx="607">
                  <c:v>4216</c:v>
                </c:pt>
                <c:pt idx="608">
                  <c:v>4214</c:v>
                </c:pt>
                <c:pt idx="609">
                  <c:v>4212</c:v>
                </c:pt>
                <c:pt idx="610">
                  <c:v>4212</c:v>
                </c:pt>
                <c:pt idx="611">
                  <c:v>4212</c:v>
                </c:pt>
                <c:pt idx="612">
                  <c:v>4217</c:v>
                </c:pt>
                <c:pt idx="613">
                  <c:v>4220</c:v>
                </c:pt>
                <c:pt idx="614">
                  <c:v>4219</c:v>
                </c:pt>
                <c:pt idx="615">
                  <c:v>4211</c:v>
                </c:pt>
                <c:pt idx="616">
                  <c:v>4211</c:v>
                </c:pt>
                <c:pt idx="617">
                  <c:v>4211</c:v>
                </c:pt>
                <c:pt idx="618">
                  <c:v>4208</c:v>
                </c:pt>
                <c:pt idx="619">
                  <c:v>4209</c:v>
                </c:pt>
                <c:pt idx="620">
                  <c:v>4205</c:v>
                </c:pt>
                <c:pt idx="621">
                  <c:v>4205</c:v>
                </c:pt>
                <c:pt idx="622">
                  <c:v>4208</c:v>
                </c:pt>
                <c:pt idx="623">
                  <c:v>4208</c:v>
                </c:pt>
                <c:pt idx="624">
                  <c:v>4209</c:v>
                </c:pt>
                <c:pt idx="625">
                  <c:v>4211</c:v>
                </c:pt>
                <c:pt idx="626">
                  <c:v>4207</c:v>
                </c:pt>
                <c:pt idx="627">
                  <c:v>4206</c:v>
                </c:pt>
                <c:pt idx="628">
                  <c:v>4206</c:v>
                </c:pt>
                <c:pt idx="629">
                  <c:v>4205</c:v>
                </c:pt>
                <c:pt idx="630">
                  <c:v>4205</c:v>
                </c:pt>
                <c:pt idx="631">
                  <c:v>4205</c:v>
                </c:pt>
                <c:pt idx="632">
                  <c:v>4206</c:v>
                </c:pt>
                <c:pt idx="633">
                  <c:v>4209</c:v>
                </c:pt>
                <c:pt idx="634">
                  <c:v>4209</c:v>
                </c:pt>
                <c:pt idx="635">
                  <c:v>4230</c:v>
                </c:pt>
                <c:pt idx="636">
                  <c:v>4230</c:v>
                </c:pt>
                <c:pt idx="637">
                  <c:v>4233</c:v>
                </c:pt>
                <c:pt idx="638">
                  <c:v>4238</c:v>
                </c:pt>
                <c:pt idx="639">
                  <c:v>4242</c:v>
                </c:pt>
                <c:pt idx="640">
                  <c:v>4299</c:v>
                </c:pt>
                <c:pt idx="641">
                  <c:v>4297</c:v>
                </c:pt>
                <c:pt idx="642">
                  <c:v>4308</c:v>
                </c:pt>
                <c:pt idx="643">
                  <c:v>4304</c:v>
                </c:pt>
                <c:pt idx="644">
                  <c:v>4298</c:v>
                </c:pt>
                <c:pt idx="645">
                  <c:v>4282</c:v>
                </c:pt>
                <c:pt idx="646">
                  <c:v>4280</c:v>
                </c:pt>
                <c:pt idx="647">
                  <c:v>4280</c:v>
                </c:pt>
                <c:pt idx="648">
                  <c:v>4283</c:v>
                </c:pt>
                <c:pt idx="649">
                  <c:v>4283</c:v>
                </c:pt>
                <c:pt idx="650">
                  <c:v>4285</c:v>
                </c:pt>
                <c:pt idx="651">
                  <c:v>4277</c:v>
                </c:pt>
                <c:pt idx="652">
                  <c:v>4275</c:v>
                </c:pt>
                <c:pt idx="653">
                  <c:v>4278</c:v>
                </c:pt>
                <c:pt idx="654">
                  <c:v>4277</c:v>
                </c:pt>
                <c:pt idx="655">
                  <c:v>4277</c:v>
                </c:pt>
                <c:pt idx="656">
                  <c:v>4272</c:v>
                </c:pt>
                <c:pt idx="657">
                  <c:v>4271</c:v>
                </c:pt>
                <c:pt idx="658">
                  <c:v>4260</c:v>
                </c:pt>
                <c:pt idx="659">
                  <c:v>4246</c:v>
                </c:pt>
                <c:pt idx="660">
                  <c:v>4246</c:v>
                </c:pt>
                <c:pt idx="661">
                  <c:v>4248</c:v>
                </c:pt>
                <c:pt idx="662">
                  <c:v>4248</c:v>
                </c:pt>
                <c:pt idx="663">
                  <c:v>4247</c:v>
                </c:pt>
                <c:pt idx="664">
                  <c:v>4253</c:v>
                </c:pt>
                <c:pt idx="665">
                  <c:v>4253</c:v>
                </c:pt>
                <c:pt idx="666">
                  <c:v>4256</c:v>
                </c:pt>
                <c:pt idx="667">
                  <c:v>4256</c:v>
                </c:pt>
                <c:pt idx="668">
                  <c:v>4255</c:v>
                </c:pt>
                <c:pt idx="669">
                  <c:v>4255</c:v>
                </c:pt>
                <c:pt idx="670">
                  <c:v>4255</c:v>
                </c:pt>
                <c:pt idx="671">
                  <c:v>4253</c:v>
                </c:pt>
                <c:pt idx="672">
                  <c:v>4249</c:v>
                </c:pt>
                <c:pt idx="673">
                  <c:v>4248</c:v>
                </c:pt>
                <c:pt idx="674">
                  <c:v>4240</c:v>
                </c:pt>
                <c:pt idx="675">
                  <c:v>4231</c:v>
                </c:pt>
                <c:pt idx="676">
                  <c:v>4229</c:v>
                </c:pt>
                <c:pt idx="677">
                  <c:v>4229</c:v>
                </c:pt>
                <c:pt idx="678">
                  <c:v>4216</c:v>
                </c:pt>
                <c:pt idx="679">
                  <c:v>4214</c:v>
                </c:pt>
                <c:pt idx="680">
                  <c:v>4213</c:v>
                </c:pt>
                <c:pt idx="681">
                  <c:v>4213</c:v>
                </c:pt>
                <c:pt idx="682">
                  <c:v>4215</c:v>
                </c:pt>
                <c:pt idx="683">
                  <c:v>4218</c:v>
                </c:pt>
                <c:pt idx="684">
                  <c:v>4218</c:v>
                </c:pt>
                <c:pt idx="685">
                  <c:v>4219</c:v>
                </c:pt>
                <c:pt idx="686">
                  <c:v>4221</c:v>
                </c:pt>
                <c:pt idx="687">
                  <c:v>4222</c:v>
                </c:pt>
                <c:pt idx="688">
                  <c:v>4226</c:v>
                </c:pt>
                <c:pt idx="689">
                  <c:v>4230</c:v>
                </c:pt>
                <c:pt idx="690">
                  <c:v>4233</c:v>
                </c:pt>
                <c:pt idx="691">
                  <c:v>4233</c:v>
                </c:pt>
                <c:pt idx="692">
                  <c:v>4232</c:v>
                </c:pt>
                <c:pt idx="693">
                  <c:v>4235</c:v>
                </c:pt>
                <c:pt idx="694">
                  <c:v>4235</c:v>
                </c:pt>
                <c:pt idx="695">
                  <c:v>4234</c:v>
                </c:pt>
                <c:pt idx="696">
                  <c:v>4238</c:v>
                </c:pt>
                <c:pt idx="697">
                  <c:v>4240</c:v>
                </c:pt>
                <c:pt idx="698">
                  <c:v>4240</c:v>
                </c:pt>
                <c:pt idx="699">
                  <c:v>4240</c:v>
                </c:pt>
                <c:pt idx="700">
                  <c:v>4249</c:v>
                </c:pt>
                <c:pt idx="701">
                  <c:v>4275</c:v>
                </c:pt>
                <c:pt idx="702">
                  <c:v>4283</c:v>
                </c:pt>
                <c:pt idx="703">
                  <c:v>4289</c:v>
                </c:pt>
                <c:pt idx="704">
                  <c:v>4316</c:v>
                </c:pt>
                <c:pt idx="705">
                  <c:v>4344</c:v>
                </c:pt>
                <c:pt idx="706">
                  <c:v>4349</c:v>
                </c:pt>
                <c:pt idx="707">
                  <c:v>4387</c:v>
                </c:pt>
                <c:pt idx="708">
                  <c:v>4417</c:v>
                </c:pt>
                <c:pt idx="709">
                  <c:v>4428</c:v>
                </c:pt>
                <c:pt idx="710">
                  <c:v>4428</c:v>
                </c:pt>
                <c:pt idx="711">
                  <c:v>4434</c:v>
                </c:pt>
                <c:pt idx="712">
                  <c:v>4437</c:v>
                </c:pt>
                <c:pt idx="713">
                  <c:v>4488</c:v>
                </c:pt>
                <c:pt idx="714">
                  <c:v>4492</c:v>
                </c:pt>
                <c:pt idx="715">
                  <c:v>4502</c:v>
                </c:pt>
                <c:pt idx="716">
                  <c:v>4507</c:v>
                </c:pt>
                <c:pt idx="717">
                  <c:v>4546</c:v>
                </c:pt>
                <c:pt idx="718">
                  <c:v>4575</c:v>
                </c:pt>
                <c:pt idx="719">
                  <c:v>4579</c:v>
                </c:pt>
                <c:pt idx="720">
                  <c:v>4574</c:v>
                </c:pt>
                <c:pt idx="721">
                  <c:v>4617</c:v>
                </c:pt>
                <c:pt idx="722">
                  <c:v>4649</c:v>
                </c:pt>
                <c:pt idx="723">
                  <c:v>4677</c:v>
                </c:pt>
                <c:pt idx="724">
                  <c:v>4735</c:v>
                </c:pt>
                <c:pt idx="725">
                  <c:v>4794</c:v>
                </c:pt>
                <c:pt idx="726">
                  <c:v>4810</c:v>
                </c:pt>
                <c:pt idx="727">
                  <c:v>4797</c:v>
                </c:pt>
                <c:pt idx="728">
                  <c:v>4861</c:v>
                </c:pt>
                <c:pt idx="729">
                  <c:v>4870</c:v>
                </c:pt>
                <c:pt idx="730">
                  <c:v>4871</c:v>
                </c:pt>
                <c:pt idx="731">
                  <c:v>4890</c:v>
                </c:pt>
                <c:pt idx="732">
                  <c:v>4997</c:v>
                </c:pt>
                <c:pt idx="733">
                  <c:v>4988</c:v>
                </c:pt>
                <c:pt idx="734">
                  <c:v>4989</c:v>
                </c:pt>
                <c:pt idx="735">
                  <c:v>5020</c:v>
                </c:pt>
                <c:pt idx="736">
                  <c:v>5019</c:v>
                </c:pt>
                <c:pt idx="737">
                  <c:v>5040</c:v>
                </c:pt>
                <c:pt idx="738">
                  <c:v>5060</c:v>
                </c:pt>
                <c:pt idx="739">
                  <c:v>5100</c:v>
                </c:pt>
                <c:pt idx="740">
                  <c:v>5113</c:v>
                </c:pt>
                <c:pt idx="741">
                  <c:v>5171</c:v>
                </c:pt>
                <c:pt idx="742">
                  <c:v>5196</c:v>
                </c:pt>
                <c:pt idx="743">
                  <c:v>5196</c:v>
                </c:pt>
                <c:pt idx="744">
                  <c:v>5162</c:v>
                </c:pt>
                <c:pt idx="745">
                  <c:v>5161</c:v>
                </c:pt>
                <c:pt idx="746">
                  <c:v>5179</c:v>
                </c:pt>
                <c:pt idx="747">
                  <c:v>5179</c:v>
                </c:pt>
                <c:pt idx="748">
                  <c:v>5182</c:v>
                </c:pt>
                <c:pt idx="749">
                  <c:v>5185</c:v>
                </c:pt>
                <c:pt idx="750">
                  <c:v>5186</c:v>
                </c:pt>
                <c:pt idx="751">
                  <c:v>5186</c:v>
                </c:pt>
                <c:pt idx="752">
                  <c:v>5386</c:v>
                </c:pt>
                <c:pt idx="753">
                  <c:v>5386</c:v>
                </c:pt>
                <c:pt idx="754">
                  <c:v>5455</c:v>
                </c:pt>
                <c:pt idx="755">
                  <c:v>5568</c:v>
                </c:pt>
                <c:pt idx="756">
                  <c:v>5582</c:v>
                </c:pt>
                <c:pt idx="757">
                  <c:v>5715</c:v>
                </c:pt>
                <c:pt idx="758">
                  <c:v>5711</c:v>
                </c:pt>
                <c:pt idx="759">
                  <c:v>5719</c:v>
                </c:pt>
                <c:pt idx="760">
                  <c:v>5702</c:v>
                </c:pt>
                <c:pt idx="761">
                  <c:v>5724</c:v>
                </c:pt>
                <c:pt idx="762">
                  <c:v>5722</c:v>
                </c:pt>
                <c:pt idx="763">
                  <c:v>5719</c:v>
                </c:pt>
                <c:pt idx="764">
                  <c:v>5709</c:v>
                </c:pt>
                <c:pt idx="765">
                  <c:v>5717</c:v>
                </c:pt>
                <c:pt idx="766">
                  <c:v>5667</c:v>
                </c:pt>
                <c:pt idx="767">
                  <c:v>5652</c:v>
                </c:pt>
                <c:pt idx="768">
                  <c:v>5649</c:v>
                </c:pt>
                <c:pt idx="769">
                  <c:v>5649</c:v>
                </c:pt>
                <c:pt idx="770">
                  <c:v>5611</c:v>
                </c:pt>
                <c:pt idx="771">
                  <c:v>5603</c:v>
                </c:pt>
                <c:pt idx="772">
                  <c:v>5589</c:v>
                </c:pt>
                <c:pt idx="773">
                  <c:v>5571</c:v>
                </c:pt>
                <c:pt idx="774">
                  <c:v>5573</c:v>
                </c:pt>
                <c:pt idx="775">
                  <c:v>5546</c:v>
                </c:pt>
                <c:pt idx="776">
                  <c:v>5545</c:v>
                </c:pt>
                <c:pt idx="777">
                  <c:v>5537</c:v>
                </c:pt>
                <c:pt idx="778">
                  <c:v>5532</c:v>
                </c:pt>
                <c:pt idx="779">
                  <c:v>5508</c:v>
                </c:pt>
                <c:pt idx="780">
                  <c:v>5443</c:v>
                </c:pt>
                <c:pt idx="781">
                  <c:v>5431</c:v>
                </c:pt>
                <c:pt idx="782">
                  <c:v>5348.97</c:v>
                </c:pt>
                <c:pt idx="783">
                  <c:v>5367.52</c:v>
                </c:pt>
                <c:pt idx="784">
                  <c:v>5370.69</c:v>
                </c:pt>
                <c:pt idx="785">
                  <c:v>5384.32</c:v>
                </c:pt>
                <c:pt idx="786">
                  <c:v>5371.17</c:v>
                </c:pt>
                <c:pt idx="787">
                  <c:v>5370.94</c:v>
                </c:pt>
                <c:pt idx="788">
                  <c:v>5336.88</c:v>
                </c:pt>
                <c:pt idx="789">
                  <c:v>5345.82</c:v>
                </c:pt>
                <c:pt idx="790">
                  <c:v>5346.15</c:v>
                </c:pt>
                <c:pt idx="791">
                  <c:v>5329.58</c:v>
                </c:pt>
                <c:pt idx="792">
                  <c:v>5328.84</c:v>
                </c:pt>
                <c:pt idx="793">
                  <c:v>5327.73</c:v>
                </c:pt>
                <c:pt idx="794">
                  <c:v>5319.24</c:v>
                </c:pt>
                <c:pt idx="795">
                  <c:v>5303.79</c:v>
                </c:pt>
                <c:pt idx="796">
                  <c:v>5245.88</c:v>
                </c:pt>
                <c:pt idx="797">
                  <c:v>5245.88</c:v>
                </c:pt>
                <c:pt idx="798">
                  <c:v>5240.6400000000003</c:v>
                </c:pt>
                <c:pt idx="799">
                  <c:v>5238.2700000000004</c:v>
                </c:pt>
                <c:pt idx="800">
                  <c:v>5239.79</c:v>
                </c:pt>
                <c:pt idx="801">
                  <c:v>5224.59</c:v>
                </c:pt>
                <c:pt idx="802">
                  <c:v>5216.21</c:v>
                </c:pt>
                <c:pt idx="803">
                  <c:v>5215.3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442383952"/>
        <c:axId val="442383392"/>
      </c:lineChart>
      <c:catAx>
        <c:axId val="44238227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low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zh-CN"/>
          </a:p>
        </c:txPr>
        <c:crossAx val="442382832"/>
        <c:crosses val="autoZero"/>
        <c:auto val="1"/>
        <c:lblAlgn val="ctr"/>
        <c:lblOffset val="100"/>
        <c:noMultiLvlLbl val="0"/>
      </c:catAx>
      <c:valAx>
        <c:axId val="442382832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zh-CN"/>
          </a:p>
        </c:txPr>
        <c:crossAx val="442382272"/>
        <c:crosses val="autoZero"/>
        <c:crossBetween val="between"/>
      </c:valAx>
      <c:valAx>
        <c:axId val="442383392"/>
        <c:scaling>
          <c:orientation val="minMax"/>
          <c:min val="3000"/>
        </c:scaling>
        <c:delete val="0"/>
        <c:axPos val="r"/>
        <c:numFmt formatCode="General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zh-CN"/>
          </a:p>
        </c:txPr>
        <c:crossAx val="442383952"/>
        <c:crosses val="max"/>
        <c:crossBetween val="between"/>
      </c:valAx>
      <c:catAx>
        <c:axId val="442383952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442383392"/>
        <c:crosses val="autoZero"/>
        <c:auto val="1"/>
        <c:lblAlgn val="ctr"/>
        <c:lblOffset val="100"/>
        <c:noMultiLvlLbl val="0"/>
      </c:catAx>
      <c:spPr>
        <a:noFill/>
        <a:ln>
          <a:noFill/>
        </a:ln>
        <a:effectLst/>
      </c:spPr>
    </c:plotArea>
    <c:legend>
      <c:legendPos val="t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zh-CN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zh-CN"/>
    </a:p>
  </c:txPr>
  <c:externalData r:id="rId4">
    <c:autoUpdate val="0"/>
  </c:externalData>
</c:chartSpace>
</file>

<file path=ppt/charts/chart2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areaChart>
        <c:grouping val="standard"/>
        <c:varyColors val="0"/>
        <c:ser>
          <c:idx val="1"/>
          <c:order val="1"/>
          <c:tx>
            <c:strRef>
              <c:f>Sheet1!$C$1</c:f>
              <c:strCache>
                <c:ptCount val="1"/>
                <c:pt idx="0">
                  <c:v>生活用纸喷浆工艺毛利（右）</c:v>
                </c:pt>
              </c:strCache>
            </c:strRef>
          </c:tx>
          <c:spPr>
            <a:solidFill>
              <a:schemeClr val="bg1">
                <a:lumMod val="65000"/>
              </a:schemeClr>
            </a:solidFill>
            <a:ln>
              <a:noFill/>
            </a:ln>
            <a:effectLst/>
          </c:spPr>
          <c:cat>
            <c:strRef>
              <c:f>Sheet1!$A$2:$A$818</c:f>
              <c:strCache>
                <c:ptCount val="817"/>
                <c:pt idx="0">
                  <c:v>2018-01-02</c:v>
                </c:pt>
                <c:pt idx="1">
                  <c:v>2018-01-03</c:v>
                </c:pt>
                <c:pt idx="2">
                  <c:v>2018-01-04</c:v>
                </c:pt>
                <c:pt idx="3">
                  <c:v>2018-01-05</c:v>
                </c:pt>
                <c:pt idx="4">
                  <c:v>2018-01-08</c:v>
                </c:pt>
                <c:pt idx="5">
                  <c:v>2018-01-09</c:v>
                </c:pt>
                <c:pt idx="6">
                  <c:v>2018-01-10</c:v>
                </c:pt>
                <c:pt idx="7">
                  <c:v>2018-01-11</c:v>
                </c:pt>
                <c:pt idx="8">
                  <c:v>2018-01-12</c:v>
                </c:pt>
                <c:pt idx="9">
                  <c:v>2018-01-15</c:v>
                </c:pt>
                <c:pt idx="10">
                  <c:v>2018-01-16</c:v>
                </c:pt>
                <c:pt idx="11">
                  <c:v>2018-01-17</c:v>
                </c:pt>
                <c:pt idx="12">
                  <c:v>2018-01-18</c:v>
                </c:pt>
                <c:pt idx="13">
                  <c:v>2018-01-19</c:v>
                </c:pt>
                <c:pt idx="14">
                  <c:v>2018-01-22</c:v>
                </c:pt>
                <c:pt idx="15">
                  <c:v>2018-01-23</c:v>
                </c:pt>
                <c:pt idx="16">
                  <c:v>2018-01-24</c:v>
                </c:pt>
                <c:pt idx="17">
                  <c:v>2018-01-25</c:v>
                </c:pt>
                <c:pt idx="18">
                  <c:v>2018-01-26</c:v>
                </c:pt>
                <c:pt idx="19">
                  <c:v>2018-01-29</c:v>
                </c:pt>
                <c:pt idx="20">
                  <c:v>2018-01-30</c:v>
                </c:pt>
                <c:pt idx="21">
                  <c:v>2018-01-31</c:v>
                </c:pt>
                <c:pt idx="22">
                  <c:v>2018-02-01</c:v>
                </c:pt>
                <c:pt idx="23">
                  <c:v>2018-02-02</c:v>
                </c:pt>
                <c:pt idx="24">
                  <c:v>2018-02-05</c:v>
                </c:pt>
                <c:pt idx="25">
                  <c:v>2018-02-06</c:v>
                </c:pt>
                <c:pt idx="26">
                  <c:v>2018-02-07</c:v>
                </c:pt>
                <c:pt idx="27">
                  <c:v>2018-02-08</c:v>
                </c:pt>
                <c:pt idx="28">
                  <c:v>2018-02-09</c:v>
                </c:pt>
                <c:pt idx="29">
                  <c:v>2018-02-12</c:v>
                </c:pt>
                <c:pt idx="30">
                  <c:v>2018-02-13</c:v>
                </c:pt>
                <c:pt idx="31">
                  <c:v>2018-02-14</c:v>
                </c:pt>
                <c:pt idx="32">
                  <c:v>2018-02-22</c:v>
                </c:pt>
                <c:pt idx="33">
                  <c:v>2018-02-23</c:v>
                </c:pt>
                <c:pt idx="34">
                  <c:v>2018-02-26</c:v>
                </c:pt>
                <c:pt idx="35">
                  <c:v>2018-02-27</c:v>
                </c:pt>
                <c:pt idx="36">
                  <c:v>2018-02-28</c:v>
                </c:pt>
                <c:pt idx="37">
                  <c:v>2018-03-01</c:v>
                </c:pt>
                <c:pt idx="38">
                  <c:v>2018-03-02</c:v>
                </c:pt>
                <c:pt idx="39">
                  <c:v>2018-03-05</c:v>
                </c:pt>
                <c:pt idx="40">
                  <c:v>2018-03-06</c:v>
                </c:pt>
                <c:pt idx="41">
                  <c:v>2018-03-07</c:v>
                </c:pt>
                <c:pt idx="42">
                  <c:v>2018-03-08</c:v>
                </c:pt>
                <c:pt idx="43">
                  <c:v>2018-03-09</c:v>
                </c:pt>
                <c:pt idx="44">
                  <c:v>2018-03-12</c:v>
                </c:pt>
                <c:pt idx="45">
                  <c:v>2018-03-13</c:v>
                </c:pt>
                <c:pt idx="46">
                  <c:v>2018-03-14</c:v>
                </c:pt>
                <c:pt idx="47">
                  <c:v>2018-03-15</c:v>
                </c:pt>
                <c:pt idx="48">
                  <c:v>2018-03-16</c:v>
                </c:pt>
                <c:pt idx="49">
                  <c:v>2018-03-19</c:v>
                </c:pt>
                <c:pt idx="50">
                  <c:v>2018-03-20</c:v>
                </c:pt>
                <c:pt idx="51">
                  <c:v>2018-03-21</c:v>
                </c:pt>
                <c:pt idx="52">
                  <c:v>2018-03-22</c:v>
                </c:pt>
                <c:pt idx="53">
                  <c:v>2018-03-23</c:v>
                </c:pt>
                <c:pt idx="54">
                  <c:v>2018-03-26</c:v>
                </c:pt>
                <c:pt idx="55">
                  <c:v>2018-03-27</c:v>
                </c:pt>
                <c:pt idx="56">
                  <c:v>2018-03-28</c:v>
                </c:pt>
                <c:pt idx="57">
                  <c:v>2018-03-29</c:v>
                </c:pt>
                <c:pt idx="58">
                  <c:v>2018-03-30</c:v>
                </c:pt>
                <c:pt idx="59">
                  <c:v>2018-04-02</c:v>
                </c:pt>
                <c:pt idx="60">
                  <c:v>2018-04-03</c:v>
                </c:pt>
                <c:pt idx="61">
                  <c:v>2018-04-04</c:v>
                </c:pt>
                <c:pt idx="62">
                  <c:v>2018-04-09</c:v>
                </c:pt>
                <c:pt idx="63">
                  <c:v>2018-04-10</c:v>
                </c:pt>
                <c:pt idx="64">
                  <c:v>2018-04-11</c:v>
                </c:pt>
                <c:pt idx="65">
                  <c:v>2018-04-12</c:v>
                </c:pt>
                <c:pt idx="66">
                  <c:v>2018-04-13</c:v>
                </c:pt>
                <c:pt idx="67">
                  <c:v>2018-04-16</c:v>
                </c:pt>
                <c:pt idx="68">
                  <c:v>2018-04-17</c:v>
                </c:pt>
                <c:pt idx="69">
                  <c:v>2018-04-18</c:v>
                </c:pt>
                <c:pt idx="70">
                  <c:v>2018-04-19</c:v>
                </c:pt>
                <c:pt idx="71">
                  <c:v>2018-04-20</c:v>
                </c:pt>
                <c:pt idx="72">
                  <c:v>2018-04-23</c:v>
                </c:pt>
                <c:pt idx="73">
                  <c:v>2018-04-24</c:v>
                </c:pt>
                <c:pt idx="74">
                  <c:v>2018-04-25</c:v>
                </c:pt>
                <c:pt idx="75">
                  <c:v>2018-04-26</c:v>
                </c:pt>
                <c:pt idx="76">
                  <c:v>2018-04-27</c:v>
                </c:pt>
                <c:pt idx="77">
                  <c:v>2018-05-02</c:v>
                </c:pt>
                <c:pt idx="78">
                  <c:v>2018-05-03</c:v>
                </c:pt>
                <c:pt idx="79">
                  <c:v>2018-05-04</c:v>
                </c:pt>
                <c:pt idx="80">
                  <c:v>2018-05-07</c:v>
                </c:pt>
                <c:pt idx="81">
                  <c:v>2018-05-08</c:v>
                </c:pt>
                <c:pt idx="82">
                  <c:v>2018-05-09</c:v>
                </c:pt>
                <c:pt idx="83">
                  <c:v>2018-05-10</c:v>
                </c:pt>
                <c:pt idx="84">
                  <c:v>2018-05-11</c:v>
                </c:pt>
                <c:pt idx="85">
                  <c:v>2018-05-14</c:v>
                </c:pt>
                <c:pt idx="86">
                  <c:v>2018-05-15</c:v>
                </c:pt>
                <c:pt idx="87">
                  <c:v>2018-05-16</c:v>
                </c:pt>
                <c:pt idx="88">
                  <c:v>2018-05-17</c:v>
                </c:pt>
                <c:pt idx="89">
                  <c:v>2018-05-18</c:v>
                </c:pt>
                <c:pt idx="90">
                  <c:v>2018-05-21</c:v>
                </c:pt>
                <c:pt idx="91">
                  <c:v>2018-05-22</c:v>
                </c:pt>
                <c:pt idx="92">
                  <c:v>2018-05-23</c:v>
                </c:pt>
                <c:pt idx="93">
                  <c:v>2018-05-24</c:v>
                </c:pt>
                <c:pt idx="94">
                  <c:v>2018-05-25</c:v>
                </c:pt>
                <c:pt idx="95">
                  <c:v>2018-05-28</c:v>
                </c:pt>
                <c:pt idx="96">
                  <c:v>2018-05-29</c:v>
                </c:pt>
                <c:pt idx="97">
                  <c:v>2018-05-30</c:v>
                </c:pt>
                <c:pt idx="98">
                  <c:v>2018-05-31</c:v>
                </c:pt>
                <c:pt idx="99">
                  <c:v>2018-06-01</c:v>
                </c:pt>
                <c:pt idx="100">
                  <c:v>2018-06-04</c:v>
                </c:pt>
                <c:pt idx="101">
                  <c:v>2018-06-05</c:v>
                </c:pt>
                <c:pt idx="102">
                  <c:v>2018-06-06</c:v>
                </c:pt>
                <c:pt idx="103">
                  <c:v>2018-06-07</c:v>
                </c:pt>
                <c:pt idx="104">
                  <c:v>2018-06-08</c:v>
                </c:pt>
                <c:pt idx="105">
                  <c:v>2018-06-11</c:v>
                </c:pt>
                <c:pt idx="106">
                  <c:v>2018-06-12</c:v>
                </c:pt>
                <c:pt idx="107">
                  <c:v>2018-06-13</c:v>
                </c:pt>
                <c:pt idx="108">
                  <c:v>2018-06-14</c:v>
                </c:pt>
                <c:pt idx="109">
                  <c:v>2018-06-15</c:v>
                </c:pt>
                <c:pt idx="110">
                  <c:v>2018-06-19</c:v>
                </c:pt>
                <c:pt idx="111">
                  <c:v>2018-06-20</c:v>
                </c:pt>
                <c:pt idx="112">
                  <c:v>2018-06-21</c:v>
                </c:pt>
                <c:pt idx="113">
                  <c:v>2018-06-22</c:v>
                </c:pt>
                <c:pt idx="114">
                  <c:v>2018-06-25</c:v>
                </c:pt>
                <c:pt idx="115">
                  <c:v>2018-06-26</c:v>
                </c:pt>
                <c:pt idx="116">
                  <c:v>2018-06-27</c:v>
                </c:pt>
                <c:pt idx="117">
                  <c:v>2018-06-28</c:v>
                </c:pt>
                <c:pt idx="118">
                  <c:v>2018-06-29</c:v>
                </c:pt>
                <c:pt idx="119">
                  <c:v>2018-07-02</c:v>
                </c:pt>
                <c:pt idx="120">
                  <c:v>2018-07-03</c:v>
                </c:pt>
                <c:pt idx="121">
                  <c:v>2018-07-04</c:v>
                </c:pt>
                <c:pt idx="122">
                  <c:v>2018-07-05</c:v>
                </c:pt>
                <c:pt idx="123">
                  <c:v>2018-07-06</c:v>
                </c:pt>
                <c:pt idx="124">
                  <c:v>2018-07-09</c:v>
                </c:pt>
                <c:pt idx="125">
                  <c:v>2018-07-10</c:v>
                </c:pt>
                <c:pt idx="126">
                  <c:v>2018-07-11</c:v>
                </c:pt>
                <c:pt idx="127">
                  <c:v>2018-07-12</c:v>
                </c:pt>
                <c:pt idx="128">
                  <c:v>2018-07-13</c:v>
                </c:pt>
                <c:pt idx="129">
                  <c:v>2018-07-16</c:v>
                </c:pt>
                <c:pt idx="130">
                  <c:v>2018-07-17</c:v>
                </c:pt>
                <c:pt idx="131">
                  <c:v>2018-07-18</c:v>
                </c:pt>
                <c:pt idx="132">
                  <c:v>2018-07-19</c:v>
                </c:pt>
                <c:pt idx="133">
                  <c:v>2018-07-20</c:v>
                </c:pt>
                <c:pt idx="134">
                  <c:v>2018-07-23</c:v>
                </c:pt>
                <c:pt idx="135">
                  <c:v>2018-07-24</c:v>
                </c:pt>
                <c:pt idx="136">
                  <c:v>2018-07-25</c:v>
                </c:pt>
                <c:pt idx="137">
                  <c:v>2018-07-26</c:v>
                </c:pt>
                <c:pt idx="138">
                  <c:v>2018-07-27</c:v>
                </c:pt>
                <c:pt idx="139">
                  <c:v>2018-07-30</c:v>
                </c:pt>
                <c:pt idx="140">
                  <c:v>2018-07-31</c:v>
                </c:pt>
                <c:pt idx="141">
                  <c:v>2018-08-01</c:v>
                </c:pt>
                <c:pt idx="142">
                  <c:v>2018-08-02</c:v>
                </c:pt>
                <c:pt idx="143">
                  <c:v>2018-08-03</c:v>
                </c:pt>
                <c:pt idx="144">
                  <c:v>2018-08-06</c:v>
                </c:pt>
                <c:pt idx="145">
                  <c:v>2018-08-07</c:v>
                </c:pt>
                <c:pt idx="146">
                  <c:v>2018-08-08</c:v>
                </c:pt>
                <c:pt idx="147">
                  <c:v>2018-08-09</c:v>
                </c:pt>
                <c:pt idx="148">
                  <c:v>2018-08-10</c:v>
                </c:pt>
                <c:pt idx="149">
                  <c:v>2018-08-13</c:v>
                </c:pt>
                <c:pt idx="150">
                  <c:v>2018-08-14</c:v>
                </c:pt>
                <c:pt idx="151">
                  <c:v>2018-08-15</c:v>
                </c:pt>
                <c:pt idx="152">
                  <c:v>2018-08-16</c:v>
                </c:pt>
                <c:pt idx="153">
                  <c:v>2018-08-17</c:v>
                </c:pt>
                <c:pt idx="154">
                  <c:v>2018-08-20</c:v>
                </c:pt>
                <c:pt idx="155">
                  <c:v>2018-08-21</c:v>
                </c:pt>
                <c:pt idx="156">
                  <c:v>2018-08-22</c:v>
                </c:pt>
                <c:pt idx="157">
                  <c:v>2018-08-23</c:v>
                </c:pt>
                <c:pt idx="158">
                  <c:v>2018-08-24</c:v>
                </c:pt>
                <c:pt idx="159">
                  <c:v>2018-08-27</c:v>
                </c:pt>
                <c:pt idx="160">
                  <c:v>2018-08-28</c:v>
                </c:pt>
                <c:pt idx="161">
                  <c:v>2018-08-29</c:v>
                </c:pt>
                <c:pt idx="162">
                  <c:v>2018-08-30</c:v>
                </c:pt>
                <c:pt idx="163">
                  <c:v>2018-08-31</c:v>
                </c:pt>
                <c:pt idx="164">
                  <c:v>2018-09-03</c:v>
                </c:pt>
                <c:pt idx="165">
                  <c:v>2018-09-04</c:v>
                </c:pt>
                <c:pt idx="166">
                  <c:v>2018-09-05</c:v>
                </c:pt>
                <c:pt idx="167">
                  <c:v>2018-09-06</c:v>
                </c:pt>
                <c:pt idx="168">
                  <c:v>2018-09-07</c:v>
                </c:pt>
                <c:pt idx="169">
                  <c:v>2018-09-10</c:v>
                </c:pt>
                <c:pt idx="170">
                  <c:v>2018-09-11</c:v>
                </c:pt>
                <c:pt idx="171">
                  <c:v>2018-09-12</c:v>
                </c:pt>
                <c:pt idx="172">
                  <c:v>2018-09-13</c:v>
                </c:pt>
                <c:pt idx="173">
                  <c:v>2018-09-14</c:v>
                </c:pt>
                <c:pt idx="174">
                  <c:v>2018-09-17</c:v>
                </c:pt>
                <c:pt idx="175">
                  <c:v>2018-09-18</c:v>
                </c:pt>
                <c:pt idx="176">
                  <c:v>2018-09-19</c:v>
                </c:pt>
                <c:pt idx="177">
                  <c:v>2018-09-20</c:v>
                </c:pt>
                <c:pt idx="178">
                  <c:v>2018-09-21</c:v>
                </c:pt>
                <c:pt idx="179">
                  <c:v>2018-09-25</c:v>
                </c:pt>
                <c:pt idx="180">
                  <c:v>2018-09-26</c:v>
                </c:pt>
                <c:pt idx="181">
                  <c:v>2018-09-27</c:v>
                </c:pt>
                <c:pt idx="182">
                  <c:v>2018-09-28</c:v>
                </c:pt>
                <c:pt idx="183">
                  <c:v>2018-10-08</c:v>
                </c:pt>
                <c:pt idx="184">
                  <c:v>2018-10-09</c:v>
                </c:pt>
                <c:pt idx="185">
                  <c:v>2018-10-10</c:v>
                </c:pt>
                <c:pt idx="186">
                  <c:v>2018-10-11</c:v>
                </c:pt>
                <c:pt idx="187">
                  <c:v>2018-10-12</c:v>
                </c:pt>
                <c:pt idx="188">
                  <c:v>2018-10-15</c:v>
                </c:pt>
                <c:pt idx="189">
                  <c:v>2018-10-16</c:v>
                </c:pt>
                <c:pt idx="190">
                  <c:v>2018-10-17</c:v>
                </c:pt>
                <c:pt idx="191">
                  <c:v>2018-10-18</c:v>
                </c:pt>
                <c:pt idx="192">
                  <c:v>2018-10-19</c:v>
                </c:pt>
                <c:pt idx="193">
                  <c:v>2018-10-22</c:v>
                </c:pt>
                <c:pt idx="194">
                  <c:v>2018-10-23</c:v>
                </c:pt>
                <c:pt idx="195">
                  <c:v>2018-10-24</c:v>
                </c:pt>
                <c:pt idx="196">
                  <c:v>2018-10-25</c:v>
                </c:pt>
                <c:pt idx="197">
                  <c:v>2018-10-26</c:v>
                </c:pt>
                <c:pt idx="198">
                  <c:v>2018-10-29</c:v>
                </c:pt>
                <c:pt idx="199">
                  <c:v>2018-10-30</c:v>
                </c:pt>
                <c:pt idx="200">
                  <c:v>2018-10-31</c:v>
                </c:pt>
                <c:pt idx="201">
                  <c:v>2018-11-01</c:v>
                </c:pt>
                <c:pt idx="202">
                  <c:v>2018-11-02</c:v>
                </c:pt>
                <c:pt idx="203">
                  <c:v>2018-11-05</c:v>
                </c:pt>
                <c:pt idx="204">
                  <c:v>2018-11-06</c:v>
                </c:pt>
                <c:pt idx="205">
                  <c:v>2018-11-07</c:v>
                </c:pt>
                <c:pt idx="206">
                  <c:v>2018-11-08</c:v>
                </c:pt>
                <c:pt idx="207">
                  <c:v>2018-11-09</c:v>
                </c:pt>
                <c:pt idx="208">
                  <c:v>2018-11-12</c:v>
                </c:pt>
                <c:pt idx="209">
                  <c:v>2018-11-13</c:v>
                </c:pt>
                <c:pt idx="210">
                  <c:v>2018-11-14</c:v>
                </c:pt>
                <c:pt idx="211">
                  <c:v>2018-11-15</c:v>
                </c:pt>
                <c:pt idx="212">
                  <c:v>2018-11-16</c:v>
                </c:pt>
                <c:pt idx="213">
                  <c:v>2018-11-19</c:v>
                </c:pt>
                <c:pt idx="214">
                  <c:v>2018-11-20</c:v>
                </c:pt>
                <c:pt idx="215">
                  <c:v>2018-11-21</c:v>
                </c:pt>
                <c:pt idx="216">
                  <c:v>2018-11-22</c:v>
                </c:pt>
                <c:pt idx="217">
                  <c:v>2018-11-23</c:v>
                </c:pt>
                <c:pt idx="218">
                  <c:v>2018-11-26</c:v>
                </c:pt>
                <c:pt idx="219">
                  <c:v>2018-11-27</c:v>
                </c:pt>
                <c:pt idx="220">
                  <c:v>2018-11-28</c:v>
                </c:pt>
                <c:pt idx="221">
                  <c:v>2018-11-29</c:v>
                </c:pt>
                <c:pt idx="222">
                  <c:v>2018-11-30</c:v>
                </c:pt>
                <c:pt idx="223">
                  <c:v>2018-12-03</c:v>
                </c:pt>
                <c:pt idx="224">
                  <c:v>2018-12-04</c:v>
                </c:pt>
                <c:pt idx="225">
                  <c:v>2018-12-05</c:v>
                </c:pt>
                <c:pt idx="226">
                  <c:v>2018-12-06</c:v>
                </c:pt>
                <c:pt idx="227">
                  <c:v>2018-12-07</c:v>
                </c:pt>
                <c:pt idx="228">
                  <c:v>2018-12-10</c:v>
                </c:pt>
                <c:pt idx="229">
                  <c:v>2018-12-11</c:v>
                </c:pt>
                <c:pt idx="230">
                  <c:v>2018-12-12</c:v>
                </c:pt>
                <c:pt idx="231">
                  <c:v>2018-12-13</c:v>
                </c:pt>
                <c:pt idx="232">
                  <c:v>2018-12-14</c:v>
                </c:pt>
                <c:pt idx="233">
                  <c:v>2018-12-17</c:v>
                </c:pt>
                <c:pt idx="234">
                  <c:v>2018-12-18</c:v>
                </c:pt>
                <c:pt idx="235">
                  <c:v>2018-12-19</c:v>
                </c:pt>
                <c:pt idx="236">
                  <c:v>2018-12-20</c:v>
                </c:pt>
                <c:pt idx="237">
                  <c:v>2018-12-21</c:v>
                </c:pt>
                <c:pt idx="238">
                  <c:v>2018-12-24</c:v>
                </c:pt>
                <c:pt idx="239">
                  <c:v>2018-12-25</c:v>
                </c:pt>
                <c:pt idx="240">
                  <c:v>2018-12-26</c:v>
                </c:pt>
                <c:pt idx="241">
                  <c:v>2018-12-27</c:v>
                </c:pt>
                <c:pt idx="242">
                  <c:v>2018-12-28</c:v>
                </c:pt>
                <c:pt idx="243">
                  <c:v>2019-01-02</c:v>
                </c:pt>
                <c:pt idx="244">
                  <c:v>2019-01-03</c:v>
                </c:pt>
                <c:pt idx="245">
                  <c:v>2019-01-04</c:v>
                </c:pt>
                <c:pt idx="246">
                  <c:v>2019-01-07</c:v>
                </c:pt>
                <c:pt idx="247">
                  <c:v>2019-01-08</c:v>
                </c:pt>
                <c:pt idx="248">
                  <c:v>2019-01-09</c:v>
                </c:pt>
                <c:pt idx="249">
                  <c:v>2019-01-10</c:v>
                </c:pt>
                <c:pt idx="250">
                  <c:v>2019-01-11</c:v>
                </c:pt>
                <c:pt idx="251">
                  <c:v>2019-01-14</c:v>
                </c:pt>
                <c:pt idx="252">
                  <c:v>2019-01-15</c:v>
                </c:pt>
                <c:pt idx="253">
                  <c:v>2019-01-16</c:v>
                </c:pt>
                <c:pt idx="254">
                  <c:v>2019-01-17</c:v>
                </c:pt>
                <c:pt idx="255">
                  <c:v>2019-01-18</c:v>
                </c:pt>
                <c:pt idx="256">
                  <c:v>2019-01-21</c:v>
                </c:pt>
                <c:pt idx="257">
                  <c:v>2019-01-22</c:v>
                </c:pt>
                <c:pt idx="258">
                  <c:v>2019-01-23</c:v>
                </c:pt>
                <c:pt idx="259">
                  <c:v>2019-01-24</c:v>
                </c:pt>
                <c:pt idx="260">
                  <c:v>2019-01-25</c:v>
                </c:pt>
                <c:pt idx="261">
                  <c:v>2019-01-28</c:v>
                </c:pt>
                <c:pt idx="262">
                  <c:v>2019-01-29</c:v>
                </c:pt>
                <c:pt idx="263">
                  <c:v>2019-01-30</c:v>
                </c:pt>
                <c:pt idx="264">
                  <c:v>2019-01-31</c:v>
                </c:pt>
                <c:pt idx="265">
                  <c:v>2019-02-01</c:v>
                </c:pt>
                <c:pt idx="266">
                  <c:v>2019-02-11</c:v>
                </c:pt>
                <c:pt idx="267">
                  <c:v>2019-02-12</c:v>
                </c:pt>
                <c:pt idx="268">
                  <c:v>2019-02-13</c:v>
                </c:pt>
                <c:pt idx="269">
                  <c:v>2019-02-14</c:v>
                </c:pt>
                <c:pt idx="270">
                  <c:v>2019-02-15</c:v>
                </c:pt>
                <c:pt idx="271">
                  <c:v>2019-02-18</c:v>
                </c:pt>
                <c:pt idx="272">
                  <c:v>2019-02-19</c:v>
                </c:pt>
                <c:pt idx="273">
                  <c:v>2019-02-20</c:v>
                </c:pt>
                <c:pt idx="274">
                  <c:v>2019-02-21</c:v>
                </c:pt>
                <c:pt idx="275">
                  <c:v>2019-02-22</c:v>
                </c:pt>
                <c:pt idx="276">
                  <c:v>2019-02-25</c:v>
                </c:pt>
                <c:pt idx="277">
                  <c:v>2019-02-26</c:v>
                </c:pt>
                <c:pt idx="278">
                  <c:v>2019-02-27</c:v>
                </c:pt>
                <c:pt idx="279">
                  <c:v>2019-02-28</c:v>
                </c:pt>
                <c:pt idx="280">
                  <c:v>2019-03-01</c:v>
                </c:pt>
                <c:pt idx="281">
                  <c:v>2019-03-04</c:v>
                </c:pt>
                <c:pt idx="282">
                  <c:v>2019-03-05</c:v>
                </c:pt>
                <c:pt idx="283">
                  <c:v>2019-03-06</c:v>
                </c:pt>
                <c:pt idx="284">
                  <c:v>2019-03-07</c:v>
                </c:pt>
                <c:pt idx="285">
                  <c:v>2019-03-08</c:v>
                </c:pt>
                <c:pt idx="286">
                  <c:v>2019-03-11</c:v>
                </c:pt>
                <c:pt idx="287">
                  <c:v>2019-03-12</c:v>
                </c:pt>
                <c:pt idx="288">
                  <c:v>2019-03-13</c:v>
                </c:pt>
                <c:pt idx="289">
                  <c:v>2019-03-14</c:v>
                </c:pt>
                <c:pt idx="290">
                  <c:v>2019-03-15</c:v>
                </c:pt>
                <c:pt idx="291">
                  <c:v>2019-03-18</c:v>
                </c:pt>
                <c:pt idx="292">
                  <c:v>2019-03-19</c:v>
                </c:pt>
                <c:pt idx="293">
                  <c:v>2019-03-20</c:v>
                </c:pt>
                <c:pt idx="294">
                  <c:v>2019-03-21</c:v>
                </c:pt>
                <c:pt idx="295">
                  <c:v>2019-03-22</c:v>
                </c:pt>
                <c:pt idx="296">
                  <c:v>2019-03-25</c:v>
                </c:pt>
                <c:pt idx="297">
                  <c:v>2019-03-26</c:v>
                </c:pt>
                <c:pt idx="298">
                  <c:v>2019-03-27</c:v>
                </c:pt>
                <c:pt idx="299">
                  <c:v>2019-03-28</c:v>
                </c:pt>
                <c:pt idx="300">
                  <c:v>2019-03-29</c:v>
                </c:pt>
                <c:pt idx="301">
                  <c:v>2019-04-01</c:v>
                </c:pt>
                <c:pt idx="302">
                  <c:v>2019-04-02</c:v>
                </c:pt>
                <c:pt idx="303">
                  <c:v>2019-04-03</c:v>
                </c:pt>
                <c:pt idx="304">
                  <c:v>2019-04-04</c:v>
                </c:pt>
                <c:pt idx="305">
                  <c:v>2019-04-08</c:v>
                </c:pt>
                <c:pt idx="306">
                  <c:v>2019-04-09</c:v>
                </c:pt>
                <c:pt idx="307">
                  <c:v>2019-04-10</c:v>
                </c:pt>
                <c:pt idx="308">
                  <c:v>2019-04-11</c:v>
                </c:pt>
                <c:pt idx="309">
                  <c:v>2019-04-12</c:v>
                </c:pt>
                <c:pt idx="310">
                  <c:v>2019-04-15</c:v>
                </c:pt>
                <c:pt idx="311">
                  <c:v>2019-04-16</c:v>
                </c:pt>
                <c:pt idx="312">
                  <c:v>2019-04-17</c:v>
                </c:pt>
                <c:pt idx="313">
                  <c:v>2019-04-18</c:v>
                </c:pt>
                <c:pt idx="314">
                  <c:v>2019-04-19</c:v>
                </c:pt>
                <c:pt idx="315">
                  <c:v>2019-04-22</c:v>
                </c:pt>
                <c:pt idx="316">
                  <c:v>2019-04-23</c:v>
                </c:pt>
                <c:pt idx="317">
                  <c:v>2019-04-24</c:v>
                </c:pt>
                <c:pt idx="318">
                  <c:v>2019-04-25</c:v>
                </c:pt>
                <c:pt idx="319">
                  <c:v>2019-04-26</c:v>
                </c:pt>
                <c:pt idx="320">
                  <c:v>2019-04-29</c:v>
                </c:pt>
                <c:pt idx="321">
                  <c:v>2019-04-30</c:v>
                </c:pt>
                <c:pt idx="322">
                  <c:v>2019-05-06</c:v>
                </c:pt>
                <c:pt idx="323">
                  <c:v>2019-05-07</c:v>
                </c:pt>
                <c:pt idx="324">
                  <c:v>2019-05-08</c:v>
                </c:pt>
                <c:pt idx="325">
                  <c:v>2019-05-09</c:v>
                </c:pt>
                <c:pt idx="326">
                  <c:v>2019-05-10</c:v>
                </c:pt>
                <c:pt idx="327">
                  <c:v>2019-05-13</c:v>
                </c:pt>
                <c:pt idx="328">
                  <c:v>2019-05-14</c:v>
                </c:pt>
                <c:pt idx="329">
                  <c:v>2019-05-15</c:v>
                </c:pt>
                <c:pt idx="330">
                  <c:v>2019-05-16</c:v>
                </c:pt>
                <c:pt idx="331">
                  <c:v>2019-05-17</c:v>
                </c:pt>
                <c:pt idx="332">
                  <c:v>2019-05-20</c:v>
                </c:pt>
                <c:pt idx="333">
                  <c:v>2019-05-21</c:v>
                </c:pt>
                <c:pt idx="334">
                  <c:v>2019-05-22</c:v>
                </c:pt>
                <c:pt idx="335">
                  <c:v>2019-05-23</c:v>
                </c:pt>
                <c:pt idx="336">
                  <c:v>2019-05-24</c:v>
                </c:pt>
                <c:pt idx="337">
                  <c:v>2019-05-27</c:v>
                </c:pt>
                <c:pt idx="338">
                  <c:v>2019-05-28</c:v>
                </c:pt>
                <c:pt idx="339">
                  <c:v>2019-05-29</c:v>
                </c:pt>
                <c:pt idx="340">
                  <c:v>2019-05-30</c:v>
                </c:pt>
                <c:pt idx="341">
                  <c:v>2019-05-31</c:v>
                </c:pt>
                <c:pt idx="342">
                  <c:v>2019-06-03</c:v>
                </c:pt>
                <c:pt idx="343">
                  <c:v>2019-06-04</c:v>
                </c:pt>
                <c:pt idx="344">
                  <c:v>2019-06-05</c:v>
                </c:pt>
                <c:pt idx="345">
                  <c:v>2019-06-06</c:v>
                </c:pt>
                <c:pt idx="346">
                  <c:v>2019-06-10</c:v>
                </c:pt>
                <c:pt idx="347">
                  <c:v>2019-06-11</c:v>
                </c:pt>
                <c:pt idx="348">
                  <c:v>2019-06-12</c:v>
                </c:pt>
                <c:pt idx="349">
                  <c:v>2019-06-13</c:v>
                </c:pt>
                <c:pt idx="350">
                  <c:v>2019-06-14</c:v>
                </c:pt>
                <c:pt idx="351">
                  <c:v>2019-06-17</c:v>
                </c:pt>
                <c:pt idx="352">
                  <c:v>2019-06-18</c:v>
                </c:pt>
                <c:pt idx="353">
                  <c:v>2019-06-19</c:v>
                </c:pt>
                <c:pt idx="354">
                  <c:v>2019-06-20</c:v>
                </c:pt>
                <c:pt idx="355">
                  <c:v>2019-06-21</c:v>
                </c:pt>
                <c:pt idx="356">
                  <c:v>2019-06-24</c:v>
                </c:pt>
                <c:pt idx="357">
                  <c:v>2019-06-25</c:v>
                </c:pt>
                <c:pt idx="358">
                  <c:v>2019-06-26</c:v>
                </c:pt>
                <c:pt idx="359">
                  <c:v>2019-06-27</c:v>
                </c:pt>
                <c:pt idx="360">
                  <c:v>2019-06-28</c:v>
                </c:pt>
                <c:pt idx="361">
                  <c:v>2019-07-01</c:v>
                </c:pt>
                <c:pt idx="362">
                  <c:v>2019-07-02</c:v>
                </c:pt>
                <c:pt idx="363">
                  <c:v>2019-07-03</c:v>
                </c:pt>
                <c:pt idx="364">
                  <c:v>2019-07-04</c:v>
                </c:pt>
                <c:pt idx="365">
                  <c:v>2019-07-05</c:v>
                </c:pt>
                <c:pt idx="366">
                  <c:v>2019-07-08</c:v>
                </c:pt>
                <c:pt idx="367">
                  <c:v>2019-07-09</c:v>
                </c:pt>
                <c:pt idx="368">
                  <c:v>2019-07-10</c:v>
                </c:pt>
                <c:pt idx="369">
                  <c:v>2019-07-11</c:v>
                </c:pt>
                <c:pt idx="370">
                  <c:v>2019-07-12</c:v>
                </c:pt>
                <c:pt idx="371">
                  <c:v>2019-07-15</c:v>
                </c:pt>
                <c:pt idx="372">
                  <c:v>2019-07-16</c:v>
                </c:pt>
                <c:pt idx="373">
                  <c:v>2019-07-17</c:v>
                </c:pt>
                <c:pt idx="374">
                  <c:v>2019-07-18</c:v>
                </c:pt>
                <c:pt idx="375">
                  <c:v>2019-07-19</c:v>
                </c:pt>
                <c:pt idx="376">
                  <c:v>2019-07-22</c:v>
                </c:pt>
                <c:pt idx="377">
                  <c:v>2019-07-23</c:v>
                </c:pt>
                <c:pt idx="378">
                  <c:v>2019-07-24</c:v>
                </c:pt>
                <c:pt idx="379">
                  <c:v>2019-07-25</c:v>
                </c:pt>
                <c:pt idx="380">
                  <c:v>2019-07-26</c:v>
                </c:pt>
                <c:pt idx="381">
                  <c:v>2019-07-29</c:v>
                </c:pt>
                <c:pt idx="382">
                  <c:v>2019-07-30</c:v>
                </c:pt>
                <c:pt idx="383">
                  <c:v>2019-07-31</c:v>
                </c:pt>
                <c:pt idx="384">
                  <c:v>2019-08-01</c:v>
                </c:pt>
                <c:pt idx="385">
                  <c:v>2019-08-02</c:v>
                </c:pt>
                <c:pt idx="386">
                  <c:v>2019-08-05</c:v>
                </c:pt>
                <c:pt idx="387">
                  <c:v>2019-08-06</c:v>
                </c:pt>
                <c:pt idx="388">
                  <c:v>2019-08-07</c:v>
                </c:pt>
                <c:pt idx="389">
                  <c:v>2019-08-08</c:v>
                </c:pt>
                <c:pt idx="390">
                  <c:v>2019-08-09</c:v>
                </c:pt>
                <c:pt idx="391">
                  <c:v>2019-08-12</c:v>
                </c:pt>
                <c:pt idx="392">
                  <c:v>2019-08-13</c:v>
                </c:pt>
                <c:pt idx="393">
                  <c:v>2019-08-14</c:v>
                </c:pt>
                <c:pt idx="394">
                  <c:v>2019-08-15</c:v>
                </c:pt>
                <c:pt idx="395">
                  <c:v>2019-08-16</c:v>
                </c:pt>
                <c:pt idx="396">
                  <c:v>2019-08-19</c:v>
                </c:pt>
                <c:pt idx="397">
                  <c:v>2019-08-20</c:v>
                </c:pt>
                <c:pt idx="398">
                  <c:v>2019-08-21</c:v>
                </c:pt>
                <c:pt idx="399">
                  <c:v>2019-08-22</c:v>
                </c:pt>
                <c:pt idx="400">
                  <c:v>2019-08-23</c:v>
                </c:pt>
                <c:pt idx="401">
                  <c:v>2019-08-26</c:v>
                </c:pt>
                <c:pt idx="402">
                  <c:v>2019-08-27</c:v>
                </c:pt>
                <c:pt idx="403">
                  <c:v>2019-08-28</c:v>
                </c:pt>
                <c:pt idx="404">
                  <c:v>2019-08-29</c:v>
                </c:pt>
                <c:pt idx="405">
                  <c:v>2019-08-30</c:v>
                </c:pt>
                <c:pt idx="406">
                  <c:v>2019-09-02</c:v>
                </c:pt>
                <c:pt idx="407">
                  <c:v>2019-09-03</c:v>
                </c:pt>
                <c:pt idx="408">
                  <c:v>2019-09-04</c:v>
                </c:pt>
                <c:pt idx="409">
                  <c:v>2019-09-05</c:v>
                </c:pt>
                <c:pt idx="410">
                  <c:v>2019-09-06</c:v>
                </c:pt>
                <c:pt idx="411">
                  <c:v>2019-09-09</c:v>
                </c:pt>
                <c:pt idx="412">
                  <c:v>2019-09-10</c:v>
                </c:pt>
                <c:pt idx="413">
                  <c:v>2019-09-11</c:v>
                </c:pt>
                <c:pt idx="414">
                  <c:v>2019-09-12</c:v>
                </c:pt>
                <c:pt idx="415">
                  <c:v>2019-09-16</c:v>
                </c:pt>
                <c:pt idx="416">
                  <c:v>2019-09-17</c:v>
                </c:pt>
                <c:pt idx="417">
                  <c:v>2019-09-18</c:v>
                </c:pt>
                <c:pt idx="418">
                  <c:v>2019-09-19</c:v>
                </c:pt>
                <c:pt idx="419">
                  <c:v>2019-09-20</c:v>
                </c:pt>
                <c:pt idx="420">
                  <c:v>2019-09-23</c:v>
                </c:pt>
                <c:pt idx="421">
                  <c:v>2019-09-24</c:v>
                </c:pt>
                <c:pt idx="422">
                  <c:v>2019-09-25</c:v>
                </c:pt>
                <c:pt idx="423">
                  <c:v>2019-09-26</c:v>
                </c:pt>
                <c:pt idx="424">
                  <c:v>2019-09-27</c:v>
                </c:pt>
                <c:pt idx="425">
                  <c:v>2019-09-30</c:v>
                </c:pt>
                <c:pt idx="426">
                  <c:v>2019-10-08</c:v>
                </c:pt>
                <c:pt idx="427">
                  <c:v>2019-10-09</c:v>
                </c:pt>
                <c:pt idx="428">
                  <c:v>2019-10-10</c:v>
                </c:pt>
                <c:pt idx="429">
                  <c:v>2019-10-11</c:v>
                </c:pt>
                <c:pt idx="430">
                  <c:v>2019-10-14</c:v>
                </c:pt>
                <c:pt idx="431">
                  <c:v>2019-10-15</c:v>
                </c:pt>
                <c:pt idx="432">
                  <c:v>2019-10-16</c:v>
                </c:pt>
                <c:pt idx="433">
                  <c:v>2019-10-17</c:v>
                </c:pt>
                <c:pt idx="434">
                  <c:v>2019-10-18</c:v>
                </c:pt>
                <c:pt idx="435">
                  <c:v>2019-10-21</c:v>
                </c:pt>
                <c:pt idx="436">
                  <c:v>2019-10-22</c:v>
                </c:pt>
                <c:pt idx="437">
                  <c:v>2019-10-23</c:v>
                </c:pt>
                <c:pt idx="438">
                  <c:v>2019-10-24</c:v>
                </c:pt>
                <c:pt idx="439">
                  <c:v>2019-10-25</c:v>
                </c:pt>
                <c:pt idx="440">
                  <c:v>2019-10-28</c:v>
                </c:pt>
                <c:pt idx="441">
                  <c:v>2019-10-29</c:v>
                </c:pt>
                <c:pt idx="442">
                  <c:v>2019-10-30</c:v>
                </c:pt>
                <c:pt idx="443">
                  <c:v>2019-10-31</c:v>
                </c:pt>
                <c:pt idx="444">
                  <c:v>2019-11-01</c:v>
                </c:pt>
                <c:pt idx="445">
                  <c:v>2019-11-04</c:v>
                </c:pt>
                <c:pt idx="446">
                  <c:v>2019-11-05</c:v>
                </c:pt>
                <c:pt idx="447">
                  <c:v>2019-11-06</c:v>
                </c:pt>
                <c:pt idx="448">
                  <c:v>2019-11-07</c:v>
                </c:pt>
                <c:pt idx="449">
                  <c:v>2019-11-08</c:v>
                </c:pt>
                <c:pt idx="450">
                  <c:v>2019-11-11</c:v>
                </c:pt>
                <c:pt idx="451">
                  <c:v>2019-11-12</c:v>
                </c:pt>
                <c:pt idx="452">
                  <c:v>2019-11-13</c:v>
                </c:pt>
                <c:pt idx="453">
                  <c:v>2019-11-14</c:v>
                </c:pt>
                <c:pt idx="454">
                  <c:v>2019-11-15</c:v>
                </c:pt>
                <c:pt idx="455">
                  <c:v>2019-11-18</c:v>
                </c:pt>
                <c:pt idx="456">
                  <c:v>2019-11-19</c:v>
                </c:pt>
                <c:pt idx="457">
                  <c:v>2019-11-20</c:v>
                </c:pt>
                <c:pt idx="458">
                  <c:v>2019-11-21</c:v>
                </c:pt>
                <c:pt idx="459">
                  <c:v>2019-11-22</c:v>
                </c:pt>
                <c:pt idx="460">
                  <c:v>2019-11-25</c:v>
                </c:pt>
                <c:pt idx="461">
                  <c:v>2019-11-26</c:v>
                </c:pt>
                <c:pt idx="462">
                  <c:v>2019-11-27</c:v>
                </c:pt>
                <c:pt idx="463">
                  <c:v>2019-11-28</c:v>
                </c:pt>
                <c:pt idx="464">
                  <c:v>2019-11-29</c:v>
                </c:pt>
                <c:pt idx="465">
                  <c:v>2019-12-02</c:v>
                </c:pt>
                <c:pt idx="466">
                  <c:v>2019-12-03</c:v>
                </c:pt>
                <c:pt idx="467">
                  <c:v>2019-12-04</c:v>
                </c:pt>
                <c:pt idx="468">
                  <c:v>2019-12-05</c:v>
                </c:pt>
                <c:pt idx="469">
                  <c:v>2019-12-06</c:v>
                </c:pt>
                <c:pt idx="470">
                  <c:v>2019-12-09</c:v>
                </c:pt>
                <c:pt idx="471">
                  <c:v>2019-12-10</c:v>
                </c:pt>
                <c:pt idx="472">
                  <c:v>2019-12-11</c:v>
                </c:pt>
                <c:pt idx="473">
                  <c:v>2019-12-12</c:v>
                </c:pt>
                <c:pt idx="474">
                  <c:v>2019-12-13</c:v>
                </c:pt>
                <c:pt idx="475">
                  <c:v>2019-12-16</c:v>
                </c:pt>
                <c:pt idx="476">
                  <c:v>2019-12-17</c:v>
                </c:pt>
                <c:pt idx="477">
                  <c:v>2019-12-18</c:v>
                </c:pt>
                <c:pt idx="478">
                  <c:v>2019-12-19</c:v>
                </c:pt>
                <c:pt idx="479">
                  <c:v>2019-12-20</c:v>
                </c:pt>
                <c:pt idx="480">
                  <c:v>2019-12-23</c:v>
                </c:pt>
                <c:pt idx="481">
                  <c:v>2019-12-24</c:v>
                </c:pt>
                <c:pt idx="482">
                  <c:v>2019-12-25</c:v>
                </c:pt>
                <c:pt idx="483">
                  <c:v>2019-12-26</c:v>
                </c:pt>
                <c:pt idx="484">
                  <c:v>2019-12-27</c:v>
                </c:pt>
                <c:pt idx="485">
                  <c:v>2019-12-30</c:v>
                </c:pt>
                <c:pt idx="486">
                  <c:v>2019-12-31</c:v>
                </c:pt>
                <c:pt idx="487">
                  <c:v>2020-01-02</c:v>
                </c:pt>
                <c:pt idx="488">
                  <c:v>2020-01-03</c:v>
                </c:pt>
                <c:pt idx="489">
                  <c:v>2020-01-06</c:v>
                </c:pt>
                <c:pt idx="490">
                  <c:v>2020-01-07</c:v>
                </c:pt>
                <c:pt idx="491">
                  <c:v>2020-01-08</c:v>
                </c:pt>
                <c:pt idx="492">
                  <c:v>2020-01-09</c:v>
                </c:pt>
                <c:pt idx="493">
                  <c:v>2020-01-10</c:v>
                </c:pt>
                <c:pt idx="494">
                  <c:v>2020-01-13</c:v>
                </c:pt>
                <c:pt idx="495">
                  <c:v>2020-01-14</c:v>
                </c:pt>
                <c:pt idx="496">
                  <c:v>2020-01-15</c:v>
                </c:pt>
                <c:pt idx="497">
                  <c:v>2020-01-16</c:v>
                </c:pt>
                <c:pt idx="498">
                  <c:v>2020-01-17</c:v>
                </c:pt>
                <c:pt idx="499">
                  <c:v>2020-01-20</c:v>
                </c:pt>
                <c:pt idx="500">
                  <c:v>2020-01-21</c:v>
                </c:pt>
                <c:pt idx="501">
                  <c:v>2020-01-22</c:v>
                </c:pt>
                <c:pt idx="502">
                  <c:v>2020-01-23</c:v>
                </c:pt>
                <c:pt idx="503">
                  <c:v>2020-02-03</c:v>
                </c:pt>
                <c:pt idx="504">
                  <c:v>2020-02-04</c:v>
                </c:pt>
                <c:pt idx="505">
                  <c:v>2020-02-05</c:v>
                </c:pt>
                <c:pt idx="506">
                  <c:v>2020-02-06</c:v>
                </c:pt>
                <c:pt idx="507">
                  <c:v>2020-02-07</c:v>
                </c:pt>
                <c:pt idx="508">
                  <c:v>2020-02-10</c:v>
                </c:pt>
                <c:pt idx="509">
                  <c:v>2020-02-11</c:v>
                </c:pt>
                <c:pt idx="510">
                  <c:v>2020-02-12</c:v>
                </c:pt>
                <c:pt idx="511">
                  <c:v>2020-02-13</c:v>
                </c:pt>
                <c:pt idx="512">
                  <c:v>2020-02-14</c:v>
                </c:pt>
                <c:pt idx="513">
                  <c:v>2020-02-17</c:v>
                </c:pt>
                <c:pt idx="514">
                  <c:v>2020-02-18</c:v>
                </c:pt>
                <c:pt idx="515">
                  <c:v>2020-02-19</c:v>
                </c:pt>
                <c:pt idx="516">
                  <c:v>2020-02-20</c:v>
                </c:pt>
                <c:pt idx="517">
                  <c:v>2020-02-21</c:v>
                </c:pt>
                <c:pt idx="518">
                  <c:v>2020-02-24</c:v>
                </c:pt>
                <c:pt idx="519">
                  <c:v>2020-02-25</c:v>
                </c:pt>
                <c:pt idx="520">
                  <c:v>2020-02-26</c:v>
                </c:pt>
                <c:pt idx="521">
                  <c:v>2020-02-27</c:v>
                </c:pt>
                <c:pt idx="522">
                  <c:v>2020-02-28</c:v>
                </c:pt>
                <c:pt idx="523">
                  <c:v>2020-03-02</c:v>
                </c:pt>
                <c:pt idx="524">
                  <c:v>2020-03-03</c:v>
                </c:pt>
                <c:pt idx="525">
                  <c:v>2020-03-04</c:v>
                </c:pt>
                <c:pt idx="526">
                  <c:v>2020-03-05</c:v>
                </c:pt>
                <c:pt idx="527">
                  <c:v>2020-03-06</c:v>
                </c:pt>
                <c:pt idx="528">
                  <c:v>2020-03-09</c:v>
                </c:pt>
                <c:pt idx="529">
                  <c:v>2020-03-10</c:v>
                </c:pt>
                <c:pt idx="530">
                  <c:v>2020-03-11</c:v>
                </c:pt>
                <c:pt idx="531">
                  <c:v>2020-03-12</c:v>
                </c:pt>
                <c:pt idx="532">
                  <c:v>2020-03-13</c:v>
                </c:pt>
                <c:pt idx="533">
                  <c:v>2020-03-16</c:v>
                </c:pt>
                <c:pt idx="534">
                  <c:v>2020-03-17</c:v>
                </c:pt>
                <c:pt idx="535">
                  <c:v>2020-03-18</c:v>
                </c:pt>
                <c:pt idx="536">
                  <c:v>2020-03-19</c:v>
                </c:pt>
                <c:pt idx="537">
                  <c:v>2020-03-20</c:v>
                </c:pt>
                <c:pt idx="538">
                  <c:v>2020-03-23</c:v>
                </c:pt>
                <c:pt idx="539">
                  <c:v>2020-03-24</c:v>
                </c:pt>
                <c:pt idx="540">
                  <c:v>2020-03-25</c:v>
                </c:pt>
                <c:pt idx="541">
                  <c:v>2020-03-26</c:v>
                </c:pt>
                <c:pt idx="542">
                  <c:v>2020-03-27</c:v>
                </c:pt>
                <c:pt idx="543">
                  <c:v>2020-03-30</c:v>
                </c:pt>
                <c:pt idx="544">
                  <c:v>2020-03-31</c:v>
                </c:pt>
                <c:pt idx="545">
                  <c:v>2020-04-01</c:v>
                </c:pt>
                <c:pt idx="546">
                  <c:v>2020-04-02</c:v>
                </c:pt>
                <c:pt idx="547">
                  <c:v>2020-04-03</c:v>
                </c:pt>
                <c:pt idx="548">
                  <c:v>2020-04-07</c:v>
                </c:pt>
                <c:pt idx="549">
                  <c:v>2020-04-08</c:v>
                </c:pt>
                <c:pt idx="550">
                  <c:v>2020-04-09</c:v>
                </c:pt>
                <c:pt idx="551">
                  <c:v>2020-04-10</c:v>
                </c:pt>
                <c:pt idx="552">
                  <c:v>2020-04-13</c:v>
                </c:pt>
                <c:pt idx="553">
                  <c:v>2020-04-14</c:v>
                </c:pt>
                <c:pt idx="554">
                  <c:v>2020-04-15</c:v>
                </c:pt>
                <c:pt idx="555">
                  <c:v>2020-04-16</c:v>
                </c:pt>
                <c:pt idx="556">
                  <c:v>2020-04-17</c:v>
                </c:pt>
                <c:pt idx="557">
                  <c:v>2020-04-20</c:v>
                </c:pt>
                <c:pt idx="558">
                  <c:v>2020-04-21</c:v>
                </c:pt>
                <c:pt idx="559">
                  <c:v>2020-04-22</c:v>
                </c:pt>
                <c:pt idx="560">
                  <c:v>2020-04-23</c:v>
                </c:pt>
                <c:pt idx="561">
                  <c:v>2020-04-24</c:v>
                </c:pt>
                <c:pt idx="562">
                  <c:v>2020-04-26</c:v>
                </c:pt>
                <c:pt idx="563">
                  <c:v>2020-04-27</c:v>
                </c:pt>
                <c:pt idx="564">
                  <c:v>2020-04-28</c:v>
                </c:pt>
                <c:pt idx="565">
                  <c:v>2020-04-29</c:v>
                </c:pt>
                <c:pt idx="566">
                  <c:v>2020-04-30</c:v>
                </c:pt>
                <c:pt idx="567">
                  <c:v>2020-05-06</c:v>
                </c:pt>
                <c:pt idx="568">
                  <c:v>2020-05-07</c:v>
                </c:pt>
                <c:pt idx="569">
                  <c:v>2020-05-08</c:v>
                </c:pt>
                <c:pt idx="570">
                  <c:v>2020-05-09</c:v>
                </c:pt>
                <c:pt idx="571">
                  <c:v>2020-05-11</c:v>
                </c:pt>
                <c:pt idx="572">
                  <c:v>2020-05-12</c:v>
                </c:pt>
                <c:pt idx="573">
                  <c:v>2020-05-13</c:v>
                </c:pt>
                <c:pt idx="574">
                  <c:v>2020-05-14</c:v>
                </c:pt>
                <c:pt idx="575">
                  <c:v>2020-05-15</c:v>
                </c:pt>
                <c:pt idx="576">
                  <c:v>2020-05-18</c:v>
                </c:pt>
                <c:pt idx="577">
                  <c:v>2020-05-19</c:v>
                </c:pt>
                <c:pt idx="578">
                  <c:v>2020-05-20</c:v>
                </c:pt>
                <c:pt idx="579">
                  <c:v>2020-05-21</c:v>
                </c:pt>
                <c:pt idx="580">
                  <c:v>2020-05-22</c:v>
                </c:pt>
                <c:pt idx="581">
                  <c:v>2020-05-25</c:v>
                </c:pt>
                <c:pt idx="582">
                  <c:v>2020-05-26</c:v>
                </c:pt>
                <c:pt idx="583">
                  <c:v>2020-05-27</c:v>
                </c:pt>
                <c:pt idx="584">
                  <c:v>2020-05-28</c:v>
                </c:pt>
                <c:pt idx="585">
                  <c:v>2020-05-29</c:v>
                </c:pt>
                <c:pt idx="586">
                  <c:v>2020-06-01</c:v>
                </c:pt>
                <c:pt idx="587">
                  <c:v>2020-06-02</c:v>
                </c:pt>
                <c:pt idx="588">
                  <c:v>2020-06-03</c:v>
                </c:pt>
                <c:pt idx="589">
                  <c:v>2020-06-04</c:v>
                </c:pt>
                <c:pt idx="590">
                  <c:v>2020-06-05</c:v>
                </c:pt>
                <c:pt idx="591">
                  <c:v>2020-06-08</c:v>
                </c:pt>
                <c:pt idx="592">
                  <c:v>2020-06-09</c:v>
                </c:pt>
                <c:pt idx="593">
                  <c:v>2020-06-10</c:v>
                </c:pt>
                <c:pt idx="594">
                  <c:v>2020-06-11</c:v>
                </c:pt>
                <c:pt idx="595">
                  <c:v>2020-06-12</c:v>
                </c:pt>
                <c:pt idx="596">
                  <c:v>2020-06-15</c:v>
                </c:pt>
                <c:pt idx="597">
                  <c:v>2020-06-16</c:v>
                </c:pt>
                <c:pt idx="598">
                  <c:v>2020-06-17</c:v>
                </c:pt>
                <c:pt idx="599">
                  <c:v>2020-06-18</c:v>
                </c:pt>
                <c:pt idx="600">
                  <c:v>2020-06-19</c:v>
                </c:pt>
                <c:pt idx="601">
                  <c:v>2020-06-22</c:v>
                </c:pt>
                <c:pt idx="602">
                  <c:v>2020-06-23</c:v>
                </c:pt>
                <c:pt idx="603">
                  <c:v>2020-06-24</c:v>
                </c:pt>
                <c:pt idx="604">
                  <c:v>2020-06-28</c:v>
                </c:pt>
                <c:pt idx="605">
                  <c:v>2020-06-29</c:v>
                </c:pt>
                <c:pt idx="606">
                  <c:v>2020-06-30</c:v>
                </c:pt>
                <c:pt idx="607">
                  <c:v>2020-07-01</c:v>
                </c:pt>
                <c:pt idx="608">
                  <c:v>2020-07-02</c:v>
                </c:pt>
                <c:pt idx="609">
                  <c:v>2020-07-03</c:v>
                </c:pt>
                <c:pt idx="610">
                  <c:v>2020-07-06</c:v>
                </c:pt>
                <c:pt idx="611">
                  <c:v>2020-07-07</c:v>
                </c:pt>
                <c:pt idx="612">
                  <c:v>2020-07-08</c:v>
                </c:pt>
                <c:pt idx="613">
                  <c:v>2020-07-09</c:v>
                </c:pt>
                <c:pt idx="614">
                  <c:v>2020-07-10</c:v>
                </c:pt>
                <c:pt idx="615">
                  <c:v>2020-07-13</c:v>
                </c:pt>
                <c:pt idx="616">
                  <c:v>2020-07-14</c:v>
                </c:pt>
                <c:pt idx="617">
                  <c:v>2020-07-15</c:v>
                </c:pt>
                <c:pt idx="618">
                  <c:v>2020-07-16</c:v>
                </c:pt>
                <c:pt idx="619">
                  <c:v>2020-07-17</c:v>
                </c:pt>
                <c:pt idx="620">
                  <c:v>2020-07-20</c:v>
                </c:pt>
                <c:pt idx="621">
                  <c:v>2020-07-21</c:v>
                </c:pt>
                <c:pt idx="622">
                  <c:v>2020-07-22</c:v>
                </c:pt>
                <c:pt idx="623">
                  <c:v>2020-07-23</c:v>
                </c:pt>
                <c:pt idx="624">
                  <c:v>2020-07-24</c:v>
                </c:pt>
                <c:pt idx="625">
                  <c:v>2020-07-27</c:v>
                </c:pt>
                <c:pt idx="626">
                  <c:v>2020-07-28</c:v>
                </c:pt>
                <c:pt idx="627">
                  <c:v>2020-07-29</c:v>
                </c:pt>
                <c:pt idx="628">
                  <c:v>2020-07-30</c:v>
                </c:pt>
                <c:pt idx="629">
                  <c:v>2020-07-31</c:v>
                </c:pt>
                <c:pt idx="630">
                  <c:v>2020-08-03</c:v>
                </c:pt>
                <c:pt idx="631">
                  <c:v>2020-08-04</c:v>
                </c:pt>
                <c:pt idx="632">
                  <c:v>2020-08-05</c:v>
                </c:pt>
                <c:pt idx="633">
                  <c:v>2020-08-06</c:v>
                </c:pt>
                <c:pt idx="634">
                  <c:v>2020-08-07</c:v>
                </c:pt>
                <c:pt idx="635">
                  <c:v>2020-08-10</c:v>
                </c:pt>
                <c:pt idx="636">
                  <c:v>2020-08-11</c:v>
                </c:pt>
                <c:pt idx="637">
                  <c:v>2020-08-12</c:v>
                </c:pt>
                <c:pt idx="638">
                  <c:v>2020-08-13</c:v>
                </c:pt>
                <c:pt idx="639">
                  <c:v>2020-08-14</c:v>
                </c:pt>
                <c:pt idx="640">
                  <c:v>2020-08-17</c:v>
                </c:pt>
                <c:pt idx="641">
                  <c:v>2020-08-18</c:v>
                </c:pt>
                <c:pt idx="642">
                  <c:v>2020-08-19</c:v>
                </c:pt>
                <c:pt idx="643">
                  <c:v>2020-08-20</c:v>
                </c:pt>
                <c:pt idx="644">
                  <c:v>2020-08-21</c:v>
                </c:pt>
                <c:pt idx="645">
                  <c:v>2020-08-24</c:v>
                </c:pt>
                <c:pt idx="646">
                  <c:v>2020-08-25</c:v>
                </c:pt>
                <c:pt idx="647">
                  <c:v>2020-08-26</c:v>
                </c:pt>
                <c:pt idx="648">
                  <c:v>2020-08-27</c:v>
                </c:pt>
                <c:pt idx="649">
                  <c:v>2020-08-28</c:v>
                </c:pt>
                <c:pt idx="650">
                  <c:v>2020-08-31</c:v>
                </c:pt>
                <c:pt idx="651">
                  <c:v>2020-09-01</c:v>
                </c:pt>
                <c:pt idx="652">
                  <c:v>2020-09-02</c:v>
                </c:pt>
                <c:pt idx="653">
                  <c:v>2020-09-03</c:v>
                </c:pt>
                <c:pt idx="654">
                  <c:v>2020-09-04</c:v>
                </c:pt>
                <c:pt idx="655">
                  <c:v>2020-09-07</c:v>
                </c:pt>
                <c:pt idx="656">
                  <c:v>2020-09-08</c:v>
                </c:pt>
                <c:pt idx="657">
                  <c:v>2020-09-09</c:v>
                </c:pt>
                <c:pt idx="658">
                  <c:v>2020-09-10</c:v>
                </c:pt>
                <c:pt idx="659">
                  <c:v>2020-09-11</c:v>
                </c:pt>
                <c:pt idx="660">
                  <c:v>2020-09-14</c:v>
                </c:pt>
                <c:pt idx="661">
                  <c:v>2020-09-15</c:v>
                </c:pt>
                <c:pt idx="662">
                  <c:v>2020-09-16</c:v>
                </c:pt>
                <c:pt idx="663">
                  <c:v>2020-09-17</c:v>
                </c:pt>
                <c:pt idx="664">
                  <c:v>2020-09-18</c:v>
                </c:pt>
                <c:pt idx="665">
                  <c:v>2020-09-21</c:v>
                </c:pt>
                <c:pt idx="666">
                  <c:v>2020-09-22</c:v>
                </c:pt>
                <c:pt idx="667">
                  <c:v>2020-09-23</c:v>
                </c:pt>
                <c:pt idx="668">
                  <c:v>2020-09-24</c:v>
                </c:pt>
                <c:pt idx="669">
                  <c:v>2020-09-25</c:v>
                </c:pt>
                <c:pt idx="670">
                  <c:v>2020-09-27</c:v>
                </c:pt>
                <c:pt idx="671">
                  <c:v>2020-09-28</c:v>
                </c:pt>
                <c:pt idx="672">
                  <c:v>2020-09-29</c:v>
                </c:pt>
                <c:pt idx="673">
                  <c:v>2020-09-30</c:v>
                </c:pt>
                <c:pt idx="674">
                  <c:v>2020-10-09</c:v>
                </c:pt>
                <c:pt idx="675">
                  <c:v>2020-10-10</c:v>
                </c:pt>
                <c:pt idx="676">
                  <c:v>2020-10-12</c:v>
                </c:pt>
                <c:pt idx="677">
                  <c:v>2020-10-13</c:v>
                </c:pt>
                <c:pt idx="678">
                  <c:v>2020-10-14</c:v>
                </c:pt>
                <c:pt idx="679">
                  <c:v>2020-10-15</c:v>
                </c:pt>
                <c:pt idx="680">
                  <c:v>2020-10-16</c:v>
                </c:pt>
                <c:pt idx="681">
                  <c:v>2020-10-19</c:v>
                </c:pt>
                <c:pt idx="682">
                  <c:v>2020-10-20</c:v>
                </c:pt>
                <c:pt idx="683">
                  <c:v>2020-10-21</c:v>
                </c:pt>
                <c:pt idx="684">
                  <c:v>2020-10-22</c:v>
                </c:pt>
                <c:pt idx="685">
                  <c:v>2020-10-23</c:v>
                </c:pt>
                <c:pt idx="686">
                  <c:v>2020-10-26</c:v>
                </c:pt>
                <c:pt idx="687">
                  <c:v>2020-10-27</c:v>
                </c:pt>
                <c:pt idx="688">
                  <c:v>2020-10-28</c:v>
                </c:pt>
                <c:pt idx="689">
                  <c:v>2020-10-29</c:v>
                </c:pt>
                <c:pt idx="690">
                  <c:v>2020-10-30</c:v>
                </c:pt>
                <c:pt idx="691">
                  <c:v>2020-11-02</c:v>
                </c:pt>
                <c:pt idx="692">
                  <c:v>2020-11-03</c:v>
                </c:pt>
                <c:pt idx="693">
                  <c:v>2020-11-04</c:v>
                </c:pt>
                <c:pt idx="694">
                  <c:v>2020-11-05</c:v>
                </c:pt>
                <c:pt idx="695">
                  <c:v>2020-11-06</c:v>
                </c:pt>
                <c:pt idx="696">
                  <c:v>2020-11-09</c:v>
                </c:pt>
                <c:pt idx="697">
                  <c:v>2020-11-10</c:v>
                </c:pt>
                <c:pt idx="698">
                  <c:v>2020-11-11</c:v>
                </c:pt>
                <c:pt idx="699">
                  <c:v>2020-11-12</c:v>
                </c:pt>
                <c:pt idx="700">
                  <c:v>2020-11-13</c:v>
                </c:pt>
                <c:pt idx="701">
                  <c:v>2020-11-16</c:v>
                </c:pt>
                <c:pt idx="702">
                  <c:v>2020-11-17</c:v>
                </c:pt>
                <c:pt idx="703">
                  <c:v>2020-11-18</c:v>
                </c:pt>
                <c:pt idx="704">
                  <c:v>2020-11-19</c:v>
                </c:pt>
                <c:pt idx="705">
                  <c:v>2020-11-20</c:v>
                </c:pt>
                <c:pt idx="706">
                  <c:v>2020-11-23</c:v>
                </c:pt>
                <c:pt idx="707">
                  <c:v>2020-11-24</c:v>
                </c:pt>
                <c:pt idx="708">
                  <c:v>2020-11-25</c:v>
                </c:pt>
                <c:pt idx="709">
                  <c:v>2020-11-26</c:v>
                </c:pt>
                <c:pt idx="710">
                  <c:v>2020-11-27</c:v>
                </c:pt>
                <c:pt idx="711">
                  <c:v>2020-11-30</c:v>
                </c:pt>
                <c:pt idx="712">
                  <c:v>2020-12-01</c:v>
                </c:pt>
                <c:pt idx="713">
                  <c:v>2020-12-02</c:v>
                </c:pt>
                <c:pt idx="714">
                  <c:v>2020-12-03</c:v>
                </c:pt>
                <c:pt idx="715">
                  <c:v>2020-12-04</c:v>
                </c:pt>
                <c:pt idx="716">
                  <c:v>2020-12-07</c:v>
                </c:pt>
                <c:pt idx="717">
                  <c:v>2020-12-08</c:v>
                </c:pt>
                <c:pt idx="718">
                  <c:v>2020-12-09</c:v>
                </c:pt>
                <c:pt idx="719">
                  <c:v>2020-12-10</c:v>
                </c:pt>
                <c:pt idx="720">
                  <c:v>2020-12-11</c:v>
                </c:pt>
                <c:pt idx="721">
                  <c:v>2020-12-14</c:v>
                </c:pt>
                <c:pt idx="722">
                  <c:v>2020-12-15</c:v>
                </c:pt>
                <c:pt idx="723">
                  <c:v>2020-12-16</c:v>
                </c:pt>
                <c:pt idx="724">
                  <c:v>2020-12-17</c:v>
                </c:pt>
                <c:pt idx="725">
                  <c:v>2020-12-18</c:v>
                </c:pt>
                <c:pt idx="726">
                  <c:v>2020-12-21</c:v>
                </c:pt>
                <c:pt idx="727">
                  <c:v>2020-12-22</c:v>
                </c:pt>
                <c:pt idx="728">
                  <c:v>2020-12-23</c:v>
                </c:pt>
                <c:pt idx="729">
                  <c:v>2020-12-24</c:v>
                </c:pt>
                <c:pt idx="730">
                  <c:v>2020-12-25</c:v>
                </c:pt>
                <c:pt idx="731">
                  <c:v>2020-12-28</c:v>
                </c:pt>
                <c:pt idx="732">
                  <c:v>2020-12-29</c:v>
                </c:pt>
                <c:pt idx="733">
                  <c:v>2020-12-30</c:v>
                </c:pt>
                <c:pt idx="734">
                  <c:v>2020-12-31</c:v>
                </c:pt>
                <c:pt idx="735">
                  <c:v>2021-01-04</c:v>
                </c:pt>
                <c:pt idx="736">
                  <c:v>2021-01-05</c:v>
                </c:pt>
                <c:pt idx="737">
                  <c:v>2021-01-06</c:v>
                </c:pt>
                <c:pt idx="738">
                  <c:v>2021-01-07</c:v>
                </c:pt>
                <c:pt idx="739">
                  <c:v>2021-01-08</c:v>
                </c:pt>
                <c:pt idx="740">
                  <c:v>2021-01-11</c:v>
                </c:pt>
                <c:pt idx="741">
                  <c:v>2021-01-12</c:v>
                </c:pt>
                <c:pt idx="742">
                  <c:v>2021-01-13</c:v>
                </c:pt>
                <c:pt idx="743">
                  <c:v>2021-01-14</c:v>
                </c:pt>
                <c:pt idx="744">
                  <c:v>2021-01-15</c:v>
                </c:pt>
                <c:pt idx="745">
                  <c:v>2021-01-18</c:v>
                </c:pt>
                <c:pt idx="746">
                  <c:v>2021-01-19</c:v>
                </c:pt>
                <c:pt idx="747">
                  <c:v>2021-01-20</c:v>
                </c:pt>
                <c:pt idx="748">
                  <c:v>2021-01-21</c:v>
                </c:pt>
                <c:pt idx="749">
                  <c:v>2021-01-22</c:v>
                </c:pt>
                <c:pt idx="750">
                  <c:v>2021-01-25</c:v>
                </c:pt>
                <c:pt idx="751">
                  <c:v>2021-01-26</c:v>
                </c:pt>
                <c:pt idx="752">
                  <c:v>2021-01-27</c:v>
                </c:pt>
                <c:pt idx="753">
                  <c:v>2021-01-28</c:v>
                </c:pt>
                <c:pt idx="754">
                  <c:v>2021-01-29</c:v>
                </c:pt>
                <c:pt idx="755">
                  <c:v>2021-02-01</c:v>
                </c:pt>
                <c:pt idx="756">
                  <c:v>2021-02-02</c:v>
                </c:pt>
                <c:pt idx="757">
                  <c:v>2021-02-03</c:v>
                </c:pt>
                <c:pt idx="758">
                  <c:v>2021-02-04</c:v>
                </c:pt>
                <c:pt idx="759">
                  <c:v>2021-02-05</c:v>
                </c:pt>
                <c:pt idx="760">
                  <c:v>2021-02-07</c:v>
                </c:pt>
                <c:pt idx="761">
                  <c:v>2021-02-08</c:v>
                </c:pt>
                <c:pt idx="762">
                  <c:v>2021-02-09</c:v>
                </c:pt>
                <c:pt idx="763">
                  <c:v>2021-02-10</c:v>
                </c:pt>
                <c:pt idx="764">
                  <c:v>2021-02-18</c:v>
                </c:pt>
                <c:pt idx="765">
                  <c:v>2021-02-19</c:v>
                </c:pt>
                <c:pt idx="766">
                  <c:v>2021-02-20</c:v>
                </c:pt>
                <c:pt idx="767">
                  <c:v>2021-02-22</c:v>
                </c:pt>
                <c:pt idx="768">
                  <c:v>2021-02-23</c:v>
                </c:pt>
                <c:pt idx="769">
                  <c:v>2021-02-24</c:v>
                </c:pt>
                <c:pt idx="770">
                  <c:v>2021-02-25</c:v>
                </c:pt>
                <c:pt idx="771">
                  <c:v>2021-02-26</c:v>
                </c:pt>
                <c:pt idx="772">
                  <c:v>2021-03-01</c:v>
                </c:pt>
                <c:pt idx="773">
                  <c:v>2021-03-02</c:v>
                </c:pt>
                <c:pt idx="774">
                  <c:v>2021-03-03</c:v>
                </c:pt>
                <c:pt idx="775">
                  <c:v>2021-03-04</c:v>
                </c:pt>
                <c:pt idx="776">
                  <c:v>2021-03-05</c:v>
                </c:pt>
                <c:pt idx="777">
                  <c:v>2021-03-08</c:v>
                </c:pt>
                <c:pt idx="778">
                  <c:v>2021-03-09</c:v>
                </c:pt>
                <c:pt idx="779">
                  <c:v>2021-03-10</c:v>
                </c:pt>
                <c:pt idx="780">
                  <c:v>2021-03-11</c:v>
                </c:pt>
                <c:pt idx="781">
                  <c:v>2021-03-12</c:v>
                </c:pt>
                <c:pt idx="782">
                  <c:v>2021-03-15</c:v>
                </c:pt>
                <c:pt idx="783">
                  <c:v>2021-03-16</c:v>
                </c:pt>
                <c:pt idx="784">
                  <c:v>2021-03-17</c:v>
                </c:pt>
                <c:pt idx="785">
                  <c:v>2021-03-18</c:v>
                </c:pt>
                <c:pt idx="786">
                  <c:v>2021-03-19</c:v>
                </c:pt>
                <c:pt idx="787">
                  <c:v>2021-03-22</c:v>
                </c:pt>
                <c:pt idx="788">
                  <c:v>2021-03-23</c:v>
                </c:pt>
                <c:pt idx="789">
                  <c:v>2021-03-24</c:v>
                </c:pt>
                <c:pt idx="790">
                  <c:v>2021-03-25</c:v>
                </c:pt>
                <c:pt idx="791">
                  <c:v>2021-03-26</c:v>
                </c:pt>
                <c:pt idx="792">
                  <c:v>2021-03-29</c:v>
                </c:pt>
                <c:pt idx="793">
                  <c:v>2021-03-30</c:v>
                </c:pt>
                <c:pt idx="794">
                  <c:v>2021-03-31</c:v>
                </c:pt>
                <c:pt idx="795">
                  <c:v>2021-04-01</c:v>
                </c:pt>
                <c:pt idx="796">
                  <c:v>2021-04-02</c:v>
                </c:pt>
                <c:pt idx="797">
                  <c:v>2021-04-06</c:v>
                </c:pt>
                <c:pt idx="798">
                  <c:v>2021-04-07</c:v>
                </c:pt>
                <c:pt idx="799">
                  <c:v>2021-04-08</c:v>
                </c:pt>
                <c:pt idx="800">
                  <c:v>2021-04-09</c:v>
                </c:pt>
                <c:pt idx="801">
                  <c:v>2021-04-12</c:v>
                </c:pt>
                <c:pt idx="802">
                  <c:v>2021-04-13</c:v>
                </c:pt>
                <c:pt idx="803">
                  <c:v>2021-04-14</c:v>
                </c:pt>
                <c:pt idx="804">
                  <c:v>2021-04-15</c:v>
                </c:pt>
                <c:pt idx="805">
                  <c:v>2021-04-16</c:v>
                </c:pt>
                <c:pt idx="806">
                  <c:v>2021-04-19</c:v>
                </c:pt>
                <c:pt idx="807">
                  <c:v>2021-04-20</c:v>
                </c:pt>
                <c:pt idx="808">
                  <c:v>2021-04-21</c:v>
                </c:pt>
                <c:pt idx="809">
                  <c:v>2021-04-22</c:v>
                </c:pt>
                <c:pt idx="810">
                  <c:v>2021-04-23</c:v>
                </c:pt>
                <c:pt idx="811">
                  <c:v>2021-04-25</c:v>
                </c:pt>
                <c:pt idx="812">
                  <c:v>2021-04-26</c:v>
                </c:pt>
                <c:pt idx="813">
                  <c:v>2021-04-27</c:v>
                </c:pt>
                <c:pt idx="814">
                  <c:v>2021-04-28</c:v>
                </c:pt>
                <c:pt idx="815">
                  <c:v>2021-04-29</c:v>
                </c:pt>
                <c:pt idx="816">
                  <c:v>2021-04-30</c:v>
                </c:pt>
              </c:strCache>
            </c:strRef>
          </c:cat>
          <c:val>
            <c:numRef>
              <c:f>Sheet1!$C$2:$C$818</c:f>
              <c:numCache>
                <c:formatCode>General</c:formatCode>
                <c:ptCount val="817"/>
                <c:pt idx="0">
                  <c:v>1444.9</c:v>
                </c:pt>
                <c:pt idx="1">
                  <c:v>1347.4</c:v>
                </c:pt>
                <c:pt idx="2">
                  <c:v>1363.9</c:v>
                </c:pt>
                <c:pt idx="3">
                  <c:v>1363.9</c:v>
                </c:pt>
                <c:pt idx="4">
                  <c:v>1324.9</c:v>
                </c:pt>
                <c:pt idx="5">
                  <c:v>1324.9</c:v>
                </c:pt>
                <c:pt idx="6">
                  <c:v>1313.1</c:v>
                </c:pt>
                <c:pt idx="7">
                  <c:v>1314.75</c:v>
                </c:pt>
                <c:pt idx="8">
                  <c:v>1314.75</c:v>
                </c:pt>
                <c:pt idx="9">
                  <c:v>1314.75</c:v>
                </c:pt>
                <c:pt idx="10">
                  <c:v>1295.25</c:v>
                </c:pt>
                <c:pt idx="11">
                  <c:v>1284.8499999999999</c:v>
                </c:pt>
                <c:pt idx="12">
                  <c:v>1310.1500000000001</c:v>
                </c:pt>
                <c:pt idx="13">
                  <c:v>1325.55</c:v>
                </c:pt>
                <c:pt idx="14">
                  <c:v>1344.25</c:v>
                </c:pt>
                <c:pt idx="15">
                  <c:v>1354.7</c:v>
                </c:pt>
                <c:pt idx="16">
                  <c:v>1363.5</c:v>
                </c:pt>
                <c:pt idx="17">
                  <c:v>1355</c:v>
                </c:pt>
                <c:pt idx="18">
                  <c:v>1355</c:v>
                </c:pt>
                <c:pt idx="19">
                  <c:v>1354.75</c:v>
                </c:pt>
                <c:pt idx="20">
                  <c:v>1354.75</c:v>
                </c:pt>
                <c:pt idx="21">
                  <c:v>1361.9</c:v>
                </c:pt>
                <c:pt idx="22">
                  <c:v>1365.2</c:v>
                </c:pt>
                <c:pt idx="23">
                  <c:v>1335.95</c:v>
                </c:pt>
                <c:pt idx="24">
                  <c:v>1335.95</c:v>
                </c:pt>
                <c:pt idx="25">
                  <c:v>1345.3</c:v>
                </c:pt>
                <c:pt idx="26">
                  <c:v>1346.95</c:v>
                </c:pt>
                <c:pt idx="27">
                  <c:v>1378.3</c:v>
                </c:pt>
                <c:pt idx="28">
                  <c:v>1401.4</c:v>
                </c:pt>
                <c:pt idx="29">
                  <c:v>1401.4</c:v>
                </c:pt>
                <c:pt idx="30">
                  <c:v>1401.4</c:v>
                </c:pt>
                <c:pt idx="31">
                  <c:v>1401.4</c:v>
                </c:pt>
                <c:pt idx="32">
                  <c:v>1401.4</c:v>
                </c:pt>
                <c:pt idx="33">
                  <c:v>1401.4</c:v>
                </c:pt>
                <c:pt idx="34">
                  <c:v>1401.4</c:v>
                </c:pt>
                <c:pt idx="35">
                  <c:v>1409.65</c:v>
                </c:pt>
                <c:pt idx="36">
                  <c:v>1438.25</c:v>
                </c:pt>
                <c:pt idx="37">
                  <c:v>1438.25</c:v>
                </c:pt>
                <c:pt idx="38">
                  <c:v>1409.85</c:v>
                </c:pt>
                <c:pt idx="39">
                  <c:v>1413.7</c:v>
                </c:pt>
                <c:pt idx="40">
                  <c:v>1424.15</c:v>
                </c:pt>
                <c:pt idx="41">
                  <c:v>1424.15</c:v>
                </c:pt>
                <c:pt idx="42">
                  <c:v>1426.65</c:v>
                </c:pt>
                <c:pt idx="43">
                  <c:v>1426.65</c:v>
                </c:pt>
                <c:pt idx="44">
                  <c:v>1448.2</c:v>
                </c:pt>
                <c:pt idx="45">
                  <c:v>1449.85</c:v>
                </c:pt>
                <c:pt idx="46">
                  <c:v>1447.54</c:v>
                </c:pt>
                <c:pt idx="47">
                  <c:v>1470.09</c:v>
                </c:pt>
                <c:pt idx="48">
                  <c:v>1475.04</c:v>
                </c:pt>
                <c:pt idx="49">
                  <c:v>1459.64</c:v>
                </c:pt>
                <c:pt idx="50">
                  <c:v>1413.44</c:v>
                </c:pt>
                <c:pt idx="51">
                  <c:v>1413.44</c:v>
                </c:pt>
                <c:pt idx="52">
                  <c:v>1422.05</c:v>
                </c:pt>
                <c:pt idx="53">
                  <c:v>1422.05</c:v>
                </c:pt>
                <c:pt idx="54">
                  <c:v>1441.55</c:v>
                </c:pt>
                <c:pt idx="55">
                  <c:v>1439.9</c:v>
                </c:pt>
                <c:pt idx="56">
                  <c:v>1478.9</c:v>
                </c:pt>
                <c:pt idx="57">
                  <c:v>1477.36</c:v>
                </c:pt>
                <c:pt idx="58">
                  <c:v>1475.05</c:v>
                </c:pt>
                <c:pt idx="59">
                  <c:v>1475.05</c:v>
                </c:pt>
                <c:pt idx="60">
                  <c:v>1471.75</c:v>
                </c:pt>
                <c:pt idx="61">
                  <c:v>1492.6</c:v>
                </c:pt>
                <c:pt idx="62">
                  <c:v>1400.5</c:v>
                </c:pt>
                <c:pt idx="63">
                  <c:v>1383.45</c:v>
                </c:pt>
                <c:pt idx="64">
                  <c:v>1311.75</c:v>
                </c:pt>
                <c:pt idx="65">
                  <c:v>1304.5999999999999</c:v>
                </c:pt>
                <c:pt idx="66">
                  <c:v>1304.5999999999999</c:v>
                </c:pt>
                <c:pt idx="67">
                  <c:v>1304.5999999999999</c:v>
                </c:pt>
                <c:pt idx="68">
                  <c:v>1304.05</c:v>
                </c:pt>
                <c:pt idx="69">
                  <c:v>1291.4000000000001</c:v>
                </c:pt>
                <c:pt idx="70">
                  <c:v>1274.3499999999999</c:v>
                </c:pt>
                <c:pt idx="71">
                  <c:v>1274.3499999999999</c:v>
                </c:pt>
                <c:pt idx="72">
                  <c:v>1274.3499999999999</c:v>
                </c:pt>
                <c:pt idx="73">
                  <c:v>1276</c:v>
                </c:pt>
                <c:pt idx="74">
                  <c:v>1286.45</c:v>
                </c:pt>
                <c:pt idx="75">
                  <c:v>1287.55</c:v>
                </c:pt>
                <c:pt idx="76">
                  <c:v>1268.05</c:v>
                </c:pt>
                <c:pt idx="77">
                  <c:v>1189.6300000000001</c:v>
                </c:pt>
                <c:pt idx="78">
                  <c:v>1211.6300000000001</c:v>
                </c:pt>
                <c:pt idx="79">
                  <c:v>1213.28</c:v>
                </c:pt>
                <c:pt idx="80">
                  <c:v>1213.28</c:v>
                </c:pt>
                <c:pt idx="81">
                  <c:v>1213.28</c:v>
                </c:pt>
                <c:pt idx="82">
                  <c:v>1225.93</c:v>
                </c:pt>
                <c:pt idx="83">
                  <c:v>1244.6300000000001</c:v>
                </c:pt>
                <c:pt idx="84">
                  <c:v>1244.6300000000001</c:v>
                </c:pt>
                <c:pt idx="85">
                  <c:v>1210.48</c:v>
                </c:pt>
                <c:pt idx="86">
                  <c:v>1213.78</c:v>
                </c:pt>
                <c:pt idx="87">
                  <c:v>1213.78</c:v>
                </c:pt>
                <c:pt idx="88">
                  <c:v>1232.48</c:v>
                </c:pt>
                <c:pt idx="89">
                  <c:v>1233.47</c:v>
                </c:pt>
                <c:pt idx="90">
                  <c:v>1235.1199999999999</c:v>
                </c:pt>
                <c:pt idx="91">
                  <c:v>1244.47</c:v>
                </c:pt>
                <c:pt idx="92">
                  <c:v>1270.8699999999999</c:v>
                </c:pt>
                <c:pt idx="93">
                  <c:v>1270.8699999999999</c:v>
                </c:pt>
                <c:pt idx="94">
                  <c:v>1270.8699999999999</c:v>
                </c:pt>
                <c:pt idx="95">
                  <c:v>1270.8699999999999</c:v>
                </c:pt>
                <c:pt idx="96">
                  <c:v>1272.52</c:v>
                </c:pt>
                <c:pt idx="97">
                  <c:v>1229.45</c:v>
                </c:pt>
                <c:pt idx="98">
                  <c:v>1217.9000000000001</c:v>
                </c:pt>
                <c:pt idx="99">
                  <c:v>1150.23</c:v>
                </c:pt>
                <c:pt idx="100">
                  <c:v>1150.23</c:v>
                </c:pt>
                <c:pt idx="101">
                  <c:v>1150.23</c:v>
                </c:pt>
                <c:pt idx="102">
                  <c:v>1119.3499999999999</c:v>
                </c:pt>
                <c:pt idx="103">
                  <c:v>1121.33</c:v>
                </c:pt>
                <c:pt idx="104">
                  <c:v>1121.33</c:v>
                </c:pt>
                <c:pt idx="105">
                  <c:v>1127.82</c:v>
                </c:pt>
                <c:pt idx="106">
                  <c:v>1111.79</c:v>
                </c:pt>
                <c:pt idx="107">
                  <c:v>1126.8399999999999</c:v>
                </c:pt>
                <c:pt idx="108">
                  <c:v>1140.48</c:v>
                </c:pt>
                <c:pt idx="109">
                  <c:v>1130.82</c:v>
                </c:pt>
                <c:pt idx="110">
                  <c:v>1130.82</c:v>
                </c:pt>
                <c:pt idx="111">
                  <c:v>1100.95</c:v>
                </c:pt>
                <c:pt idx="112">
                  <c:v>1103.26</c:v>
                </c:pt>
                <c:pt idx="113">
                  <c:v>1104.25</c:v>
                </c:pt>
                <c:pt idx="114">
                  <c:v>1104.25</c:v>
                </c:pt>
                <c:pt idx="115">
                  <c:v>1109.2</c:v>
                </c:pt>
                <c:pt idx="116">
                  <c:v>1110.8499999999999</c:v>
                </c:pt>
                <c:pt idx="117">
                  <c:v>1119.6500000000001</c:v>
                </c:pt>
                <c:pt idx="118">
                  <c:v>1119.6500000000001</c:v>
                </c:pt>
                <c:pt idx="119">
                  <c:v>1121.3</c:v>
                </c:pt>
                <c:pt idx="120">
                  <c:v>1126.9100000000001</c:v>
                </c:pt>
                <c:pt idx="121">
                  <c:v>1113.52</c:v>
                </c:pt>
                <c:pt idx="122">
                  <c:v>1132.77</c:v>
                </c:pt>
                <c:pt idx="123">
                  <c:v>1136.07</c:v>
                </c:pt>
                <c:pt idx="124">
                  <c:v>1132.22</c:v>
                </c:pt>
                <c:pt idx="125">
                  <c:v>1130.02</c:v>
                </c:pt>
                <c:pt idx="126">
                  <c:v>1121.22</c:v>
                </c:pt>
                <c:pt idx="127">
                  <c:v>1111.8699999999999</c:v>
                </c:pt>
                <c:pt idx="128">
                  <c:v>1111.8699999999999</c:v>
                </c:pt>
                <c:pt idx="129">
                  <c:v>1092.07</c:v>
                </c:pt>
                <c:pt idx="130">
                  <c:v>1066.22</c:v>
                </c:pt>
                <c:pt idx="131">
                  <c:v>1053.02</c:v>
                </c:pt>
                <c:pt idx="132">
                  <c:v>1019.47</c:v>
                </c:pt>
                <c:pt idx="133">
                  <c:v>1010.67</c:v>
                </c:pt>
                <c:pt idx="134">
                  <c:v>1010.67</c:v>
                </c:pt>
                <c:pt idx="135">
                  <c:v>1007.37</c:v>
                </c:pt>
                <c:pt idx="136">
                  <c:v>990.32</c:v>
                </c:pt>
                <c:pt idx="137">
                  <c:v>982.62</c:v>
                </c:pt>
                <c:pt idx="138">
                  <c:v>982.62</c:v>
                </c:pt>
                <c:pt idx="139">
                  <c:v>998.1</c:v>
                </c:pt>
                <c:pt idx="140">
                  <c:v>975</c:v>
                </c:pt>
                <c:pt idx="141">
                  <c:v>992.68</c:v>
                </c:pt>
                <c:pt idx="142">
                  <c:v>950.33</c:v>
                </c:pt>
                <c:pt idx="143">
                  <c:v>944.83</c:v>
                </c:pt>
                <c:pt idx="144">
                  <c:v>918.98</c:v>
                </c:pt>
                <c:pt idx="145">
                  <c:v>866.18</c:v>
                </c:pt>
                <c:pt idx="146">
                  <c:v>858.48</c:v>
                </c:pt>
                <c:pt idx="147">
                  <c:v>843.08</c:v>
                </c:pt>
                <c:pt idx="148">
                  <c:v>897.23</c:v>
                </c:pt>
                <c:pt idx="149">
                  <c:v>897.23</c:v>
                </c:pt>
                <c:pt idx="150">
                  <c:v>841.68</c:v>
                </c:pt>
                <c:pt idx="151">
                  <c:v>825.73</c:v>
                </c:pt>
                <c:pt idx="152">
                  <c:v>759.18</c:v>
                </c:pt>
                <c:pt idx="153">
                  <c:v>759.18</c:v>
                </c:pt>
                <c:pt idx="154">
                  <c:v>739.38</c:v>
                </c:pt>
                <c:pt idx="155">
                  <c:v>696.48</c:v>
                </c:pt>
                <c:pt idx="156">
                  <c:v>689.33</c:v>
                </c:pt>
                <c:pt idx="157">
                  <c:v>693.27</c:v>
                </c:pt>
                <c:pt idx="158">
                  <c:v>687.49</c:v>
                </c:pt>
                <c:pt idx="159">
                  <c:v>687.49</c:v>
                </c:pt>
                <c:pt idx="160">
                  <c:v>687.49</c:v>
                </c:pt>
                <c:pt idx="161">
                  <c:v>874.41</c:v>
                </c:pt>
                <c:pt idx="162">
                  <c:v>922.74</c:v>
                </c:pt>
                <c:pt idx="163">
                  <c:v>922.74</c:v>
                </c:pt>
                <c:pt idx="164">
                  <c:v>932.64</c:v>
                </c:pt>
                <c:pt idx="165">
                  <c:v>939.06</c:v>
                </c:pt>
                <c:pt idx="166">
                  <c:v>940.71</c:v>
                </c:pt>
                <c:pt idx="167">
                  <c:v>956.84</c:v>
                </c:pt>
                <c:pt idx="168">
                  <c:v>961.7</c:v>
                </c:pt>
                <c:pt idx="169">
                  <c:v>979.58</c:v>
                </c:pt>
                <c:pt idx="170">
                  <c:v>982.88</c:v>
                </c:pt>
                <c:pt idx="171">
                  <c:v>995.8</c:v>
                </c:pt>
                <c:pt idx="172">
                  <c:v>1026.5</c:v>
                </c:pt>
                <c:pt idx="173">
                  <c:v>1039.52</c:v>
                </c:pt>
                <c:pt idx="174">
                  <c:v>1052.3499999999999</c:v>
                </c:pt>
                <c:pt idx="175">
                  <c:v>1102.77</c:v>
                </c:pt>
                <c:pt idx="176">
                  <c:v>1113.99</c:v>
                </c:pt>
                <c:pt idx="177">
                  <c:v>1123.71</c:v>
                </c:pt>
                <c:pt idx="178">
                  <c:v>1124.3699999999999</c:v>
                </c:pt>
                <c:pt idx="179">
                  <c:v>1126.02</c:v>
                </c:pt>
                <c:pt idx="180">
                  <c:v>1127.67</c:v>
                </c:pt>
                <c:pt idx="181">
                  <c:v>1130.97</c:v>
                </c:pt>
                <c:pt idx="182">
                  <c:v>1148.75</c:v>
                </c:pt>
                <c:pt idx="183">
                  <c:v>1181.2</c:v>
                </c:pt>
                <c:pt idx="184">
                  <c:v>1191.9100000000001</c:v>
                </c:pt>
                <c:pt idx="185">
                  <c:v>1195.1199999999999</c:v>
                </c:pt>
                <c:pt idx="186">
                  <c:v>1042.0999999999999</c:v>
                </c:pt>
                <c:pt idx="187">
                  <c:v>1042.0999999999999</c:v>
                </c:pt>
                <c:pt idx="188">
                  <c:v>1040.45</c:v>
                </c:pt>
                <c:pt idx="189">
                  <c:v>1052.48</c:v>
                </c:pt>
                <c:pt idx="190">
                  <c:v>1057.3399999999999</c:v>
                </c:pt>
                <c:pt idx="191">
                  <c:v>1057.3399999999999</c:v>
                </c:pt>
                <c:pt idx="192">
                  <c:v>1057.3399999999999</c:v>
                </c:pt>
                <c:pt idx="193">
                  <c:v>1089.79</c:v>
                </c:pt>
                <c:pt idx="194">
                  <c:v>1092.99</c:v>
                </c:pt>
                <c:pt idx="195">
                  <c:v>1119.83</c:v>
                </c:pt>
                <c:pt idx="196">
                  <c:v>1089.23</c:v>
                </c:pt>
                <c:pt idx="197">
                  <c:v>1109.1400000000001</c:v>
                </c:pt>
                <c:pt idx="198">
                  <c:v>1117.3</c:v>
                </c:pt>
                <c:pt idx="199">
                  <c:v>1094.1099999999999</c:v>
                </c:pt>
                <c:pt idx="200">
                  <c:v>1103.73</c:v>
                </c:pt>
                <c:pt idx="201">
                  <c:v>1155.25</c:v>
                </c:pt>
                <c:pt idx="202">
                  <c:v>1161.67</c:v>
                </c:pt>
                <c:pt idx="203">
                  <c:v>1161.67</c:v>
                </c:pt>
                <c:pt idx="204">
                  <c:v>1171.3800000000001</c:v>
                </c:pt>
                <c:pt idx="205">
                  <c:v>1171.3800000000001</c:v>
                </c:pt>
                <c:pt idx="206">
                  <c:v>1209.97</c:v>
                </c:pt>
                <c:pt idx="207">
                  <c:v>1211.6199999999999</c:v>
                </c:pt>
                <c:pt idx="208">
                  <c:v>1213.28</c:v>
                </c:pt>
                <c:pt idx="209">
                  <c:v>1097.28</c:v>
                </c:pt>
                <c:pt idx="210">
                  <c:v>1102.1300000000001</c:v>
                </c:pt>
                <c:pt idx="211">
                  <c:v>1114.97</c:v>
                </c:pt>
                <c:pt idx="212">
                  <c:v>1114.97</c:v>
                </c:pt>
                <c:pt idx="213">
                  <c:v>1116.6199999999999</c:v>
                </c:pt>
                <c:pt idx="214">
                  <c:v>1163.82</c:v>
                </c:pt>
                <c:pt idx="215">
                  <c:v>1170.24</c:v>
                </c:pt>
                <c:pt idx="216">
                  <c:v>1186.3800000000001</c:v>
                </c:pt>
                <c:pt idx="217">
                  <c:v>1186.3800000000001</c:v>
                </c:pt>
                <c:pt idx="218">
                  <c:v>1188.08</c:v>
                </c:pt>
                <c:pt idx="219">
                  <c:v>1251.97</c:v>
                </c:pt>
                <c:pt idx="220">
                  <c:v>1313.66</c:v>
                </c:pt>
                <c:pt idx="221">
                  <c:v>1352.34</c:v>
                </c:pt>
                <c:pt idx="222">
                  <c:v>1418.88</c:v>
                </c:pt>
                <c:pt idx="223">
                  <c:v>1411.28</c:v>
                </c:pt>
                <c:pt idx="224">
                  <c:v>1522.84</c:v>
                </c:pt>
                <c:pt idx="225">
                  <c:v>1524.49</c:v>
                </c:pt>
                <c:pt idx="226">
                  <c:v>1537.42</c:v>
                </c:pt>
                <c:pt idx="227">
                  <c:v>1506.73</c:v>
                </c:pt>
                <c:pt idx="228">
                  <c:v>1624.98</c:v>
                </c:pt>
                <c:pt idx="229">
                  <c:v>1670.13</c:v>
                </c:pt>
                <c:pt idx="230">
                  <c:v>1670.13</c:v>
                </c:pt>
                <c:pt idx="231">
                  <c:v>1675.08</c:v>
                </c:pt>
                <c:pt idx="232">
                  <c:v>1675.08</c:v>
                </c:pt>
                <c:pt idx="233">
                  <c:v>1636.42</c:v>
                </c:pt>
                <c:pt idx="234">
                  <c:v>1610.84</c:v>
                </c:pt>
                <c:pt idx="235">
                  <c:v>1604.42</c:v>
                </c:pt>
                <c:pt idx="236">
                  <c:v>1551.32</c:v>
                </c:pt>
                <c:pt idx="237">
                  <c:v>1551.32</c:v>
                </c:pt>
                <c:pt idx="238">
                  <c:v>1556.37</c:v>
                </c:pt>
                <c:pt idx="239">
                  <c:v>1517.7</c:v>
                </c:pt>
                <c:pt idx="240">
                  <c:v>1537.13</c:v>
                </c:pt>
                <c:pt idx="241">
                  <c:v>1561.7</c:v>
                </c:pt>
                <c:pt idx="242">
                  <c:v>1516.8</c:v>
                </c:pt>
                <c:pt idx="243">
                  <c:v>1789.61</c:v>
                </c:pt>
                <c:pt idx="244">
                  <c:v>1763.88</c:v>
                </c:pt>
                <c:pt idx="245">
                  <c:v>1763.88</c:v>
                </c:pt>
                <c:pt idx="246">
                  <c:v>1763.88</c:v>
                </c:pt>
                <c:pt idx="247">
                  <c:v>1716.2</c:v>
                </c:pt>
                <c:pt idx="248">
                  <c:v>1716.2</c:v>
                </c:pt>
                <c:pt idx="249">
                  <c:v>1707.01</c:v>
                </c:pt>
                <c:pt idx="250">
                  <c:v>1703.86</c:v>
                </c:pt>
                <c:pt idx="251">
                  <c:v>1660.37</c:v>
                </c:pt>
                <c:pt idx="252">
                  <c:v>1584.78</c:v>
                </c:pt>
                <c:pt idx="253">
                  <c:v>1566.4</c:v>
                </c:pt>
                <c:pt idx="254">
                  <c:v>1559.33</c:v>
                </c:pt>
                <c:pt idx="255">
                  <c:v>1565.46</c:v>
                </c:pt>
                <c:pt idx="256">
                  <c:v>1565.46</c:v>
                </c:pt>
                <c:pt idx="257">
                  <c:v>1563.88</c:v>
                </c:pt>
                <c:pt idx="258">
                  <c:v>1460.35</c:v>
                </c:pt>
                <c:pt idx="259">
                  <c:v>1457.2</c:v>
                </c:pt>
                <c:pt idx="260">
                  <c:v>1457.2</c:v>
                </c:pt>
                <c:pt idx="261">
                  <c:v>1457.2</c:v>
                </c:pt>
                <c:pt idx="262">
                  <c:v>1457.2</c:v>
                </c:pt>
                <c:pt idx="263">
                  <c:v>1457.2</c:v>
                </c:pt>
                <c:pt idx="264">
                  <c:v>1457.2</c:v>
                </c:pt>
                <c:pt idx="265">
                  <c:v>1457.2</c:v>
                </c:pt>
                <c:pt idx="266">
                  <c:v>1457.2</c:v>
                </c:pt>
                <c:pt idx="267">
                  <c:v>1455.63</c:v>
                </c:pt>
                <c:pt idx="268">
                  <c:v>1494.3</c:v>
                </c:pt>
                <c:pt idx="269">
                  <c:v>1464.9</c:v>
                </c:pt>
                <c:pt idx="270">
                  <c:v>1464.9</c:v>
                </c:pt>
                <c:pt idx="271">
                  <c:v>1464.9</c:v>
                </c:pt>
                <c:pt idx="272">
                  <c:v>1478.89</c:v>
                </c:pt>
                <c:pt idx="273">
                  <c:v>1432.86</c:v>
                </c:pt>
                <c:pt idx="274">
                  <c:v>1429.8</c:v>
                </c:pt>
                <c:pt idx="275">
                  <c:v>1429.8</c:v>
                </c:pt>
                <c:pt idx="276">
                  <c:v>1417.2</c:v>
                </c:pt>
                <c:pt idx="277">
                  <c:v>1414.14</c:v>
                </c:pt>
                <c:pt idx="278">
                  <c:v>1386.4</c:v>
                </c:pt>
                <c:pt idx="279">
                  <c:v>1389.55</c:v>
                </c:pt>
                <c:pt idx="280">
                  <c:v>1408.88</c:v>
                </c:pt>
                <c:pt idx="281">
                  <c:v>1408.88</c:v>
                </c:pt>
                <c:pt idx="282">
                  <c:v>1419.73</c:v>
                </c:pt>
                <c:pt idx="283">
                  <c:v>1419.73</c:v>
                </c:pt>
                <c:pt idx="284">
                  <c:v>1433.02</c:v>
                </c:pt>
                <c:pt idx="285">
                  <c:v>1445.98</c:v>
                </c:pt>
                <c:pt idx="286">
                  <c:v>1463.13</c:v>
                </c:pt>
                <c:pt idx="287">
                  <c:v>1466.2</c:v>
                </c:pt>
                <c:pt idx="288">
                  <c:v>1478.53</c:v>
                </c:pt>
                <c:pt idx="289">
                  <c:v>1492.36</c:v>
                </c:pt>
                <c:pt idx="290">
                  <c:v>1497</c:v>
                </c:pt>
                <c:pt idx="291">
                  <c:v>1504.7</c:v>
                </c:pt>
                <c:pt idx="292">
                  <c:v>1507.85</c:v>
                </c:pt>
                <c:pt idx="293">
                  <c:v>1510.91</c:v>
                </c:pt>
                <c:pt idx="294">
                  <c:v>1558.68</c:v>
                </c:pt>
                <c:pt idx="295">
                  <c:v>1554.13</c:v>
                </c:pt>
                <c:pt idx="296">
                  <c:v>1583.62</c:v>
                </c:pt>
                <c:pt idx="297">
                  <c:v>1588.26</c:v>
                </c:pt>
                <c:pt idx="298">
                  <c:v>1599.32</c:v>
                </c:pt>
                <c:pt idx="299">
                  <c:v>1554.93</c:v>
                </c:pt>
                <c:pt idx="300">
                  <c:v>1522.48</c:v>
                </c:pt>
                <c:pt idx="301">
                  <c:v>1297.56</c:v>
                </c:pt>
                <c:pt idx="302">
                  <c:v>1291.06</c:v>
                </c:pt>
                <c:pt idx="303">
                  <c:v>1300.25</c:v>
                </c:pt>
                <c:pt idx="304">
                  <c:v>1299.42</c:v>
                </c:pt>
                <c:pt idx="305">
                  <c:v>1275.4000000000001</c:v>
                </c:pt>
                <c:pt idx="306">
                  <c:v>1262.7</c:v>
                </c:pt>
                <c:pt idx="307">
                  <c:v>1243.8599999999999</c:v>
                </c:pt>
                <c:pt idx="308">
                  <c:v>1288.4000000000001</c:v>
                </c:pt>
                <c:pt idx="309">
                  <c:v>1272.6300000000001</c:v>
                </c:pt>
                <c:pt idx="310">
                  <c:v>1274.2</c:v>
                </c:pt>
                <c:pt idx="311">
                  <c:v>1280.33</c:v>
                </c:pt>
                <c:pt idx="312">
                  <c:v>1245.27</c:v>
                </c:pt>
                <c:pt idx="313">
                  <c:v>1269.94</c:v>
                </c:pt>
                <c:pt idx="314">
                  <c:v>1277.6400000000001</c:v>
                </c:pt>
                <c:pt idx="315">
                  <c:v>1258.81</c:v>
                </c:pt>
                <c:pt idx="316">
                  <c:v>1264.93</c:v>
                </c:pt>
                <c:pt idx="317">
                  <c:v>1283.31</c:v>
                </c:pt>
                <c:pt idx="318">
                  <c:v>1286.46</c:v>
                </c:pt>
                <c:pt idx="319">
                  <c:v>1251.94</c:v>
                </c:pt>
                <c:pt idx="320">
                  <c:v>1197.94</c:v>
                </c:pt>
                <c:pt idx="321">
                  <c:v>1214.54</c:v>
                </c:pt>
                <c:pt idx="322">
                  <c:v>1176.5899999999999</c:v>
                </c:pt>
                <c:pt idx="323">
                  <c:v>1184.29</c:v>
                </c:pt>
                <c:pt idx="324">
                  <c:v>1210.6300000000001</c:v>
                </c:pt>
                <c:pt idx="325">
                  <c:v>1213.78</c:v>
                </c:pt>
                <c:pt idx="326">
                  <c:v>1345.9</c:v>
                </c:pt>
                <c:pt idx="327">
                  <c:v>1378.37</c:v>
                </c:pt>
                <c:pt idx="328">
                  <c:v>1358.79</c:v>
                </c:pt>
                <c:pt idx="329">
                  <c:v>1366.58</c:v>
                </c:pt>
                <c:pt idx="330">
                  <c:v>1374.37</c:v>
                </c:pt>
                <c:pt idx="331">
                  <c:v>1349.41</c:v>
                </c:pt>
                <c:pt idx="332">
                  <c:v>1364.81</c:v>
                </c:pt>
                <c:pt idx="333">
                  <c:v>1378.98</c:v>
                </c:pt>
                <c:pt idx="334">
                  <c:v>1342.89</c:v>
                </c:pt>
                <c:pt idx="335">
                  <c:v>1374.22</c:v>
                </c:pt>
                <c:pt idx="336">
                  <c:v>1374.22</c:v>
                </c:pt>
                <c:pt idx="337">
                  <c:v>1342.85</c:v>
                </c:pt>
                <c:pt idx="338">
                  <c:v>1284.49</c:v>
                </c:pt>
                <c:pt idx="339">
                  <c:v>1254.53</c:v>
                </c:pt>
                <c:pt idx="340">
                  <c:v>1257.68</c:v>
                </c:pt>
                <c:pt idx="341">
                  <c:v>1272.99</c:v>
                </c:pt>
                <c:pt idx="342">
                  <c:v>1296.33</c:v>
                </c:pt>
                <c:pt idx="343">
                  <c:v>1311.53</c:v>
                </c:pt>
                <c:pt idx="344">
                  <c:v>1337.5</c:v>
                </c:pt>
                <c:pt idx="345">
                  <c:v>1310.77</c:v>
                </c:pt>
                <c:pt idx="346">
                  <c:v>1217.98</c:v>
                </c:pt>
                <c:pt idx="347">
                  <c:v>1245.72</c:v>
                </c:pt>
                <c:pt idx="348">
                  <c:v>1270.4000000000001</c:v>
                </c:pt>
                <c:pt idx="349">
                  <c:v>1271.51</c:v>
                </c:pt>
                <c:pt idx="350">
                  <c:v>1277.3499999999999</c:v>
                </c:pt>
                <c:pt idx="351">
                  <c:v>1146.72</c:v>
                </c:pt>
                <c:pt idx="352">
                  <c:v>1231.51</c:v>
                </c:pt>
                <c:pt idx="353">
                  <c:v>1241.7</c:v>
                </c:pt>
                <c:pt idx="354">
                  <c:v>1250.8900000000001</c:v>
                </c:pt>
                <c:pt idx="355">
                  <c:v>1308.8</c:v>
                </c:pt>
                <c:pt idx="356">
                  <c:v>1300.73</c:v>
                </c:pt>
                <c:pt idx="357">
                  <c:v>1206.56</c:v>
                </c:pt>
                <c:pt idx="358">
                  <c:v>1212.68</c:v>
                </c:pt>
                <c:pt idx="359">
                  <c:v>1246</c:v>
                </c:pt>
                <c:pt idx="360">
                  <c:v>1252.1300000000001</c:v>
                </c:pt>
                <c:pt idx="361">
                  <c:v>1196.68</c:v>
                </c:pt>
                <c:pt idx="362">
                  <c:v>1195.0999999999999</c:v>
                </c:pt>
                <c:pt idx="363">
                  <c:v>1174.72</c:v>
                </c:pt>
                <c:pt idx="364">
                  <c:v>1124.93</c:v>
                </c:pt>
                <c:pt idx="365">
                  <c:v>1129.57</c:v>
                </c:pt>
                <c:pt idx="366">
                  <c:v>1135.69</c:v>
                </c:pt>
                <c:pt idx="367">
                  <c:v>1177.78</c:v>
                </c:pt>
                <c:pt idx="368">
                  <c:v>1194.93</c:v>
                </c:pt>
                <c:pt idx="369">
                  <c:v>1197.99</c:v>
                </c:pt>
                <c:pt idx="370">
                  <c:v>1201.05</c:v>
                </c:pt>
                <c:pt idx="371">
                  <c:v>1207.18</c:v>
                </c:pt>
                <c:pt idx="372">
                  <c:v>1207.18</c:v>
                </c:pt>
                <c:pt idx="373">
                  <c:v>1213.3</c:v>
                </c:pt>
                <c:pt idx="374">
                  <c:v>1237.98</c:v>
                </c:pt>
                <c:pt idx="375">
                  <c:v>1237.98</c:v>
                </c:pt>
                <c:pt idx="376">
                  <c:v>1259.8800000000001</c:v>
                </c:pt>
                <c:pt idx="377">
                  <c:v>1270.3800000000001</c:v>
                </c:pt>
                <c:pt idx="378">
                  <c:v>1274.05</c:v>
                </c:pt>
                <c:pt idx="379">
                  <c:v>1280.96</c:v>
                </c:pt>
                <c:pt idx="380">
                  <c:v>1289.8</c:v>
                </c:pt>
                <c:pt idx="381">
                  <c:v>1292.95</c:v>
                </c:pt>
                <c:pt idx="382">
                  <c:v>1319.64</c:v>
                </c:pt>
                <c:pt idx="383">
                  <c:v>1319.64</c:v>
                </c:pt>
                <c:pt idx="384">
                  <c:v>1374.76</c:v>
                </c:pt>
                <c:pt idx="385">
                  <c:v>1383.51</c:v>
                </c:pt>
                <c:pt idx="386">
                  <c:v>1371.42</c:v>
                </c:pt>
                <c:pt idx="387">
                  <c:v>1392.85</c:v>
                </c:pt>
                <c:pt idx="388">
                  <c:v>1392.85</c:v>
                </c:pt>
                <c:pt idx="389">
                  <c:v>1380.6</c:v>
                </c:pt>
                <c:pt idx="390">
                  <c:v>1380.6</c:v>
                </c:pt>
                <c:pt idx="391">
                  <c:v>1363.45</c:v>
                </c:pt>
                <c:pt idx="392">
                  <c:v>1363.45</c:v>
                </c:pt>
                <c:pt idx="393">
                  <c:v>1361.88</c:v>
                </c:pt>
                <c:pt idx="394">
                  <c:v>1363.54</c:v>
                </c:pt>
                <c:pt idx="395">
                  <c:v>1363.54</c:v>
                </c:pt>
                <c:pt idx="396">
                  <c:v>1363.54</c:v>
                </c:pt>
                <c:pt idx="397">
                  <c:v>1355.93</c:v>
                </c:pt>
                <c:pt idx="398">
                  <c:v>1362.05</c:v>
                </c:pt>
                <c:pt idx="399">
                  <c:v>1365.12</c:v>
                </c:pt>
                <c:pt idx="400">
                  <c:v>1365.12</c:v>
                </c:pt>
                <c:pt idx="401">
                  <c:v>1365.12</c:v>
                </c:pt>
                <c:pt idx="402">
                  <c:v>1351.75</c:v>
                </c:pt>
                <c:pt idx="403">
                  <c:v>1349.23</c:v>
                </c:pt>
                <c:pt idx="404">
                  <c:v>1343.87</c:v>
                </c:pt>
                <c:pt idx="405">
                  <c:v>1343.87</c:v>
                </c:pt>
                <c:pt idx="406">
                  <c:v>1362.7</c:v>
                </c:pt>
                <c:pt idx="407">
                  <c:v>1381.54</c:v>
                </c:pt>
                <c:pt idx="408">
                  <c:v>1384.6</c:v>
                </c:pt>
                <c:pt idx="409">
                  <c:v>1384.6</c:v>
                </c:pt>
                <c:pt idx="410">
                  <c:v>1384.6</c:v>
                </c:pt>
                <c:pt idx="411">
                  <c:v>1384.6</c:v>
                </c:pt>
                <c:pt idx="412">
                  <c:v>1384.6</c:v>
                </c:pt>
                <c:pt idx="413">
                  <c:v>1386.18</c:v>
                </c:pt>
                <c:pt idx="414">
                  <c:v>1391.44</c:v>
                </c:pt>
                <c:pt idx="415">
                  <c:v>1393.02</c:v>
                </c:pt>
                <c:pt idx="416">
                  <c:v>1393.02</c:v>
                </c:pt>
                <c:pt idx="417">
                  <c:v>1382.31</c:v>
                </c:pt>
                <c:pt idx="418">
                  <c:v>1377.67</c:v>
                </c:pt>
                <c:pt idx="419">
                  <c:v>1376.1</c:v>
                </c:pt>
                <c:pt idx="420">
                  <c:v>1376.1</c:v>
                </c:pt>
                <c:pt idx="421">
                  <c:v>1380.73</c:v>
                </c:pt>
                <c:pt idx="422">
                  <c:v>1389.92</c:v>
                </c:pt>
                <c:pt idx="423">
                  <c:v>1391.5</c:v>
                </c:pt>
                <c:pt idx="424">
                  <c:v>1401.4</c:v>
                </c:pt>
                <c:pt idx="425">
                  <c:v>1413.74</c:v>
                </c:pt>
                <c:pt idx="426">
                  <c:v>1396.48</c:v>
                </c:pt>
                <c:pt idx="427">
                  <c:v>1399.54</c:v>
                </c:pt>
                <c:pt idx="428">
                  <c:v>1404.81</c:v>
                </c:pt>
                <c:pt idx="429">
                  <c:v>1404.81</c:v>
                </c:pt>
                <c:pt idx="430">
                  <c:v>1318.34</c:v>
                </c:pt>
                <c:pt idx="431">
                  <c:v>1318.34</c:v>
                </c:pt>
                <c:pt idx="432">
                  <c:v>1340.2</c:v>
                </c:pt>
                <c:pt idx="433">
                  <c:v>1346.33</c:v>
                </c:pt>
                <c:pt idx="434">
                  <c:v>1346.33</c:v>
                </c:pt>
                <c:pt idx="435">
                  <c:v>1349.39</c:v>
                </c:pt>
                <c:pt idx="436">
                  <c:v>1371.53</c:v>
                </c:pt>
                <c:pt idx="437">
                  <c:v>1343.28</c:v>
                </c:pt>
                <c:pt idx="438">
                  <c:v>1333.86</c:v>
                </c:pt>
                <c:pt idx="439">
                  <c:v>1333.86</c:v>
                </c:pt>
                <c:pt idx="440">
                  <c:v>1331.65</c:v>
                </c:pt>
                <c:pt idx="441">
                  <c:v>1337.51</c:v>
                </c:pt>
                <c:pt idx="442">
                  <c:v>1337.51</c:v>
                </c:pt>
                <c:pt idx="443">
                  <c:v>1340.58</c:v>
                </c:pt>
                <c:pt idx="444">
                  <c:v>1340.58</c:v>
                </c:pt>
                <c:pt idx="445">
                  <c:v>1340.58</c:v>
                </c:pt>
                <c:pt idx="446">
                  <c:v>1357.36</c:v>
                </c:pt>
                <c:pt idx="447">
                  <c:v>1357.36</c:v>
                </c:pt>
                <c:pt idx="448">
                  <c:v>1356.41</c:v>
                </c:pt>
                <c:pt idx="449">
                  <c:v>1356.41</c:v>
                </c:pt>
                <c:pt idx="450">
                  <c:v>1336.64</c:v>
                </c:pt>
                <c:pt idx="451">
                  <c:v>1336.64</c:v>
                </c:pt>
                <c:pt idx="452">
                  <c:v>1277.07</c:v>
                </c:pt>
                <c:pt idx="453">
                  <c:v>1277.07</c:v>
                </c:pt>
                <c:pt idx="454">
                  <c:v>1277.7</c:v>
                </c:pt>
                <c:pt idx="455">
                  <c:v>1277.7</c:v>
                </c:pt>
                <c:pt idx="456">
                  <c:v>1295.26</c:v>
                </c:pt>
                <c:pt idx="457">
                  <c:v>1278.94</c:v>
                </c:pt>
                <c:pt idx="458">
                  <c:v>1292.77</c:v>
                </c:pt>
                <c:pt idx="459">
                  <c:v>1292.77</c:v>
                </c:pt>
                <c:pt idx="460">
                  <c:v>1289.3</c:v>
                </c:pt>
                <c:pt idx="461">
                  <c:v>1289.3</c:v>
                </c:pt>
                <c:pt idx="462">
                  <c:v>1289.3</c:v>
                </c:pt>
                <c:pt idx="463">
                  <c:v>1294.3399999999999</c:v>
                </c:pt>
                <c:pt idx="464">
                  <c:v>1313.94</c:v>
                </c:pt>
                <c:pt idx="465">
                  <c:v>1318.6</c:v>
                </c:pt>
                <c:pt idx="466">
                  <c:v>1234.5999999999999</c:v>
                </c:pt>
                <c:pt idx="467">
                  <c:v>1238.32</c:v>
                </c:pt>
                <c:pt idx="468">
                  <c:v>1246.6600000000001</c:v>
                </c:pt>
                <c:pt idx="469">
                  <c:v>1250.03</c:v>
                </c:pt>
                <c:pt idx="470">
                  <c:v>1251.6099999999999</c:v>
                </c:pt>
                <c:pt idx="471">
                  <c:v>1228.99</c:v>
                </c:pt>
                <c:pt idx="472">
                  <c:v>1228.99</c:v>
                </c:pt>
                <c:pt idx="473">
                  <c:v>1228.99</c:v>
                </c:pt>
                <c:pt idx="474">
                  <c:v>1180.97</c:v>
                </c:pt>
                <c:pt idx="475">
                  <c:v>1177.22</c:v>
                </c:pt>
                <c:pt idx="476">
                  <c:v>1177.22</c:v>
                </c:pt>
                <c:pt idx="477">
                  <c:v>1175.6500000000001</c:v>
                </c:pt>
                <c:pt idx="478">
                  <c:v>1156.81</c:v>
                </c:pt>
                <c:pt idx="479">
                  <c:v>1160.56</c:v>
                </c:pt>
                <c:pt idx="480">
                  <c:v>1160.56</c:v>
                </c:pt>
                <c:pt idx="481">
                  <c:v>1160.56</c:v>
                </c:pt>
                <c:pt idx="482">
                  <c:v>1140.1500000000001</c:v>
                </c:pt>
                <c:pt idx="483">
                  <c:v>1142.6199999999999</c:v>
                </c:pt>
                <c:pt idx="484">
                  <c:v>1142.6199999999999</c:v>
                </c:pt>
                <c:pt idx="485">
                  <c:v>1142.6199999999999</c:v>
                </c:pt>
                <c:pt idx="486">
                  <c:v>1142.6199999999999</c:v>
                </c:pt>
                <c:pt idx="487">
                  <c:v>1252.58</c:v>
                </c:pt>
                <c:pt idx="488">
                  <c:v>1166.04</c:v>
                </c:pt>
                <c:pt idx="489">
                  <c:v>1166.04</c:v>
                </c:pt>
                <c:pt idx="490">
                  <c:v>1167.33</c:v>
                </c:pt>
                <c:pt idx="491">
                  <c:v>1153.43</c:v>
                </c:pt>
                <c:pt idx="492">
                  <c:v>1153.43</c:v>
                </c:pt>
                <c:pt idx="493">
                  <c:v>1153.43</c:v>
                </c:pt>
                <c:pt idx="494">
                  <c:v>1150.5899999999999</c:v>
                </c:pt>
                <c:pt idx="495">
                  <c:v>1149.31</c:v>
                </c:pt>
                <c:pt idx="496">
                  <c:v>1149.31</c:v>
                </c:pt>
                <c:pt idx="497">
                  <c:v>1149.31</c:v>
                </c:pt>
                <c:pt idx="498">
                  <c:v>1149.31</c:v>
                </c:pt>
                <c:pt idx="499">
                  <c:v>1149.31</c:v>
                </c:pt>
                <c:pt idx="500">
                  <c:v>1149.31</c:v>
                </c:pt>
                <c:pt idx="501">
                  <c:v>1149.31</c:v>
                </c:pt>
                <c:pt idx="502">
                  <c:v>1149.31</c:v>
                </c:pt>
                <c:pt idx="503">
                  <c:v>1159.6099999999999</c:v>
                </c:pt>
                <c:pt idx="504">
                  <c:v>1156.52</c:v>
                </c:pt>
                <c:pt idx="505">
                  <c:v>1156.31</c:v>
                </c:pt>
                <c:pt idx="506">
                  <c:v>1153.22</c:v>
                </c:pt>
                <c:pt idx="507">
                  <c:v>1155.08</c:v>
                </c:pt>
                <c:pt idx="508">
                  <c:v>1192.8599999999999</c:v>
                </c:pt>
                <c:pt idx="509">
                  <c:v>1192.8599999999999</c:v>
                </c:pt>
                <c:pt idx="510">
                  <c:v>1191.21</c:v>
                </c:pt>
                <c:pt idx="511">
                  <c:v>1191.21</c:v>
                </c:pt>
                <c:pt idx="512">
                  <c:v>1200.6300000000001</c:v>
                </c:pt>
                <c:pt idx="513">
                  <c:v>1292.32</c:v>
                </c:pt>
                <c:pt idx="514">
                  <c:v>1292.32</c:v>
                </c:pt>
                <c:pt idx="515">
                  <c:v>1291.29</c:v>
                </c:pt>
                <c:pt idx="516">
                  <c:v>1347.79</c:v>
                </c:pt>
                <c:pt idx="517">
                  <c:v>1368.72</c:v>
                </c:pt>
                <c:pt idx="518">
                  <c:v>1407.68</c:v>
                </c:pt>
                <c:pt idx="519">
                  <c:v>1464.18</c:v>
                </c:pt>
                <c:pt idx="520">
                  <c:v>1464.18</c:v>
                </c:pt>
                <c:pt idx="521">
                  <c:v>1466.75</c:v>
                </c:pt>
                <c:pt idx="522">
                  <c:v>1469.33</c:v>
                </c:pt>
                <c:pt idx="523">
                  <c:v>1467.4</c:v>
                </c:pt>
                <c:pt idx="524">
                  <c:v>1467.4</c:v>
                </c:pt>
                <c:pt idx="525">
                  <c:v>1467.4</c:v>
                </c:pt>
                <c:pt idx="526">
                  <c:v>1467.4</c:v>
                </c:pt>
                <c:pt idx="527">
                  <c:v>1463.53</c:v>
                </c:pt>
                <c:pt idx="528">
                  <c:v>1464.82</c:v>
                </c:pt>
                <c:pt idx="529">
                  <c:v>1462.25</c:v>
                </c:pt>
                <c:pt idx="530">
                  <c:v>1462.25</c:v>
                </c:pt>
                <c:pt idx="531">
                  <c:v>1464.31</c:v>
                </c:pt>
                <c:pt idx="532">
                  <c:v>1464.31</c:v>
                </c:pt>
                <c:pt idx="533">
                  <c:v>1538.61</c:v>
                </c:pt>
                <c:pt idx="534">
                  <c:v>1557.44</c:v>
                </c:pt>
                <c:pt idx="535">
                  <c:v>1557.96</c:v>
                </c:pt>
                <c:pt idx="536">
                  <c:v>1556.16</c:v>
                </c:pt>
                <c:pt idx="537">
                  <c:v>1573.06</c:v>
                </c:pt>
                <c:pt idx="538">
                  <c:v>1653.15</c:v>
                </c:pt>
                <c:pt idx="539">
                  <c:v>1653.15</c:v>
                </c:pt>
                <c:pt idx="540">
                  <c:v>1699.35</c:v>
                </c:pt>
                <c:pt idx="541">
                  <c:v>1690.47</c:v>
                </c:pt>
                <c:pt idx="542">
                  <c:v>1672.06</c:v>
                </c:pt>
                <c:pt idx="543">
                  <c:v>1673.6</c:v>
                </c:pt>
                <c:pt idx="544">
                  <c:v>1664.59</c:v>
                </c:pt>
                <c:pt idx="545">
                  <c:v>1702.26</c:v>
                </c:pt>
                <c:pt idx="546">
                  <c:v>1758.76</c:v>
                </c:pt>
                <c:pt idx="547">
                  <c:v>1757.47</c:v>
                </c:pt>
                <c:pt idx="548">
                  <c:v>1740.99</c:v>
                </c:pt>
                <c:pt idx="549">
                  <c:v>1733.78</c:v>
                </c:pt>
                <c:pt idx="550">
                  <c:v>1733.78</c:v>
                </c:pt>
                <c:pt idx="551">
                  <c:v>1730.05</c:v>
                </c:pt>
                <c:pt idx="552">
                  <c:v>1700.14</c:v>
                </c:pt>
                <c:pt idx="553">
                  <c:v>1654.09</c:v>
                </c:pt>
                <c:pt idx="554">
                  <c:v>1607.26</c:v>
                </c:pt>
                <c:pt idx="555">
                  <c:v>1547.54</c:v>
                </c:pt>
                <c:pt idx="556">
                  <c:v>1547.54</c:v>
                </c:pt>
                <c:pt idx="557">
                  <c:v>1491.04</c:v>
                </c:pt>
                <c:pt idx="558">
                  <c:v>1495.94</c:v>
                </c:pt>
                <c:pt idx="559">
                  <c:v>1495.42</c:v>
                </c:pt>
                <c:pt idx="560">
                  <c:v>1486</c:v>
                </c:pt>
                <c:pt idx="561">
                  <c:v>1489.22</c:v>
                </c:pt>
                <c:pt idx="562">
                  <c:v>1489.22</c:v>
                </c:pt>
                <c:pt idx="563">
                  <c:v>1490.25</c:v>
                </c:pt>
                <c:pt idx="564">
                  <c:v>1491.54</c:v>
                </c:pt>
                <c:pt idx="565">
                  <c:v>1491.54</c:v>
                </c:pt>
                <c:pt idx="566">
                  <c:v>1435.04</c:v>
                </c:pt>
                <c:pt idx="567">
                  <c:v>1369.12</c:v>
                </c:pt>
                <c:pt idx="568">
                  <c:v>1369.12</c:v>
                </c:pt>
                <c:pt idx="569">
                  <c:v>1394.23</c:v>
                </c:pt>
                <c:pt idx="570">
                  <c:v>1337.73</c:v>
                </c:pt>
                <c:pt idx="571">
                  <c:v>1282.52</c:v>
                </c:pt>
                <c:pt idx="572">
                  <c:v>1286.25</c:v>
                </c:pt>
                <c:pt idx="573">
                  <c:v>1237.0899999999999</c:v>
                </c:pt>
                <c:pt idx="574">
                  <c:v>1252.54</c:v>
                </c:pt>
                <c:pt idx="575">
                  <c:v>1221.95</c:v>
                </c:pt>
                <c:pt idx="576">
                  <c:v>1226.46</c:v>
                </c:pt>
                <c:pt idx="577">
                  <c:v>1189.31</c:v>
                </c:pt>
                <c:pt idx="578">
                  <c:v>1142.3399999999999</c:v>
                </c:pt>
                <c:pt idx="579">
                  <c:v>1096.6500000000001</c:v>
                </c:pt>
                <c:pt idx="580">
                  <c:v>1040.1500000000001</c:v>
                </c:pt>
                <c:pt idx="581">
                  <c:v>1055.5999999999999</c:v>
                </c:pt>
                <c:pt idx="582">
                  <c:v>1082.6400000000001</c:v>
                </c:pt>
                <c:pt idx="583">
                  <c:v>1098.33</c:v>
                </c:pt>
                <c:pt idx="584">
                  <c:v>1099.6199999999999</c:v>
                </c:pt>
                <c:pt idx="585">
                  <c:v>1096.01</c:v>
                </c:pt>
                <c:pt idx="586">
                  <c:v>1095.04</c:v>
                </c:pt>
                <c:pt idx="587">
                  <c:v>1095.04</c:v>
                </c:pt>
                <c:pt idx="588">
                  <c:v>1076.2</c:v>
                </c:pt>
                <c:pt idx="589">
                  <c:v>1077.1099999999999</c:v>
                </c:pt>
                <c:pt idx="590">
                  <c:v>1077.1099999999999</c:v>
                </c:pt>
                <c:pt idx="591">
                  <c:v>1077.1099999999999</c:v>
                </c:pt>
                <c:pt idx="592">
                  <c:v>1091.9100000000001</c:v>
                </c:pt>
                <c:pt idx="593">
                  <c:v>1095.1300000000001</c:v>
                </c:pt>
                <c:pt idx="594">
                  <c:v>1097.06</c:v>
                </c:pt>
                <c:pt idx="595">
                  <c:v>1104.1400000000001</c:v>
                </c:pt>
                <c:pt idx="596">
                  <c:v>1113.1600000000001</c:v>
                </c:pt>
                <c:pt idx="597">
                  <c:v>1132.21</c:v>
                </c:pt>
                <c:pt idx="598">
                  <c:v>1139.29</c:v>
                </c:pt>
                <c:pt idx="599">
                  <c:v>1153.97</c:v>
                </c:pt>
                <c:pt idx="600">
                  <c:v>1153.97</c:v>
                </c:pt>
                <c:pt idx="601">
                  <c:v>1155.26</c:v>
                </c:pt>
                <c:pt idx="602">
                  <c:v>1157.19</c:v>
                </c:pt>
                <c:pt idx="603">
                  <c:v>1163.5</c:v>
                </c:pt>
                <c:pt idx="604">
                  <c:v>1164.27</c:v>
                </c:pt>
                <c:pt idx="605">
                  <c:v>1164.79</c:v>
                </c:pt>
                <c:pt idx="606">
                  <c:v>1174.2</c:v>
                </c:pt>
                <c:pt idx="607">
                  <c:v>1174.2</c:v>
                </c:pt>
                <c:pt idx="608">
                  <c:v>1174.2</c:v>
                </c:pt>
                <c:pt idx="609">
                  <c:v>1177.42</c:v>
                </c:pt>
                <c:pt idx="610">
                  <c:v>1159.3599999999999</c:v>
                </c:pt>
                <c:pt idx="611">
                  <c:v>1158.5899999999999</c:v>
                </c:pt>
                <c:pt idx="612">
                  <c:v>1158.5899999999999</c:v>
                </c:pt>
                <c:pt idx="613">
                  <c:v>1161.1600000000001</c:v>
                </c:pt>
                <c:pt idx="614">
                  <c:v>1161.1600000000001</c:v>
                </c:pt>
                <c:pt idx="615">
                  <c:v>1157.94</c:v>
                </c:pt>
                <c:pt idx="616">
                  <c:v>1157.94</c:v>
                </c:pt>
                <c:pt idx="617">
                  <c:v>1156.6600000000001</c:v>
                </c:pt>
                <c:pt idx="618">
                  <c:v>1148.93</c:v>
                </c:pt>
                <c:pt idx="619">
                  <c:v>1148.93</c:v>
                </c:pt>
                <c:pt idx="620">
                  <c:v>1111.26</c:v>
                </c:pt>
                <c:pt idx="621">
                  <c:v>1111.26</c:v>
                </c:pt>
                <c:pt idx="622">
                  <c:v>1111.26</c:v>
                </c:pt>
                <c:pt idx="623">
                  <c:v>1110.49</c:v>
                </c:pt>
                <c:pt idx="624">
                  <c:v>1098.26</c:v>
                </c:pt>
                <c:pt idx="625">
                  <c:v>1048.49</c:v>
                </c:pt>
                <c:pt idx="626">
                  <c:v>1052.3499999999999</c:v>
                </c:pt>
                <c:pt idx="627">
                  <c:v>1028.5899999999999</c:v>
                </c:pt>
                <c:pt idx="628">
                  <c:v>1029.1099999999999</c:v>
                </c:pt>
                <c:pt idx="629">
                  <c:v>1029.1099999999999</c:v>
                </c:pt>
                <c:pt idx="630">
                  <c:v>1033.8699999999999</c:v>
                </c:pt>
                <c:pt idx="631">
                  <c:v>1028.72</c:v>
                </c:pt>
                <c:pt idx="632">
                  <c:v>1009.89</c:v>
                </c:pt>
                <c:pt idx="633">
                  <c:v>972.22</c:v>
                </c:pt>
                <c:pt idx="634">
                  <c:v>967.46</c:v>
                </c:pt>
                <c:pt idx="635">
                  <c:v>961.79</c:v>
                </c:pt>
                <c:pt idx="636">
                  <c:v>958.57</c:v>
                </c:pt>
                <c:pt idx="637">
                  <c:v>952.26</c:v>
                </c:pt>
                <c:pt idx="638">
                  <c:v>952.26</c:v>
                </c:pt>
                <c:pt idx="639">
                  <c:v>934.72</c:v>
                </c:pt>
                <c:pt idx="640">
                  <c:v>937.29</c:v>
                </c:pt>
                <c:pt idx="641">
                  <c:v>938.58</c:v>
                </c:pt>
                <c:pt idx="642">
                  <c:v>912.02</c:v>
                </c:pt>
                <c:pt idx="643">
                  <c:v>893.19</c:v>
                </c:pt>
                <c:pt idx="644">
                  <c:v>890.61</c:v>
                </c:pt>
                <c:pt idx="645">
                  <c:v>879.03</c:v>
                </c:pt>
                <c:pt idx="646">
                  <c:v>875.16</c:v>
                </c:pt>
                <c:pt idx="647">
                  <c:v>835.9</c:v>
                </c:pt>
                <c:pt idx="648">
                  <c:v>835.9</c:v>
                </c:pt>
                <c:pt idx="649">
                  <c:v>826.11</c:v>
                </c:pt>
                <c:pt idx="650">
                  <c:v>794.05</c:v>
                </c:pt>
                <c:pt idx="651">
                  <c:v>781.18</c:v>
                </c:pt>
                <c:pt idx="652">
                  <c:v>732.53</c:v>
                </c:pt>
                <c:pt idx="653">
                  <c:v>765.25</c:v>
                </c:pt>
                <c:pt idx="654">
                  <c:v>733.7</c:v>
                </c:pt>
                <c:pt idx="655">
                  <c:v>742.72</c:v>
                </c:pt>
                <c:pt idx="656">
                  <c:v>753.66</c:v>
                </c:pt>
                <c:pt idx="657">
                  <c:v>771.69</c:v>
                </c:pt>
                <c:pt idx="658">
                  <c:v>774.26</c:v>
                </c:pt>
                <c:pt idx="659">
                  <c:v>774.26</c:v>
                </c:pt>
                <c:pt idx="660">
                  <c:v>771.69</c:v>
                </c:pt>
                <c:pt idx="661">
                  <c:v>771.69</c:v>
                </c:pt>
                <c:pt idx="662">
                  <c:v>774.26</c:v>
                </c:pt>
                <c:pt idx="663">
                  <c:v>789.32</c:v>
                </c:pt>
                <c:pt idx="664">
                  <c:v>789.32</c:v>
                </c:pt>
                <c:pt idx="665">
                  <c:v>788.81</c:v>
                </c:pt>
                <c:pt idx="666">
                  <c:v>792.03</c:v>
                </c:pt>
                <c:pt idx="667">
                  <c:v>795.25</c:v>
                </c:pt>
                <c:pt idx="668">
                  <c:v>808.77</c:v>
                </c:pt>
                <c:pt idx="669">
                  <c:v>808.77</c:v>
                </c:pt>
                <c:pt idx="670">
                  <c:v>818.18</c:v>
                </c:pt>
                <c:pt idx="671">
                  <c:v>830.16</c:v>
                </c:pt>
                <c:pt idx="672">
                  <c:v>860.43</c:v>
                </c:pt>
                <c:pt idx="673">
                  <c:v>860.43</c:v>
                </c:pt>
                <c:pt idx="674">
                  <c:v>854.76</c:v>
                </c:pt>
                <c:pt idx="675">
                  <c:v>854.76</c:v>
                </c:pt>
                <c:pt idx="676">
                  <c:v>856.7</c:v>
                </c:pt>
                <c:pt idx="677">
                  <c:v>851.03</c:v>
                </c:pt>
                <c:pt idx="678">
                  <c:v>852.32</c:v>
                </c:pt>
                <c:pt idx="679">
                  <c:v>846.78</c:v>
                </c:pt>
                <c:pt idx="680">
                  <c:v>837.11</c:v>
                </c:pt>
                <c:pt idx="681">
                  <c:v>822.78</c:v>
                </c:pt>
                <c:pt idx="682">
                  <c:v>822.78</c:v>
                </c:pt>
                <c:pt idx="683">
                  <c:v>821.49</c:v>
                </c:pt>
                <c:pt idx="684">
                  <c:v>829.22</c:v>
                </c:pt>
                <c:pt idx="685">
                  <c:v>834.37</c:v>
                </c:pt>
                <c:pt idx="686">
                  <c:v>835.66</c:v>
                </c:pt>
                <c:pt idx="687">
                  <c:v>827.12</c:v>
                </c:pt>
                <c:pt idx="688">
                  <c:v>839.87</c:v>
                </c:pt>
                <c:pt idx="689">
                  <c:v>831.08</c:v>
                </c:pt>
                <c:pt idx="690">
                  <c:v>831.59</c:v>
                </c:pt>
                <c:pt idx="691">
                  <c:v>843.09</c:v>
                </c:pt>
                <c:pt idx="692">
                  <c:v>812.06</c:v>
                </c:pt>
                <c:pt idx="693">
                  <c:v>802.65</c:v>
                </c:pt>
                <c:pt idx="694">
                  <c:v>800.33</c:v>
                </c:pt>
                <c:pt idx="695">
                  <c:v>778.04</c:v>
                </c:pt>
                <c:pt idx="696">
                  <c:v>774.17</c:v>
                </c:pt>
                <c:pt idx="697">
                  <c:v>770.83</c:v>
                </c:pt>
                <c:pt idx="698">
                  <c:v>770.83</c:v>
                </c:pt>
                <c:pt idx="699">
                  <c:v>769.02</c:v>
                </c:pt>
                <c:pt idx="700">
                  <c:v>765.93</c:v>
                </c:pt>
                <c:pt idx="701">
                  <c:v>760.53</c:v>
                </c:pt>
                <c:pt idx="702">
                  <c:v>732.68</c:v>
                </c:pt>
                <c:pt idx="703">
                  <c:v>722.38</c:v>
                </c:pt>
                <c:pt idx="704">
                  <c:v>726.89</c:v>
                </c:pt>
                <c:pt idx="705">
                  <c:v>728.17</c:v>
                </c:pt>
                <c:pt idx="706">
                  <c:v>723.02</c:v>
                </c:pt>
                <c:pt idx="707">
                  <c:v>723.02</c:v>
                </c:pt>
                <c:pt idx="708">
                  <c:v>720.96</c:v>
                </c:pt>
                <c:pt idx="709">
                  <c:v>699.08</c:v>
                </c:pt>
                <c:pt idx="710">
                  <c:v>684.11</c:v>
                </c:pt>
                <c:pt idx="711">
                  <c:v>684.11</c:v>
                </c:pt>
                <c:pt idx="712">
                  <c:v>674.69</c:v>
                </c:pt>
                <c:pt idx="713">
                  <c:v>648.29999999999995</c:v>
                </c:pt>
                <c:pt idx="714">
                  <c:v>610.30999999999995</c:v>
                </c:pt>
                <c:pt idx="715">
                  <c:v>587.51</c:v>
                </c:pt>
                <c:pt idx="716">
                  <c:v>564.20000000000005</c:v>
                </c:pt>
                <c:pt idx="717">
                  <c:v>512.83000000000004</c:v>
                </c:pt>
                <c:pt idx="718">
                  <c:v>472.44</c:v>
                </c:pt>
                <c:pt idx="719">
                  <c:v>465.12</c:v>
                </c:pt>
                <c:pt idx="720">
                  <c:v>443.71</c:v>
                </c:pt>
                <c:pt idx="721">
                  <c:v>412.46</c:v>
                </c:pt>
                <c:pt idx="722">
                  <c:v>407.71</c:v>
                </c:pt>
                <c:pt idx="723">
                  <c:v>417.13</c:v>
                </c:pt>
                <c:pt idx="724">
                  <c:v>412.38</c:v>
                </c:pt>
                <c:pt idx="725">
                  <c:v>414.08</c:v>
                </c:pt>
                <c:pt idx="726">
                  <c:v>351.96</c:v>
                </c:pt>
                <c:pt idx="727">
                  <c:v>393.89</c:v>
                </c:pt>
                <c:pt idx="728">
                  <c:v>418.69</c:v>
                </c:pt>
                <c:pt idx="729">
                  <c:v>522.27</c:v>
                </c:pt>
                <c:pt idx="730">
                  <c:v>437.05</c:v>
                </c:pt>
                <c:pt idx="731">
                  <c:v>573.48</c:v>
                </c:pt>
                <c:pt idx="732">
                  <c:v>599.88</c:v>
                </c:pt>
                <c:pt idx="733">
                  <c:v>628.13</c:v>
                </c:pt>
                <c:pt idx="734">
                  <c:v>716.37</c:v>
                </c:pt>
                <c:pt idx="735">
                  <c:v>701.23</c:v>
                </c:pt>
                <c:pt idx="736">
                  <c:v>667.29</c:v>
                </c:pt>
                <c:pt idx="737">
                  <c:v>625.94000000000005</c:v>
                </c:pt>
                <c:pt idx="738">
                  <c:v>611.85</c:v>
                </c:pt>
                <c:pt idx="739">
                  <c:v>596.66</c:v>
                </c:pt>
                <c:pt idx="740">
                  <c:v>778.48</c:v>
                </c:pt>
                <c:pt idx="741">
                  <c:v>823.24</c:v>
                </c:pt>
                <c:pt idx="742">
                  <c:v>940.1</c:v>
                </c:pt>
                <c:pt idx="743">
                  <c:v>940.1</c:v>
                </c:pt>
                <c:pt idx="744">
                  <c:v>920.79</c:v>
                </c:pt>
                <c:pt idx="745">
                  <c:v>690.09</c:v>
                </c:pt>
                <c:pt idx="746">
                  <c:v>697.81</c:v>
                </c:pt>
                <c:pt idx="747">
                  <c:v>692.66</c:v>
                </c:pt>
                <c:pt idx="748">
                  <c:v>650.82000000000005</c:v>
                </c:pt>
                <c:pt idx="749">
                  <c:v>665.39</c:v>
                </c:pt>
                <c:pt idx="750">
                  <c:v>635.77</c:v>
                </c:pt>
                <c:pt idx="751">
                  <c:v>597.15</c:v>
                </c:pt>
                <c:pt idx="752">
                  <c:v>506.12</c:v>
                </c:pt>
                <c:pt idx="753">
                  <c:v>505.09</c:v>
                </c:pt>
                <c:pt idx="754">
                  <c:v>401.45</c:v>
                </c:pt>
                <c:pt idx="755">
                  <c:v>415.46</c:v>
                </c:pt>
                <c:pt idx="756">
                  <c:v>415.46</c:v>
                </c:pt>
                <c:pt idx="757">
                  <c:v>470.82</c:v>
                </c:pt>
                <c:pt idx="758">
                  <c:v>479.84</c:v>
                </c:pt>
                <c:pt idx="759">
                  <c:v>438.64</c:v>
                </c:pt>
                <c:pt idx="760">
                  <c:v>438.64</c:v>
                </c:pt>
                <c:pt idx="761">
                  <c:v>429.62</c:v>
                </c:pt>
                <c:pt idx="762">
                  <c:v>416.75</c:v>
                </c:pt>
                <c:pt idx="763">
                  <c:v>414.17</c:v>
                </c:pt>
                <c:pt idx="764">
                  <c:v>470.67</c:v>
                </c:pt>
                <c:pt idx="765">
                  <c:v>260.83999999999997</c:v>
                </c:pt>
                <c:pt idx="766">
                  <c:v>226.72</c:v>
                </c:pt>
                <c:pt idx="767">
                  <c:v>342.46</c:v>
                </c:pt>
                <c:pt idx="768">
                  <c:v>154.65</c:v>
                </c:pt>
                <c:pt idx="769">
                  <c:v>151.6</c:v>
                </c:pt>
                <c:pt idx="770">
                  <c:v>-65.989999999999995</c:v>
                </c:pt>
                <c:pt idx="771">
                  <c:v>-40.89</c:v>
                </c:pt>
                <c:pt idx="772">
                  <c:v>-33.35</c:v>
                </c:pt>
                <c:pt idx="773">
                  <c:v>13.36</c:v>
                </c:pt>
                <c:pt idx="774">
                  <c:v>-17.399999999999999</c:v>
                </c:pt>
                <c:pt idx="775">
                  <c:v>-11.7</c:v>
                </c:pt>
                <c:pt idx="776">
                  <c:v>-88.2</c:v>
                </c:pt>
                <c:pt idx="777">
                  <c:v>-88.91</c:v>
                </c:pt>
                <c:pt idx="778">
                  <c:v>-165.84</c:v>
                </c:pt>
                <c:pt idx="779">
                  <c:v>-126.82</c:v>
                </c:pt>
                <c:pt idx="780">
                  <c:v>-105.74</c:v>
                </c:pt>
                <c:pt idx="781">
                  <c:v>-166.56</c:v>
                </c:pt>
                <c:pt idx="782">
                  <c:v>-164.85</c:v>
                </c:pt>
                <c:pt idx="783">
                  <c:v>-99.34</c:v>
                </c:pt>
                <c:pt idx="784">
                  <c:v>-93.07</c:v>
                </c:pt>
                <c:pt idx="785">
                  <c:v>-62.88</c:v>
                </c:pt>
                <c:pt idx="786">
                  <c:v>-12.75</c:v>
                </c:pt>
                <c:pt idx="787">
                  <c:v>-18.440000000000001</c:v>
                </c:pt>
                <c:pt idx="788">
                  <c:v>29.98</c:v>
                </c:pt>
                <c:pt idx="789">
                  <c:v>29.98</c:v>
                </c:pt>
                <c:pt idx="790">
                  <c:v>19.579999999999998</c:v>
                </c:pt>
                <c:pt idx="791">
                  <c:v>32.11</c:v>
                </c:pt>
                <c:pt idx="792">
                  <c:v>61.17</c:v>
                </c:pt>
                <c:pt idx="793">
                  <c:v>154.6</c:v>
                </c:pt>
                <c:pt idx="794">
                  <c:v>177.95</c:v>
                </c:pt>
                <c:pt idx="795">
                  <c:v>163.13999999999999</c:v>
                </c:pt>
                <c:pt idx="796">
                  <c:v>87.94</c:v>
                </c:pt>
                <c:pt idx="797">
                  <c:v>83.24</c:v>
                </c:pt>
                <c:pt idx="798">
                  <c:v>19.57</c:v>
                </c:pt>
                <c:pt idx="799">
                  <c:v>-0.09</c:v>
                </c:pt>
                <c:pt idx="800">
                  <c:v>2.1800000000000002</c:v>
                </c:pt>
                <c:pt idx="801">
                  <c:v>97.32</c:v>
                </c:pt>
                <c:pt idx="802">
                  <c:v>-2.5299999999999998</c:v>
                </c:pt>
                <c:pt idx="803">
                  <c:v>0.89</c:v>
                </c:pt>
                <c:pt idx="804">
                  <c:v>28.8</c:v>
                </c:pt>
                <c:pt idx="805">
                  <c:v>28.8</c:v>
                </c:pt>
                <c:pt idx="806">
                  <c:v>26.52</c:v>
                </c:pt>
                <c:pt idx="807">
                  <c:v>-36.01</c:v>
                </c:pt>
                <c:pt idx="808">
                  <c:v>-47.7</c:v>
                </c:pt>
                <c:pt idx="809">
                  <c:v>-5.33</c:v>
                </c:pt>
                <c:pt idx="810">
                  <c:v>-5.33</c:v>
                </c:pt>
                <c:pt idx="811">
                  <c:v>-2.48</c:v>
                </c:pt>
                <c:pt idx="812">
                  <c:v>-44.14</c:v>
                </c:pt>
                <c:pt idx="813">
                  <c:v>-75.98</c:v>
                </c:pt>
                <c:pt idx="814">
                  <c:v>-89.59</c:v>
                </c:pt>
                <c:pt idx="815">
                  <c:v>-89.59</c:v>
                </c:pt>
                <c:pt idx="816">
                  <c:v>-89.59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442388432"/>
        <c:axId val="442387872"/>
      </c:areaChart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生活用纸喷浆工艺成本</c:v>
                </c:pt>
              </c:strCache>
            </c:strRef>
          </c:tx>
          <c:spPr>
            <a:ln w="19050" cap="rnd">
              <a:solidFill>
                <a:srgbClr val="C00000"/>
              </a:solidFill>
              <a:round/>
            </a:ln>
            <a:effectLst/>
          </c:spPr>
          <c:marker>
            <c:symbol val="none"/>
          </c:marker>
          <c:cat>
            <c:strRef>
              <c:f>Sheet1!$A$2:$A$818</c:f>
              <c:strCache>
                <c:ptCount val="817"/>
                <c:pt idx="0">
                  <c:v>2018-01-02</c:v>
                </c:pt>
                <c:pt idx="1">
                  <c:v>2018-01-03</c:v>
                </c:pt>
                <c:pt idx="2">
                  <c:v>2018-01-04</c:v>
                </c:pt>
                <c:pt idx="3">
                  <c:v>2018-01-05</c:v>
                </c:pt>
                <c:pt idx="4">
                  <c:v>2018-01-08</c:v>
                </c:pt>
                <c:pt idx="5">
                  <c:v>2018-01-09</c:v>
                </c:pt>
                <c:pt idx="6">
                  <c:v>2018-01-10</c:v>
                </c:pt>
                <c:pt idx="7">
                  <c:v>2018-01-11</c:v>
                </c:pt>
                <c:pt idx="8">
                  <c:v>2018-01-12</c:v>
                </c:pt>
                <c:pt idx="9">
                  <c:v>2018-01-15</c:v>
                </c:pt>
                <c:pt idx="10">
                  <c:v>2018-01-16</c:v>
                </c:pt>
                <c:pt idx="11">
                  <c:v>2018-01-17</c:v>
                </c:pt>
                <c:pt idx="12">
                  <c:v>2018-01-18</c:v>
                </c:pt>
                <c:pt idx="13">
                  <c:v>2018-01-19</c:v>
                </c:pt>
                <c:pt idx="14">
                  <c:v>2018-01-22</c:v>
                </c:pt>
                <c:pt idx="15">
                  <c:v>2018-01-23</c:v>
                </c:pt>
                <c:pt idx="16">
                  <c:v>2018-01-24</c:v>
                </c:pt>
                <c:pt idx="17">
                  <c:v>2018-01-25</c:v>
                </c:pt>
                <c:pt idx="18">
                  <c:v>2018-01-26</c:v>
                </c:pt>
                <c:pt idx="19">
                  <c:v>2018-01-29</c:v>
                </c:pt>
                <c:pt idx="20">
                  <c:v>2018-01-30</c:v>
                </c:pt>
                <c:pt idx="21">
                  <c:v>2018-01-31</c:v>
                </c:pt>
                <c:pt idx="22">
                  <c:v>2018-02-01</c:v>
                </c:pt>
                <c:pt idx="23">
                  <c:v>2018-02-02</c:v>
                </c:pt>
                <c:pt idx="24">
                  <c:v>2018-02-05</c:v>
                </c:pt>
                <c:pt idx="25">
                  <c:v>2018-02-06</c:v>
                </c:pt>
                <c:pt idx="26">
                  <c:v>2018-02-07</c:v>
                </c:pt>
                <c:pt idx="27">
                  <c:v>2018-02-08</c:v>
                </c:pt>
                <c:pt idx="28">
                  <c:v>2018-02-09</c:v>
                </c:pt>
                <c:pt idx="29">
                  <c:v>2018-02-12</c:v>
                </c:pt>
                <c:pt idx="30">
                  <c:v>2018-02-13</c:v>
                </c:pt>
                <c:pt idx="31">
                  <c:v>2018-02-14</c:v>
                </c:pt>
                <c:pt idx="32">
                  <c:v>2018-02-22</c:v>
                </c:pt>
                <c:pt idx="33">
                  <c:v>2018-02-23</c:v>
                </c:pt>
                <c:pt idx="34">
                  <c:v>2018-02-26</c:v>
                </c:pt>
                <c:pt idx="35">
                  <c:v>2018-02-27</c:v>
                </c:pt>
                <c:pt idx="36">
                  <c:v>2018-02-28</c:v>
                </c:pt>
                <c:pt idx="37">
                  <c:v>2018-03-01</c:v>
                </c:pt>
                <c:pt idx="38">
                  <c:v>2018-03-02</c:v>
                </c:pt>
                <c:pt idx="39">
                  <c:v>2018-03-05</c:v>
                </c:pt>
                <c:pt idx="40">
                  <c:v>2018-03-06</c:v>
                </c:pt>
                <c:pt idx="41">
                  <c:v>2018-03-07</c:v>
                </c:pt>
                <c:pt idx="42">
                  <c:v>2018-03-08</c:v>
                </c:pt>
                <c:pt idx="43">
                  <c:v>2018-03-09</c:v>
                </c:pt>
                <c:pt idx="44">
                  <c:v>2018-03-12</c:v>
                </c:pt>
                <c:pt idx="45">
                  <c:v>2018-03-13</c:v>
                </c:pt>
                <c:pt idx="46">
                  <c:v>2018-03-14</c:v>
                </c:pt>
                <c:pt idx="47">
                  <c:v>2018-03-15</c:v>
                </c:pt>
                <c:pt idx="48">
                  <c:v>2018-03-16</c:v>
                </c:pt>
                <c:pt idx="49">
                  <c:v>2018-03-19</c:v>
                </c:pt>
                <c:pt idx="50">
                  <c:v>2018-03-20</c:v>
                </c:pt>
                <c:pt idx="51">
                  <c:v>2018-03-21</c:v>
                </c:pt>
                <c:pt idx="52">
                  <c:v>2018-03-22</c:v>
                </c:pt>
                <c:pt idx="53">
                  <c:v>2018-03-23</c:v>
                </c:pt>
                <c:pt idx="54">
                  <c:v>2018-03-26</c:v>
                </c:pt>
                <c:pt idx="55">
                  <c:v>2018-03-27</c:v>
                </c:pt>
                <c:pt idx="56">
                  <c:v>2018-03-28</c:v>
                </c:pt>
                <c:pt idx="57">
                  <c:v>2018-03-29</c:v>
                </c:pt>
                <c:pt idx="58">
                  <c:v>2018-03-30</c:v>
                </c:pt>
                <c:pt idx="59">
                  <c:v>2018-04-02</c:v>
                </c:pt>
                <c:pt idx="60">
                  <c:v>2018-04-03</c:v>
                </c:pt>
                <c:pt idx="61">
                  <c:v>2018-04-04</c:v>
                </c:pt>
                <c:pt idx="62">
                  <c:v>2018-04-09</c:v>
                </c:pt>
                <c:pt idx="63">
                  <c:v>2018-04-10</c:v>
                </c:pt>
                <c:pt idx="64">
                  <c:v>2018-04-11</c:v>
                </c:pt>
                <c:pt idx="65">
                  <c:v>2018-04-12</c:v>
                </c:pt>
                <c:pt idx="66">
                  <c:v>2018-04-13</c:v>
                </c:pt>
                <c:pt idx="67">
                  <c:v>2018-04-16</c:v>
                </c:pt>
                <c:pt idx="68">
                  <c:v>2018-04-17</c:v>
                </c:pt>
                <c:pt idx="69">
                  <c:v>2018-04-18</c:v>
                </c:pt>
                <c:pt idx="70">
                  <c:v>2018-04-19</c:v>
                </c:pt>
                <c:pt idx="71">
                  <c:v>2018-04-20</c:v>
                </c:pt>
                <c:pt idx="72">
                  <c:v>2018-04-23</c:v>
                </c:pt>
                <c:pt idx="73">
                  <c:v>2018-04-24</c:v>
                </c:pt>
                <c:pt idx="74">
                  <c:v>2018-04-25</c:v>
                </c:pt>
                <c:pt idx="75">
                  <c:v>2018-04-26</c:v>
                </c:pt>
                <c:pt idx="76">
                  <c:v>2018-04-27</c:v>
                </c:pt>
                <c:pt idx="77">
                  <c:v>2018-05-02</c:v>
                </c:pt>
                <c:pt idx="78">
                  <c:v>2018-05-03</c:v>
                </c:pt>
                <c:pt idx="79">
                  <c:v>2018-05-04</c:v>
                </c:pt>
                <c:pt idx="80">
                  <c:v>2018-05-07</c:v>
                </c:pt>
                <c:pt idx="81">
                  <c:v>2018-05-08</c:v>
                </c:pt>
                <c:pt idx="82">
                  <c:v>2018-05-09</c:v>
                </c:pt>
                <c:pt idx="83">
                  <c:v>2018-05-10</c:v>
                </c:pt>
                <c:pt idx="84">
                  <c:v>2018-05-11</c:v>
                </c:pt>
                <c:pt idx="85">
                  <c:v>2018-05-14</c:v>
                </c:pt>
                <c:pt idx="86">
                  <c:v>2018-05-15</c:v>
                </c:pt>
                <c:pt idx="87">
                  <c:v>2018-05-16</c:v>
                </c:pt>
                <c:pt idx="88">
                  <c:v>2018-05-17</c:v>
                </c:pt>
                <c:pt idx="89">
                  <c:v>2018-05-18</c:v>
                </c:pt>
                <c:pt idx="90">
                  <c:v>2018-05-21</c:v>
                </c:pt>
                <c:pt idx="91">
                  <c:v>2018-05-22</c:v>
                </c:pt>
                <c:pt idx="92">
                  <c:v>2018-05-23</c:v>
                </c:pt>
                <c:pt idx="93">
                  <c:v>2018-05-24</c:v>
                </c:pt>
                <c:pt idx="94">
                  <c:v>2018-05-25</c:v>
                </c:pt>
                <c:pt idx="95">
                  <c:v>2018-05-28</c:v>
                </c:pt>
                <c:pt idx="96">
                  <c:v>2018-05-29</c:v>
                </c:pt>
                <c:pt idx="97">
                  <c:v>2018-05-30</c:v>
                </c:pt>
                <c:pt idx="98">
                  <c:v>2018-05-31</c:v>
                </c:pt>
                <c:pt idx="99">
                  <c:v>2018-06-01</c:v>
                </c:pt>
                <c:pt idx="100">
                  <c:v>2018-06-04</c:v>
                </c:pt>
                <c:pt idx="101">
                  <c:v>2018-06-05</c:v>
                </c:pt>
                <c:pt idx="102">
                  <c:v>2018-06-06</c:v>
                </c:pt>
                <c:pt idx="103">
                  <c:v>2018-06-07</c:v>
                </c:pt>
                <c:pt idx="104">
                  <c:v>2018-06-08</c:v>
                </c:pt>
                <c:pt idx="105">
                  <c:v>2018-06-11</c:v>
                </c:pt>
                <c:pt idx="106">
                  <c:v>2018-06-12</c:v>
                </c:pt>
                <c:pt idx="107">
                  <c:v>2018-06-13</c:v>
                </c:pt>
                <c:pt idx="108">
                  <c:v>2018-06-14</c:v>
                </c:pt>
                <c:pt idx="109">
                  <c:v>2018-06-15</c:v>
                </c:pt>
                <c:pt idx="110">
                  <c:v>2018-06-19</c:v>
                </c:pt>
                <c:pt idx="111">
                  <c:v>2018-06-20</c:v>
                </c:pt>
                <c:pt idx="112">
                  <c:v>2018-06-21</c:v>
                </c:pt>
                <c:pt idx="113">
                  <c:v>2018-06-22</c:v>
                </c:pt>
                <c:pt idx="114">
                  <c:v>2018-06-25</c:v>
                </c:pt>
                <c:pt idx="115">
                  <c:v>2018-06-26</c:v>
                </c:pt>
                <c:pt idx="116">
                  <c:v>2018-06-27</c:v>
                </c:pt>
                <c:pt idx="117">
                  <c:v>2018-06-28</c:v>
                </c:pt>
                <c:pt idx="118">
                  <c:v>2018-06-29</c:v>
                </c:pt>
                <c:pt idx="119">
                  <c:v>2018-07-02</c:v>
                </c:pt>
                <c:pt idx="120">
                  <c:v>2018-07-03</c:v>
                </c:pt>
                <c:pt idx="121">
                  <c:v>2018-07-04</c:v>
                </c:pt>
                <c:pt idx="122">
                  <c:v>2018-07-05</c:v>
                </c:pt>
                <c:pt idx="123">
                  <c:v>2018-07-06</c:v>
                </c:pt>
                <c:pt idx="124">
                  <c:v>2018-07-09</c:v>
                </c:pt>
                <c:pt idx="125">
                  <c:v>2018-07-10</c:v>
                </c:pt>
                <c:pt idx="126">
                  <c:v>2018-07-11</c:v>
                </c:pt>
                <c:pt idx="127">
                  <c:v>2018-07-12</c:v>
                </c:pt>
                <c:pt idx="128">
                  <c:v>2018-07-13</c:v>
                </c:pt>
                <c:pt idx="129">
                  <c:v>2018-07-16</c:v>
                </c:pt>
                <c:pt idx="130">
                  <c:v>2018-07-17</c:v>
                </c:pt>
                <c:pt idx="131">
                  <c:v>2018-07-18</c:v>
                </c:pt>
                <c:pt idx="132">
                  <c:v>2018-07-19</c:v>
                </c:pt>
                <c:pt idx="133">
                  <c:v>2018-07-20</c:v>
                </c:pt>
                <c:pt idx="134">
                  <c:v>2018-07-23</c:v>
                </c:pt>
                <c:pt idx="135">
                  <c:v>2018-07-24</c:v>
                </c:pt>
                <c:pt idx="136">
                  <c:v>2018-07-25</c:v>
                </c:pt>
                <c:pt idx="137">
                  <c:v>2018-07-26</c:v>
                </c:pt>
                <c:pt idx="138">
                  <c:v>2018-07-27</c:v>
                </c:pt>
                <c:pt idx="139">
                  <c:v>2018-07-30</c:v>
                </c:pt>
                <c:pt idx="140">
                  <c:v>2018-07-31</c:v>
                </c:pt>
                <c:pt idx="141">
                  <c:v>2018-08-01</c:v>
                </c:pt>
                <c:pt idx="142">
                  <c:v>2018-08-02</c:v>
                </c:pt>
                <c:pt idx="143">
                  <c:v>2018-08-03</c:v>
                </c:pt>
                <c:pt idx="144">
                  <c:v>2018-08-06</c:v>
                </c:pt>
                <c:pt idx="145">
                  <c:v>2018-08-07</c:v>
                </c:pt>
                <c:pt idx="146">
                  <c:v>2018-08-08</c:v>
                </c:pt>
                <c:pt idx="147">
                  <c:v>2018-08-09</c:v>
                </c:pt>
                <c:pt idx="148">
                  <c:v>2018-08-10</c:v>
                </c:pt>
                <c:pt idx="149">
                  <c:v>2018-08-13</c:v>
                </c:pt>
                <c:pt idx="150">
                  <c:v>2018-08-14</c:v>
                </c:pt>
                <c:pt idx="151">
                  <c:v>2018-08-15</c:v>
                </c:pt>
                <c:pt idx="152">
                  <c:v>2018-08-16</c:v>
                </c:pt>
                <c:pt idx="153">
                  <c:v>2018-08-17</c:v>
                </c:pt>
                <c:pt idx="154">
                  <c:v>2018-08-20</c:v>
                </c:pt>
                <c:pt idx="155">
                  <c:v>2018-08-21</c:v>
                </c:pt>
                <c:pt idx="156">
                  <c:v>2018-08-22</c:v>
                </c:pt>
                <c:pt idx="157">
                  <c:v>2018-08-23</c:v>
                </c:pt>
                <c:pt idx="158">
                  <c:v>2018-08-24</c:v>
                </c:pt>
                <c:pt idx="159">
                  <c:v>2018-08-27</c:v>
                </c:pt>
                <c:pt idx="160">
                  <c:v>2018-08-28</c:v>
                </c:pt>
                <c:pt idx="161">
                  <c:v>2018-08-29</c:v>
                </c:pt>
                <c:pt idx="162">
                  <c:v>2018-08-30</c:v>
                </c:pt>
                <c:pt idx="163">
                  <c:v>2018-08-31</c:v>
                </c:pt>
                <c:pt idx="164">
                  <c:v>2018-09-03</c:v>
                </c:pt>
                <c:pt idx="165">
                  <c:v>2018-09-04</c:v>
                </c:pt>
                <c:pt idx="166">
                  <c:v>2018-09-05</c:v>
                </c:pt>
                <c:pt idx="167">
                  <c:v>2018-09-06</c:v>
                </c:pt>
                <c:pt idx="168">
                  <c:v>2018-09-07</c:v>
                </c:pt>
                <c:pt idx="169">
                  <c:v>2018-09-10</c:v>
                </c:pt>
                <c:pt idx="170">
                  <c:v>2018-09-11</c:v>
                </c:pt>
                <c:pt idx="171">
                  <c:v>2018-09-12</c:v>
                </c:pt>
                <c:pt idx="172">
                  <c:v>2018-09-13</c:v>
                </c:pt>
                <c:pt idx="173">
                  <c:v>2018-09-14</c:v>
                </c:pt>
                <c:pt idx="174">
                  <c:v>2018-09-17</c:v>
                </c:pt>
                <c:pt idx="175">
                  <c:v>2018-09-18</c:v>
                </c:pt>
                <c:pt idx="176">
                  <c:v>2018-09-19</c:v>
                </c:pt>
                <c:pt idx="177">
                  <c:v>2018-09-20</c:v>
                </c:pt>
                <c:pt idx="178">
                  <c:v>2018-09-21</c:v>
                </c:pt>
                <c:pt idx="179">
                  <c:v>2018-09-25</c:v>
                </c:pt>
                <c:pt idx="180">
                  <c:v>2018-09-26</c:v>
                </c:pt>
                <c:pt idx="181">
                  <c:v>2018-09-27</c:v>
                </c:pt>
                <c:pt idx="182">
                  <c:v>2018-09-28</c:v>
                </c:pt>
                <c:pt idx="183">
                  <c:v>2018-10-08</c:v>
                </c:pt>
                <c:pt idx="184">
                  <c:v>2018-10-09</c:v>
                </c:pt>
                <c:pt idx="185">
                  <c:v>2018-10-10</c:v>
                </c:pt>
                <c:pt idx="186">
                  <c:v>2018-10-11</c:v>
                </c:pt>
                <c:pt idx="187">
                  <c:v>2018-10-12</c:v>
                </c:pt>
                <c:pt idx="188">
                  <c:v>2018-10-15</c:v>
                </c:pt>
                <c:pt idx="189">
                  <c:v>2018-10-16</c:v>
                </c:pt>
                <c:pt idx="190">
                  <c:v>2018-10-17</c:v>
                </c:pt>
                <c:pt idx="191">
                  <c:v>2018-10-18</c:v>
                </c:pt>
                <c:pt idx="192">
                  <c:v>2018-10-19</c:v>
                </c:pt>
                <c:pt idx="193">
                  <c:v>2018-10-22</c:v>
                </c:pt>
                <c:pt idx="194">
                  <c:v>2018-10-23</c:v>
                </c:pt>
                <c:pt idx="195">
                  <c:v>2018-10-24</c:v>
                </c:pt>
                <c:pt idx="196">
                  <c:v>2018-10-25</c:v>
                </c:pt>
                <c:pt idx="197">
                  <c:v>2018-10-26</c:v>
                </c:pt>
                <c:pt idx="198">
                  <c:v>2018-10-29</c:v>
                </c:pt>
                <c:pt idx="199">
                  <c:v>2018-10-30</c:v>
                </c:pt>
                <c:pt idx="200">
                  <c:v>2018-10-31</c:v>
                </c:pt>
                <c:pt idx="201">
                  <c:v>2018-11-01</c:v>
                </c:pt>
                <c:pt idx="202">
                  <c:v>2018-11-02</c:v>
                </c:pt>
                <c:pt idx="203">
                  <c:v>2018-11-05</c:v>
                </c:pt>
                <c:pt idx="204">
                  <c:v>2018-11-06</c:v>
                </c:pt>
                <c:pt idx="205">
                  <c:v>2018-11-07</c:v>
                </c:pt>
                <c:pt idx="206">
                  <c:v>2018-11-08</c:v>
                </c:pt>
                <c:pt idx="207">
                  <c:v>2018-11-09</c:v>
                </c:pt>
                <c:pt idx="208">
                  <c:v>2018-11-12</c:v>
                </c:pt>
                <c:pt idx="209">
                  <c:v>2018-11-13</c:v>
                </c:pt>
                <c:pt idx="210">
                  <c:v>2018-11-14</c:v>
                </c:pt>
                <c:pt idx="211">
                  <c:v>2018-11-15</c:v>
                </c:pt>
                <c:pt idx="212">
                  <c:v>2018-11-16</c:v>
                </c:pt>
                <c:pt idx="213">
                  <c:v>2018-11-19</c:v>
                </c:pt>
                <c:pt idx="214">
                  <c:v>2018-11-20</c:v>
                </c:pt>
                <c:pt idx="215">
                  <c:v>2018-11-21</c:v>
                </c:pt>
                <c:pt idx="216">
                  <c:v>2018-11-22</c:v>
                </c:pt>
                <c:pt idx="217">
                  <c:v>2018-11-23</c:v>
                </c:pt>
                <c:pt idx="218">
                  <c:v>2018-11-26</c:v>
                </c:pt>
                <c:pt idx="219">
                  <c:v>2018-11-27</c:v>
                </c:pt>
                <c:pt idx="220">
                  <c:v>2018-11-28</c:v>
                </c:pt>
                <c:pt idx="221">
                  <c:v>2018-11-29</c:v>
                </c:pt>
                <c:pt idx="222">
                  <c:v>2018-11-30</c:v>
                </c:pt>
                <c:pt idx="223">
                  <c:v>2018-12-03</c:v>
                </c:pt>
                <c:pt idx="224">
                  <c:v>2018-12-04</c:v>
                </c:pt>
                <c:pt idx="225">
                  <c:v>2018-12-05</c:v>
                </c:pt>
                <c:pt idx="226">
                  <c:v>2018-12-06</c:v>
                </c:pt>
                <c:pt idx="227">
                  <c:v>2018-12-07</c:v>
                </c:pt>
                <c:pt idx="228">
                  <c:v>2018-12-10</c:v>
                </c:pt>
                <c:pt idx="229">
                  <c:v>2018-12-11</c:v>
                </c:pt>
                <c:pt idx="230">
                  <c:v>2018-12-12</c:v>
                </c:pt>
                <c:pt idx="231">
                  <c:v>2018-12-13</c:v>
                </c:pt>
                <c:pt idx="232">
                  <c:v>2018-12-14</c:v>
                </c:pt>
                <c:pt idx="233">
                  <c:v>2018-12-17</c:v>
                </c:pt>
                <c:pt idx="234">
                  <c:v>2018-12-18</c:v>
                </c:pt>
                <c:pt idx="235">
                  <c:v>2018-12-19</c:v>
                </c:pt>
                <c:pt idx="236">
                  <c:v>2018-12-20</c:v>
                </c:pt>
                <c:pt idx="237">
                  <c:v>2018-12-21</c:v>
                </c:pt>
                <c:pt idx="238">
                  <c:v>2018-12-24</c:v>
                </c:pt>
                <c:pt idx="239">
                  <c:v>2018-12-25</c:v>
                </c:pt>
                <c:pt idx="240">
                  <c:v>2018-12-26</c:v>
                </c:pt>
                <c:pt idx="241">
                  <c:v>2018-12-27</c:v>
                </c:pt>
                <c:pt idx="242">
                  <c:v>2018-12-28</c:v>
                </c:pt>
                <c:pt idx="243">
                  <c:v>2019-01-02</c:v>
                </c:pt>
                <c:pt idx="244">
                  <c:v>2019-01-03</c:v>
                </c:pt>
                <c:pt idx="245">
                  <c:v>2019-01-04</c:v>
                </c:pt>
                <c:pt idx="246">
                  <c:v>2019-01-07</c:v>
                </c:pt>
                <c:pt idx="247">
                  <c:v>2019-01-08</c:v>
                </c:pt>
                <c:pt idx="248">
                  <c:v>2019-01-09</c:v>
                </c:pt>
                <c:pt idx="249">
                  <c:v>2019-01-10</c:v>
                </c:pt>
                <c:pt idx="250">
                  <c:v>2019-01-11</c:v>
                </c:pt>
                <c:pt idx="251">
                  <c:v>2019-01-14</c:v>
                </c:pt>
                <c:pt idx="252">
                  <c:v>2019-01-15</c:v>
                </c:pt>
                <c:pt idx="253">
                  <c:v>2019-01-16</c:v>
                </c:pt>
                <c:pt idx="254">
                  <c:v>2019-01-17</c:v>
                </c:pt>
                <c:pt idx="255">
                  <c:v>2019-01-18</c:v>
                </c:pt>
                <c:pt idx="256">
                  <c:v>2019-01-21</c:v>
                </c:pt>
                <c:pt idx="257">
                  <c:v>2019-01-22</c:v>
                </c:pt>
                <c:pt idx="258">
                  <c:v>2019-01-23</c:v>
                </c:pt>
                <c:pt idx="259">
                  <c:v>2019-01-24</c:v>
                </c:pt>
                <c:pt idx="260">
                  <c:v>2019-01-25</c:v>
                </c:pt>
                <c:pt idx="261">
                  <c:v>2019-01-28</c:v>
                </c:pt>
                <c:pt idx="262">
                  <c:v>2019-01-29</c:v>
                </c:pt>
                <c:pt idx="263">
                  <c:v>2019-01-30</c:v>
                </c:pt>
                <c:pt idx="264">
                  <c:v>2019-01-31</c:v>
                </c:pt>
                <c:pt idx="265">
                  <c:v>2019-02-01</c:v>
                </c:pt>
                <c:pt idx="266">
                  <c:v>2019-02-11</c:v>
                </c:pt>
                <c:pt idx="267">
                  <c:v>2019-02-12</c:v>
                </c:pt>
                <c:pt idx="268">
                  <c:v>2019-02-13</c:v>
                </c:pt>
                <c:pt idx="269">
                  <c:v>2019-02-14</c:v>
                </c:pt>
                <c:pt idx="270">
                  <c:v>2019-02-15</c:v>
                </c:pt>
                <c:pt idx="271">
                  <c:v>2019-02-18</c:v>
                </c:pt>
                <c:pt idx="272">
                  <c:v>2019-02-19</c:v>
                </c:pt>
                <c:pt idx="273">
                  <c:v>2019-02-20</c:v>
                </c:pt>
                <c:pt idx="274">
                  <c:v>2019-02-21</c:v>
                </c:pt>
                <c:pt idx="275">
                  <c:v>2019-02-22</c:v>
                </c:pt>
                <c:pt idx="276">
                  <c:v>2019-02-25</c:v>
                </c:pt>
                <c:pt idx="277">
                  <c:v>2019-02-26</c:v>
                </c:pt>
                <c:pt idx="278">
                  <c:v>2019-02-27</c:v>
                </c:pt>
                <c:pt idx="279">
                  <c:v>2019-02-28</c:v>
                </c:pt>
                <c:pt idx="280">
                  <c:v>2019-03-01</c:v>
                </c:pt>
                <c:pt idx="281">
                  <c:v>2019-03-04</c:v>
                </c:pt>
                <c:pt idx="282">
                  <c:v>2019-03-05</c:v>
                </c:pt>
                <c:pt idx="283">
                  <c:v>2019-03-06</c:v>
                </c:pt>
                <c:pt idx="284">
                  <c:v>2019-03-07</c:v>
                </c:pt>
                <c:pt idx="285">
                  <c:v>2019-03-08</c:v>
                </c:pt>
                <c:pt idx="286">
                  <c:v>2019-03-11</c:v>
                </c:pt>
                <c:pt idx="287">
                  <c:v>2019-03-12</c:v>
                </c:pt>
                <c:pt idx="288">
                  <c:v>2019-03-13</c:v>
                </c:pt>
                <c:pt idx="289">
                  <c:v>2019-03-14</c:v>
                </c:pt>
                <c:pt idx="290">
                  <c:v>2019-03-15</c:v>
                </c:pt>
                <c:pt idx="291">
                  <c:v>2019-03-18</c:v>
                </c:pt>
                <c:pt idx="292">
                  <c:v>2019-03-19</c:v>
                </c:pt>
                <c:pt idx="293">
                  <c:v>2019-03-20</c:v>
                </c:pt>
                <c:pt idx="294">
                  <c:v>2019-03-21</c:v>
                </c:pt>
                <c:pt idx="295">
                  <c:v>2019-03-22</c:v>
                </c:pt>
                <c:pt idx="296">
                  <c:v>2019-03-25</c:v>
                </c:pt>
                <c:pt idx="297">
                  <c:v>2019-03-26</c:v>
                </c:pt>
                <c:pt idx="298">
                  <c:v>2019-03-27</c:v>
                </c:pt>
                <c:pt idx="299">
                  <c:v>2019-03-28</c:v>
                </c:pt>
                <c:pt idx="300">
                  <c:v>2019-03-29</c:v>
                </c:pt>
                <c:pt idx="301">
                  <c:v>2019-04-01</c:v>
                </c:pt>
                <c:pt idx="302">
                  <c:v>2019-04-02</c:v>
                </c:pt>
                <c:pt idx="303">
                  <c:v>2019-04-03</c:v>
                </c:pt>
                <c:pt idx="304">
                  <c:v>2019-04-04</c:v>
                </c:pt>
                <c:pt idx="305">
                  <c:v>2019-04-08</c:v>
                </c:pt>
                <c:pt idx="306">
                  <c:v>2019-04-09</c:v>
                </c:pt>
                <c:pt idx="307">
                  <c:v>2019-04-10</c:v>
                </c:pt>
                <c:pt idx="308">
                  <c:v>2019-04-11</c:v>
                </c:pt>
                <c:pt idx="309">
                  <c:v>2019-04-12</c:v>
                </c:pt>
                <c:pt idx="310">
                  <c:v>2019-04-15</c:v>
                </c:pt>
                <c:pt idx="311">
                  <c:v>2019-04-16</c:v>
                </c:pt>
                <c:pt idx="312">
                  <c:v>2019-04-17</c:v>
                </c:pt>
                <c:pt idx="313">
                  <c:v>2019-04-18</c:v>
                </c:pt>
                <c:pt idx="314">
                  <c:v>2019-04-19</c:v>
                </c:pt>
                <c:pt idx="315">
                  <c:v>2019-04-22</c:v>
                </c:pt>
                <c:pt idx="316">
                  <c:v>2019-04-23</c:v>
                </c:pt>
                <c:pt idx="317">
                  <c:v>2019-04-24</c:v>
                </c:pt>
                <c:pt idx="318">
                  <c:v>2019-04-25</c:v>
                </c:pt>
                <c:pt idx="319">
                  <c:v>2019-04-26</c:v>
                </c:pt>
                <c:pt idx="320">
                  <c:v>2019-04-29</c:v>
                </c:pt>
                <c:pt idx="321">
                  <c:v>2019-04-30</c:v>
                </c:pt>
                <c:pt idx="322">
                  <c:v>2019-05-06</c:v>
                </c:pt>
                <c:pt idx="323">
                  <c:v>2019-05-07</c:v>
                </c:pt>
                <c:pt idx="324">
                  <c:v>2019-05-08</c:v>
                </c:pt>
                <c:pt idx="325">
                  <c:v>2019-05-09</c:v>
                </c:pt>
                <c:pt idx="326">
                  <c:v>2019-05-10</c:v>
                </c:pt>
                <c:pt idx="327">
                  <c:v>2019-05-13</c:v>
                </c:pt>
                <c:pt idx="328">
                  <c:v>2019-05-14</c:v>
                </c:pt>
                <c:pt idx="329">
                  <c:v>2019-05-15</c:v>
                </c:pt>
                <c:pt idx="330">
                  <c:v>2019-05-16</c:v>
                </c:pt>
                <c:pt idx="331">
                  <c:v>2019-05-17</c:v>
                </c:pt>
                <c:pt idx="332">
                  <c:v>2019-05-20</c:v>
                </c:pt>
                <c:pt idx="333">
                  <c:v>2019-05-21</c:v>
                </c:pt>
                <c:pt idx="334">
                  <c:v>2019-05-22</c:v>
                </c:pt>
                <c:pt idx="335">
                  <c:v>2019-05-23</c:v>
                </c:pt>
                <c:pt idx="336">
                  <c:v>2019-05-24</c:v>
                </c:pt>
                <c:pt idx="337">
                  <c:v>2019-05-27</c:v>
                </c:pt>
                <c:pt idx="338">
                  <c:v>2019-05-28</c:v>
                </c:pt>
                <c:pt idx="339">
                  <c:v>2019-05-29</c:v>
                </c:pt>
                <c:pt idx="340">
                  <c:v>2019-05-30</c:v>
                </c:pt>
                <c:pt idx="341">
                  <c:v>2019-05-31</c:v>
                </c:pt>
                <c:pt idx="342">
                  <c:v>2019-06-03</c:v>
                </c:pt>
                <c:pt idx="343">
                  <c:v>2019-06-04</c:v>
                </c:pt>
                <c:pt idx="344">
                  <c:v>2019-06-05</c:v>
                </c:pt>
                <c:pt idx="345">
                  <c:v>2019-06-06</c:v>
                </c:pt>
                <c:pt idx="346">
                  <c:v>2019-06-10</c:v>
                </c:pt>
                <c:pt idx="347">
                  <c:v>2019-06-11</c:v>
                </c:pt>
                <c:pt idx="348">
                  <c:v>2019-06-12</c:v>
                </c:pt>
                <c:pt idx="349">
                  <c:v>2019-06-13</c:v>
                </c:pt>
                <c:pt idx="350">
                  <c:v>2019-06-14</c:v>
                </c:pt>
                <c:pt idx="351">
                  <c:v>2019-06-17</c:v>
                </c:pt>
                <c:pt idx="352">
                  <c:v>2019-06-18</c:v>
                </c:pt>
                <c:pt idx="353">
                  <c:v>2019-06-19</c:v>
                </c:pt>
                <c:pt idx="354">
                  <c:v>2019-06-20</c:v>
                </c:pt>
                <c:pt idx="355">
                  <c:v>2019-06-21</c:v>
                </c:pt>
                <c:pt idx="356">
                  <c:v>2019-06-24</c:v>
                </c:pt>
                <c:pt idx="357">
                  <c:v>2019-06-25</c:v>
                </c:pt>
                <c:pt idx="358">
                  <c:v>2019-06-26</c:v>
                </c:pt>
                <c:pt idx="359">
                  <c:v>2019-06-27</c:v>
                </c:pt>
                <c:pt idx="360">
                  <c:v>2019-06-28</c:v>
                </c:pt>
                <c:pt idx="361">
                  <c:v>2019-07-01</c:v>
                </c:pt>
                <c:pt idx="362">
                  <c:v>2019-07-02</c:v>
                </c:pt>
                <c:pt idx="363">
                  <c:v>2019-07-03</c:v>
                </c:pt>
                <c:pt idx="364">
                  <c:v>2019-07-04</c:v>
                </c:pt>
                <c:pt idx="365">
                  <c:v>2019-07-05</c:v>
                </c:pt>
                <c:pt idx="366">
                  <c:v>2019-07-08</c:v>
                </c:pt>
                <c:pt idx="367">
                  <c:v>2019-07-09</c:v>
                </c:pt>
                <c:pt idx="368">
                  <c:v>2019-07-10</c:v>
                </c:pt>
                <c:pt idx="369">
                  <c:v>2019-07-11</c:v>
                </c:pt>
                <c:pt idx="370">
                  <c:v>2019-07-12</c:v>
                </c:pt>
                <c:pt idx="371">
                  <c:v>2019-07-15</c:v>
                </c:pt>
                <c:pt idx="372">
                  <c:v>2019-07-16</c:v>
                </c:pt>
                <c:pt idx="373">
                  <c:v>2019-07-17</c:v>
                </c:pt>
                <c:pt idx="374">
                  <c:v>2019-07-18</c:v>
                </c:pt>
                <c:pt idx="375">
                  <c:v>2019-07-19</c:v>
                </c:pt>
                <c:pt idx="376">
                  <c:v>2019-07-22</c:v>
                </c:pt>
                <c:pt idx="377">
                  <c:v>2019-07-23</c:v>
                </c:pt>
                <c:pt idx="378">
                  <c:v>2019-07-24</c:v>
                </c:pt>
                <c:pt idx="379">
                  <c:v>2019-07-25</c:v>
                </c:pt>
                <c:pt idx="380">
                  <c:v>2019-07-26</c:v>
                </c:pt>
                <c:pt idx="381">
                  <c:v>2019-07-29</c:v>
                </c:pt>
                <c:pt idx="382">
                  <c:v>2019-07-30</c:v>
                </c:pt>
                <c:pt idx="383">
                  <c:v>2019-07-31</c:v>
                </c:pt>
                <c:pt idx="384">
                  <c:v>2019-08-01</c:v>
                </c:pt>
                <c:pt idx="385">
                  <c:v>2019-08-02</c:v>
                </c:pt>
                <c:pt idx="386">
                  <c:v>2019-08-05</c:v>
                </c:pt>
                <c:pt idx="387">
                  <c:v>2019-08-06</c:v>
                </c:pt>
                <c:pt idx="388">
                  <c:v>2019-08-07</c:v>
                </c:pt>
                <c:pt idx="389">
                  <c:v>2019-08-08</c:v>
                </c:pt>
                <c:pt idx="390">
                  <c:v>2019-08-09</c:v>
                </c:pt>
                <c:pt idx="391">
                  <c:v>2019-08-12</c:v>
                </c:pt>
                <c:pt idx="392">
                  <c:v>2019-08-13</c:v>
                </c:pt>
                <c:pt idx="393">
                  <c:v>2019-08-14</c:v>
                </c:pt>
                <c:pt idx="394">
                  <c:v>2019-08-15</c:v>
                </c:pt>
                <c:pt idx="395">
                  <c:v>2019-08-16</c:v>
                </c:pt>
                <c:pt idx="396">
                  <c:v>2019-08-19</c:v>
                </c:pt>
                <c:pt idx="397">
                  <c:v>2019-08-20</c:v>
                </c:pt>
                <c:pt idx="398">
                  <c:v>2019-08-21</c:v>
                </c:pt>
                <c:pt idx="399">
                  <c:v>2019-08-22</c:v>
                </c:pt>
                <c:pt idx="400">
                  <c:v>2019-08-23</c:v>
                </c:pt>
                <c:pt idx="401">
                  <c:v>2019-08-26</c:v>
                </c:pt>
                <c:pt idx="402">
                  <c:v>2019-08-27</c:v>
                </c:pt>
                <c:pt idx="403">
                  <c:v>2019-08-28</c:v>
                </c:pt>
                <c:pt idx="404">
                  <c:v>2019-08-29</c:v>
                </c:pt>
                <c:pt idx="405">
                  <c:v>2019-08-30</c:v>
                </c:pt>
                <c:pt idx="406">
                  <c:v>2019-09-02</c:v>
                </c:pt>
                <c:pt idx="407">
                  <c:v>2019-09-03</c:v>
                </c:pt>
                <c:pt idx="408">
                  <c:v>2019-09-04</c:v>
                </c:pt>
                <c:pt idx="409">
                  <c:v>2019-09-05</c:v>
                </c:pt>
                <c:pt idx="410">
                  <c:v>2019-09-06</c:v>
                </c:pt>
                <c:pt idx="411">
                  <c:v>2019-09-09</c:v>
                </c:pt>
                <c:pt idx="412">
                  <c:v>2019-09-10</c:v>
                </c:pt>
                <c:pt idx="413">
                  <c:v>2019-09-11</c:v>
                </c:pt>
                <c:pt idx="414">
                  <c:v>2019-09-12</c:v>
                </c:pt>
                <c:pt idx="415">
                  <c:v>2019-09-16</c:v>
                </c:pt>
                <c:pt idx="416">
                  <c:v>2019-09-17</c:v>
                </c:pt>
                <c:pt idx="417">
                  <c:v>2019-09-18</c:v>
                </c:pt>
                <c:pt idx="418">
                  <c:v>2019-09-19</c:v>
                </c:pt>
                <c:pt idx="419">
                  <c:v>2019-09-20</c:v>
                </c:pt>
                <c:pt idx="420">
                  <c:v>2019-09-23</c:v>
                </c:pt>
                <c:pt idx="421">
                  <c:v>2019-09-24</c:v>
                </c:pt>
                <c:pt idx="422">
                  <c:v>2019-09-25</c:v>
                </c:pt>
                <c:pt idx="423">
                  <c:v>2019-09-26</c:v>
                </c:pt>
                <c:pt idx="424">
                  <c:v>2019-09-27</c:v>
                </c:pt>
                <c:pt idx="425">
                  <c:v>2019-09-30</c:v>
                </c:pt>
                <c:pt idx="426">
                  <c:v>2019-10-08</c:v>
                </c:pt>
                <c:pt idx="427">
                  <c:v>2019-10-09</c:v>
                </c:pt>
                <c:pt idx="428">
                  <c:v>2019-10-10</c:v>
                </c:pt>
                <c:pt idx="429">
                  <c:v>2019-10-11</c:v>
                </c:pt>
                <c:pt idx="430">
                  <c:v>2019-10-14</c:v>
                </c:pt>
                <c:pt idx="431">
                  <c:v>2019-10-15</c:v>
                </c:pt>
                <c:pt idx="432">
                  <c:v>2019-10-16</c:v>
                </c:pt>
                <c:pt idx="433">
                  <c:v>2019-10-17</c:v>
                </c:pt>
                <c:pt idx="434">
                  <c:v>2019-10-18</c:v>
                </c:pt>
                <c:pt idx="435">
                  <c:v>2019-10-21</c:v>
                </c:pt>
                <c:pt idx="436">
                  <c:v>2019-10-22</c:v>
                </c:pt>
                <c:pt idx="437">
                  <c:v>2019-10-23</c:v>
                </c:pt>
                <c:pt idx="438">
                  <c:v>2019-10-24</c:v>
                </c:pt>
                <c:pt idx="439">
                  <c:v>2019-10-25</c:v>
                </c:pt>
                <c:pt idx="440">
                  <c:v>2019-10-28</c:v>
                </c:pt>
                <c:pt idx="441">
                  <c:v>2019-10-29</c:v>
                </c:pt>
                <c:pt idx="442">
                  <c:v>2019-10-30</c:v>
                </c:pt>
                <c:pt idx="443">
                  <c:v>2019-10-31</c:v>
                </c:pt>
                <c:pt idx="444">
                  <c:v>2019-11-01</c:v>
                </c:pt>
                <c:pt idx="445">
                  <c:v>2019-11-04</c:v>
                </c:pt>
                <c:pt idx="446">
                  <c:v>2019-11-05</c:v>
                </c:pt>
                <c:pt idx="447">
                  <c:v>2019-11-06</c:v>
                </c:pt>
                <c:pt idx="448">
                  <c:v>2019-11-07</c:v>
                </c:pt>
                <c:pt idx="449">
                  <c:v>2019-11-08</c:v>
                </c:pt>
                <c:pt idx="450">
                  <c:v>2019-11-11</c:v>
                </c:pt>
                <c:pt idx="451">
                  <c:v>2019-11-12</c:v>
                </c:pt>
                <c:pt idx="452">
                  <c:v>2019-11-13</c:v>
                </c:pt>
                <c:pt idx="453">
                  <c:v>2019-11-14</c:v>
                </c:pt>
                <c:pt idx="454">
                  <c:v>2019-11-15</c:v>
                </c:pt>
                <c:pt idx="455">
                  <c:v>2019-11-18</c:v>
                </c:pt>
                <c:pt idx="456">
                  <c:v>2019-11-19</c:v>
                </c:pt>
                <c:pt idx="457">
                  <c:v>2019-11-20</c:v>
                </c:pt>
                <c:pt idx="458">
                  <c:v>2019-11-21</c:v>
                </c:pt>
                <c:pt idx="459">
                  <c:v>2019-11-22</c:v>
                </c:pt>
                <c:pt idx="460">
                  <c:v>2019-11-25</c:v>
                </c:pt>
                <c:pt idx="461">
                  <c:v>2019-11-26</c:v>
                </c:pt>
                <c:pt idx="462">
                  <c:v>2019-11-27</c:v>
                </c:pt>
                <c:pt idx="463">
                  <c:v>2019-11-28</c:v>
                </c:pt>
                <c:pt idx="464">
                  <c:v>2019-11-29</c:v>
                </c:pt>
                <c:pt idx="465">
                  <c:v>2019-12-02</c:v>
                </c:pt>
                <c:pt idx="466">
                  <c:v>2019-12-03</c:v>
                </c:pt>
                <c:pt idx="467">
                  <c:v>2019-12-04</c:v>
                </c:pt>
                <c:pt idx="468">
                  <c:v>2019-12-05</c:v>
                </c:pt>
                <c:pt idx="469">
                  <c:v>2019-12-06</c:v>
                </c:pt>
                <c:pt idx="470">
                  <c:v>2019-12-09</c:v>
                </c:pt>
                <c:pt idx="471">
                  <c:v>2019-12-10</c:v>
                </c:pt>
                <c:pt idx="472">
                  <c:v>2019-12-11</c:v>
                </c:pt>
                <c:pt idx="473">
                  <c:v>2019-12-12</c:v>
                </c:pt>
                <c:pt idx="474">
                  <c:v>2019-12-13</c:v>
                </c:pt>
                <c:pt idx="475">
                  <c:v>2019-12-16</c:v>
                </c:pt>
                <c:pt idx="476">
                  <c:v>2019-12-17</c:v>
                </c:pt>
                <c:pt idx="477">
                  <c:v>2019-12-18</c:v>
                </c:pt>
                <c:pt idx="478">
                  <c:v>2019-12-19</c:v>
                </c:pt>
                <c:pt idx="479">
                  <c:v>2019-12-20</c:v>
                </c:pt>
                <c:pt idx="480">
                  <c:v>2019-12-23</c:v>
                </c:pt>
                <c:pt idx="481">
                  <c:v>2019-12-24</c:v>
                </c:pt>
                <c:pt idx="482">
                  <c:v>2019-12-25</c:v>
                </c:pt>
                <c:pt idx="483">
                  <c:v>2019-12-26</c:v>
                </c:pt>
                <c:pt idx="484">
                  <c:v>2019-12-27</c:v>
                </c:pt>
                <c:pt idx="485">
                  <c:v>2019-12-30</c:v>
                </c:pt>
                <c:pt idx="486">
                  <c:v>2019-12-31</c:v>
                </c:pt>
                <c:pt idx="487">
                  <c:v>2020-01-02</c:v>
                </c:pt>
                <c:pt idx="488">
                  <c:v>2020-01-03</c:v>
                </c:pt>
                <c:pt idx="489">
                  <c:v>2020-01-06</c:v>
                </c:pt>
                <c:pt idx="490">
                  <c:v>2020-01-07</c:v>
                </c:pt>
                <c:pt idx="491">
                  <c:v>2020-01-08</c:v>
                </c:pt>
                <c:pt idx="492">
                  <c:v>2020-01-09</c:v>
                </c:pt>
                <c:pt idx="493">
                  <c:v>2020-01-10</c:v>
                </c:pt>
                <c:pt idx="494">
                  <c:v>2020-01-13</c:v>
                </c:pt>
                <c:pt idx="495">
                  <c:v>2020-01-14</c:v>
                </c:pt>
                <c:pt idx="496">
                  <c:v>2020-01-15</c:v>
                </c:pt>
                <c:pt idx="497">
                  <c:v>2020-01-16</c:v>
                </c:pt>
                <c:pt idx="498">
                  <c:v>2020-01-17</c:v>
                </c:pt>
                <c:pt idx="499">
                  <c:v>2020-01-20</c:v>
                </c:pt>
                <c:pt idx="500">
                  <c:v>2020-01-21</c:v>
                </c:pt>
                <c:pt idx="501">
                  <c:v>2020-01-22</c:v>
                </c:pt>
                <c:pt idx="502">
                  <c:v>2020-01-23</c:v>
                </c:pt>
                <c:pt idx="503">
                  <c:v>2020-02-03</c:v>
                </c:pt>
                <c:pt idx="504">
                  <c:v>2020-02-04</c:v>
                </c:pt>
                <c:pt idx="505">
                  <c:v>2020-02-05</c:v>
                </c:pt>
                <c:pt idx="506">
                  <c:v>2020-02-06</c:v>
                </c:pt>
                <c:pt idx="507">
                  <c:v>2020-02-07</c:v>
                </c:pt>
                <c:pt idx="508">
                  <c:v>2020-02-10</c:v>
                </c:pt>
                <c:pt idx="509">
                  <c:v>2020-02-11</c:v>
                </c:pt>
                <c:pt idx="510">
                  <c:v>2020-02-12</c:v>
                </c:pt>
                <c:pt idx="511">
                  <c:v>2020-02-13</c:v>
                </c:pt>
                <c:pt idx="512">
                  <c:v>2020-02-14</c:v>
                </c:pt>
                <c:pt idx="513">
                  <c:v>2020-02-17</c:v>
                </c:pt>
                <c:pt idx="514">
                  <c:v>2020-02-18</c:v>
                </c:pt>
                <c:pt idx="515">
                  <c:v>2020-02-19</c:v>
                </c:pt>
                <c:pt idx="516">
                  <c:v>2020-02-20</c:v>
                </c:pt>
                <c:pt idx="517">
                  <c:v>2020-02-21</c:v>
                </c:pt>
                <c:pt idx="518">
                  <c:v>2020-02-24</c:v>
                </c:pt>
                <c:pt idx="519">
                  <c:v>2020-02-25</c:v>
                </c:pt>
                <c:pt idx="520">
                  <c:v>2020-02-26</c:v>
                </c:pt>
                <c:pt idx="521">
                  <c:v>2020-02-27</c:v>
                </c:pt>
                <c:pt idx="522">
                  <c:v>2020-02-28</c:v>
                </c:pt>
                <c:pt idx="523">
                  <c:v>2020-03-02</c:v>
                </c:pt>
                <c:pt idx="524">
                  <c:v>2020-03-03</c:v>
                </c:pt>
                <c:pt idx="525">
                  <c:v>2020-03-04</c:v>
                </c:pt>
                <c:pt idx="526">
                  <c:v>2020-03-05</c:v>
                </c:pt>
                <c:pt idx="527">
                  <c:v>2020-03-06</c:v>
                </c:pt>
                <c:pt idx="528">
                  <c:v>2020-03-09</c:v>
                </c:pt>
                <c:pt idx="529">
                  <c:v>2020-03-10</c:v>
                </c:pt>
                <c:pt idx="530">
                  <c:v>2020-03-11</c:v>
                </c:pt>
                <c:pt idx="531">
                  <c:v>2020-03-12</c:v>
                </c:pt>
                <c:pt idx="532">
                  <c:v>2020-03-13</c:v>
                </c:pt>
                <c:pt idx="533">
                  <c:v>2020-03-16</c:v>
                </c:pt>
                <c:pt idx="534">
                  <c:v>2020-03-17</c:v>
                </c:pt>
                <c:pt idx="535">
                  <c:v>2020-03-18</c:v>
                </c:pt>
                <c:pt idx="536">
                  <c:v>2020-03-19</c:v>
                </c:pt>
                <c:pt idx="537">
                  <c:v>2020-03-20</c:v>
                </c:pt>
                <c:pt idx="538">
                  <c:v>2020-03-23</c:v>
                </c:pt>
                <c:pt idx="539">
                  <c:v>2020-03-24</c:v>
                </c:pt>
                <c:pt idx="540">
                  <c:v>2020-03-25</c:v>
                </c:pt>
                <c:pt idx="541">
                  <c:v>2020-03-26</c:v>
                </c:pt>
                <c:pt idx="542">
                  <c:v>2020-03-27</c:v>
                </c:pt>
                <c:pt idx="543">
                  <c:v>2020-03-30</c:v>
                </c:pt>
                <c:pt idx="544">
                  <c:v>2020-03-31</c:v>
                </c:pt>
                <c:pt idx="545">
                  <c:v>2020-04-01</c:v>
                </c:pt>
                <c:pt idx="546">
                  <c:v>2020-04-02</c:v>
                </c:pt>
                <c:pt idx="547">
                  <c:v>2020-04-03</c:v>
                </c:pt>
                <c:pt idx="548">
                  <c:v>2020-04-07</c:v>
                </c:pt>
                <c:pt idx="549">
                  <c:v>2020-04-08</c:v>
                </c:pt>
                <c:pt idx="550">
                  <c:v>2020-04-09</c:v>
                </c:pt>
                <c:pt idx="551">
                  <c:v>2020-04-10</c:v>
                </c:pt>
                <c:pt idx="552">
                  <c:v>2020-04-13</c:v>
                </c:pt>
                <c:pt idx="553">
                  <c:v>2020-04-14</c:v>
                </c:pt>
                <c:pt idx="554">
                  <c:v>2020-04-15</c:v>
                </c:pt>
                <c:pt idx="555">
                  <c:v>2020-04-16</c:v>
                </c:pt>
                <c:pt idx="556">
                  <c:v>2020-04-17</c:v>
                </c:pt>
                <c:pt idx="557">
                  <c:v>2020-04-20</c:v>
                </c:pt>
                <c:pt idx="558">
                  <c:v>2020-04-21</c:v>
                </c:pt>
                <c:pt idx="559">
                  <c:v>2020-04-22</c:v>
                </c:pt>
                <c:pt idx="560">
                  <c:v>2020-04-23</c:v>
                </c:pt>
                <c:pt idx="561">
                  <c:v>2020-04-24</c:v>
                </c:pt>
                <c:pt idx="562">
                  <c:v>2020-04-26</c:v>
                </c:pt>
                <c:pt idx="563">
                  <c:v>2020-04-27</c:v>
                </c:pt>
                <c:pt idx="564">
                  <c:v>2020-04-28</c:v>
                </c:pt>
                <c:pt idx="565">
                  <c:v>2020-04-29</c:v>
                </c:pt>
                <c:pt idx="566">
                  <c:v>2020-04-30</c:v>
                </c:pt>
                <c:pt idx="567">
                  <c:v>2020-05-06</c:v>
                </c:pt>
                <c:pt idx="568">
                  <c:v>2020-05-07</c:v>
                </c:pt>
                <c:pt idx="569">
                  <c:v>2020-05-08</c:v>
                </c:pt>
                <c:pt idx="570">
                  <c:v>2020-05-09</c:v>
                </c:pt>
                <c:pt idx="571">
                  <c:v>2020-05-11</c:v>
                </c:pt>
                <c:pt idx="572">
                  <c:v>2020-05-12</c:v>
                </c:pt>
                <c:pt idx="573">
                  <c:v>2020-05-13</c:v>
                </c:pt>
                <c:pt idx="574">
                  <c:v>2020-05-14</c:v>
                </c:pt>
                <c:pt idx="575">
                  <c:v>2020-05-15</c:v>
                </c:pt>
                <c:pt idx="576">
                  <c:v>2020-05-18</c:v>
                </c:pt>
                <c:pt idx="577">
                  <c:v>2020-05-19</c:v>
                </c:pt>
                <c:pt idx="578">
                  <c:v>2020-05-20</c:v>
                </c:pt>
                <c:pt idx="579">
                  <c:v>2020-05-21</c:v>
                </c:pt>
                <c:pt idx="580">
                  <c:v>2020-05-22</c:v>
                </c:pt>
                <c:pt idx="581">
                  <c:v>2020-05-25</c:v>
                </c:pt>
                <c:pt idx="582">
                  <c:v>2020-05-26</c:v>
                </c:pt>
                <c:pt idx="583">
                  <c:v>2020-05-27</c:v>
                </c:pt>
                <c:pt idx="584">
                  <c:v>2020-05-28</c:v>
                </c:pt>
                <c:pt idx="585">
                  <c:v>2020-05-29</c:v>
                </c:pt>
                <c:pt idx="586">
                  <c:v>2020-06-01</c:v>
                </c:pt>
                <c:pt idx="587">
                  <c:v>2020-06-02</c:v>
                </c:pt>
                <c:pt idx="588">
                  <c:v>2020-06-03</c:v>
                </c:pt>
                <c:pt idx="589">
                  <c:v>2020-06-04</c:v>
                </c:pt>
                <c:pt idx="590">
                  <c:v>2020-06-05</c:v>
                </c:pt>
                <c:pt idx="591">
                  <c:v>2020-06-08</c:v>
                </c:pt>
                <c:pt idx="592">
                  <c:v>2020-06-09</c:v>
                </c:pt>
                <c:pt idx="593">
                  <c:v>2020-06-10</c:v>
                </c:pt>
                <c:pt idx="594">
                  <c:v>2020-06-11</c:v>
                </c:pt>
                <c:pt idx="595">
                  <c:v>2020-06-12</c:v>
                </c:pt>
                <c:pt idx="596">
                  <c:v>2020-06-15</c:v>
                </c:pt>
                <c:pt idx="597">
                  <c:v>2020-06-16</c:v>
                </c:pt>
                <c:pt idx="598">
                  <c:v>2020-06-17</c:v>
                </c:pt>
                <c:pt idx="599">
                  <c:v>2020-06-18</c:v>
                </c:pt>
                <c:pt idx="600">
                  <c:v>2020-06-19</c:v>
                </c:pt>
                <c:pt idx="601">
                  <c:v>2020-06-22</c:v>
                </c:pt>
                <c:pt idx="602">
                  <c:v>2020-06-23</c:v>
                </c:pt>
                <c:pt idx="603">
                  <c:v>2020-06-24</c:v>
                </c:pt>
                <c:pt idx="604">
                  <c:v>2020-06-28</c:v>
                </c:pt>
                <c:pt idx="605">
                  <c:v>2020-06-29</c:v>
                </c:pt>
                <c:pt idx="606">
                  <c:v>2020-06-30</c:v>
                </c:pt>
                <c:pt idx="607">
                  <c:v>2020-07-01</c:v>
                </c:pt>
                <c:pt idx="608">
                  <c:v>2020-07-02</c:v>
                </c:pt>
                <c:pt idx="609">
                  <c:v>2020-07-03</c:v>
                </c:pt>
                <c:pt idx="610">
                  <c:v>2020-07-06</c:v>
                </c:pt>
                <c:pt idx="611">
                  <c:v>2020-07-07</c:v>
                </c:pt>
                <c:pt idx="612">
                  <c:v>2020-07-08</c:v>
                </c:pt>
                <c:pt idx="613">
                  <c:v>2020-07-09</c:v>
                </c:pt>
                <c:pt idx="614">
                  <c:v>2020-07-10</c:v>
                </c:pt>
                <c:pt idx="615">
                  <c:v>2020-07-13</c:v>
                </c:pt>
                <c:pt idx="616">
                  <c:v>2020-07-14</c:v>
                </c:pt>
                <c:pt idx="617">
                  <c:v>2020-07-15</c:v>
                </c:pt>
                <c:pt idx="618">
                  <c:v>2020-07-16</c:v>
                </c:pt>
                <c:pt idx="619">
                  <c:v>2020-07-17</c:v>
                </c:pt>
                <c:pt idx="620">
                  <c:v>2020-07-20</c:v>
                </c:pt>
                <c:pt idx="621">
                  <c:v>2020-07-21</c:v>
                </c:pt>
                <c:pt idx="622">
                  <c:v>2020-07-22</c:v>
                </c:pt>
                <c:pt idx="623">
                  <c:v>2020-07-23</c:v>
                </c:pt>
                <c:pt idx="624">
                  <c:v>2020-07-24</c:v>
                </c:pt>
                <c:pt idx="625">
                  <c:v>2020-07-27</c:v>
                </c:pt>
                <c:pt idx="626">
                  <c:v>2020-07-28</c:v>
                </c:pt>
                <c:pt idx="627">
                  <c:v>2020-07-29</c:v>
                </c:pt>
                <c:pt idx="628">
                  <c:v>2020-07-30</c:v>
                </c:pt>
                <c:pt idx="629">
                  <c:v>2020-07-31</c:v>
                </c:pt>
                <c:pt idx="630">
                  <c:v>2020-08-03</c:v>
                </c:pt>
                <c:pt idx="631">
                  <c:v>2020-08-04</c:v>
                </c:pt>
                <c:pt idx="632">
                  <c:v>2020-08-05</c:v>
                </c:pt>
                <c:pt idx="633">
                  <c:v>2020-08-06</c:v>
                </c:pt>
                <c:pt idx="634">
                  <c:v>2020-08-07</c:v>
                </c:pt>
                <c:pt idx="635">
                  <c:v>2020-08-10</c:v>
                </c:pt>
                <c:pt idx="636">
                  <c:v>2020-08-11</c:v>
                </c:pt>
                <c:pt idx="637">
                  <c:v>2020-08-12</c:v>
                </c:pt>
                <c:pt idx="638">
                  <c:v>2020-08-13</c:v>
                </c:pt>
                <c:pt idx="639">
                  <c:v>2020-08-14</c:v>
                </c:pt>
                <c:pt idx="640">
                  <c:v>2020-08-17</c:v>
                </c:pt>
                <c:pt idx="641">
                  <c:v>2020-08-18</c:v>
                </c:pt>
                <c:pt idx="642">
                  <c:v>2020-08-19</c:v>
                </c:pt>
                <c:pt idx="643">
                  <c:v>2020-08-20</c:v>
                </c:pt>
                <c:pt idx="644">
                  <c:v>2020-08-21</c:v>
                </c:pt>
                <c:pt idx="645">
                  <c:v>2020-08-24</c:v>
                </c:pt>
                <c:pt idx="646">
                  <c:v>2020-08-25</c:v>
                </c:pt>
                <c:pt idx="647">
                  <c:v>2020-08-26</c:v>
                </c:pt>
                <c:pt idx="648">
                  <c:v>2020-08-27</c:v>
                </c:pt>
                <c:pt idx="649">
                  <c:v>2020-08-28</c:v>
                </c:pt>
                <c:pt idx="650">
                  <c:v>2020-08-31</c:v>
                </c:pt>
                <c:pt idx="651">
                  <c:v>2020-09-01</c:v>
                </c:pt>
                <c:pt idx="652">
                  <c:v>2020-09-02</c:v>
                </c:pt>
                <c:pt idx="653">
                  <c:v>2020-09-03</c:v>
                </c:pt>
                <c:pt idx="654">
                  <c:v>2020-09-04</c:v>
                </c:pt>
                <c:pt idx="655">
                  <c:v>2020-09-07</c:v>
                </c:pt>
                <c:pt idx="656">
                  <c:v>2020-09-08</c:v>
                </c:pt>
                <c:pt idx="657">
                  <c:v>2020-09-09</c:v>
                </c:pt>
                <c:pt idx="658">
                  <c:v>2020-09-10</c:v>
                </c:pt>
                <c:pt idx="659">
                  <c:v>2020-09-11</c:v>
                </c:pt>
                <c:pt idx="660">
                  <c:v>2020-09-14</c:v>
                </c:pt>
                <c:pt idx="661">
                  <c:v>2020-09-15</c:v>
                </c:pt>
                <c:pt idx="662">
                  <c:v>2020-09-16</c:v>
                </c:pt>
                <c:pt idx="663">
                  <c:v>2020-09-17</c:v>
                </c:pt>
                <c:pt idx="664">
                  <c:v>2020-09-18</c:v>
                </c:pt>
                <c:pt idx="665">
                  <c:v>2020-09-21</c:v>
                </c:pt>
                <c:pt idx="666">
                  <c:v>2020-09-22</c:v>
                </c:pt>
                <c:pt idx="667">
                  <c:v>2020-09-23</c:v>
                </c:pt>
                <c:pt idx="668">
                  <c:v>2020-09-24</c:v>
                </c:pt>
                <c:pt idx="669">
                  <c:v>2020-09-25</c:v>
                </c:pt>
                <c:pt idx="670">
                  <c:v>2020-09-27</c:v>
                </c:pt>
                <c:pt idx="671">
                  <c:v>2020-09-28</c:v>
                </c:pt>
                <c:pt idx="672">
                  <c:v>2020-09-29</c:v>
                </c:pt>
                <c:pt idx="673">
                  <c:v>2020-09-30</c:v>
                </c:pt>
                <c:pt idx="674">
                  <c:v>2020-10-09</c:v>
                </c:pt>
                <c:pt idx="675">
                  <c:v>2020-10-10</c:v>
                </c:pt>
                <c:pt idx="676">
                  <c:v>2020-10-12</c:v>
                </c:pt>
                <c:pt idx="677">
                  <c:v>2020-10-13</c:v>
                </c:pt>
                <c:pt idx="678">
                  <c:v>2020-10-14</c:v>
                </c:pt>
                <c:pt idx="679">
                  <c:v>2020-10-15</c:v>
                </c:pt>
                <c:pt idx="680">
                  <c:v>2020-10-16</c:v>
                </c:pt>
                <c:pt idx="681">
                  <c:v>2020-10-19</c:v>
                </c:pt>
                <c:pt idx="682">
                  <c:v>2020-10-20</c:v>
                </c:pt>
                <c:pt idx="683">
                  <c:v>2020-10-21</c:v>
                </c:pt>
                <c:pt idx="684">
                  <c:v>2020-10-22</c:v>
                </c:pt>
                <c:pt idx="685">
                  <c:v>2020-10-23</c:v>
                </c:pt>
                <c:pt idx="686">
                  <c:v>2020-10-26</c:v>
                </c:pt>
                <c:pt idx="687">
                  <c:v>2020-10-27</c:v>
                </c:pt>
                <c:pt idx="688">
                  <c:v>2020-10-28</c:v>
                </c:pt>
                <c:pt idx="689">
                  <c:v>2020-10-29</c:v>
                </c:pt>
                <c:pt idx="690">
                  <c:v>2020-10-30</c:v>
                </c:pt>
                <c:pt idx="691">
                  <c:v>2020-11-02</c:v>
                </c:pt>
                <c:pt idx="692">
                  <c:v>2020-11-03</c:v>
                </c:pt>
                <c:pt idx="693">
                  <c:v>2020-11-04</c:v>
                </c:pt>
                <c:pt idx="694">
                  <c:v>2020-11-05</c:v>
                </c:pt>
                <c:pt idx="695">
                  <c:v>2020-11-06</c:v>
                </c:pt>
                <c:pt idx="696">
                  <c:v>2020-11-09</c:v>
                </c:pt>
                <c:pt idx="697">
                  <c:v>2020-11-10</c:v>
                </c:pt>
                <c:pt idx="698">
                  <c:v>2020-11-11</c:v>
                </c:pt>
                <c:pt idx="699">
                  <c:v>2020-11-12</c:v>
                </c:pt>
                <c:pt idx="700">
                  <c:v>2020-11-13</c:v>
                </c:pt>
                <c:pt idx="701">
                  <c:v>2020-11-16</c:v>
                </c:pt>
                <c:pt idx="702">
                  <c:v>2020-11-17</c:v>
                </c:pt>
                <c:pt idx="703">
                  <c:v>2020-11-18</c:v>
                </c:pt>
                <c:pt idx="704">
                  <c:v>2020-11-19</c:v>
                </c:pt>
                <c:pt idx="705">
                  <c:v>2020-11-20</c:v>
                </c:pt>
                <c:pt idx="706">
                  <c:v>2020-11-23</c:v>
                </c:pt>
                <c:pt idx="707">
                  <c:v>2020-11-24</c:v>
                </c:pt>
                <c:pt idx="708">
                  <c:v>2020-11-25</c:v>
                </c:pt>
                <c:pt idx="709">
                  <c:v>2020-11-26</c:v>
                </c:pt>
                <c:pt idx="710">
                  <c:v>2020-11-27</c:v>
                </c:pt>
                <c:pt idx="711">
                  <c:v>2020-11-30</c:v>
                </c:pt>
                <c:pt idx="712">
                  <c:v>2020-12-01</c:v>
                </c:pt>
                <c:pt idx="713">
                  <c:v>2020-12-02</c:v>
                </c:pt>
                <c:pt idx="714">
                  <c:v>2020-12-03</c:v>
                </c:pt>
                <c:pt idx="715">
                  <c:v>2020-12-04</c:v>
                </c:pt>
                <c:pt idx="716">
                  <c:v>2020-12-07</c:v>
                </c:pt>
                <c:pt idx="717">
                  <c:v>2020-12-08</c:v>
                </c:pt>
                <c:pt idx="718">
                  <c:v>2020-12-09</c:v>
                </c:pt>
                <c:pt idx="719">
                  <c:v>2020-12-10</c:v>
                </c:pt>
                <c:pt idx="720">
                  <c:v>2020-12-11</c:v>
                </c:pt>
                <c:pt idx="721">
                  <c:v>2020-12-14</c:v>
                </c:pt>
                <c:pt idx="722">
                  <c:v>2020-12-15</c:v>
                </c:pt>
                <c:pt idx="723">
                  <c:v>2020-12-16</c:v>
                </c:pt>
                <c:pt idx="724">
                  <c:v>2020-12-17</c:v>
                </c:pt>
                <c:pt idx="725">
                  <c:v>2020-12-18</c:v>
                </c:pt>
                <c:pt idx="726">
                  <c:v>2020-12-21</c:v>
                </c:pt>
                <c:pt idx="727">
                  <c:v>2020-12-22</c:v>
                </c:pt>
                <c:pt idx="728">
                  <c:v>2020-12-23</c:v>
                </c:pt>
                <c:pt idx="729">
                  <c:v>2020-12-24</c:v>
                </c:pt>
                <c:pt idx="730">
                  <c:v>2020-12-25</c:v>
                </c:pt>
                <c:pt idx="731">
                  <c:v>2020-12-28</c:v>
                </c:pt>
                <c:pt idx="732">
                  <c:v>2020-12-29</c:v>
                </c:pt>
                <c:pt idx="733">
                  <c:v>2020-12-30</c:v>
                </c:pt>
                <c:pt idx="734">
                  <c:v>2020-12-31</c:v>
                </c:pt>
                <c:pt idx="735">
                  <c:v>2021-01-04</c:v>
                </c:pt>
                <c:pt idx="736">
                  <c:v>2021-01-05</c:v>
                </c:pt>
                <c:pt idx="737">
                  <c:v>2021-01-06</c:v>
                </c:pt>
                <c:pt idx="738">
                  <c:v>2021-01-07</c:v>
                </c:pt>
                <c:pt idx="739">
                  <c:v>2021-01-08</c:v>
                </c:pt>
                <c:pt idx="740">
                  <c:v>2021-01-11</c:v>
                </c:pt>
                <c:pt idx="741">
                  <c:v>2021-01-12</c:v>
                </c:pt>
                <c:pt idx="742">
                  <c:v>2021-01-13</c:v>
                </c:pt>
                <c:pt idx="743">
                  <c:v>2021-01-14</c:v>
                </c:pt>
                <c:pt idx="744">
                  <c:v>2021-01-15</c:v>
                </c:pt>
                <c:pt idx="745">
                  <c:v>2021-01-18</c:v>
                </c:pt>
                <c:pt idx="746">
                  <c:v>2021-01-19</c:v>
                </c:pt>
                <c:pt idx="747">
                  <c:v>2021-01-20</c:v>
                </c:pt>
                <c:pt idx="748">
                  <c:v>2021-01-21</c:v>
                </c:pt>
                <c:pt idx="749">
                  <c:v>2021-01-22</c:v>
                </c:pt>
                <c:pt idx="750">
                  <c:v>2021-01-25</c:v>
                </c:pt>
                <c:pt idx="751">
                  <c:v>2021-01-26</c:v>
                </c:pt>
                <c:pt idx="752">
                  <c:v>2021-01-27</c:v>
                </c:pt>
                <c:pt idx="753">
                  <c:v>2021-01-28</c:v>
                </c:pt>
                <c:pt idx="754">
                  <c:v>2021-01-29</c:v>
                </c:pt>
                <c:pt idx="755">
                  <c:v>2021-02-01</c:v>
                </c:pt>
                <c:pt idx="756">
                  <c:v>2021-02-02</c:v>
                </c:pt>
                <c:pt idx="757">
                  <c:v>2021-02-03</c:v>
                </c:pt>
                <c:pt idx="758">
                  <c:v>2021-02-04</c:v>
                </c:pt>
                <c:pt idx="759">
                  <c:v>2021-02-05</c:v>
                </c:pt>
                <c:pt idx="760">
                  <c:v>2021-02-07</c:v>
                </c:pt>
                <c:pt idx="761">
                  <c:v>2021-02-08</c:v>
                </c:pt>
                <c:pt idx="762">
                  <c:v>2021-02-09</c:v>
                </c:pt>
                <c:pt idx="763">
                  <c:v>2021-02-10</c:v>
                </c:pt>
                <c:pt idx="764">
                  <c:v>2021-02-18</c:v>
                </c:pt>
                <c:pt idx="765">
                  <c:v>2021-02-19</c:v>
                </c:pt>
                <c:pt idx="766">
                  <c:v>2021-02-20</c:v>
                </c:pt>
                <c:pt idx="767">
                  <c:v>2021-02-22</c:v>
                </c:pt>
                <c:pt idx="768">
                  <c:v>2021-02-23</c:v>
                </c:pt>
                <c:pt idx="769">
                  <c:v>2021-02-24</c:v>
                </c:pt>
                <c:pt idx="770">
                  <c:v>2021-02-25</c:v>
                </c:pt>
                <c:pt idx="771">
                  <c:v>2021-02-26</c:v>
                </c:pt>
                <c:pt idx="772">
                  <c:v>2021-03-01</c:v>
                </c:pt>
                <c:pt idx="773">
                  <c:v>2021-03-02</c:v>
                </c:pt>
                <c:pt idx="774">
                  <c:v>2021-03-03</c:v>
                </c:pt>
                <c:pt idx="775">
                  <c:v>2021-03-04</c:v>
                </c:pt>
                <c:pt idx="776">
                  <c:v>2021-03-05</c:v>
                </c:pt>
                <c:pt idx="777">
                  <c:v>2021-03-08</c:v>
                </c:pt>
                <c:pt idx="778">
                  <c:v>2021-03-09</c:v>
                </c:pt>
                <c:pt idx="779">
                  <c:v>2021-03-10</c:v>
                </c:pt>
                <c:pt idx="780">
                  <c:v>2021-03-11</c:v>
                </c:pt>
                <c:pt idx="781">
                  <c:v>2021-03-12</c:v>
                </c:pt>
                <c:pt idx="782">
                  <c:v>2021-03-15</c:v>
                </c:pt>
                <c:pt idx="783">
                  <c:v>2021-03-16</c:v>
                </c:pt>
                <c:pt idx="784">
                  <c:v>2021-03-17</c:v>
                </c:pt>
                <c:pt idx="785">
                  <c:v>2021-03-18</c:v>
                </c:pt>
                <c:pt idx="786">
                  <c:v>2021-03-19</c:v>
                </c:pt>
                <c:pt idx="787">
                  <c:v>2021-03-22</c:v>
                </c:pt>
                <c:pt idx="788">
                  <c:v>2021-03-23</c:v>
                </c:pt>
                <c:pt idx="789">
                  <c:v>2021-03-24</c:v>
                </c:pt>
                <c:pt idx="790">
                  <c:v>2021-03-25</c:v>
                </c:pt>
                <c:pt idx="791">
                  <c:v>2021-03-26</c:v>
                </c:pt>
                <c:pt idx="792">
                  <c:v>2021-03-29</c:v>
                </c:pt>
                <c:pt idx="793">
                  <c:v>2021-03-30</c:v>
                </c:pt>
                <c:pt idx="794">
                  <c:v>2021-03-31</c:v>
                </c:pt>
                <c:pt idx="795">
                  <c:v>2021-04-01</c:v>
                </c:pt>
                <c:pt idx="796">
                  <c:v>2021-04-02</c:v>
                </c:pt>
                <c:pt idx="797">
                  <c:v>2021-04-06</c:v>
                </c:pt>
                <c:pt idx="798">
                  <c:v>2021-04-07</c:v>
                </c:pt>
                <c:pt idx="799">
                  <c:v>2021-04-08</c:v>
                </c:pt>
                <c:pt idx="800">
                  <c:v>2021-04-09</c:v>
                </c:pt>
                <c:pt idx="801">
                  <c:v>2021-04-12</c:v>
                </c:pt>
                <c:pt idx="802">
                  <c:v>2021-04-13</c:v>
                </c:pt>
                <c:pt idx="803">
                  <c:v>2021-04-14</c:v>
                </c:pt>
                <c:pt idx="804">
                  <c:v>2021-04-15</c:v>
                </c:pt>
                <c:pt idx="805">
                  <c:v>2021-04-16</c:v>
                </c:pt>
                <c:pt idx="806">
                  <c:v>2021-04-19</c:v>
                </c:pt>
                <c:pt idx="807">
                  <c:v>2021-04-20</c:v>
                </c:pt>
                <c:pt idx="808">
                  <c:v>2021-04-21</c:v>
                </c:pt>
                <c:pt idx="809">
                  <c:v>2021-04-22</c:v>
                </c:pt>
                <c:pt idx="810">
                  <c:v>2021-04-23</c:v>
                </c:pt>
                <c:pt idx="811">
                  <c:v>2021-04-25</c:v>
                </c:pt>
                <c:pt idx="812">
                  <c:v>2021-04-26</c:v>
                </c:pt>
                <c:pt idx="813">
                  <c:v>2021-04-27</c:v>
                </c:pt>
                <c:pt idx="814">
                  <c:v>2021-04-28</c:v>
                </c:pt>
                <c:pt idx="815">
                  <c:v>2021-04-29</c:v>
                </c:pt>
                <c:pt idx="816">
                  <c:v>2021-04-30</c:v>
                </c:pt>
              </c:strCache>
            </c:strRef>
          </c:cat>
          <c:val>
            <c:numRef>
              <c:f>Sheet1!$B$2:$B$818</c:f>
              <c:numCache>
                <c:formatCode>General</c:formatCode>
                <c:ptCount val="817"/>
                <c:pt idx="0">
                  <c:v>8032.1</c:v>
                </c:pt>
                <c:pt idx="1">
                  <c:v>8032.1</c:v>
                </c:pt>
                <c:pt idx="2">
                  <c:v>8015.6</c:v>
                </c:pt>
                <c:pt idx="3">
                  <c:v>8015.6</c:v>
                </c:pt>
                <c:pt idx="4">
                  <c:v>8015.6</c:v>
                </c:pt>
                <c:pt idx="5">
                  <c:v>8015.6</c:v>
                </c:pt>
                <c:pt idx="6">
                  <c:v>8007.9</c:v>
                </c:pt>
                <c:pt idx="7">
                  <c:v>8006.25</c:v>
                </c:pt>
                <c:pt idx="8">
                  <c:v>8006.25</c:v>
                </c:pt>
                <c:pt idx="9">
                  <c:v>8006.25</c:v>
                </c:pt>
                <c:pt idx="10">
                  <c:v>8006.25</c:v>
                </c:pt>
                <c:pt idx="11">
                  <c:v>7977.65</c:v>
                </c:pt>
                <c:pt idx="12">
                  <c:v>7952.35</c:v>
                </c:pt>
                <c:pt idx="13">
                  <c:v>7936.95</c:v>
                </c:pt>
                <c:pt idx="14">
                  <c:v>7918.25</c:v>
                </c:pt>
                <c:pt idx="15">
                  <c:v>7907.8</c:v>
                </c:pt>
                <c:pt idx="16">
                  <c:v>7899</c:v>
                </c:pt>
                <c:pt idx="17">
                  <c:v>7888</c:v>
                </c:pt>
                <c:pt idx="18">
                  <c:v>7888</c:v>
                </c:pt>
                <c:pt idx="19">
                  <c:v>7868.75</c:v>
                </c:pt>
                <c:pt idx="20">
                  <c:v>7868.75</c:v>
                </c:pt>
                <c:pt idx="21">
                  <c:v>7861.6</c:v>
                </c:pt>
                <c:pt idx="22">
                  <c:v>7858.3</c:v>
                </c:pt>
                <c:pt idx="23">
                  <c:v>7858.3</c:v>
                </c:pt>
                <c:pt idx="24">
                  <c:v>7858.3</c:v>
                </c:pt>
                <c:pt idx="25">
                  <c:v>7848.95</c:v>
                </c:pt>
                <c:pt idx="26">
                  <c:v>7847.3</c:v>
                </c:pt>
                <c:pt idx="27">
                  <c:v>7815.95</c:v>
                </c:pt>
                <c:pt idx="28">
                  <c:v>7792.85</c:v>
                </c:pt>
                <c:pt idx="29">
                  <c:v>7792.85</c:v>
                </c:pt>
                <c:pt idx="30">
                  <c:v>7792.85</c:v>
                </c:pt>
                <c:pt idx="31">
                  <c:v>7792.85</c:v>
                </c:pt>
                <c:pt idx="32">
                  <c:v>7792.85</c:v>
                </c:pt>
                <c:pt idx="33">
                  <c:v>7792.85</c:v>
                </c:pt>
                <c:pt idx="34">
                  <c:v>7792.85</c:v>
                </c:pt>
                <c:pt idx="35">
                  <c:v>7784.6</c:v>
                </c:pt>
                <c:pt idx="36">
                  <c:v>7756</c:v>
                </c:pt>
                <c:pt idx="37">
                  <c:v>7756</c:v>
                </c:pt>
                <c:pt idx="38">
                  <c:v>7735.65</c:v>
                </c:pt>
                <c:pt idx="39">
                  <c:v>7731.8</c:v>
                </c:pt>
                <c:pt idx="40">
                  <c:v>7721.35</c:v>
                </c:pt>
                <c:pt idx="41">
                  <c:v>7721.35</c:v>
                </c:pt>
                <c:pt idx="42">
                  <c:v>7699.35</c:v>
                </c:pt>
                <c:pt idx="43">
                  <c:v>7699.35</c:v>
                </c:pt>
                <c:pt idx="44">
                  <c:v>7707.05</c:v>
                </c:pt>
                <c:pt idx="45">
                  <c:v>7705.4</c:v>
                </c:pt>
                <c:pt idx="46">
                  <c:v>7707.71</c:v>
                </c:pt>
                <c:pt idx="47">
                  <c:v>7685.16</c:v>
                </c:pt>
                <c:pt idx="48">
                  <c:v>7680.21</c:v>
                </c:pt>
                <c:pt idx="49">
                  <c:v>7695.61</c:v>
                </c:pt>
                <c:pt idx="50">
                  <c:v>7741.81</c:v>
                </c:pt>
                <c:pt idx="51">
                  <c:v>7741.81</c:v>
                </c:pt>
                <c:pt idx="52">
                  <c:v>7752.7</c:v>
                </c:pt>
                <c:pt idx="53">
                  <c:v>7752.7</c:v>
                </c:pt>
                <c:pt idx="54">
                  <c:v>7752.7</c:v>
                </c:pt>
                <c:pt idx="55">
                  <c:v>7754.35</c:v>
                </c:pt>
                <c:pt idx="56">
                  <c:v>7754.35</c:v>
                </c:pt>
                <c:pt idx="57">
                  <c:v>7755.89</c:v>
                </c:pt>
                <c:pt idx="58">
                  <c:v>7758.2</c:v>
                </c:pt>
                <c:pt idx="59">
                  <c:v>7758.2</c:v>
                </c:pt>
                <c:pt idx="60">
                  <c:v>7761.5</c:v>
                </c:pt>
                <c:pt idx="61">
                  <c:v>7779.65</c:v>
                </c:pt>
                <c:pt idx="62">
                  <c:v>7852.25</c:v>
                </c:pt>
                <c:pt idx="63">
                  <c:v>7869.3</c:v>
                </c:pt>
                <c:pt idx="64">
                  <c:v>7882.5</c:v>
                </c:pt>
                <c:pt idx="65">
                  <c:v>7889.65</c:v>
                </c:pt>
                <c:pt idx="66">
                  <c:v>7889.65</c:v>
                </c:pt>
                <c:pt idx="67">
                  <c:v>7889.65</c:v>
                </c:pt>
                <c:pt idx="68">
                  <c:v>7890.2</c:v>
                </c:pt>
                <c:pt idx="69">
                  <c:v>7902.85</c:v>
                </c:pt>
                <c:pt idx="70">
                  <c:v>7919.9</c:v>
                </c:pt>
                <c:pt idx="71">
                  <c:v>7919.9</c:v>
                </c:pt>
                <c:pt idx="72">
                  <c:v>7919.9</c:v>
                </c:pt>
                <c:pt idx="73">
                  <c:v>7918.25</c:v>
                </c:pt>
                <c:pt idx="74">
                  <c:v>7907.8</c:v>
                </c:pt>
                <c:pt idx="75">
                  <c:v>7906.7</c:v>
                </c:pt>
                <c:pt idx="76">
                  <c:v>7906.7</c:v>
                </c:pt>
                <c:pt idx="77">
                  <c:v>7906.7</c:v>
                </c:pt>
                <c:pt idx="78">
                  <c:v>7884.7</c:v>
                </c:pt>
                <c:pt idx="79">
                  <c:v>7883.05</c:v>
                </c:pt>
                <c:pt idx="80">
                  <c:v>7883.05</c:v>
                </c:pt>
                <c:pt idx="81">
                  <c:v>7883.05</c:v>
                </c:pt>
                <c:pt idx="82">
                  <c:v>7870.4</c:v>
                </c:pt>
                <c:pt idx="83">
                  <c:v>7851.7</c:v>
                </c:pt>
                <c:pt idx="84">
                  <c:v>7851.7</c:v>
                </c:pt>
                <c:pt idx="85">
                  <c:v>7847.19</c:v>
                </c:pt>
                <c:pt idx="86">
                  <c:v>7843.89</c:v>
                </c:pt>
                <c:pt idx="87">
                  <c:v>7843.89</c:v>
                </c:pt>
                <c:pt idx="88">
                  <c:v>7825.19</c:v>
                </c:pt>
                <c:pt idx="89">
                  <c:v>7824.2</c:v>
                </c:pt>
                <c:pt idx="90">
                  <c:v>7822.55</c:v>
                </c:pt>
                <c:pt idx="91">
                  <c:v>7813.2</c:v>
                </c:pt>
                <c:pt idx="92">
                  <c:v>7786.8</c:v>
                </c:pt>
                <c:pt idx="93">
                  <c:v>7786.8</c:v>
                </c:pt>
                <c:pt idx="94">
                  <c:v>7786.8</c:v>
                </c:pt>
                <c:pt idx="95">
                  <c:v>7786.8</c:v>
                </c:pt>
                <c:pt idx="96">
                  <c:v>7785.15</c:v>
                </c:pt>
                <c:pt idx="97">
                  <c:v>7789.55</c:v>
                </c:pt>
                <c:pt idx="98">
                  <c:v>7801.1</c:v>
                </c:pt>
                <c:pt idx="99">
                  <c:v>7801.1</c:v>
                </c:pt>
                <c:pt idx="100">
                  <c:v>7801.1</c:v>
                </c:pt>
                <c:pt idx="101">
                  <c:v>7801.1</c:v>
                </c:pt>
                <c:pt idx="102">
                  <c:v>7812.65</c:v>
                </c:pt>
                <c:pt idx="103">
                  <c:v>7810.67</c:v>
                </c:pt>
                <c:pt idx="104">
                  <c:v>7810.67</c:v>
                </c:pt>
                <c:pt idx="105">
                  <c:v>7804.18</c:v>
                </c:pt>
                <c:pt idx="106">
                  <c:v>7800.88</c:v>
                </c:pt>
                <c:pt idx="107">
                  <c:v>7795.49</c:v>
                </c:pt>
                <c:pt idx="108">
                  <c:v>7781.85</c:v>
                </c:pt>
                <c:pt idx="109">
                  <c:v>7781.85</c:v>
                </c:pt>
                <c:pt idx="110">
                  <c:v>7781.85</c:v>
                </c:pt>
                <c:pt idx="111">
                  <c:v>7773.05</c:v>
                </c:pt>
                <c:pt idx="112">
                  <c:v>7770.74</c:v>
                </c:pt>
                <c:pt idx="113">
                  <c:v>7769.75</c:v>
                </c:pt>
                <c:pt idx="114">
                  <c:v>7769.75</c:v>
                </c:pt>
                <c:pt idx="115">
                  <c:v>7764.8</c:v>
                </c:pt>
                <c:pt idx="116">
                  <c:v>7763.15</c:v>
                </c:pt>
                <c:pt idx="117">
                  <c:v>7754.35</c:v>
                </c:pt>
                <c:pt idx="118">
                  <c:v>7754.35</c:v>
                </c:pt>
                <c:pt idx="119">
                  <c:v>7752.7</c:v>
                </c:pt>
                <c:pt idx="120">
                  <c:v>7747.09</c:v>
                </c:pt>
                <c:pt idx="121">
                  <c:v>7741.15</c:v>
                </c:pt>
                <c:pt idx="122">
                  <c:v>7721.9</c:v>
                </c:pt>
                <c:pt idx="123">
                  <c:v>7718.6</c:v>
                </c:pt>
                <c:pt idx="124">
                  <c:v>7722.45</c:v>
                </c:pt>
                <c:pt idx="125">
                  <c:v>7724.65</c:v>
                </c:pt>
                <c:pt idx="126">
                  <c:v>7733.45</c:v>
                </c:pt>
                <c:pt idx="127">
                  <c:v>7742.8</c:v>
                </c:pt>
                <c:pt idx="128">
                  <c:v>7742.8</c:v>
                </c:pt>
                <c:pt idx="129">
                  <c:v>7762.6</c:v>
                </c:pt>
                <c:pt idx="130">
                  <c:v>7788.45</c:v>
                </c:pt>
                <c:pt idx="131">
                  <c:v>7801.65</c:v>
                </c:pt>
                <c:pt idx="132">
                  <c:v>7835.2</c:v>
                </c:pt>
                <c:pt idx="133">
                  <c:v>7844</c:v>
                </c:pt>
                <c:pt idx="134">
                  <c:v>7844</c:v>
                </c:pt>
                <c:pt idx="135">
                  <c:v>7847.3</c:v>
                </c:pt>
                <c:pt idx="136">
                  <c:v>7864.35</c:v>
                </c:pt>
                <c:pt idx="137">
                  <c:v>7872.05</c:v>
                </c:pt>
                <c:pt idx="138">
                  <c:v>7872.05</c:v>
                </c:pt>
                <c:pt idx="139">
                  <c:v>7875.9</c:v>
                </c:pt>
                <c:pt idx="140">
                  <c:v>7899</c:v>
                </c:pt>
                <c:pt idx="141">
                  <c:v>7900.65</c:v>
                </c:pt>
                <c:pt idx="142">
                  <c:v>7943</c:v>
                </c:pt>
                <c:pt idx="143">
                  <c:v>7948.5</c:v>
                </c:pt>
                <c:pt idx="144">
                  <c:v>7974.35</c:v>
                </c:pt>
                <c:pt idx="145">
                  <c:v>8027.15</c:v>
                </c:pt>
                <c:pt idx="146">
                  <c:v>8034.85</c:v>
                </c:pt>
                <c:pt idx="147">
                  <c:v>8050.25</c:v>
                </c:pt>
                <c:pt idx="148">
                  <c:v>8054.1</c:v>
                </c:pt>
                <c:pt idx="149">
                  <c:v>8054.1</c:v>
                </c:pt>
                <c:pt idx="150">
                  <c:v>8109.65</c:v>
                </c:pt>
                <c:pt idx="151">
                  <c:v>8125.6</c:v>
                </c:pt>
                <c:pt idx="152">
                  <c:v>8192.15</c:v>
                </c:pt>
                <c:pt idx="153">
                  <c:v>8192.15</c:v>
                </c:pt>
                <c:pt idx="154">
                  <c:v>8211.9500000000007</c:v>
                </c:pt>
                <c:pt idx="155">
                  <c:v>8254.85</c:v>
                </c:pt>
                <c:pt idx="156">
                  <c:v>8262</c:v>
                </c:pt>
                <c:pt idx="157">
                  <c:v>8277.4</c:v>
                </c:pt>
                <c:pt idx="158">
                  <c:v>8283.17</c:v>
                </c:pt>
                <c:pt idx="159">
                  <c:v>8283.17</c:v>
                </c:pt>
                <c:pt idx="160">
                  <c:v>8283.17</c:v>
                </c:pt>
                <c:pt idx="161">
                  <c:v>8289.59</c:v>
                </c:pt>
                <c:pt idx="162">
                  <c:v>8289.59</c:v>
                </c:pt>
                <c:pt idx="163">
                  <c:v>8289.59</c:v>
                </c:pt>
                <c:pt idx="164">
                  <c:v>8279.69</c:v>
                </c:pt>
                <c:pt idx="165">
                  <c:v>8273.2800000000007</c:v>
                </c:pt>
                <c:pt idx="166">
                  <c:v>8271.6200000000008</c:v>
                </c:pt>
                <c:pt idx="167">
                  <c:v>8255.49</c:v>
                </c:pt>
                <c:pt idx="168">
                  <c:v>8250.6299999999992</c:v>
                </c:pt>
                <c:pt idx="169">
                  <c:v>8232.76</c:v>
                </c:pt>
                <c:pt idx="170">
                  <c:v>8229.4599999999991</c:v>
                </c:pt>
                <c:pt idx="171">
                  <c:v>8216.5300000000007</c:v>
                </c:pt>
                <c:pt idx="172">
                  <c:v>8205.17</c:v>
                </c:pt>
                <c:pt idx="173">
                  <c:v>8192.15</c:v>
                </c:pt>
                <c:pt idx="174">
                  <c:v>8179.32</c:v>
                </c:pt>
                <c:pt idx="175">
                  <c:v>8128.9</c:v>
                </c:pt>
                <c:pt idx="176">
                  <c:v>8127.34</c:v>
                </c:pt>
                <c:pt idx="177">
                  <c:v>8117.62</c:v>
                </c:pt>
                <c:pt idx="178">
                  <c:v>8116.96</c:v>
                </c:pt>
                <c:pt idx="179">
                  <c:v>8115.32</c:v>
                </c:pt>
                <c:pt idx="180">
                  <c:v>8113.66</c:v>
                </c:pt>
                <c:pt idx="181">
                  <c:v>8110.36</c:v>
                </c:pt>
                <c:pt idx="182">
                  <c:v>8092.58</c:v>
                </c:pt>
                <c:pt idx="183">
                  <c:v>8060.13</c:v>
                </c:pt>
                <c:pt idx="184">
                  <c:v>8049.42</c:v>
                </c:pt>
                <c:pt idx="185">
                  <c:v>8046.22</c:v>
                </c:pt>
                <c:pt idx="186">
                  <c:v>8044.57</c:v>
                </c:pt>
                <c:pt idx="187">
                  <c:v>8044.57</c:v>
                </c:pt>
                <c:pt idx="188">
                  <c:v>8046.22</c:v>
                </c:pt>
                <c:pt idx="189">
                  <c:v>8034.19</c:v>
                </c:pt>
                <c:pt idx="190">
                  <c:v>8029.33</c:v>
                </c:pt>
                <c:pt idx="191">
                  <c:v>8029.33</c:v>
                </c:pt>
                <c:pt idx="192">
                  <c:v>8029.33</c:v>
                </c:pt>
                <c:pt idx="193">
                  <c:v>7996.88</c:v>
                </c:pt>
                <c:pt idx="194">
                  <c:v>7993.67</c:v>
                </c:pt>
                <c:pt idx="195">
                  <c:v>7966.83</c:v>
                </c:pt>
                <c:pt idx="196">
                  <c:v>7958.77</c:v>
                </c:pt>
                <c:pt idx="197">
                  <c:v>7938.86</c:v>
                </c:pt>
                <c:pt idx="198">
                  <c:v>7930.7</c:v>
                </c:pt>
                <c:pt idx="199">
                  <c:v>7915.22</c:v>
                </c:pt>
                <c:pt idx="200">
                  <c:v>7905.6</c:v>
                </c:pt>
                <c:pt idx="201">
                  <c:v>7854.08</c:v>
                </c:pt>
                <c:pt idx="202">
                  <c:v>7847.67</c:v>
                </c:pt>
                <c:pt idx="203">
                  <c:v>7847.67</c:v>
                </c:pt>
                <c:pt idx="204">
                  <c:v>7837.95</c:v>
                </c:pt>
                <c:pt idx="205">
                  <c:v>7837.95</c:v>
                </c:pt>
                <c:pt idx="206">
                  <c:v>7799.36</c:v>
                </c:pt>
                <c:pt idx="207">
                  <c:v>7797.71</c:v>
                </c:pt>
                <c:pt idx="208">
                  <c:v>7796.06</c:v>
                </c:pt>
                <c:pt idx="209">
                  <c:v>7796.06</c:v>
                </c:pt>
                <c:pt idx="210">
                  <c:v>7791.2</c:v>
                </c:pt>
                <c:pt idx="211">
                  <c:v>7778.37</c:v>
                </c:pt>
                <c:pt idx="212">
                  <c:v>7778.37</c:v>
                </c:pt>
                <c:pt idx="213">
                  <c:v>7776.72</c:v>
                </c:pt>
                <c:pt idx="214">
                  <c:v>7729.51</c:v>
                </c:pt>
                <c:pt idx="215">
                  <c:v>7723.09</c:v>
                </c:pt>
                <c:pt idx="216">
                  <c:v>7706.96</c:v>
                </c:pt>
                <c:pt idx="217">
                  <c:v>7706.96</c:v>
                </c:pt>
                <c:pt idx="218">
                  <c:v>7695.59</c:v>
                </c:pt>
                <c:pt idx="219">
                  <c:v>7631.7</c:v>
                </c:pt>
                <c:pt idx="220">
                  <c:v>7570.01</c:v>
                </c:pt>
                <c:pt idx="221">
                  <c:v>7531.32</c:v>
                </c:pt>
                <c:pt idx="222">
                  <c:v>7397.12</c:v>
                </c:pt>
                <c:pt idx="223">
                  <c:v>7366.05</c:v>
                </c:pt>
                <c:pt idx="224">
                  <c:v>7254.49</c:v>
                </c:pt>
                <c:pt idx="225">
                  <c:v>7252.84</c:v>
                </c:pt>
                <c:pt idx="226">
                  <c:v>7239.92</c:v>
                </c:pt>
                <c:pt idx="227">
                  <c:v>7212.6</c:v>
                </c:pt>
                <c:pt idx="228">
                  <c:v>7094.35</c:v>
                </c:pt>
                <c:pt idx="229">
                  <c:v>7039.53</c:v>
                </c:pt>
                <c:pt idx="230">
                  <c:v>7039.53</c:v>
                </c:pt>
                <c:pt idx="231">
                  <c:v>7034.58</c:v>
                </c:pt>
                <c:pt idx="232">
                  <c:v>7034.58</c:v>
                </c:pt>
                <c:pt idx="233">
                  <c:v>7034.58</c:v>
                </c:pt>
                <c:pt idx="234">
                  <c:v>7060.16</c:v>
                </c:pt>
                <c:pt idx="235">
                  <c:v>7066.58</c:v>
                </c:pt>
                <c:pt idx="236">
                  <c:v>7071.34</c:v>
                </c:pt>
                <c:pt idx="237">
                  <c:v>7071.34</c:v>
                </c:pt>
                <c:pt idx="238">
                  <c:v>7066.3</c:v>
                </c:pt>
                <c:pt idx="239">
                  <c:v>7066.3</c:v>
                </c:pt>
                <c:pt idx="240">
                  <c:v>7046.87</c:v>
                </c:pt>
                <c:pt idx="241">
                  <c:v>7022.3</c:v>
                </c:pt>
                <c:pt idx="242">
                  <c:v>7028.53</c:v>
                </c:pt>
                <c:pt idx="243">
                  <c:v>6755.72</c:v>
                </c:pt>
                <c:pt idx="244">
                  <c:v>6781.45</c:v>
                </c:pt>
                <c:pt idx="245">
                  <c:v>6781.45</c:v>
                </c:pt>
                <c:pt idx="246">
                  <c:v>6781.45</c:v>
                </c:pt>
                <c:pt idx="247">
                  <c:v>6829.14</c:v>
                </c:pt>
                <c:pt idx="248">
                  <c:v>6829.14</c:v>
                </c:pt>
                <c:pt idx="249">
                  <c:v>6838.32</c:v>
                </c:pt>
                <c:pt idx="250">
                  <c:v>6841.48</c:v>
                </c:pt>
                <c:pt idx="251">
                  <c:v>6884.96</c:v>
                </c:pt>
                <c:pt idx="252">
                  <c:v>6921.89</c:v>
                </c:pt>
                <c:pt idx="253">
                  <c:v>6940.26</c:v>
                </c:pt>
                <c:pt idx="254">
                  <c:v>6947.33</c:v>
                </c:pt>
                <c:pt idx="255">
                  <c:v>6941.21</c:v>
                </c:pt>
                <c:pt idx="256">
                  <c:v>6941.21</c:v>
                </c:pt>
                <c:pt idx="257">
                  <c:v>6942.78</c:v>
                </c:pt>
                <c:pt idx="258">
                  <c:v>7046.31</c:v>
                </c:pt>
                <c:pt idx="259">
                  <c:v>7049.46</c:v>
                </c:pt>
                <c:pt idx="260">
                  <c:v>7049.46</c:v>
                </c:pt>
                <c:pt idx="261">
                  <c:v>7049.46</c:v>
                </c:pt>
                <c:pt idx="262">
                  <c:v>7049.46</c:v>
                </c:pt>
                <c:pt idx="263">
                  <c:v>7049.46</c:v>
                </c:pt>
                <c:pt idx="264">
                  <c:v>7049.46</c:v>
                </c:pt>
                <c:pt idx="265">
                  <c:v>7049.46</c:v>
                </c:pt>
                <c:pt idx="266">
                  <c:v>7049.46</c:v>
                </c:pt>
                <c:pt idx="267">
                  <c:v>7051.04</c:v>
                </c:pt>
                <c:pt idx="268">
                  <c:v>7051.04</c:v>
                </c:pt>
                <c:pt idx="269">
                  <c:v>7080.44</c:v>
                </c:pt>
                <c:pt idx="270">
                  <c:v>7080.44</c:v>
                </c:pt>
                <c:pt idx="271">
                  <c:v>7080.44</c:v>
                </c:pt>
                <c:pt idx="272">
                  <c:v>7105.11</c:v>
                </c:pt>
                <c:pt idx="273">
                  <c:v>7151.14</c:v>
                </c:pt>
                <c:pt idx="274">
                  <c:v>7154.2</c:v>
                </c:pt>
                <c:pt idx="275">
                  <c:v>7154.2</c:v>
                </c:pt>
                <c:pt idx="276">
                  <c:v>7166.8</c:v>
                </c:pt>
                <c:pt idx="277">
                  <c:v>7169.86</c:v>
                </c:pt>
                <c:pt idx="278">
                  <c:v>7197.6</c:v>
                </c:pt>
                <c:pt idx="279">
                  <c:v>7194.45</c:v>
                </c:pt>
                <c:pt idx="280">
                  <c:v>7194.45</c:v>
                </c:pt>
                <c:pt idx="281">
                  <c:v>7194.45</c:v>
                </c:pt>
                <c:pt idx="282">
                  <c:v>7183.6</c:v>
                </c:pt>
                <c:pt idx="283">
                  <c:v>7183.6</c:v>
                </c:pt>
                <c:pt idx="284">
                  <c:v>7170.32</c:v>
                </c:pt>
                <c:pt idx="285">
                  <c:v>7157.35</c:v>
                </c:pt>
                <c:pt idx="286">
                  <c:v>7140.2</c:v>
                </c:pt>
                <c:pt idx="287">
                  <c:v>7137.14</c:v>
                </c:pt>
                <c:pt idx="288">
                  <c:v>7124.8</c:v>
                </c:pt>
                <c:pt idx="289">
                  <c:v>7110.98</c:v>
                </c:pt>
                <c:pt idx="290">
                  <c:v>7106.34</c:v>
                </c:pt>
                <c:pt idx="291">
                  <c:v>7098.64</c:v>
                </c:pt>
                <c:pt idx="292">
                  <c:v>7095.49</c:v>
                </c:pt>
                <c:pt idx="293">
                  <c:v>7092.42</c:v>
                </c:pt>
                <c:pt idx="294">
                  <c:v>7044.65</c:v>
                </c:pt>
                <c:pt idx="295">
                  <c:v>7049.2</c:v>
                </c:pt>
                <c:pt idx="296">
                  <c:v>7019.71</c:v>
                </c:pt>
                <c:pt idx="297">
                  <c:v>7015.08</c:v>
                </c:pt>
                <c:pt idx="298">
                  <c:v>7004.02</c:v>
                </c:pt>
                <c:pt idx="299">
                  <c:v>6990.4</c:v>
                </c:pt>
                <c:pt idx="300">
                  <c:v>6984.19</c:v>
                </c:pt>
                <c:pt idx="301">
                  <c:v>6970.28</c:v>
                </c:pt>
                <c:pt idx="302">
                  <c:v>6957.94</c:v>
                </c:pt>
                <c:pt idx="303">
                  <c:v>6948.75</c:v>
                </c:pt>
                <c:pt idx="304">
                  <c:v>6911.91</c:v>
                </c:pt>
                <c:pt idx="305">
                  <c:v>6898.26</c:v>
                </c:pt>
                <c:pt idx="306">
                  <c:v>6892.14</c:v>
                </c:pt>
                <c:pt idx="307">
                  <c:v>6892.14</c:v>
                </c:pt>
                <c:pt idx="308">
                  <c:v>6847.6</c:v>
                </c:pt>
                <c:pt idx="309">
                  <c:v>6844.54</c:v>
                </c:pt>
                <c:pt idx="310">
                  <c:v>6842.96</c:v>
                </c:pt>
                <c:pt idx="311">
                  <c:v>6836.84</c:v>
                </c:pt>
                <c:pt idx="312">
                  <c:v>6815.4</c:v>
                </c:pt>
                <c:pt idx="313">
                  <c:v>6790.72</c:v>
                </c:pt>
                <c:pt idx="314">
                  <c:v>6783.02</c:v>
                </c:pt>
                <c:pt idx="315">
                  <c:v>6783.02</c:v>
                </c:pt>
                <c:pt idx="316">
                  <c:v>6776.9</c:v>
                </c:pt>
                <c:pt idx="317">
                  <c:v>6758.52</c:v>
                </c:pt>
                <c:pt idx="318">
                  <c:v>6755.38</c:v>
                </c:pt>
                <c:pt idx="319">
                  <c:v>6752.22</c:v>
                </c:pt>
                <c:pt idx="320">
                  <c:v>6712.06</c:v>
                </c:pt>
                <c:pt idx="321">
                  <c:v>6676.62</c:v>
                </c:pt>
                <c:pt idx="322">
                  <c:v>6658.08</c:v>
                </c:pt>
                <c:pt idx="323">
                  <c:v>6650.38</c:v>
                </c:pt>
                <c:pt idx="324">
                  <c:v>6624.04</c:v>
                </c:pt>
                <c:pt idx="325">
                  <c:v>6620.89</c:v>
                </c:pt>
                <c:pt idx="326">
                  <c:v>6488.76</c:v>
                </c:pt>
                <c:pt idx="327">
                  <c:v>6456.3</c:v>
                </c:pt>
                <c:pt idx="328">
                  <c:v>6419.38</c:v>
                </c:pt>
                <c:pt idx="329">
                  <c:v>6411.59</c:v>
                </c:pt>
                <c:pt idx="330">
                  <c:v>6403.8</c:v>
                </c:pt>
                <c:pt idx="331">
                  <c:v>6409.92</c:v>
                </c:pt>
                <c:pt idx="332">
                  <c:v>6394.52</c:v>
                </c:pt>
                <c:pt idx="333">
                  <c:v>6380.35</c:v>
                </c:pt>
                <c:pt idx="334">
                  <c:v>6378.78</c:v>
                </c:pt>
                <c:pt idx="335">
                  <c:v>6347.45</c:v>
                </c:pt>
                <c:pt idx="336">
                  <c:v>6347.45</c:v>
                </c:pt>
                <c:pt idx="337">
                  <c:v>6341.15</c:v>
                </c:pt>
                <c:pt idx="338">
                  <c:v>6324.18</c:v>
                </c:pt>
                <c:pt idx="339">
                  <c:v>6316.48</c:v>
                </c:pt>
                <c:pt idx="340">
                  <c:v>6313.32</c:v>
                </c:pt>
                <c:pt idx="341">
                  <c:v>6298.01</c:v>
                </c:pt>
                <c:pt idx="342">
                  <c:v>6255.84</c:v>
                </c:pt>
                <c:pt idx="343">
                  <c:v>6221.8</c:v>
                </c:pt>
                <c:pt idx="344">
                  <c:v>6177</c:v>
                </c:pt>
                <c:pt idx="345">
                  <c:v>6166.06</c:v>
                </c:pt>
                <c:pt idx="346">
                  <c:v>6145.85</c:v>
                </c:pt>
                <c:pt idx="347">
                  <c:v>6118.11</c:v>
                </c:pt>
                <c:pt idx="348">
                  <c:v>6093.44</c:v>
                </c:pt>
                <c:pt idx="349">
                  <c:v>6073.49</c:v>
                </c:pt>
                <c:pt idx="350">
                  <c:v>6048.81</c:v>
                </c:pt>
                <c:pt idx="351">
                  <c:v>6028.78</c:v>
                </c:pt>
                <c:pt idx="352">
                  <c:v>5943.99</c:v>
                </c:pt>
                <c:pt idx="353">
                  <c:v>5877.3</c:v>
                </c:pt>
                <c:pt idx="354">
                  <c:v>5868.11</c:v>
                </c:pt>
                <c:pt idx="355">
                  <c:v>5791.37</c:v>
                </c:pt>
                <c:pt idx="356">
                  <c:v>5780.61</c:v>
                </c:pt>
                <c:pt idx="357">
                  <c:v>5780.61</c:v>
                </c:pt>
                <c:pt idx="358">
                  <c:v>5774.48</c:v>
                </c:pt>
                <c:pt idx="359">
                  <c:v>5741.16</c:v>
                </c:pt>
                <c:pt idx="360">
                  <c:v>5735.04</c:v>
                </c:pt>
                <c:pt idx="361">
                  <c:v>5733.99</c:v>
                </c:pt>
                <c:pt idx="362">
                  <c:v>5735.56</c:v>
                </c:pt>
                <c:pt idx="363">
                  <c:v>5755.95</c:v>
                </c:pt>
                <c:pt idx="364">
                  <c:v>5805.74</c:v>
                </c:pt>
                <c:pt idx="365">
                  <c:v>5801.1</c:v>
                </c:pt>
                <c:pt idx="366">
                  <c:v>5794.98</c:v>
                </c:pt>
                <c:pt idx="367">
                  <c:v>5752.89</c:v>
                </c:pt>
                <c:pt idx="368">
                  <c:v>5735.74</c:v>
                </c:pt>
                <c:pt idx="369">
                  <c:v>5732.68</c:v>
                </c:pt>
                <c:pt idx="370">
                  <c:v>5729.61</c:v>
                </c:pt>
                <c:pt idx="371">
                  <c:v>5723.49</c:v>
                </c:pt>
                <c:pt idx="372">
                  <c:v>5723.49</c:v>
                </c:pt>
                <c:pt idx="373">
                  <c:v>5717.36</c:v>
                </c:pt>
                <c:pt idx="374">
                  <c:v>5692.69</c:v>
                </c:pt>
                <c:pt idx="375">
                  <c:v>5692.69</c:v>
                </c:pt>
                <c:pt idx="376">
                  <c:v>5689.62</c:v>
                </c:pt>
                <c:pt idx="377">
                  <c:v>5679.12</c:v>
                </c:pt>
                <c:pt idx="378">
                  <c:v>5675.45</c:v>
                </c:pt>
                <c:pt idx="379">
                  <c:v>5668.54</c:v>
                </c:pt>
                <c:pt idx="380">
                  <c:v>5659.7</c:v>
                </c:pt>
                <c:pt idx="381">
                  <c:v>5656.55</c:v>
                </c:pt>
                <c:pt idx="382">
                  <c:v>5629.86</c:v>
                </c:pt>
                <c:pt idx="383">
                  <c:v>5629.86</c:v>
                </c:pt>
                <c:pt idx="384">
                  <c:v>5574.74</c:v>
                </c:pt>
                <c:pt idx="385">
                  <c:v>5565.99</c:v>
                </c:pt>
                <c:pt idx="386">
                  <c:v>5559.25</c:v>
                </c:pt>
                <c:pt idx="387">
                  <c:v>5537.81</c:v>
                </c:pt>
                <c:pt idx="388">
                  <c:v>5537.81</c:v>
                </c:pt>
                <c:pt idx="389">
                  <c:v>5550.06</c:v>
                </c:pt>
                <c:pt idx="390">
                  <c:v>5550.06</c:v>
                </c:pt>
                <c:pt idx="391">
                  <c:v>5567.21</c:v>
                </c:pt>
                <c:pt idx="392">
                  <c:v>5567.21</c:v>
                </c:pt>
                <c:pt idx="393">
                  <c:v>5568.79</c:v>
                </c:pt>
                <c:pt idx="394">
                  <c:v>5567.12</c:v>
                </c:pt>
                <c:pt idx="395">
                  <c:v>5567.12</c:v>
                </c:pt>
                <c:pt idx="396">
                  <c:v>5567.12</c:v>
                </c:pt>
                <c:pt idx="397">
                  <c:v>5574.74</c:v>
                </c:pt>
                <c:pt idx="398">
                  <c:v>5568.61</c:v>
                </c:pt>
                <c:pt idx="399">
                  <c:v>5565.55</c:v>
                </c:pt>
                <c:pt idx="400">
                  <c:v>5565.55</c:v>
                </c:pt>
                <c:pt idx="401">
                  <c:v>5565.55</c:v>
                </c:pt>
                <c:pt idx="402">
                  <c:v>5578.92</c:v>
                </c:pt>
                <c:pt idx="403">
                  <c:v>5581.44</c:v>
                </c:pt>
                <c:pt idx="404">
                  <c:v>5586.8</c:v>
                </c:pt>
                <c:pt idx="405">
                  <c:v>5586.8</c:v>
                </c:pt>
                <c:pt idx="406">
                  <c:v>5586.8</c:v>
                </c:pt>
                <c:pt idx="407">
                  <c:v>5586.8</c:v>
                </c:pt>
                <c:pt idx="408">
                  <c:v>5583.73</c:v>
                </c:pt>
                <c:pt idx="409">
                  <c:v>5583.73</c:v>
                </c:pt>
                <c:pt idx="410">
                  <c:v>5583.73</c:v>
                </c:pt>
                <c:pt idx="411">
                  <c:v>5583.73</c:v>
                </c:pt>
                <c:pt idx="412">
                  <c:v>5583.73</c:v>
                </c:pt>
                <c:pt idx="413">
                  <c:v>5582.16</c:v>
                </c:pt>
                <c:pt idx="414">
                  <c:v>5576.89</c:v>
                </c:pt>
                <c:pt idx="415">
                  <c:v>5575.32</c:v>
                </c:pt>
                <c:pt idx="416">
                  <c:v>5575.32</c:v>
                </c:pt>
                <c:pt idx="417">
                  <c:v>5586.02</c:v>
                </c:pt>
                <c:pt idx="418">
                  <c:v>5590.66</c:v>
                </c:pt>
                <c:pt idx="419">
                  <c:v>5592.24</c:v>
                </c:pt>
                <c:pt idx="420">
                  <c:v>5592.24</c:v>
                </c:pt>
                <c:pt idx="421">
                  <c:v>5587.6</c:v>
                </c:pt>
                <c:pt idx="422">
                  <c:v>5578.41</c:v>
                </c:pt>
                <c:pt idx="423">
                  <c:v>5576.84</c:v>
                </c:pt>
                <c:pt idx="424">
                  <c:v>5566.93</c:v>
                </c:pt>
                <c:pt idx="425">
                  <c:v>5554.6</c:v>
                </c:pt>
                <c:pt idx="426">
                  <c:v>5553.02</c:v>
                </c:pt>
                <c:pt idx="427">
                  <c:v>5549.96</c:v>
                </c:pt>
                <c:pt idx="428">
                  <c:v>5544.69</c:v>
                </c:pt>
                <c:pt idx="429">
                  <c:v>5544.69</c:v>
                </c:pt>
                <c:pt idx="430">
                  <c:v>5536.99</c:v>
                </c:pt>
                <c:pt idx="431">
                  <c:v>5536.99</c:v>
                </c:pt>
                <c:pt idx="432">
                  <c:v>5515.13</c:v>
                </c:pt>
                <c:pt idx="433">
                  <c:v>5509.01</c:v>
                </c:pt>
                <c:pt idx="434">
                  <c:v>5509.01</c:v>
                </c:pt>
                <c:pt idx="435">
                  <c:v>5505.94</c:v>
                </c:pt>
                <c:pt idx="436">
                  <c:v>5483.81</c:v>
                </c:pt>
                <c:pt idx="437">
                  <c:v>5483.81</c:v>
                </c:pt>
                <c:pt idx="438">
                  <c:v>5483.81</c:v>
                </c:pt>
                <c:pt idx="439">
                  <c:v>5483.81</c:v>
                </c:pt>
                <c:pt idx="440">
                  <c:v>5467.18</c:v>
                </c:pt>
                <c:pt idx="441">
                  <c:v>5461.32</c:v>
                </c:pt>
                <c:pt idx="442">
                  <c:v>5461.32</c:v>
                </c:pt>
                <c:pt idx="443">
                  <c:v>5458.26</c:v>
                </c:pt>
                <c:pt idx="444">
                  <c:v>5458.26</c:v>
                </c:pt>
                <c:pt idx="445">
                  <c:v>5458.26</c:v>
                </c:pt>
                <c:pt idx="446">
                  <c:v>5441.48</c:v>
                </c:pt>
                <c:pt idx="447">
                  <c:v>5441.48</c:v>
                </c:pt>
                <c:pt idx="448">
                  <c:v>5442.42</c:v>
                </c:pt>
                <c:pt idx="449">
                  <c:v>5442.42</c:v>
                </c:pt>
                <c:pt idx="450">
                  <c:v>5443.36</c:v>
                </c:pt>
                <c:pt idx="451">
                  <c:v>5443.36</c:v>
                </c:pt>
                <c:pt idx="452">
                  <c:v>5446.43</c:v>
                </c:pt>
                <c:pt idx="453">
                  <c:v>5446.43</c:v>
                </c:pt>
                <c:pt idx="454">
                  <c:v>5445.8</c:v>
                </c:pt>
                <c:pt idx="455">
                  <c:v>5445.8</c:v>
                </c:pt>
                <c:pt idx="456">
                  <c:v>5428.24</c:v>
                </c:pt>
                <c:pt idx="457">
                  <c:v>5425.72</c:v>
                </c:pt>
                <c:pt idx="458">
                  <c:v>5411.9</c:v>
                </c:pt>
                <c:pt idx="459">
                  <c:v>5411.9</c:v>
                </c:pt>
                <c:pt idx="460">
                  <c:v>5415.36</c:v>
                </c:pt>
                <c:pt idx="461">
                  <c:v>5415.36</c:v>
                </c:pt>
                <c:pt idx="462">
                  <c:v>5415.36</c:v>
                </c:pt>
                <c:pt idx="463">
                  <c:v>5410.32</c:v>
                </c:pt>
                <c:pt idx="464">
                  <c:v>5390.72</c:v>
                </c:pt>
                <c:pt idx="465">
                  <c:v>5386.07</c:v>
                </c:pt>
                <c:pt idx="466">
                  <c:v>5375.9</c:v>
                </c:pt>
                <c:pt idx="467">
                  <c:v>5372.18</c:v>
                </c:pt>
                <c:pt idx="468">
                  <c:v>5363.84</c:v>
                </c:pt>
                <c:pt idx="469">
                  <c:v>5360.47</c:v>
                </c:pt>
                <c:pt idx="470">
                  <c:v>5358.89</c:v>
                </c:pt>
                <c:pt idx="471">
                  <c:v>5362.67</c:v>
                </c:pt>
                <c:pt idx="472">
                  <c:v>5362.67</c:v>
                </c:pt>
                <c:pt idx="473">
                  <c:v>5362.67</c:v>
                </c:pt>
                <c:pt idx="474">
                  <c:v>5363.62</c:v>
                </c:pt>
                <c:pt idx="475">
                  <c:v>5367.36</c:v>
                </c:pt>
                <c:pt idx="476">
                  <c:v>5367.36</c:v>
                </c:pt>
                <c:pt idx="477">
                  <c:v>5368.94</c:v>
                </c:pt>
                <c:pt idx="478">
                  <c:v>5368.94</c:v>
                </c:pt>
                <c:pt idx="479">
                  <c:v>5365.19</c:v>
                </c:pt>
                <c:pt idx="480">
                  <c:v>5365.19</c:v>
                </c:pt>
                <c:pt idx="481">
                  <c:v>5365.19</c:v>
                </c:pt>
                <c:pt idx="482">
                  <c:v>5366.77</c:v>
                </c:pt>
                <c:pt idx="483">
                  <c:v>5364.3</c:v>
                </c:pt>
                <c:pt idx="484">
                  <c:v>5364.3</c:v>
                </c:pt>
                <c:pt idx="485">
                  <c:v>5364.3</c:v>
                </c:pt>
                <c:pt idx="486">
                  <c:v>5364.3</c:v>
                </c:pt>
                <c:pt idx="487">
                  <c:v>5254.34</c:v>
                </c:pt>
                <c:pt idx="488">
                  <c:v>5265.54</c:v>
                </c:pt>
                <c:pt idx="489">
                  <c:v>5265.54</c:v>
                </c:pt>
                <c:pt idx="490">
                  <c:v>5264.25</c:v>
                </c:pt>
                <c:pt idx="491">
                  <c:v>5278.16</c:v>
                </c:pt>
                <c:pt idx="492">
                  <c:v>5278.16</c:v>
                </c:pt>
                <c:pt idx="493">
                  <c:v>5278.16</c:v>
                </c:pt>
                <c:pt idx="494">
                  <c:v>5280.99</c:v>
                </c:pt>
                <c:pt idx="495">
                  <c:v>5282.28</c:v>
                </c:pt>
                <c:pt idx="496">
                  <c:v>5282.28</c:v>
                </c:pt>
                <c:pt idx="497">
                  <c:v>5282.28</c:v>
                </c:pt>
                <c:pt idx="498">
                  <c:v>5282.28</c:v>
                </c:pt>
                <c:pt idx="499">
                  <c:v>5282.28</c:v>
                </c:pt>
                <c:pt idx="500">
                  <c:v>5282.28</c:v>
                </c:pt>
                <c:pt idx="501">
                  <c:v>5282.28</c:v>
                </c:pt>
                <c:pt idx="502">
                  <c:v>5282.28</c:v>
                </c:pt>
                <c:pt idx="503">
                  <c:v>5271.98</c:v>
                </c:pt>
                <c:pt idx="504">
                  <c:v>5275.07</c:v>
                </c:pt>
                <c:pt idx="505">
                  <c:v>5275.27</c:v>
                </c:pt>
                <c:pt idx="506">
                  <c:v>5278.36</c:v>
                </c:pt>
                <c:pt idx="507">
                  <c:v>5276.51</c:v>
                </c:pt>
                <c:pt idx="508">
                  <c:v>5257.56</c:v>
                </c:pt>
                <c:pt idx="509">
                  <c:v>5257.56</c:v>
                </c:pt>
                <c:pt idx="510">
                  <c:v>5259.2</c:v>
                </c:pt>
                <c:pt idx="511">
                  <c:v>5259.2</c:v>
                </c:pt>
                <c:pt idx="512">
                  <c:v>5259.2</c:v>
                </c:pt>
                <c:pt idx="513">
                  <c:v>5261.68</c:v>
                </c:pt>
                <c:pt idx="514">
                  <c:v>5261.68</c:v>
                </c:pt>
                <c:pt idx="515">
                  <c:v>5262.71</c:v>
                </c:pt>
                <c:pt idx="516">
                  <c:v>5262.71</c:v>
                </c:pt>
                <c:pt idx="517">
                  <c:v>5279.44</c:v>
                </c:pt>
                <c:pt idx="518">
                  <c:v>5278.16</c:v>
                </c:pt>
                <c:pt idx="519">
                  <c:v>5278.16</c:v>
                </c:pt>
                <c:pt idx="520">
                  <c:v>5278.16</c:v>
                </c:pt>
                <c:pt idx="521">
                  <c:v>5275.58</c:v>
                </c:pt>
                <c:pt idx="522">
                  <c:v>5273.01</c:v>
                </c:pt>
                <c:pt idx="523">
                  <c:v>5274.94</c:v>
                </c:pt>
                <c:pt idx="524">
                  <c:v>5274.94</c:v>
                </c:pt>
                <c:pt idx="525">
                  <c:v>5274.94</c:v>
                </c:pt>
                <c:pt idx="526">
                  <c:v>5274.94</c:v>
                </c:pt>
                <c:pt idx="527">
                  <c:v>5278.8</c:v>
                </c:pt>
                <c:pt idx="528">
                  <c:v>5277.51</c:v>
                </c:pt>
                <c:pt idx="529">
                  <c:v>5280.09</c:v>
                </c:pt>
                <c:pt idx="530">
                  <c:v>5280.09</c:v>
                </c:pt>
                <c:pt idx="531">
                  <c:v>5278.03</c:v>
                </c:pt>
                <c:pt idx="532">
                  <c:v>5278.03</c:v>
                </c:pt>
                <c:pt idx="533">
                  <c:v>5279.06</c:v>
                </c:pt>
                <c:pt idx="534">
                  <c:v>5279.06</c:v>
                </c:pt>
                <c:pt idx="535">
                  <c:v>5278.54</c:v>
                </c:pt>
                <c:pt idx="536">
                  <c:v>5280.34</c:v>
                </c:pt>
                <c:pt idx="537">
                  <c:v>5282.28</c:v>
                </c:pt>
                <c:pt idx="538">
                  <c:v>5277.51</c:v>
                </c:pt>
                <c:pt idx="539">
                  <c:v>5277.51</c:v>
                </c:pt>
                <c:pt idx="540">
                  <c:v>5287.81</c:v>
                </c:pt>
                <c:pt idx="541">
                  <c:v>5296.7</c:v>
                </c:pt>
                <c:pt idx="542">
                  <c:v>5315.11</c:v>
                </c:pt>
                <c:pt idx="543">
                  <c:v>5313.56</c:v>
                </c:pt>
                <c:pt idx="544">
                  <c:v>5322.58</c:v>
                </c:pt>
                <c:pt idx="545">
                  <c:v>5322.58</c:v>
                </c:pt>
                <c:pt idx="546">
                  <c:v>5322.58</c:v>
                </c:pt>
                <c:pt idx="547">
                  <c:v>5323.86</c:v>
                </c:pt>
                <c:pt idx="548">
                  <c:v>5340.34</c:v>
                </c:pt>
                <c:pt idx="549">
                  <c:v>5347.55</c:v>
                </c:pt>
                <c:pt idx="550">
                  <c:v>5347.55</c:v>
                </c:pt>
                <c:pt idx="551">
                  <c:v>5351.29</c:v>
                </c:pt>
                <c:pt idx="552">
                  <c:v>5362.36</c:v>
                </c:pt>
                <c:pt idx="553">
                  <c:v>5361.33</c:v>
                </c:pt>
                <c:pt idx="554">
                  <c:v>5361.07</c:v>
                </c:pt>
                <c:pt idx="555">
                  <c:v>5364.29</c:v>
                </c:pt>
                <c:pt idx="556">
                  <c:v>5364.29</c:v>
                </c:pt>
                <c:pt idx="557">
                  <c:v>5364.29</c:v>
                </c:pt>
                <c:pt idx="558">
                  <c:v>5359.4</c:v>
                </c:pt>
                <c:pt idx="559">
                  <c:v>5359.91</c:v>
                </c:pt>
                <c:pt idx="560">
                  <c:v>5359.91</c:v>
                </c:pt>
                <c:pt idx="561">
                  <c:v>5356.69</c:v>
                </c:pt>
                <c:pt idx="562">
                  <c:v>5356.69</c:v>
                </c:pt>
                <c:pt idx="563">
                  <c:v>5355.66</c:v>
                </c:pt>
                <c:pt idx="564">
                  <c:v>5354.38</c:v>
                </c:pt>
                <c:pt idx="565">
                  <c:v>5354.38</c:v>
                </c:pt>
                <c:pt idx="566">
                  <c:v>5354.38</c:v>
                </c:pt>
                <c:pt idx="567">
                  <c:v>5354.38</c:v>
                </c:pt>
                <c:pt idx="568">
                  <c:v>5354.38</c:v>
                </c:pt>
                <c:pt idx="569">
                  <c:v>5329.27</c:v>
                </c:pt>
                <c:pt idx="570">
                  <c:v>5329.27</c:v>
                </c:pt>
                <c:pt idx="571">
                  <c:v>5327.98</c:v>
                </c:pt>
                <c:pt idx="572">
                  <c:v>5324.25</c:v>
                </c:pt>
                <c:pt idx="573">
                  <c:v>5316.91</c:v>
                </c:pt>
                <c:pt idx="574">
                  <c:v>5301.46</c:v>
                </c:pt>
                <c:pt idx="575">
                  <c:v>5294.38</c:v>
                </c:pt>
                <c:pt idx="576">
                  <c:v>5289.87</c:v>
                </c:pt>
                <c:pt idx="577">
                  <c:v>5289.36</c:v>
                </c:pt>
                <c:pt idx="578">
                  <c:v>5279.83</c:v>
                </c:pt>
                <c:pt idx="579">
                  <c:v>5269.02</c:v>
                </c:pt>
                <c:pt idx="580">
                  <c:v>5269.02</c:v>
                </c:pt>
                <c:pt idx="581">
                  <c:v>5253.56</c:v>
                </c:pt>
                <c:pt idx="582">
                  <c:v>5226.53</c:v>
                </c:pt>
                <c:pt idx="583">
                  <c:v>5201.42</c:v>
                </c:pt>
                <c:pt idx="584">
                  <c:v>5200.13</c:v>
                </c:pt>
                <c:pt idx="585">
                  <c:v>5203.74</c:v>
                </c:pt>
                <c:pt idx="586">
                  <c:v>5167.04</c:v>
                </c:pt>
                <c:pt idx="587">
                  <c:v>5167.04</c:v>
                </c:pt>
                <c:pt idx="588">
                  <c:v>5167.04</c:v>
                </c:pt>
                <c:pt idx="589">
                  <c:v>5166.1400000000003</c:v>
                </c:pt>
                <c:pt idx="590">
                  <c:v>5166.1400000000003</c:v>
                </c:pt>
                <c:pt idx="591">
                  <c:v>5166.1400000000003</c:v>
                </c:pt>
                <c:pt idx="592">
                  <c:v>5151.34</c:v>
                </c:pt>
                <c:pt idx="593">
                  <c:v>5148.12</c:v>
                </c:pt>
                <c:pt idx="594">
                  <c:v>5146.1899999999996</c:v>
                </c:pt>
                <c:pt idx="595">
                  <c:v>5139.1099999999997</c:v>
                </c:pt>
                <c:pt idx="596">
                  <c:v>5130.09</c:v>
                </c:pt>
                <c:pt idx="597">
                  <c:v>5111.04</c:v>
                </c:pt>
                <c:pt idx="598">
                  <c:v>5103.96</c:v>
                </c:pt>
                <c:pt idx="599">
                  <c:v>5089.28</c:v>
                </c:pt>
                <c:pt idx="600">
                  <c:v>5089.28</c:v>
                </c:pt>
                <c:pt idx="601">
                  <c:v>5087.99</c:v>
                </c:pt>
                <c:pt idx="602">
                  <c:v>5086.0600000000004</c:v>
                </c:pt>
                <c:pt idx="603">
                  <c:v>5079.75</c:v>
                </c:pt>
                <c:pt idx="604">
                  <c:v>5078.9799999999996</c:v>
                </c:pt>
                <c:pt idx="605">
                  <c:v>5078.46</c:v>
                </c:pt>
                <c:pt idx="606">
                  <c:v>5078.46</c:v>
                </c:pt>
                <c:pt idx="607">
                  <c:v>5078.46</c:v>
                </c:pt>
                <c:pt idx="608">
                  <c:v>5078.46</c:v>
                </c:pt>
                <c:pt idx="609">
                  <c:v>5075.25</c:v>
                </c:pt>
                <c:pt idx="610">
                  <c:v>5074.47</c:v>
                </c:pt>
                <c:pt idx="611">
                  <c:v>5075.25</c:v>
                </c:pt>
                <c:pt idx="612">
                  <c:v>5075.25</c:v>
                </c:pt>
                <c:pt idx="613">
                  <c:v>5072.67</c:v>
                </c:pt>
                <c:pt idx="614">
                  <c:v>5072.67</c:v>
                </c:pt>
                <c:pt idx="615">
                  <c:v>5075.8900000000003</c:v>
                </c:pt>
                <c:pt idx="616">
                  <c:v>5075.8900000000003</c:v>
                </c:pt>
                <c:pt idx="617">
                  <c:v>5077.18</c:v>
                </c:pt>
                <c:pt idx="618">
                  <c:v>5084.8999999999996</c:v>
                </c:pt>
                <c:pt idx="619">
                  <c:v>5084.8999999999996</c:v>
                </c:pt>
                <c:pt idx="620">
                  <c:v>5084.8999999999996</c:v>
                </c:pt>
                <c:pt idx="621">
                  <c:v>5084.8999999999996</c:v>
                </c:pt>
                <c:pt idx="622">
                  <c:v>5084.8999999999996</c:v>
                </c:pt>
                <c:pt idx="623">
                  <c:v>5085.68</c:v>
                </c:pt>
                <c:pt idx="624">
                  <c:v>5097.91</c:v>
                </c:pt>
                <c:pt idx="625">
                  <c:v>5110.01</c:v>
                </c:pt>
                <c:pt idx="626">
                  <c:v>5106.1499999999996</c:v>
                </c:pt>
                <c:pt idx="627">
                  <c:v>5092.24</c:v>
                </c:pt>
                <c:pt idx="628">
                  <c:v>5091.7299999999996</c:v>
                </c:pt>
                <c:pt idx="629">
                  <c:v>5091.7299999999996</c:v>
                </c:pt>
                <c:pt idx="630">
                  <c:v>5086.96</c:v>
                </c:pt>
                <c:pt idx="631">
                  <c:v>5092.1099999999997</c:v>
                </c:pt>
                <c:pt idx="632">
                  <c:v>5092.1099999999997</c:v>
                </c:pt>
                <c:pt idx="633">
                  <c:v>5092.1099999999997</c:v>
                </c:pt>
                <c:pt idx="634">
                  <c:v>5096.88</c:v>
                </c:pt>
                <c:pt idx="635">
                  <c:v>5102.54</c:v>
                </c:pt>
                <c:pt idx="636">
                  <c:v>5105.76</c:v>
                </c:pt>
                <c:pt idx="637">
                  <c:v>5112.07</c:v>
                </c:pt>
                <c:pt idx="638">
                  <c:v>5112.07</c:v>
                </c:pt>
                <c:pt idx="639">
                  <c:v>5110.78</c:v>
                </c:pt>
                <c:pt idx="640">
                  <c:v>5108.21</c:v>
                </c:pt>
                <c:pt idx="641">
                  <c:v>5106.92</c:v>
                </c:pt>
                <c:pt idx="642">
                  <c:v>5114.6400000000003</c:v>
                </c:pt>
                <c:pt idx="643">
                  <c:v>5114.6400000000003</c:v>
                </c:pt>
                <c:pt idx="644">
                  <c:v>5117.22</c:v>
                </c:pt>
                <c:pt idx="645">
                  <c:v>5128.8100000000004</c:v>
                </c:pt>
                <c:pt idx="646">
                  <c:v>5132.67</c:v>
                </c:pt>
                <c:pt idx="647">
                  <c:v>5171.9399999999996</c:v>
                </c:pt>
                <c:pt idx="648">
                  <c:v>5171.9399999999996</c:v>
                </c:pt>
                <c:pt idx="649">
                  <c:v>5181.72</c:v>
                </c:pt>
                <c:pt idx="650">
                  <c:v>5213.78</c:v>
                </c:pt>
                <c:pt idx="651">
                  <c:v>5226.66</c:v>
                </c:pt>
                <c:pt idx="652">
                  <c:v>5284.72</c:v>
                </c:pt>
                <c:pt idx="653">
                  <c:v>5261.42</c:v>
                </c:pt>
                <c:pt idx="654">
                  <c:v>5292.96</c:v>
                </c:pt>
                <c:pt idx="655">
                  <c:v>5283.95</c:v>
                </c:pt>
                <c:pt idx="656">
                  <c:v>5273.01</c:v>
                </c:pt>
                <c:pt idx="657">
                  <c:v>5254.98</c:v>
                </c:pt>
                <c:pt idx="658">
                  <c:v>5252.41</c:v>
                </c:pt>
                <c:pt idx="659">
                  <c:v>5252.41</c:v>
                </c:pt>
                <c:pt idx="660">
                  <c:v>5254.98</c:v>
                </c:pt>
                <c:pt idx="661">
                  <c:v>5254.98</c:v>
                </c:pt>
                <c:pt idx="662">
                  <c:v>5252.41</c:v>
                </c:pt>
                <c:pt idx="663">
                  <c:v>5237.34</c:v>
                </c:pt>
                <c:pt idx="664">
                  <c:v>5237.34</c:v>
                </c:pt>
                <c:pt idx="665">
                  <c:v>5237.8599999999997</c:v>
                </c:pt>
                <c:pt idx="666">
                  <c:v>5234.6400000000003</c:v>
                </c:pt>
                <c:pt idx="667">
                  <c:v>5231.42</c:v>
                </c:pt>
                <c:pt idx="668">
                  <c:v>5217.8999999999996</c:v>
                </c:pt>
                <c:pt idx="669">
                  <c:v>5217.8999999999996</c:v>
                </c:pt>
                <c:pt idx="670">
                  <c:v>5217.8999999999996</c:v>
                </c:pt>
                <c:pt idx="671">
                  <c:v>5205.93</c:v>
                </c:pt>
                <c:pt idx="672">
                  <c:v>5185.07</c:v>
                </c:pt>
                <c:pt idx="673">
                  <c:v>5185.07</c:v>
                </c:pt>
                <c:pt idx="674">
                  <c:v>5190.7299999999996</c:v>
                </c:pt>
                <c:pt idx="675">
                  <c:v>5190.7299999999996</c:v>
                </c:pt>
                <c:pt idx="676">
                  <c:v>5188.8</c:v>
                </c:pt>
                <c:pt idx="677">
                  <c:v>5194.47</c:v>
                </c:pt>
                <c:pt idx="678">
                  <c:v>5193.18</c:v>
                </c:pt>
                <c:pt idx="679">
                  <c:v>5198.72</c:v>
                </c:pt>
                <c:pt idx="680">
                  <c:v>5198.9799999999996</c:v>
                </c:pt>
                <c:pt idx="681">
                  <c:v>5194.47</c:v>
                </c:pt>
                <c:pt idx="682">
                  <c:v>5194.47</c:v>
                </c:pt>
                <c:pt idx="683">
                  <c:v>5195.76</c:v>
                </c:pt>
                <c:pt idx="684">
                  <c:v>5188.03</c:v>
                </c:pt>
                <c:pt idx="685">
                  <c:v>5182.88</c:v>
                </c:pt>
                <c:pt idx="686">
                  <c:v>5181.59</c:v>
                </c:pt>
                <c:pt idx="687">
                  <c:v>5171.29</c:v>
                </c:pt>
                <c:pt idx="688">
                  <c:v>5158.55</c:v>
                </c:pt>
                <c:pt idx="689">
                  <c:v>5148.5</c:v>
                </c:pt>
                <c:pt idx="690">
                  <c:v>5147.99</c:v>
                </c:pt>
                <c:pt idx="691">
                  <c:v>5122.37</c:v>
                </c:pt>
                <c:pt idx="692">
                  <c:v>5120.4399999999996</c:v>
                </c:pt>
                <c:pt idx="693">
                  <c:v>5120.4399999999996</c:v>
                </c:pt>
                <c:pt idx="694">
                  <c:v>5122.76</c:v>
                </c:pt>
                <c:pt idx="695">
                  <c:v>5135.63</c:v>
                </c:pt>
                <c:pt idx="696">
                  <c:v>5139.49</c:v>
                </c:pt>
                <c:pt idx="697">
                  <c:v>5142.84</c:v>
                </c:pt>
                <c:pt idx="698">
                  <c:v>5142.84</c:v>
                </c:pt>
                <c:pt idx="699">
                  <c:v>5144.6400000000003</c:v>
                </c:pt>
                <c:pt idx="700">
                  <c:v>5147.7299999999996</c:v>
                </c:pt>
                <c:pt idx="701">
                  <c:v>5153.1400000000003</c:v>
                </c:pt>
                <c:pt idx="702">
                  <c:v>5162.1499999999996</c:v>
                </c:pt>
                <c:pt idx="703">
                  <c:v>5172.45</c:v>
                </c:pt>
                <c:pt idx="704">
                  <c:v>5167.95</c:v>
                </c:pt>
                <c:pt idx="705">
                  <c:v>5166.66</c:v>
                </c:pt>
                <c:pt idx="706">
                  <c:v>5171.8100000000004</c:v>
                </c:pt>
                <c:pt idx="707">
                  <c:v>5171.8100000000004</c:v>
                </c:pt>
                <c:pt idx="708">
                  <c:v>5173.87</c:v>
                </c:pt>
                <c:pt idx="709">
                  <c:v>5195.76</c:v>
                </c:pt>
                <c:pt idx="710">
                  <c:v>5191.8900000000003</c:v>
                </c:pt>
                <c:pt idx="711">
                  <c:v>5191.8900000000003</c:v>
                </c:pt>
                <c:pt idx="712">
                  <c:v>5191.8900000000003</c:v>
                </c:pt>
                <c:pt idx="713">
                  <c:v>5218.29</c:v>
                </c:pt>
                <c:pt idx="714">
                  <c:v>5256.27</c:v>
                </c:pt>
                <c:pt idx="715">
                  <c:v>5269.66</c:v>
                </c:pt>
                <c:pt idx="716">
                  <c:v>5292.96</c:v>
                </c:pt>
                <c:pt idx="717">
                  <c:v>5344.33</c:v>
                </c:pt>
                <c:pt idx="718">
                  <c:v>5403.56</c:v>
                </c:pt>
                <c:pt idx="719">
                  <c:v>5420.3</c:v>
                </c:pt>
                <c:pt idx="720">
                  <c:v>5488.79</c:v>
                </c:pt>
                <c:pt idx="721">
                  <c:v>5538.88</c:v>
                </c:pt>
                <c:pt idx="722">
                  <c:v>5553.04</c:v>
                </c:pt>
                <c:pt idx="723">
                  <c:v>5553.04</c:v>
                </c:pt>
                <c:pt idx="724">
                  <c:v>5567.2</c:v>
                </c:pt>
                <c:pt idx="725">
                  <c:v>5574.92</c:v>
                </c:pt>
                <c:pt idx="726">
                  <c:v>5674.71</c:v>
                </c:pt>
                <c:pt idx="727">
                  <c:v>5679.86</c:v>
                </c:pt>
                <c:pt idx="728">
                  <c:v>5692.73</c:v>
                </c:pt>
                <c:pt idx="729">
                  <c:v>5692.73</c:v>
                </c:pt>
                <c:pt idx="730">
                  <c:v>5787.36</c:v>
                </c:pt>
                <c:pt idx="731">
                  <c:v>5829.85</c:v>
                </c:pt>
                <c:pt idx="732">
                  <c:v>5803.46</c:v>
                </c:pt>
                <c:pt idx="733">
                  <c:v>5803.46</c:v>
                </c:pt>
                <c:pt idx="734">
                  <c:v>5875.3</c:v>
                </c:pt>
                <c:pt idx="735">
                  <c:v>5918.69</c:v>
                </c:pt>
                <c:pt idx="736">
                  <c:v>5980.87</c:v>
                </c:pt>
                <c:pt idx="737">
                  <c:v>6078.72</c:v>
                </c:pt>
                <c:pt idx="738">
                  <c:v>6196.4</c:v>
                </c:pt>
                <c:pt idx="739">
                  <c:v>6211.59</c:v>
                </c:pt>
                <c:pt idx="740">
                  <c:v>6180.44</c:v>
                </c:pt>
                <c:pt idx="741">
                  <c:v>6314.59</c:v>
                </c:pt>
                <c:pt idx="742">
                  <c:v>6310.73</c:v>
                </c:pt>
                <c:pt idx="743">
                  <c:v>6310.73</c:v>
                </c:pt>
                <c:pt idx="744">
                  <c:v>6330.04</c:v>
                </c:pt>
                <c:pt idx="745">
                  <c:v>6570.16</c:v>
                </c:pt>
                <c:pt idx="746">
                  <c:v>6562.44</c:v>
                </c:pt>
                <c:pt idx="747">
                  <c:v>6567.59</c:v>
                </c:pt>
                <c:pt idx="748">
                  <c:v>6609.43</c:v>
                </c:pt>
                <c:pt idx="749">
                  <c:v>6604.28</c:v>
                </c:pt>
                <c:pt idx="750">
                  <c:v>6633.89</c:v>
                </c:pt>
                <c:pt idx="751">
                  <c:v>6672.52</c:v>
                </c:pt>
                <c:pt idx="752">
                  <c:v>6763.54</c:v>
                </c:pt>
                <c:pt idx="753">
                  <c:v>6764.58</c:v>
                </c:pt>
                <c:pt idx="754">
                  <c:v>6868.22</c:v>
                </c:pt>
                <c:pt idx="755">
                  <c:v>6910.71</c:v>
                </c:pt>
                <c:pt idx="756">
                  <c:v>6910.71</c:v>
                </c:pt>
                <c:pt idx="757">
                  <c:v>6855.34</c:v>
                </c:pt>
                <c:pt idx="758">
                  <c:v>6846.33</c:v>
                </c:pt>
                <c:pt idx="759">
                  <c:v>6887.53</c:v>
                </c:pt>
                <c:pt idx="760">
                  <c:v>6887.53</c:v>
                </c:pt>
                <c:pt idx="761">
                  <c:v>6896.54</c:v>
                </c:pt>
                <c:pt idx="762">
                  <c:v>6909.42</c:v>
                </c:pt>
                <c:pt idx="763">
                  <c:v>6911.99</c:v>
                </c:pt>
                <c:pt idx="764">
                  <c:v>6911.99</c:v>
                </c:pt>
                <c:pt idx="765">
                  <c:v>7272.49</c:v>
                </c:pt>
                <c:pt idx="766">
                  <c:v>7306.61</c:v>
                </c:pt>
                <c:pt idx="767">
                  <c:v>7322.71</c:v>
                </c:pt>
                <c:pt idx="768">
                  <c:v>7529.35</c:v>
                </c:pt>
                <c:pt idx="769">
                  <c:v>7551.24</c:v>
                </c:pt>
                <c:pt idx="770">
                  <c:v>7768.82</c:v>
                </c:pt>
                <c:pt idx="771">
                  <c:v>7743.72</c:v>
                </c:pt>
                <c:pt idx="772">
                  <c:v>7000.02</c:v>
                </c:pt>
                <c:pt idx="773">
                  <c:v>6953.3</c:v>
                </c:pt>
                <c:pt idx="774">
                  <c:v>6984.07</c:v>
                </c:pt>
                <c:pt idx="775">
                  <c:v>6978.37</c:v>
                </c:pt>
                <c:pt idx="776">
                  <c:v>6971.53</c:v>
                </c:pt>
                <c:pt idx="777">
                  <c:v>6955.58</c:v>
                </c:pt>
                <c:pt idx="778">
                  <c:v>6965.84</c:v>
                </c:pt>
                <c:pt idx="779">
                  <c:v>6893.48</c:v>
                </c:pt>
                <c:pt idx="780">
                  <c:v>6872.41</c:v>
                </c:pt>
                <c:pt idx="781">
                  <c:v>6883.23</c:v>
                </c:pt>
                <c:pt idx="782">
                  <c:v>6881.52</c:v>
                </c:pt>
                <c:pt idx="783">
                  <c:v>6816.01</c:v>
                </c:pt>
                <c:pt idx="784">
                  <c:v>6809.74</c:v>
                </c:pt>
                <c:pt idx="785">
                  <c:v>6779.55</c:v>
                </c:pt>
                <c:pt idx="786">
                  <c:v>6729.41</c:v>
                </c:pt>
                <c:pt idx="787">
                  <c:v>6735.11</c:v>
                </c:pt>
                <c:pt idx="788">
                  <c:v>6686.69</c:v>
                </c:pt>
                <c:pt idx="789">
                  <c:v>6686.69</c:v>
                </c:pt>
                <c:pt idx="790">
                  <c:v>6680.42</c:v>
                </c:pt>
                <c:pt idx="791">
                  <c:v>6667.89</c:v>
                </c:pt>
                <c:pt idx="792">
                  <c:v>6638.83</c:v>
                </c:pt>
                <c:pt idx="793">
                  <c:v>6545.4</c:v>
                </c:pt>
                <c:pt idx="794">
                  <c:v>6522.05</c:v>
                </c:pt>
                <c:pt idx="795">
                  <c:v>6536.86</c:v>
                </c:pt>
                <c:pt idx="796">
                  <c:v>6612.06</c:v>
                </c:pt>
                <c:pt idx="797">
                  <c:v>6600.09</c:v>
                </c:pt>
                <c:pt idx="798">
                  <c:v>6613.77</c:v>
                </c:pt>
                <c:pt idx="799">
                  <c:v>6600.09</c:v>
                </c:pt>
                <c:pt idx="800">
                  <c:v>6597.82</c:v>
                </c:pt>
                <c:pt idx="801">
                  <c:v>6502.68</c:v>
                </c:pt>
                <c:pt idx="802">
                  <c:v>6519.2</c:v>
                </c:pt>
                <c:pt idx="803">
                  <c:v>6515.78</c:v>
                </c:pt>
                <c:pt idx="804">
                  <c:v>6487.87</c:v>
                </c:pt>
                <c:pt idx="805">
                  <c:v>6487.87</c:v>
                </c:pt>
                <c:pt idx="806">
                  <c:v>6490.14</c:v>
                </c:pt>
                <c:pt idx="807">
                  <c:v>6502.68</c:v>
                </c:pt>
                <c:pt idx="808">
                  <c:v>6481.03</c:v>
                </c:pt>
                <c:pt idx="809">
                  <c:v>6430.33</c:v>
                </c:pt>
                <c:pt idx="810">
                  <c:v>6430.33</c:v>
                </c:pt>
                <c:pt idx="811">
                  <c:v>6427.48</c:v>
                </c:pt>
                <c:pt idx="812">
                  <c:v>6427.48</c:v>
                </c:pt>
                <c:pt idx="813">
                  <c:v>6434.31</c:v>
                </c:pt>
                <c:pt idx="814">
                  <c:v>6422.92</c:v>
                </c:pt>
                <c:pt idx="815">
                  <c:v>6422.92</c:v>
                </c:pt>
                <c:pt idx="816">
                  <c:v>6422.92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442386752"/>
        <c:axId val="442387312"/>
      </c:lineChart>
      <c:catAx>
        <c:axId val="44238675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zh-CN"/>
          </a:p>
        </c:txPr>
        <c:crossAx val="442387312"/>
        <c:crosses val="autoZero"/>
        <c:auto val="1"/>
        <c:lblAlgn val="ctr"/>
        <c:lblOffset val="100"/>
        <c:noMultiLvlLbl val="0"/>
      </c:catAx>
      <c:valAx>
        <c:axId val="442387312"/>
        <c:scaling>
          <c:orientation val="minMax"/>
          <c:min val="2000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zh-CN"/>
          </a:p>
        </c:txPr>
        <c:crossAx val="442386752"/>
        <c:crosses val="autoZero"/>
        <c:crossBetween val="between"/>
      </c:valAx>
      <c:valAx>
        <c:axId val="442387872"/>
        <c:scaling>
          <c:orientation val="minMax"/>
          <c:max val="3000"/>
          <c:min val="0"/>
        </c:scaling>
        <c:delete val="0"/>
        <c:axPos val="r"/>
        <c:numFmt formatCode="General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zh-CN"/>
          </a:p>
        </c:txPr>
        <c:crossAx val="442388432"/>
        <c:crosses val="max"/>
        <c:crossBetween val="between"/>
      </c:valAx>
      <c:catAx>
        <c:axId val="442388432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442387872"/>
        <c:crosses val="autoZero"/>
        <c:auto val="1"/>
        <c:lblAlgn val="ctr"/>
        <c:lblOffset val="100"/>
        <c:noMultiLvlLbl val="0"/>
      </c:catAx>
      <c:spPr>
        <a:noFill/>
        <a:ln>
          <a:noFill/>
        </a:ln>
        <a:effectLst/>
      </c:spPr>
    </c:plotArea>
    <c:legend>
      <c:legendPos val="t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zh-CN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zh-CN"/>
    </a:p>
  </c:txPr>
  <c:externalData r:id="rId4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'美国（年）'!$M$2</c:f>
              <c:strCache>
                <c:ptCount val="1"/>
                <c:pt idx="0">
                  <c:v>棉花:产量:美国</c:v>
                </c:pt>
              </c:strCache>
            </c:strRef>
          </c:tx>
          <c:spPr>
            <a:solidFill>
              <a:schemeClr val="bg1">
                <a:lumMod val="65000"/>
              </a:schemeClr>
            </a:solidFill>
            <a:ln w="25400">
              <a:noFill/>
            </a:ln>
          </c:spPr>
          <c:invertIfNegative val="0"/>
          <c:cat>
            <c:strRef>
              <c:f>'美国（年）'!$K$3:$K$24</c:f>
              <c:strCache>
                <c:ptCount val="22"/>
                <c:pt idx="0">
                  <c:v>00/01</c:v>
                </c:pt>
                <c:pt idx="1">
                  <c:v>01/02</c:v>
                </c:pt>
                <c:pt idx="2">
                  <c:v>02/03</c:v>
                </c:pt>
                <c:pt idx="3">
                  <c:v>03/04</c:v>
                </c:pt>
                <c:pt idx="4">
                  <c:v>04/05</c:v>
                </c:pt>
                <c:pt idx="5">
                  <c:v>05/06</c:v>
                </c:pt>
                <c:pt idx="6">
                  <c:v>06/07</c:v>
                </c:pt>
                <c:pt idx="7">
                  <c:v>07/08</c:v>
                </c:pt>
                <c:pt idx="8">
                  <c:v>08/09</c:v>
                </c:pt>
                <c:pt idx="9">
                  <c:v>09/10</c:v>
                </c:pt>
                <c:pt idx="10">
                  <c:v>10/11</c:v>
                </c:pt>
                <c:pt idx="11">
                  <c:v>11/12</c:v>
                </c:pt>
                <c:pt idx="12">
                  <c:v>12/13</c:v>
                </c:pt>
                <c:pt idx="13">
                  <c:v>13/14</c:v>
                </c:pt>
                <c:pt idx="14">
                  <c:v>14/15</c:v>
                </c:pt>
                <c:pt idx="15">
                  <c:v>15/16</c:v>
                </c:pt>
                <c:pt idx="16">
                  <c:v>16/17</c:v>
                </c:pt>
                <c:pt idx="17">
                  <c:v>17/18</c:v>
                </c:pt>
                <c:pt idx="18">
                  <c:v>18/19</c:v>
                </c:pt>
                <c:pt idx="19">
                  <c:v>19/20</c:v>
                </c:pt>
                <c:pt idx="20">
                  <c:v>20/21</c:v>
                </c:pt>
                <c:pt idx="21">
                  <c:v>21/22*</c:v>
                </c:pt>
              </c:strCache>
            </c:strRef>
          </c:cat>
          <c:val>
            <c:numRef>
              <c:f>'美国（年）'!$M$3:$M$24</c:f>
              <c:numCache>
                <c:formatCode>0.00_ </c:formatCode>
                <c:ptCount val="22"/>
                <c:pt idx="0">
                  <c:v>390.21300000000002</c:v>
                </c:pt>
                <c:pt idx="1">
                  <c:v>460.81</c:v>
                </c:pt>
                <c:pt idx="2">
                  <c:v>390.66700000000003</c:v>
                </c:pt>
                <c:pt idx="3">
                  <c:v>414.50200000000001</c:v>
                </c:pt>
                <c:pt idx="4">
                  <c:v>527.77499999999998</c:v>
                </c:pt>
                <c:pt idx="5">
                  <c:v>542.303</c:v>
                </c:pt>
                <c:pt idx="6">
                  <c:v>490.09299999999996</c:v>
                </c:pt>
                <c:pt idx="7">
                  <c:v>436.06700000000001</c:v>
                </c:pt>
                <c:pt idx="8">
                  <c:v>291.01400000000001</c:v>
                </c:pt>
                <c:pt idx="9">
                  <c:v>276.71299999999997</c:v>
                </c:pt>
                <c:pt idx="10">
                  <c:v>410.87</c:v>
                </c:pt>
                <c:pt idx="11">
                  <c:v>353.43900000000002</c:v>
                </c:pt>
                <c:pt idx="12">
                  <c:v>392.93699999999995</c:v>
                </c:pt>
                <c:pt idx="13">
                  <c:v>293.05700000000002</c:v>
                </c:pt>
                <c:pt idx="14">
                  <c:v>370.464</c:v>
                </c:pt>
                <c:pt idx="15">
                  <c:v>292.60300000000001</c:v>
                </c:pt>
                <c:pt idx="16">
                  <c:v>389.75900000000001</c:v>
                </c:pt>
                <c:pt idx="17">
                  <c:v>474.88400000000001</c:v>
                </c:pt>
                <c:pt idx="18">
                  <c:v>416.99900000000002</c:v>
                </c:pt>
                <c:pt idx="19">
                  <c:v>451.95699999999999</c:v>
                </c:pt>
                <c:pt idx="20">
                  <c:v>331.64699999999999</c:v>
                </c:pt>
                <c:pt idx="21">
                  <c:v>385.9</c:v>
                </c:pt>
              </c:numCache>
            </c:numRef>
          </c:val>
        </c:ser>
        <c:ser>
          <c:idx val="1"/>
          <c:order val="1"/>
          <c:tx>
            <c:strRef>
              <c:f>'美国（年）'!$O$2</c:f>
              <c:strCache>
                <c:ptCount val="1"/>
                <c:pt idx="0">
                  <c:v>棉花:国内消费总计:美国</c:v>
                </c:pt>
              </c:strCache>
            </c:strRef>
          </c:tx>
          <c:spPr>
            <a:solidFill>
              <a:schemeClr val="tx1"/>
            </a:solidFill>
            <a:ln w="25400">
              <a:noFill/>
            </a:ln>
          </c:spPr>
          <c:invertIfNegative val="0"/>
          <c:cat>
            <c:strRef>
              <c:f>'美国（年）'!$K$3:$K$24</c:f>
              <c:strCache>
                <c:ptCount val="22"/>
                <c:pt idx="0">
                  <c:v>00/01</c:v>
                </c:pt>
                <c:pt idx="1">
                  <c:v>01/02</c:v>
                </c:pt>
                <c:pt idx="2">
                  <c:v>02/03</c:v>
                </c:pt>
                <c:pt idx="3">
                  <c:v>03/04</c:v>
                </c:pt>
                <c:pt idx="4">
                  <c:v>04/05</c:v>
                </c:pt>
                <c:pt idx="5">
                  <c:v>05/06</c:v>
                </c:pt>
                <c:pt idx="6">
                  <c:v>06/07</c:v>
                </c:pt>
                <c:pt idx="7">
                  <c:v>07/08</c:v>
                </c:pt>
                <c:pt idx="8">
                  <c:v>08/09</c:v>
                </c:pt>
                <c:pt idx="9">
                  <c:v>09/10</c:v>
                </c:pt>
                <c:pt idx="10">
                  <c:v>10/11</c:v>
                </c:pt>
                <c:pt idx="11">
                  <c:v>11/12</c:v>
                </c:pt>
                <c:pt idx="12">
                  <c:v>12/13</c:v>
                </c:pt>
                <c:pt idx="13">
                  <c:v>13/14</c:v>
                </c:pt>
                <c:pt idx="14">
                  <c:v>14/15</c:v>
                </c:pt>
                <c:pt idx="15">
                  <c:v>15/16</c:v>
                </c:pt>
                <c:pt idx="16">
                  <c:v>16/17</c:v>
                </c:pt>
                <c:pt idx="17">
                  <c:v>17/18</c:v>
                </c:pt>
                <c:pt idx="18">
                  <c:v>18/19</c:v>
                </c:pt>
                <c:pt idx="19">
                  <c:v>19/20</c:v>
                </c:pt>
                <c:pt idx="20">
                  <c:v>20/21</c:v>
                </c:pt>
                <c:pt idx="21">
                  <c:v>21/22*</c:v>
                </c:pt>
              </c:strCache>
            </c:strRef>
          </c:cat>
          <c:val>
            <c:numRef>
              <c:f>'美国（年）'!$O$3:$O$24</c:f>
              <c:numCache>
                <c:formatCode>0.00_ </c:formatCode>
                <c:ptCount val="22"/>
                <c:pt idx="0">
                  <c:v>201.12199999999999</c:v>
                </c:pt>
                <c:pt idx="1">
                  <c:v>174.79</c:v>
                </c:pt>
                <c:pt idx="2">
                  <c:v>165.029</c:v>
                </c:pt>
                <c:pt idx="3">
                  <c:v>141.19399999999999</c:v>
                </c:pt>
                <c:pt idx="4">
                  <c:v>151.863</c:v>
                </c:pt>
                <c:pt idx="5">
                  <c:v>133.249</c:v>
                </c:pt>
                <c:pt idx="6">
                  <c:v>112.13800000000001</c:v>
                </c:pt>
                <c:pt idx="7">
                  <c:v>104.193</c:v>
                </c:pt>
                <c:pt idx="8">
                  <c:v>81.492999999999995</c:v>
                </c:pt>
                <c:pt idx="9">
                  <c:v>80.584999999999994</c:v>
                </c:pt>
                <c:pt idx="10">
                  <c:v>88.53</c:v>
                </c:pt>
                <c:pt idx="11">
                  <c:v>74.91</c:v>
                </c:pt>
                <c:pt idx="12">
                  <c:v>79.45</c:v>
                </c:pt>
                <c:pt idx="13">
                  <c:v>80.584999999999994</c:v>
                </c:pt>
                <c:pt idx="14">
                  <c:v>81.266000000000005</c:v>
                </c:pt>
                <c:pt idx="15">
                  <c:v>78.314999999999998</c:v>
                </c:pt>
                <c:pt idx="16">
                  <c:v>73.774999999999991</c:v>
                </c:pt>
                <c:pt idx="17">
                  <c:v>73.320999999999998</c:v>
                </c:pt>
                <c:pt idx="18">
                  <c:v>67.646000000000001</c:v>
                </c:pt>
                <c:pt idx="19">
                  <c:v>48.805</c:v>
                </c:pt>
                <c:pt idx="20">
                  <c:v>52.209999999999994</c:v>
                </c:pt>
                <c:pt idx="21">
                  <c:v>56.75</c:v>
                </c:pt>
              </c:numCache>
            </c:numRef>
          </c:val>
        </c:ser>
        <c:ser>
          <c:idx val="2"/>
          <c:order val="2"/>
          <c:tx>
            <c:strRef>
              <c:f>'美国（年）'!$R$2</c:f>
              <c:strCache>
                <c:ptCount val="1"/>
                <c:pt idx="0">
                  <c:v>棉花:期末库存:美国</c:v>
                </c:pt>
              </c:strCache>
            </c:strRef>
          </c:tx>
          <c:spPr>
            <a:solidFill>
              <a:schemeClr val="accent1">
                <a:lumMod val="75000"/>
              </a:schemeClr>
            </a:solidFill>
            <a:ln w="25400">
              <a:noFill/>
            </a:ln>
          </c:spPr>
          <c:invertIfNegative val="0"/>
          <c:cat>
            <c:strRef>
              <c:f>'美国（年）'!$K$3:$K$24</c:f>
              <c:strCache>
                <c:ptCount val="22"/>
                <c:pt idx="0">
                  <c:v>00/01</c:v>
                </c:pt>
                <c:pt idx="1">
                  <c:v>01/02</c:v>
                </c:pt>
                <c:pt idx="2">
                  <c:v>02/03</c:v>
                </c:pt>
                <c:pt idx="3">
                  <c:v>03/04</c:v>
                </c:pt>
                <c:pt idx="4">
                  <c:v>04/05</c:v>
                </c:pt>
                <c:pt idx="5">
                  <c:v>05/06</c:v>
                </c:pt>
                <c:pt idx="6">
                  <c:v>06/07</c:v>
                </c:pt>
                <c:pt idx="7">
                  <c:v>07/08</c:v>
                </c:pt>
                <c:pt idx="8">
                  <c:v>08/09</c:v>
                </c:pt>
                <c:pt idx="9">
                  <c:v>09/10</c:v>
                </c:pt>
                <c:pt idx="10">
                  <c:v>10/11</c:v>
                </c:pt>
                <c:pt idx="11">
                  <c:v>11/12</c:v>
                </c:pt>
                <c:pt idx="12">
                  <c:v>12/13</c:v>
                </c:pt>
                <c:pt idx="13">
                  <c:v>13/14</c:v>
                </c:pt>
                <c:pt idx="14">
                  <c:v>14/15</c:v>
                </c:pt>
                <c:pt idx="15">
                  <c:v>15/16</c:v>
                </c:pt>
                <c:pt idx="16">
                  <c:v>16/17</c:v>
                </c:pt>
                <c:pt idx="17">
                  <c:v>17/18</c:v>
                </c:pt>
                <c:pt idx="18">
                  <c:v>18/19</c:v>
                </c:pt>
                <c:pt idx="19">
                  <c:v>19/20</c:v>
                </c:pt>
                <c:pt idx="20">
                  <c:v>20/21</c:v>
                </c:pt>
                <c:pt idx="21">
                  <c:v>21/22*</c:v>
                </c:pt>
              </c:strCache>
            </c:strRef>
          </c:cat>
          <c:val>
            <c:numRef>
              <c:f>'美国（年）'!$R$3:$R$24</c:f>
              <c:numCache>
                <c:formatCode>0.00_ </c:formatCode>
                <c:ptCount val="22"/>
                <c:pt idx="0">
                  <c:v>136.19999999999999</c:v>
                </c:pt>
                <c:pt idx="1">
                  <c:v>169.11500000000001</c:v>
                </c:pt>
                <c:pt idx="2">
                  <c:v>122.35299999999999</c:v>
                </c:pt>
                <c:pt idx="3">
                  <c:v>79.676999999999992</c:v>
                </c:pt>
                <c:pt idx="4">
                  <c:v>124.85</c:v>
                </c:pt>
                <c:pt idx="5">
                  <c:v>137.33499999999998</c:v>
                </c:pt>
                <c:pt idx="6">
                  <c:v>215.196</c:v>
                </c:pt>
                <c:pt idx="7">
                  <c:v>227.90799999999999</c:v>
                </c:pt>
                <c:pt idx="8">
                  <c:v>143.91800000000001</c:v>
                </c:pt>
                <c:pt idx="9">
                  <c:v>66.965000000000003</c:v>
                </c:pt>
                <c:pt idx="10">
                  <c:v>59.02</c:v>
                </c:pt>
                <c:pt idx="11">
                  <c:v>76.045000000000002</c:v>
                </c:pt>
                <c:pt idx="12">
                  <c:v>86.259999999999991</c:v>
                </c:pt>
                <c:pt idx="13">
                  <c:v>53.344999999999999</c:v>
                </c:pt>
                <c:pt idx="14">
                  <c:v>82.85499999999999</c:v>
                </c:pt>
                <c:pt idx="15">
                  <c:v>86.259999999999991</c:v>
                </c:pt>
                <c:pt idx="16">
                  <c:v>62.424999999999997</c:v>
                </c:pt>
                <c:pt idx="17">
                  <c:v>95.34</c:v>
                </c:pt>
                <c:pt idx="18">
                  <c:v>110.09499999999998</c:v>
                </c:pt>
                <c:pt idx="19">
                  <c:v>164.57499999999999</c:v>
                </c:pt>
                <c:pt idx="20">
                  <c:v>74.91</c:v>
                </c:pt>
                <c:pt idx="21">
                  <c:v>70.37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341506672"/>
        <c:axId val="341512832"/>
      </c:barChart>
      <c:lineChart>
        <c:grouping val="standard"/>
        <c:varyColors val="0"/>
        <c:ser>
          <c:idx val="3"/>
          <c:order val="3"/>
          <c:tx>
            <c:strRef>
              <c:f>'美国（年）'!$S$2</c:f>
              <c:strCache>
                <c:ptCount val="1"/>
                <c:pt idx="0">
                  <c:v>库销比（右）</c:v>
                </c:pt>
              </c:strCache>
            </c:strRef>
          </c:tx>
          <c:spPr>
            <a:ln w="19050" cap="rnd">
              <a:solidFill>
                <a:srgbClr val="C00000"/>
              </a:solidFill>
              <a:round/>
            </a:ln>
            <a:effectLst/>
          </c:spPr>
          <c:marker>
            <c:symbol val="none"/>
          </c:marker>
          <c:cat>
            <c:strRef>
              <c:f>'美国（年）'!$K$3:$K$24</c:f>
              <c:strCache>
                <c:ptCount val="22"/>
                <c:pt idx="0">
                  <c:v>00/01</c:v>
                </c:pt>
                <c:pt idx="1">
                  <c:v>01/02</c:v>
                </c:pt>
                <c:pt idx="2">
                  <c:v>02/03</c:v>
                </c:pt>
                <c:pt idx="3">
                  <c:v>03/04</c:v>
                </c:pt>
                <c:pt idx="4">
                  <c:v>04/05</c:v>
                </c:pt>
                <c:pt idx="5">
                  <c:v>05/06</c:v>
                </c:pt>
                <c:pt idx="6">
                  <c:v>06/07</c:v>
                </c:pt>
                <c:pt idx="7">
                  <c:v>07/08</c:v>
                </c:pt>
                <c:pt idx="8">
                  <c:v>08/09</c:v>
                </c:pt>
                <c:pt idx="9">
                  <c:v>09/10</c:v>
                </c:pt>
                <c:pt idx="10">
                  <c:v>10/11</c:v>
                </c:pt>
                <c:pt idx="11">
                  <c:v>11/12</c:v>
                </c:pt>
                <c:pt idx="12">
                  <c:v>12/13</c:v>
                </c:pt>
                <c:pt idx="13">
                  <c:v>13/14</c:v>
                </c:pt>
                <c:pt idx="14">
                  <c:v>14/15</c:v>
                </c:pt>
                <c:pt idx="15">
                  <c:v>15/16</c:v>
                </c:pt>
                <c:pt idx="16">
                  <c:v>16/17</c:v>
                </c:pt>
                <c:pt idx="17">
                  <c:v>17/18</c:v>
                </c:pt>
                <c:pt idx="18">
                  <c:v>18/19</c:v>
                </c:pt>
                <c:pt idx="19">
                  <c:v>19/20</c:v>
                </c:pt>
                <c:pt idx="20">
                  <c:v>20/21</c:v>
                </c:pt>
                <c:pt idx="21">
                  <c:v>21/22*</c:v>
                </c:pt>
              </c:strCache>
            </c:strRef>
          </c:cat>
          <c:val>
            <c:numRef>
              <c:f>'美国（年）'!$S$3:$S$24</c:f>
              <c:numCache>
                <c:formatCode>0.00%</c:formatCode>
                <c:ptCount val="22"/>
                <c:pt idx="0">
                  <c:v>0.67720090293453727</c:v>
                </c:pt>
                <c:pt idx="1">
                  <c:v>0.96753246753246758</c:v>
                </c:pt>
                <c:pt idx="2">
                  <c:v>0.74140302613480058</c:v>
                </c:pt>
                <c:pt idx="3">
                  <c:v>0.56430868167202575</c:v>
                </c:pt>
                <c:pt idx="4">
                  <c:v>0.82212257100149477</c:v>
                </c:pt>
                <c:pt idx="5">
                  <c:v>1.0306643952299828</c:v>
                </c:pt>
                <c:pt idx="6">
                  <c:v>1.9190283400809716</c:v>
                </c:pt>
                <c:pt idx="7">
                  <c:v>2.187363834422658</c:v>
                </c:pt>
                <c:pt idx="8">
                  <c:v>1.7660167130919222</c:v>
                </c:pt>
                <c:pt idx="9">
                  <c:v>0.83098591549295786</c:v>
                </c:pt>
                <c:pt idx="10">
                  <c:v>0.66666666666666674</c:v>
                </c:pt>
                <c:pt idx="11">
                  <c:v>1.0151515151515151</c:v>
                </c:pt>
                <c:pt idx="12">
                  <c:v>1.0857142857142856</c:v>
                </c:pt>
                <c:pt idx="13">
                  <c:v>0.6619718309859155</c:v>
                </c:pt>
                <c:pt idx="14">
                  <c:v>1.0195530726256981</c:v>
                </c:pt>
                <c:pt idx="15">
                  <c:v>1.1014492753623188</c:v>
                </c:pt>
                <c:pt idx="16">
                  <c:v>0.84615384615384626</c:v>
                </c:pt>
                <c:pt idx="17">
                  <c:v>1.30030959752322</c:v>
                </c:pt>
                <c:pt idx="18">
                  <c:v>1.6275167785234896</c:v>
                </c:pt>
                <c:pt idx="19">
                  <c:v>3.3720930232558137</c:v>
                </c:pt>
                <c:pt idx="20">
                  <c:v>1.4347826086956523</c:v>
                </c:pt>
                <c:pt idx="21">
                  <c:v>1.24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341510592"/>
        <c:axId val="341507232"/>
      </c:lineChart>
      <c:catAx>
        <c:axId val="34150667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zh-CN"/>
          </a:p>
        </c:txPr>
        <c:crossAx val="341512832"/>
        <c:crosses val="autoZero"/>
        <c:auto val="1"/>
        <c:lblAlgn val="ctr"/>
        <c:lblOffset val="100"/>
        <c:noMultiLvlLbl val="0"/>
      </c:catAx>
      <c:valAx>
        <c:axId val="341512832"/>
        <c:scaling>
          <c:orientation val="minMax"/>
        </c:scaling>
        <c:delete val="0"/>
        <c:axPos val="l"/>
        <c:numFmt formatCode="0.00_ " sourceLinked="1"/>
        <c:majorTickMark val="none"/>
        <c:minorTickMark val="none"/>
        <c:tickLblPos val="nextTo"/>
        <c:spPr>
          <a:ln w="6350">
            <a:noFill/>
          </a:ln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zh-CN"/>
          </a:p>
        </c:txPr>
        <c:crossAx val="341506672"/>
        <c:crosses val="autoZero"/>
        <c:crossBetween val="between"/>
      </c:valAx>
      <c:catAx>
        <c:axId val="341510592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341507232"/>
        <c:crosses val="autoZero"/>
        <c:auto val="1"/>
        <c:lblAlgn val="ctr"/>
        <c:lblOffset val="100"/>
        <c:noMultiLvlLbl val="0"/>
      </c:catAx>
      <c:valAx>
        <c:axId val="341507232"/>
        <c:scaling>
          <c:orientation val="minMax"/>
        </c:scaling>
        <c:delete val="0"/>
        <c:axPos val="r"/>
        <c:numFmt formatCode="0.00%" sourceLinked="1"/>
        <c:majorTickMark val="none"/>
        <c:minorTickMark val="none"/>
        <c:tickLblPos val="nextTo"/>
        <c:spPr>
          <a:ln w="6350">
            <a:noFill/>
          </a:ln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zh-CN"/>
          </a:p>
        </c:txPr>
        <c:crossAx val="341510592"/>
        <c:crosses val="max"/>
        <c:crossBetween val="between"/>
      </c:valAx>
      <c:spPr>
        <a:noFill/>
        <a:ln w="25400">
          <a:noFill/>
        </a:ln>
      </c:spPr>
    </c:plotArea>
    <c:legend>
      <c:legendPos val="t"/>
      <c:layout/>
      <c:overlay val="0"/>
      <c:spPr>
        <a:noFill/>
        <a:ln w="25400">
          <a:noFill/>
        </a:ln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zh-CN"/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/>
      </a:pPr>
      <a:endParaRPr lang="zh-CN"/>
    </a:p>
  </c:txPr>
  <c:externalData r:id="rId2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pivotSource>
    <c:name>[棉花数据库 (自动保存的).xls]种植进度1!数据透视表7</c:name>
    <c:fmtId val="7"/>
  </c:pivotSource>
  <c:chart>
    <c:autoTitleDeleted val="0"/>
    <c:pivotFmts>
      <c:pivotFmt>
        <c:idx val="0"/>
        <c:spPr>
          <a:ln w="19050" cap="rnd">
            <a:solidFill>
              <a:srgbClr val="F0B6B9"/>
            </a:solidFill>
            <a:round/>
          </a:ln>
          <a:effectLst/>
        </c:spPr>
        <c:marker>
          <c:symbol val="none"/>
        </c:marker>
      </c:pivotFmt>
      <c:pivotFmt>
        <c:idx val="1"/>
        <c:spPr>
          <a:ln w="19050" cap="rnd">
            <a:solidFill>
              <a:srgbClr val="A9D18E"/>
            </a:solidFill>
            <a:round/>
          </a:ln>
          <a:effectLst/>
        </c:spPr>
        <c:marker>
          <c:symbol val="none"/>
        </c:marker>
      </c:pivotFmt>
      <c:pivotFmt>
        <c:idx val="2"/>
        <c:spPr>
          <a:ln w="19050" cap="rnd">
            <a:solidFill>
              <a:srgbClr val="2F5597"/>
            </a:solidFill>
            <a:round/>
          </a:ln>
          <a:effectLst/>
        </c:spPr>
        <c:marker>
          <c:symbol val="none"/>
        </c:marker>
      </c:pivotFmt>
      <c:pivotFmt>
        <c:idx val="3"/>
        <c:spPr>
          <a:ln w="19050" cap="rnd">
            <a:solidFill>
              <a:srgbClr val="C00000"/>
            </a:solidFill>
            <a:round/>
          </a:ln>
          <a:effectLst/>
        </c:spPr>
        <c:marker>
          <c:symbol val="none"/>
        </c:marker>
      </c:pivotFmt>
      <c:pivotFmt>
        <c:idx val="4"/>
        <c:spPr>
          <a:ln w="19050" cap="rnd">
            <a:solidFill>
              <a:schemeClr val="tx1"/>
            </a:solidFill>
            <a:round/>
          </a:ln>
          <a:effectLst/>
        </c:spPr>
        <c:marker>
          <c:symbol val="none"/>
        </c:marker>
      </c:pivotFmt>
      <c:pivotFmt>
        <c:idx val="5"/>
        <c:spPr>
          <a:ln w="19050" cap="rnd">
            <a:solidFill>
              <a:srgbClr val="F0B6B9"/>
            </a:solidFill>
            <a:round/>
          </a:ln>
          <a:effectLst/>
        </c:spPr>
        <c:marker>
          <c:symbol val="none"/>
        </c:marker>
      </c:pivotFmt>
      <c:pivotFmt>
        <c:idx val="6"/>
        <c:spPr>
          <a:ln w="19050" cap="rnd">
            <a:solidFill>
              <a:srgbClr val="A9D18E"/>
            </a:solidFill>
            <a:round/>
          </a:ln>
          <a:effectLst/>
        </c:spPr>
        <c:marker>
          <c:symbol val="none"/>
        </c:marker>
      </c:pivotFmt>
      <c:pivotFmt>
        <c:idx val="7"/>
        <c:spPr>
          <a:ln w="19050" cap="rnd">
            <a:solidFill>
              <a:srgbClr val="2F5597"/>
            </a:solidFill>
            <a:round/>
          </a:ln>
          <a:effectLst/>
        </c:spPr>
        <c:marker>
          <c:symbol val="none"/>
        </c:marker>
      </c:pivotFmt>
      <c:pivotFmt>
        <c:idx val="8"/>
        <c:spPr>
          <a:ln w="19050" cap="rnd">
            <a:solidFill>
              <a:srgbClr val="C00000"/>
            </a:solidFill>
            <a:round/>
          </a:ln>
          <a:effectLst/>
        </c:spPr>
        <c:marker>
          <c:symbol val="none"/>
        </c:marker>
      </c:pivotFmt>
      <c:pivotFmt>
        <c:idx val="9"/>
        <c:spPr>
          <a:ln w="19050" cap="rnd">
            <a:solidFill>
              <a:schemeClr val="tx1"/>
            </a:solidFill>
            <a:round/>
          </a:ln>
          <a:effectLst/>
        </c:spPr>
        <c:marker>
          <c:symbol val="none"/>
        </c:marker>
      </c:pivotFmt>
      <c:pivotFmt>
        <c:idx val="10"/>
        <c:spPr>
          <a:ln w="19050" cap="rnd">
            <a:solidFill>
              <a:srgbClr val="F0B6B9"/>
            </a:solidFill>
            <a:round/>
          </a:ln>
          <a:effectLst/>
        </c:spPr>
        <c:marker>
          <c:symbol val="none"/>
        </c:marker>
      </c:pivotFmt>
      <c:pivotFmt>
        <c:idx val="11"/>
        <c:spPr>
          <a:ln w="19050" cap="rnd">
            <a:solidFill>
              <a:srgbClr val="A9D18E"/>
            </a:solidFill>
            <a:round/>
          </a:ln>
          <a:effectLst/>
        </c:spPr>
        <c:marker>
          <c:symbol val="none"/>
        </c:marker>
      </c:pivotFmt>
      <c:pivotFmt>
        <c:idx val="12"/>
        <c:spPr>
          <a:ln w="19050" cap="rnd">
            <a:solidFill>
              <a:srgbClr val="2F5597"/>
            </a:solidFill>
            <a:round/>
          </a:ln>
          <a:effectLst/>
        </c:spPr>
        <c:marker>
          <c:symbol val="none"/>
        </c:marker>
      </c:pivotFmt>
      <c:pivotFmt>
        <c:idx val="13"/>
        <c:spPr>
          <a:ln w="19050" cap="rnd">
            <a:solidFill>
              <a:srgbClr val="C00000"/>
            </a:solidFill>
            <a:round/>
          </a:ln>
          <a:effectLst/>
        </c:spPr>
        <c:marker>
          <c:symbol val="none"/>
        </c:marker>
      </c:pivotFmt>
      <c:pivotFmt>
        <c:idx val="14"/>
        <c:spPr>
          <a:ln w="19050" cap="rnd">
            <a:solidFill>
              <a:schemeClr val="tx1"/>
            </a:solidFill>
            <a:round/>
          </a:ln>
          <a:effectLst/>
        </c:spPr>
        <c:marker>
          <c:symbol val="none"/>
        </c:marker>
      </c:pivotFmt>
    </c:pivotFmts>
    <c:plotArea>
      <c:layout/>
      <c:lineChart>
        <c:grouping val="standard"/>
        <c:varyColors val="0"/>
        <c:ser>
          <c:idx val="0"/>
          <c:order val="0"/>
          <c:tx>
            <c:strRef>
              <c:f>种植进度1!$P$2:$P$3</c:f>
              <c:strCache>
                <c:ptCount val="1"/>
                <c:pt idx="0">
                  <c:v>2017年</c:v>
                </c:pt>
              </c:strCache>
            </c:strRef>
          </c:tx>
          <c:spPr>
            <a:ln w="19050" cap="rnd">
              <a:solidFill>
                <a:srgbClr val="F0B6B9"/>
              </a:solidFill>
              <a:round/>
            </a:ln>
            <a:effectLst/>
          </c:spPr>
          <c:marker>
            <c:symbol val="none"/>
          </c:marker>
          <c:cat>
            <c:strRef>
              <c:f>种植进度1!$O$4:$O$61</c:f>
              <c:strCache>
                <c:ptCount val="57"/>
                <c:pt idx="0">
                  <c:v>4月1日</c:v>
                </c:pt>
                <c:pt idx="1">
                  <c:v>4月2日</c:v>
                </c:pt>
                <c:pt idx="2">
                  <c:v>4月3日</c:v>
                </c:pt>
                <c:pt idx="3">
                  <c:v>4月5日</c:v>
                </c:pt>
                <c:pt idx="4">
                  <c:v>4月6日</c:v>
                </c:pt>
                <c:pt idx="5">
                  <c:v>4月8日</c:v>
                </c:pt>
                <c:pt idx="6">
                  <c:v>4月9日</c:v>
                </c:pt>
                <c:pt idx="7">
                  <c:v>4月10日</c:v>
                </c:pt>
                <c:pt idx="8">
                  <c:v>4月12日</c:v>
                </c:pt>
                <c:pt idx="9">
                  <c:v>4月13日</c:v>
                </c:pt>
                <c:pt idx="10">
                  <c:v>4月15日</c:v>
                </c:pt>
                <c:pt idx="11">
                  <c:v>4月16日</c:v>
                </c:pt>
                <c:pt idx="12">
                  <c:v>4月17日</c:v>
                </c:pt>
                <c:pt idx="13">
                  <c:v>4月19日</c:v>
                </c:pt>
                <c:pt idx="14">
                  <c:v>4月20日</c:v>
                </c:pt>
                <c:pt idx="15">
                  <c:v>4月22日</c:v>
                </c:pt>
                <c:pt idx="16">
                  <c:v>4月23日</c:v>
                </c:pt>
                <c:pt idx="17">
                  <c:v>4月24日</c:v>
                </c:pt>
                <c:pt idx="18">
                  <c:v>4月26日</c:v>
                </c:pt>
                <c:pt idx="19">
                  <c:v>4月27日</c:v>
                </c:pt>
                <c:pt idx="20">
                  <c:v>4月29日</c:v>
                </c:pt>
                <c:pt idx="21">
                  <c:v>4月30日</c:v>
                </c:pt>
                <c:pt idx="22">
                  <c:v>5月1日</c:v>
                </c:pt>
                <c:pt idx="23">
                  <c:v>5月3日</c:v>
                </c:pt>
                <c:pt idx="24">
                  <c:v>5月4日</c:v>
                </c:pt>
                <c:pt idx="25">
                  <c:v>5月6日</c:v>
                </c:pt>
                <c:pt idx="26">
                  <c:v>5月7日</c:v>
                </c:pt>
                <c:pt idx="27">
                  <c:v>5月8日</c:v>
                </c:pt>
                <c:pt idx="28">
                  <c:v>5月10日</c:v>
                </c:pt>
                <c:pt idx="29">
                  <c:v>5月11日</c:v>
                </c:pt>
                <c:pt idx="30">
                  <c:v>5月13日</c:v>
                </c:pt>
                <c:pt idx="31">
                  <c:v>5月14日</c:v>
                </c:pt>
                <c:pt idx="32">
                  <c:v>5月15日</c:v>
                </c:pt>
                <c:pt idx="33">
                  <c:v>5月17日</c:v>
                </c:pt>
                <c:pt idx="34">
                  <c:v>5月18日</c:v>
                </c:pt>
                <c:pt idx="35">
                  <c:v>5月20日</c:v>
                </c:pt>
                <c:pt idx="36">
                  <c:v>5月21日</c:v>
                </c:pt>
                <c:pt idx="37">
                  <c:v>5月22日</c:v>
                </c:pt>
                <c:pt idx="38">
                  <c:v>5月26日</c:v>
                </c:pt>
                <c:pt idx="39">
                  <c:v>5月28日</c:v>
                </c:pt>
                <c:pt idx="40">
                  <c:v>5月29日</c:v>
                </c:pt>
                <c:pt idx="41">
                  <c:v>5月30日</c:v>
                </c:pt>
                <c:pt idx="42">
                  <c:v>6月1日</c:v>
                </c:pt>
                <c:pt idx="43">
                  <c:v>6月3日</c:v>
                </c:pt>
                <c:pt idx="44">
                  <c:v>6月4日</c:v>
                </c:pt>
                <c:pt idx="45">
                  <c:v>6月5日</c:v>
                </c:pt>
                <c:pt idx="46">
                  <c:v>6月8日</c:v>
                </c:pt>
                <c:pt idx="47">
                  <c:v>6月10日</c:v>
                </c:pt>
                <c:pt idx="48">
                  <c:v>6月11日</c:v>
                </c:pt>
                <c:pt idx="49">
                  <c:v>6月12日</c:v>
                </c:pt>
                <c:pt idx="50">
                  <c:v>6月15日</c:v>
                </c:pt>
                <c:pt idx="51">
                  <c:v>6月17日</c:v>
                </c:pt>
                <c:pt idx="52">
                  <c:v>6月18日</c:v>
                </c:pt>
                <c:pt idx="53">
                  <c:v>6月19日</c:v>
                </c:pt>
                <c:pt idx="54">
                  <c:v>6月22日</c:v>
                </c:pt>
                <c:pt idx="55">
                  <c:v>6月24日</c:v>
                </c:pt>
                <c:pt idx="56">
                  <c:v>6月26日</c:v>
                </c:pt>
              </c:strCache>
            </c:strRef>
          </c:cat>
          <c:val>
            <c:numRef>
              <c:f>种植进度1!$P$4:$P$61</c:f>
              <c:numCache>
                <c:formatCode>General</c:formatCode>
                <c:ptCount val="57"/>
                <c:pt idx="2">
                  <c:v>4</c:v>
                </c:pt>
                <c:pt idx="7">
                  <c:v>6</c:v>
                </c:pt>
                <c:pt idx="12">
                  <c:v>8</c:v>
                </c:pt>
                <c:pt idx="17">
                  <c:v>11</c:v>
                </c:pt>
                <c:pt idx="22">
                  <c:v>14</c:v>
                </c:pt>
                <c:pt idx="27">
                  <c:v>21</c:v>
                </c:pt>
                <c:pt idx="32">
                  <c:v>33</c:v>
                </c:pt>
                <c:pt idx="37">
                  <c:v>52</c:v>
                </c:pt>
                <c:pt idx="41">
                  <c:v>63</c:v>
                </c:pt>
                <c:pt idx="45">
                  <c:v>80</c:v>
                </c:pt>
                <c:pt idx="49">
                  <c:v>92</c:v>
                </c:pt>
                <c:pt idx="53">
                  <c:v>94</c:v>
                </c:pt>
                <c:pt idx="56">
                  <c:v>98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种植进度1!$Q$2:$Q$3</c:f>
              <c:strCache>
                <c:ptCount val="1"/>
                <c:pt idx="0">
                  <c:v>2018年</c:v>
                </c:pt>
              </c:strCache>
            </c:strRef>
          </c:tx>
          <c:spPr>
            <a:ln w="19050" cap="rnd">
              <a:solidFill>
                <a:srgbClr val="A9D18E"/>
              </a:solidFill>
              <a:round/>
            </a:ln>
            <a:effectLst/>
          </c:spPr>
          <c:marker>
            <c:symbol val="none"/>
          </c:marker>
          <c:cat>
            <c:strRef>
              <c:f>种植进度1!$O$4:$O$61</c:f>
              <c:strCache>
                <c:ptCount val="57"/>
                <c:pt idx="0">
                  <c:v>4月1日</c:v>
                </c:pt>
                <c:pt idx="1">
                  <c:v>4月2日</c:v>
                </c:pt>
                <c:pt idx="2">
                  <c:v>4月3日</c:v>
                </c:pt>
                <c:pt idx="3">
                  <c:v>4月5日</c:v>
                </c:pt>
                <c:pt idx="4">
                  <c:v>4月6日</c:v>
                </c:pt>
                <c:pt idx="5">
                  <c:v>4月8日</c:v>
                </c:pt>
                <c:pt idx="6">
                  <c:v>4月9日</c:v>
                </c:pt>
                <c:pt idx="7">
                  <c:v>4月10日</c:v>
                </c:pt>
                <c:pt idx="8">
                  <c:v>4月12日</c:v>
                </c:pt>
                <c:pt idx="9">
                  <c:v>4月13日</c:v>
                </c:pt>
                <c:pt idx="10">
                  <c:v>4月15日</c:v>
                </c:pt>
                <c:pt idx="11">
                  <c:v>4月16日</c:v>
                </c:pt>
                <c:pt idx="12">
                  <c:v>4月17日</c:v>
                </c:pt>
                <c:pt idx="13">
                  <c:v>4月19日</c:v>
                </c:pt>
                <c:pt idx="14">
                  <c:v>4月20日</c:v>
                </c:pt>
                <c:pt idx="15">
                  <c:v>4月22日</c:v>
                </c:pt>
                <c:pt idx="16">
                  <c:v>4月23日</c:v>
                </c:pt>
                <c:pt idx="17">
                  <c:v>4月24日</c:v>
                </c:pt>
                <c:pt idx="18">
                  <c:v>4月26日</c:v>
                </c:pt>
                <c:pt idx="19">
                  <c:v>4月27日</c:v>
                </c:pt>
                <c:pt idx="20">
                  <c:v>4月29日</c:v>
                </c:pt>
                <c:pt idx="21">
                  <c:v>4月30日</c:v>
                </c:pt>
                <c:pt idx="22">
                  <c:v>5月1日</c:v>
                </c:pt>
                <c:pt idx="23">
                  <c:v>5月3日</c:v>
                </c:pt>
                <c:pt idx="24">
                  <c:v>5月4日</c:v>
                </c:pt>
                <c:pt idx="25">
                  <c:v>5月6日</c:v>
                </c:pt>
                <c:pt idx="26">
                  <c:v>5月7日</c:v>
                </c:pt>
                <c:pt idx="27">
                  <c:v>5月8日</c:v>
                </c:pt>
                <c:pt idx="28">
                  <c:v>5月10日</c:v>
                </c:pt>
                <c:pt idx="29">
                  <c:v>5月11日</c:v>
                </c:pt>
                <c:pt idx="30">
                  <c:v>5月13日</c:v>
                </c:pt>
                <c:pt idx="31">
                  <c:v>5月14日</c:v>
                </c:pt>
                <c:pt idx="32">
                  <c:v>5月15日</c:v>
                </c:pt>
                <c:pt idx="33">
                  <c:v>5月17日</c:v>
                </c:pt>
                <c:pt idx="34">
                  <c:v>5月18日</c:v>
                </c:pt>
                <c:pt idx="35">
                  <c:v>5月20日</c:v>
                </c:pt>
                <c:pt idx="36">
                  <c:v>5月21日</c:v>
                </c:pt>
                <c:pt idx="37">
                  <c:v>5月22日</c:v>
                </c:pt>
                <c:pt idx="38">
                  <c:v>5月26日</c:v>
                </c:pt>
                <c:pt idx="39">
                  <c:v>5月28日</c:v>
                </c:pt>
                <c:pt idx="40">
                  <c:v>5月29日</c:v>
                </c:pt>
                <c:pt idx="41">
                  <c:v>5月30日</c:v>
                </c:pt>
                <c:pt idx="42">
                  <c:v>6月1日</c:v>
                </c:pt>
                <c:pt idx="43">
                  <c:v>6月3日</c:v>
                </c:pt>
                <c:pt idx="44">
                  <c:v>6月4日</c:v>
                </c:pt>
                <c:pt idx="45">
                  <c:v>6月5日</c:v>
                </c:pt>
                <c:pt idx="46">
                  <c:v>6月8日</c:v>
                </c:pt>
                <c:pt idx="47">
                  <c:v>6月10日</c:v>
                </c:pt>
                <c:pt idx="48">
                  <c:v>6月11日</c:v>
                </c:pt>
                <c:pt idx="49">
                  <c:v>6月12日</c:v>
                </c:pt>
                <c:pt idx="50">
                  <c:v>6月15日</c:v>
                </c:pt>
                <c:pt idx="51">
                  <c:v>6月17日</c:v>
                </c:pt>
                <c:pt idx="52">
                  <c:v>6月18日</c:v>
                </c:pt>
                <c:pt idx="53">
                  <c:v>6月19日</c:v>
                </c:pt>
                <c:pt idx="54">
                  <c:v>6月22日</c:v>
                </c:pt>
                <c:pt idx="55">
                  <c:v>6月24日</c:v>
                </c:pt>
                <c:pt idx="56">
                  <c:v>6月26日</c:v>
                </c:pt>
              </c:strCache>
            </c:strRef>
          </c:cat>
          <c:val>
            <c:numRef>
              <c:f>种植进度1!$Q$4:$Q$61</c:f>
              <c:numCache>
                <c:formatCode>General</c:formatCode>
                <c:ptCount val="57"/>
                <c:pt idx="1">
                  <c:v>7</c:v>
                </c:pt>
                <c:pt idx="6">
                  <c:v>7</c:v>
                </c:pt>
                <c:pt idx="11">
                  <c:v>8</c:v>
                </c:pt>
                <c:pt idx="16">
                  <c:v>9</c:v>
                </c:pt>
                <c:pt idx="21">
                  <c:v>12</c:v>
                </c:pt>
                <c:pt idx="26">
                  <c:v>20</c:v>
                </c:pt>
                <c:pt idx="31">
                  <c:v>36</c:v>
                </c:pt>
                <c:pt idx="36">
                  <c:v>52</c:v>
                </c:pt>
                <c:pt idx="40">
                  <c:v>62</c:v>
                </c:pt>
                <c:pt idx="44">
                  <c:v>76</c:v>
                </c:pt>
                <c:pt idx="48">
                  <c:v>90</c:v>
                </c:pt>
                <c:pt idx="52">
                  <c:v>96</c:v>
                </c:pt>
              </c:numCache>
            </c:numRef>
          </c:val>
          <c:smooth val="0"/>
        </c:ser>
        <c:ser>
          <c:idx val="2"/>
          <c:order val="2"/>
          <c:tx>
            <c:strRef>
              <c:f>种植进度1!$R$2:$R$3</c:f>
              <c:strCache>
                <c:ptCount val="1"/>
                <c:pt idx="0">
                  <c:v>2019年</c:v>
                </c:pt>
              </c:strCache>
            </c:strRef>
          </c:tx>
          <c:spPr>
            <a:ln w="19050" cap="rnd">
              <a:solidFill>
                <a:srgbClr val="2F5597"/>
              </a:solidFill>
              <a:round/>
            </a:ln>
            <a:effectLst/>
          </c:spPr>
          <c:marker>
            <c:symbol val="none"/>
          </c:marker>
          <c:cat>
            <c:strRef>
              <c:f>种植进度1!$O$4:$O$61</c:f>
              <c:strCache>
                <c:ptCount val="57"/>
                <c:pt idx="0">
                  <c:v>4月1日</c:v>
                </c:pt>
                <c:pt idx="1">
                  <c:v>4月2日</c:v>
                </c:pt>
                <c:pt idx="2">
                  <c:v>4月3日</c:v>
                </c:pt>
                <c:pt idx="3">
                  <c:v>4月5日</c:v>
                </c:pt>
                <c:pt idx="4">
                  <c:v>4月6日</c:v>
                </c:pt>
                <c:pt idx="5">
                  <c:v>4月8日</c:v>
                </c:pt>
                <c:pt idx="6">
                  <c:v>4月9日</c:v>
                </c:pt>
                <c:pt idx="7">
                  <c:v>4月10日</c:v>
                </c:pt>
                <c:pt idx="8">
                  <c:v>4月12日</c:v>
                </c:pt>
                <c:pt idx="9">
                  <c:v>4月13日</c:v>
                </c:pt>
                <c:pt idx="10">
                  <c:v>4月15日</c:v>
                </c:pt>
                <c:pt idx="11">
                  <c:v>4月16日</c:v>
                </c:pt>
                <c:pt idx="12">
                  <c:v>4月17日</c:v>
                </c:pt>
                <c:pt idx="13">
                  <c:v>4月19日</c:v>
                </c:pt>
                <c:pt idx="14">
                  <c:v>4月20日</c:v>
                </c:pt>
                <c:pt idx="15">
                  <c:v>4月22日</c:v>
                </c:pt>
                <c:pt idx="16">
                  <c:v>4月23日</c:v>
                </c:pt>
                <c:pt idx="17">
                  <c:v>4月24日</c:v>
                </c:pt>
                <c:pt idx="18">
                  <c:v>4月26日</c:v>
                </c:pt>
                <c:pt idx="19">
                  <c:v>4月27日</c:v>
                </c:pt>
                <c:pt idx="20">
                  <c:v>4月29日</c:v>
                </c:pt>
                <c:pt idx="21">
                  <c:v>4月30日</c:v>
                </c:pt>
                <c:pt idx="22">
                  <c:v>5月1日</c:v>
                </c:pt>
                <c:pt idx="23">
                  <c:v>5月3日</c:v>
                </c:pt>
                <c:pt idx="24">
                  <c:v>5月4日</c:v>
                </c:pt>
                <c:pt idx="25">
                  <c:v>5月6日</c:v>
                </c:pt>
                <c:pt idx="26">
                  <c:v>5月7日</c:v>
                </c:pt>
                <c:pt idx="27">
                  <c:v>5月8日</c:v>
                </c:pt>
                <c:pt idx="28">
                  <c:v>5月10日</c:v>
                </c:pt>
                <c:pt idx="29">
                  <c:v>5月11日</c:v>
                </c:pt>
                <c:pt idx="30">
                  <c:v>5月13日</c:v>
                </c:pt>
                <c:pt idx="31">
                  <c:v>5月14日</c:v>
                </c:pt>
                <c:pt idx="32">
                  <c:v>5月15日</c:v>
                </c:pt>
                <c:pt idx="33">
                  <c:v>5月17日</c:v>
                </c:pt>
                <c:pt idx="34">
                  <c:v>5月18日</c:v>
                </c:pt>
                <c:pt idx="35">
                  <c:v>5月20日</c:v>
                </c:pt>
                <c:pt idx="36">
                  <c:v>5月21日</c:v>
                </c:pt>
                <c:pt idx="37">
                  <c:v>5月22日</c:v>
                </c:pt>
                <c:pt idx="38">
                  <c:v>5月26日</c:v>
                </c:pt>
                <c:pt idx="39">
                  <c:v>5月28日</c:v>
                </c:pt>
                <c:pt idx="40">
                  <c:v>5月29日</c:v>
                </c:pt>
                <c:pt idx="41">
                  <c:v>5月30日</c:v>
                </c:pt>
                <c:pt idx="42">
                  <c:v>6月1日</c:v>
                </c:pt>
                <c:pt idx="43">
                  <c:v>6月3日</c:v>
                </c:pt>
                <c:pt idx="44">
                  <c:v>6月4日</c:v>
                </c:pt>
                <c:pt idx="45">
                  <c:v>6月5日</c:v>
                </c:pt>
                <c:pt idx="46">
                  <c:v>6月8日</c:v>
                </c:pt>
                <c:pt idx="47">
                  <c:v>6月10日</c:v>
                </c:pt>
                <c:pt idx="48">
                  <c:v>6月11日</c:v>
                </c:pt>
                <c:pt idx="49">
                  <c:v>6月12日</c:v>
                </c:pt>
                <c:pt idx="50">
                  <c:v>6月15日</c:v>
                </c:pt>
                <c:pt idx="51">
                  <c:v>6月17日</c:v>
                </c:pt>
                <c:pt idx="52">
                  <c:v>6月18日</c:v>
                </c:pt>
                <c:pt idx="53">
                  <c:v>6月19日</c:v>
                </c:pt>
                <c:pt idx="54">
                  <c:v>6月22日</c:v>
                </c:pt>
                <c:pt idx="55">
                  <c:v>6月24日</c:v>
                </c:pt>
                <c:pt idx="56">
                  <c:v>6月26日</c:v>
                </c:pt>
              </c:strCache>
            </c:strRef>
          </c:cat>
          <c:val>
            <c:numRef>
              <c:f>种植进度1!$R$4:$R$61</c:f>
              <c:numCache>
                <c:formatCode>General</c:formatCode>
                <c:ptCount val="57"/>
                <c:pt idx="0">
                  <c:v>4</c:v>
                </c:pt>
                <c:pt idx="5">
                  <c:v>6</c:v>
                </c:pt>
                <c:pt idx="10">
                  <c:v>7</c:v>
                </c:pt>
                <c:pt idx="15">
                  <c:v>9</c:v>
                </c:pt>
                <c:pt idx="20">
                  <c:v>11</c:v>
                </c:pt>
                <c:pt idx="25">
                  <c:v>18</c:v>
                </c:pt>
                <c:pt idx="30">
                  <c:v>26</c:v>
                </c:pt>
                <c:pt idx="35">
                  <c:v>44</c:v>
                </c:pt>
                <c:pt idx="39">
                  <c:v>57</c:v>
                </c:pt>
                <c:pt idx="43">
                  <c:v>71</c:v>
                </c:pt>
                <c:pt idx="47">
                  <c:v>75</c:v>
                </c:pt>
                <c:pt idx="51">
                  <c:v>89</c:v>
                </c:pt>
                <c:pt idx="55">
                  <c:v>96</c:v>
                </c:pt>
              </c:numCache>
            </c:numRef>
          </c:val>
          <c:smooth val="0"/>
        </c:ser>
        <c:ser>
          <c:idx val="3"/>
          <c:order val="3"/>
          <c:tx>
            <c:strRef>
              <c:f>种植进度1!$S$2:$S$3</c:f>
              <c:strCache>
                <c:ptCount val="1"/>
                <c:pt idx="0">
                  <c:v>2020年</c:v>
                </c:pt>
              </c:strCache>
            </c:strRef>
          </c:tx>
          <c:spPr>
            <a:ln w="19050" cap="rnd">
              <a:solidFill>
                <a:srgbClr val="C00000"/>
              </a:solidFill>
              <a:round/>
            </a:ln>
            <a:effectLst/>
          </c:spPr>
          <c:marker>
            <c:symbol val="none"/>
          </c:marker>
          <c:cat>
            <c:strRef>
              <c:f>种植进度1!$O$4:$O$61</c:f>
              <c:strCache>
                <c:ptCount val="57"/>
                <c:pt idx="0">
                  <c:v>4月1日</c:v>
                </c:pt>
                <c:pt idx="1">
                  <c:v>4月2日</c:v>
                </c:pt>
                <c:pt idx="2">
                  <c:v>4月3日</c:v>
                </c:pt>
                <c:pt idx="3">
                  <c:v>4月5日</c:v>
                </c:pt>
                <c:pt idx="4">
                  <c:v>4月6日</c:v>
                </c:pt>
                <c:pt idx="5">
                  <c:v>4月8日</c:v>
                </c:pt>
                <c:pt idx="6">
                  <c:v>4月9日</c:v>
                </c:pt>
                <c:pt idx="7">
                  <c:v>4月10日</c:v>
                </c:pt>
                <c:pt idx="8">
                  <c:v>4月12日</c:v>
                </c:pt>
                <c:pt idx="9">
                  <c:v>4月13日</c:v>
                </c:pt>
                <c:pt idx="10">
                  <c:v>4月15日</c:v>
                </c:pt>
                <c:pt idx="11">
                  <c:v>4月16日</c:v>
                </c:pt>
                <c:pt idx="12">
                  <c:v>4月17日</c:v>
                </c:pt>
                <c:pt idx="13">
                  <c:v>4月19日</c:v>
                </c:pt>
                <c:pt idx="14">
                  <c:v>4月20日</c:v>
                </c:pt>
                <c:pt idx="15">
                  <c:v>4月22日</c:v>
                </c:pt>
                <c:pt idx="16">
                  <c:v>4月23日</c:v>
                </c:pt>
                <c:pt idx="17">
                  <c:v>4月24日</c:v>
                </c:pt>
                <c:pt idx="18">
                  <c:v>4月26日</c:v>
                </c:pt>
                <c:pt idx="19">
                  <c:v>4月27日</c:v>
                </c:pt>
                <c:pt idx="20">
                  <c:v>4月29日</c:v>
                </c:pt>
                <c:pt idx="21">
                  <c:v>4月30日</c:v>
                </c:pt>
                <c:pt idx="22">
                  <c:v>5月1日</c:v>
                </c:pt>
                <c:pt idx="23">
                  <c:v>5月3日</c:v>
                </c:pt>
                <c:pt idx="24">
                  <c:v>5月4日</c:v>
                </c:pt>
                <c:pt idx="25">
                  <c:v>5月6日</c:v>
                </c:pt>
                <c:pt idx="26">
                  <c:v>5月7日</c:v>
                </c:pt>
                <c:pt idx="27">
                  <c:v>5月8日</c:v>
                </c:pt>
                <c:pt idx="28">
                  <c:v>5月10日</c:v>
                </c:pt>
                <c:pt idx="29">
                  <c:v>5月11日</c:v>
                </c:pt>
                <c:pt idx="30">
                  <c:v>5月13日</c:v>
                </c:pt>
                <c:pt idx="31">
                  <c:v>5月14日</c:v>
                </c:pt>
                <c:pt idx="32">
                  <c:v>5月15日</c:v>
                </c:pt>
                <c:pt idx="33">
                  <c:v>5月17日</c:v>
                </c:pt>
                <c:pt idx="34">
                  <c:v>5月18日</c:v>
                </c:pt>
                <c:pt idx="35">
                  <c:v>5月20日</c:v>
                </c:pt>
                <c:pt idx="36">
                  <c:v>5月21日</c:v>
                </c:pt>
                <c:pt idx="37">
                  <c:v>5月22日</c:v>
                </c:pt>
                <c:pt idx="38">
                  <c:v>5月26日</c:v>
                </c:pt>
                <c:pt idx="39">
                  <c:v>5月28日</c:v>
                </c:pt>
                <c:pt idx="40">
                  <c:v>5月29日</c:v>
                </c:pt>
                <c:pt idx="41">
                  <c:v>5月30日</c:v>
                </c:pt>
                <c:pt idx="42">
                  <c:v>6月1日</c:v>
                </c:pt>
                <c:pt idx="43">
                  <c:v>6月3日</c:v>
                </c:pt>
                <c:pt idx="44">
                  <c:v>6月4日</c:v>
                </c:pt>
                <c:pt idx="45">
                  <c:v>6月5日</c:v>
                </c:pt>
                <c:pt idx="46">
                  <c:v>6月8日</c:v>
                </c:pt>
                <c:pt idx="47">
                  <c:v>6月10日</c:v>
                </c:pt>
                <c:pt idx="48">
                  <c:v>6月11日</c:v>
                </c:pt>
                <c:pt idx="49">
                  <c:v>6月12日</c:v>
                </c:pt>
                <c:pt idx="50">
                  <c:v>6月15日</c:v>
                </c:pt>
                <c:pt idx="51">
                  <c:v>6月17日</c:v>
                </c:pt>
                <c:pt idx="52">
                  <c:v>6月18日</c:v>
                </c:pt>
                <c:pt idx="53">
                  <c:v>6月19日</c:v>
                </c:pt>
                <c:pt idx="54">
                  <c:v>6月22日</c:v>
                </c:pt>
                <c:pt idx="55">
                  <c:v>6月24日</c:v>
                </c:pt>
                <c:pt idx="56">
                  <c:v>6月26日</c:v>
                </c:pt>
              </c:strCache>
            </c:strRef>
          </c:cat>
          <c:val>
            <c:numRef>
              <c:f>种植进度1!$S$4:$S$61</c:f>
              <c:numCache>
                <c:formatCode>General</c:formatCode>
                <c:ptCount val="57"/>
                <c:pt idx="4">
                  <c:v>7</c:v>
                </c:pt>
                <c:pt idx="9">
                  <c:v>9</c:v>
                </c:pt>
                <c:pt idx="14">
                  <c:v>11</c:v>
                </c:pt>
                <c:pt idx="19">
                  <c:v>13</c:v>
                </c:pt>
                <c:pt idx="24">
                  <c:v>18</c:v>
                </c:pt>
                <c:pt idx="29">
                  <c:v>32</c:v>
                </c:pt>
                <c:pt idx="34">
                  <c:v>44</c:v>
                </c:pt>
                <c:pt idx="38">
                  <c:v>53</c:v>
                </c:pt>
                <c:pt idx="42">
                  <c:v>66</c:v>
                </c:pt>
                <c:pt idx="46">
                  <c:v>78</c:v>
                </c:pt>
                <c:pt idx="50">
                  <c:v>89</c:v>
                </c:pt>
                <c:pt idx="54">
                  <c:v>96</c:v>
                </c:pt>
              </c:numCache>
            </c:numRef>
          </c:val>
          <c:smooth val="0"/>
        </c:ser>
        <c:ser>
          <c:idx val="4"/>
          <c:order val="4"/>
          <c:tx>
            <c:strRef>
              <c:f>种植进度1!$T$2:$T$3</c:f>
              <c:strCache>
                <c:ptCount val="1"/>
                <c:pt idx="0">
                  <c:v>2021年</c:v>
                </c:pt>
              </c:strCache>
            </c:strRef>
          </c:tx>
          <c:spPr>
            <a:ln w="19050" cap="rnd">
              <a:solidFill>
                <a:schemeClr val="tx1"/>
              </a:solidFill>
              <a:round/>
            </a:ln>
            <a:effectLst/>
          </c:spPr>
          <c:marker>
            <c:symbol val="none"/>
          </c:marker>
          <c:cat>
            <c:strRef>
              <c:f>种植进度1!$O$4:$O$61</c:f>
              <c:strCache>
                <c:ptCount val="57"/>
                <c:pt idx="0">
                  <c:v>4月1日</c:v>
                </c:pt>
                <c:pt idx="1">
                  <c:v>4月2日</c:v>
                </c:pt>
                <c:pt idx="2">
                  <c:v>4月3日</c:v>
                </c:pt>
                <c:pt idx="3">
                  <c:v>4月5日</c:v>
                </c:pt>
                <c:pt idx="4">
                  <c:v>4月6日</c:v>
                </c:pt>
                <c:pt idx="5">
                  <c:v>4月8日</c:v>
                </c:pt>
                <c:pt idx="6">
                  <c:v>4月9日</c:v>
                </c:pt>
                <c:pt idx="7">
                  <c:v>4月10日</c:v>
                </c:pt>
                <c:pt idx="8">
                  <c:v>4月12日</c:v>
                </c:pt>
                <c:pt idx="9">
                  <c:v>4月13日</c:v>
                </c:pt>
                <c:pt idx="10">
                  <c:v>4月15日</c:v>
                </c:pt>
                <c:pt idx="11">
                  <c:v>4月16日</c:v>
                </c:pt>
                <c:pt idx="12">
                  <c:v>4月17日</c:v>
                </c:pt>
                <c:pt idx="13">
                  <c:v>4月19日</c:v>
                </c:pt>
                <c:pt idx="14">
                  <c:v>4月20日</c:v>
                </c:pt>
                <c:pt idx="15">
                  <c:v>4月22日</c:v>
                </c:pt>
                <c:pt idx="16">
                  <c:v>4月23日</c:v>
                </c:pt>
                <c:pt idx="17">
                  <c:v>4月24日</c:v>
                </c:pt>
                <c:pt idx="18">
                  <c:v>4月26日</c:v>
                </c:pt>
                <c:pt idx="19">
                  <c:v>4月27日</c:v>
                </c:pt>
                <c:pt idx="20">
                  <c:v>4月29日</c:v>
                </c:pt>
                <c:pt idx="21">
                  <c:v>4月30日</c:v>
                </c:pt>
                <c:pt idx="22">
                  <c:v>5月1日</c:v>
                </c:pt>
                <c:pt idx="23">
                  <c:v>5月3日</c:v>
                </c:pt>
                <c:pt idx="24">
                  <c:v>5月4日</c:v>
                </c:pt>
                <c:pt idx="25">
                  <c:v>5月6日</c:v>
                </c:pt>
                <c:pt idx="26">
                  <c:v>5月7日</c:v>
                </c:pt>
                <c:pt idx="27">
                  <c:v>5月8日</c:v>
                </c:pt>
                <c:pt idx="28">
                  <c:v>5月10日</c:v>
                </c:pt>
                <c:pt idx="29">
                  <c:v>5月11日</c:v>
                </c:pt>
                <c:pt idx="30">
                  <c:v>5月13日</c:v>
                </c:pt>
                <c:pt idx="31">
                  <c:v>5月14日</c:v>
                </c:pt>
                <c:pt idx="32">
                  <c:v>5月15日</c:v>
                </c:pt>
                <c:pt idx="33">
                  <c:v>5月17日</c:v>
                </c:pt>
                <c:pt idx="34">
                  <c:v>5月18日</c:v>
                </c:pt>
                <c:pt idx="35">
                  <c:v>5月20日</c:v>
                </c:pt>
                <c:pt idx="36">
                  <c:v>5月21日</c:v>
                </c:pt>
                <c:pt idx="37">
                  <c:v>5月22日</c:v>
                </c:pt>
                <c:pt idx="38">
                  <c:v>5月26日</c:v>
                </c:pt>
                <c:pt idx="39">
                  <c:v>5月28日</c:v>
                </c:pt>
                <c:pt idx="40">
                  <c:v>5月29日</c:v>
                </c:pt>
                <c:pt idx="41">
                  <c:v>5月30日</c:v>
                </c:pt>
                <c:pt idx="42">
                  <c:v>6月1日</c:v>
                </c:pt>
                <c:pt idx="43">
                  <c:v>6月3日</c:v>
                </c:pt>
                <c:pt idx="44">
                  <c:v>6月4日</c:v>
                </c:pt>
                <c:pt idx="45">
                  <c:v>6月5日</c:v>
                </c:pt>
                <c:pt idx="46">
                  <c:v>6月8日</c:v>
                </c:pt>
                <c:pt idx="47">
                  <c:v>6月10日</c:v>
                </c:pt>
                <c:pt idx="48">
                  <c:v>6月11日</c:v>
                </c:pt>
                <c:pt idx="49">
                  <c:v>6月12日</c:v>
                </c:pt>
                <c:pt idx="50">
                  <c:v>6月15日</c:v>
                </c:pt>
                <c:pt idx="51">
                  <c:v>6月17日</c:v>
                </c:pt>
                <c:pt idx="52">
                  <c:v>6月18日</c:v>
                </c:pt>
                <c:pt idx="53">
                  <c:v>6月19日</c:v>
                </c:pt>
                <c:pt idx="54">
                  <c:v>6月22日</c:v>
                </c:pt>
                <c:pt idx="55">
                  <c:v>6月24日</c:v>
                </c:pt>
                <c:pt idx="56">
                  <c:v>6月26日</c:v>
                </c:pt>
              </c:strCache>
            </c:strRef>
          </c:cat>
          <c:val>
            <c:numRef>
              <c:f>种植进度1!$T$4:$T$61</c:f>
              <c:numCache>
                <c:formatCode>General</c:formatCode>
                <c:ptCount val="57"/>
                <c:pt idx="3">
                  <c:v>6</c:v>
                </c:pt>
                <c:pt idx="8">
                  <c:v>8</c:v>
                </c:pt>
                <c:pt idx="13">
                  <c:v>11</c:v>
                </c:pt>
                <c:pt idx="18">
                  <c:v>12</c:v>
                </c:pt>
                <c:pt idx="23">
                  <c:v>16</c:v>
                </c:pt>
                <c:pt idx="28">
                  <c:v>25</c:v>
                </c:pt>
                <c:pt idx="33">
                  <c:v>38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328796624"/>
        <c:axId val="328787104"/>
      </c:lineChart>
      <c:catAx>
        <c:axId val="32879662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zh-CN"/>
          </a:p>
        </c:txPr>
        <c:crossAx val="328787104"/>
        <c:crosses val="autoZero"/>
        <c:auto val="0"/>
        <c:lblAlgn val="ctr"/>
        <c:lblOffset val="100"/>
        <c:noMultiLvlLbl val="0"/>
      </c:catAx>
      <c:valAx>
        <c:axId val="328787104"/>
        <c:scaling>
          <c:orientation val="minMax"/>
          <c:max val="100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ln w="6350">
            <a:noFill/>
          </a:ln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zh-CN"/>
          </a:p>
        </c:txPr>
        <c:crossAx val="328796624"/>
        <c:crosses val="autoZero"/>
        <c:crossBetween val="between"/>
      </c:valAx>
      <c:spPr>
        <a:noFill/>
        <a:ln w="25400">
          <a:noFill/>
        </a:ln>
      </c:spPr>
    </c:plotArea>
    <c:legend>
      <c:legendPos val="t"/>
      <c:layout/>
      <c:overlay val="0"/>
      <c:spPr>
        <a:noFill/>
        <a:ln w="25400">
          <a:noFill/>
        </a:ln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zh-CN"/>
        </a:p>
      </c:txPr>
    </c:legend>
    <c:plotVisOnly val="1"/>
    <c:dispBlanksAs val="span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/>
      </a:pPr>
      <a:endParaRPr lang="zh-CN"/>
    </a:p>
  </c:txPr>
  <c:externalData r:id="rId2">
    <c:autoUpdate val="0"/>
  </c:externalData>
  <c:extLst>
    <c:ext xmlns:c14="http://schemas.microsoft.com/office/drawing/2007/8/2/chart" uri="{781A3756-C4B2-4CAC-9D66-4F8BD8637D16}">
      <c14:pivotOptions>
        <c14:dropZoneFilter val="1"/>
        <c14:dropZoneCategories val="1"/>
        <c14:dropZoneData val="1"/>
        <c14:dropZoneSeries val="1"/>
      </c14:pivotOptions>
    </c:ext>
  </c:extLst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'中国（年）'!$L$1:$L$2</c:f>
              <c:strCache>
                <c:ptCount val="2"/>
                <c:pt idx="1">
                  <c:v>产量</c:v>
                </c:pt>
              </c:strCache>
            </c:strRef>
          </c:tx>
          <c:spPr>
            <a:solidFill>
              <a:schemeClr val="tx1"/>
            </a:solidFill>
            <a:ln w="25400">
              <a:noFill/>
            </a:ln>
          </c:spPr>
          <c:invertIfNegative val="0"/>
          <c:cat>
            <c:strRef>
              <c:f>'中国（年）'!$J$3:$J$24</c:f>
              <c:strCache>
                <c:ptCount val="22"/>
                <c:pt idx="0">
                  <c:v>00/01</c:v>
                </c:pt>
                <c:pt idx="1">
                  <c:v>01/02</c:v>
                </c:pt>
                <c:pt idx="2">
                  <c:v>02/03</c:v>
                </c:pt>
                <c:pt idx="3">
                  <c:v>03/04</c:v>
                </c:pt>
                <c:pt idx="4">
                  <c:v>04/05</c:v>
                </c:pt>
                <c:pt idx="5">
                  <c:v>05/06</c:v>
                </c:pt>
                <c:pt idx="6">
                  <c:v>06/07</c:v>
                </c:pt>
                <c:pt idx="7">
                  <c:v>07/08</c:v>
                </c:pt>
                <c:pt idx="8">
                  <c:v>08/09</c:v>
                </c:pt>
                <c:pt idx="9">
                  <c:v>09/10</c:v>
                </c:pt>
                <c:pt idx="10">
                  <c:v>10/11</c:v>
                </c:pt>
                <c:pt idx="11">
                  <c:v>11/12</c:v>
                </c:pt>
                <c:pt idx="12">
                  <c:v>12/13</c:v>
                </c:pt>
                <c:pt idx="13">
                  <c:v>13/14</c:v>
                </c:pt>
                <c:pt idx="14">
                  <c:v>14/15</c:v>
                </c:pt>
                <c:pt idx="15">
                  <c:v>15/16</c:v>
                </c:pt>
                <c:pt idx="16">
                  <c:v>16/17</c:v>
                </c:pt>
                <c:pt idx="17">
                  <c:v>17/18</c:v>
                </c:pt>
                <c:pt idx="18">
                  <c:v>18/19</c:v>
                </c:pt>
                <c:pt idx="19">
                  <c:v>19/20</c:v>
                </c:pt>
                <c:pt idx="20">
                  <c:v>20/21</c:v>
                </c:pt>
                <c:pt idx="21">
                  <c:v>21/22*</c:v>
                </c:pt>
              </c:strCache>
            </c:strRef>
          </c:cat>
          <c:val>
            <c:numRef>
              <c:f>'中国（年）'!$L$3:$L$24</c:f>
              <c:numCache>
                <c:formatCode>0_ </c:formatCode>
                <c:ptCount val="22"/>
                <c:pt idx="0">
                  <c:v>460.81</c:v>
                </c:pt>
                <c:pt idx="1">
                  <c:v>553.88</c:v>
                </c:pt>
                <c:pt idx="2">
                  <c:v>513.02</c:v>
                </c:pt>
                <c:pt idx="3">
                  <c:v>506.21</c:v>
                </c:pt>
                <c:pt idx="4">
                  <c:v>658.3</c:v>
                </c:pt>
                <c:pt idx="5">
                  <c:v>669.65</c:v>
                </c:pt>
                <c:pt idx="6">
                  <c:v>805.85</c:v>
                </c:pt>
                <c:pt idx="7">
                  <c:v>839.9</c:v>
                </c:pt>
                <c:pt idx="8">
                  <c:v>833.09</c:v>
                </c:pt>
                <c:pt idx="9">
                  <c:v>726.4</c:v>
                </c:pt>
                <c:pt idx="10">
                  <c:v>692.35</c:v>
                </c:pt>
                <c:pt idx="11">
                  <c:v>771.8</c:v>
                </c:pt>
                <c:pt idx="12">
                  <c:v>794.5</c:v>
                </c:pt>
                <c:pt idx="13">
                  <c:v>743.42499999999995</c:v>
                </c:pt>
                <c:pt idx="14">
                  <c:v>681</c:v>
                </c:pt>
                <c:pt idx="15">
                  <c:v>499.4</c:v>
                </c:pt>
                <c:pt idx="16">
                  <c:v>516.42499999999995</c:v>
                </c:pt>
                <c:pt idx="17">
                  <c:v>624.25</c:v>
                </c:pt>
                <c:pt idx="18">
                  <c:v>629.92499999999995</c:v>
                </c:pt>
                <c:pt idx="19">
                  <c:v>618.57499999999993</c:v>
                </c:pt>
                <c:pt idx="20">
                  <c:v>669.65</c:v>
                </c:pt>
                <c:pt idx="21">
                  <c:v>624.25</c:v>
                </c:pt>
              </c:numCache>
            </c:numRef>
          </c:val>
        </c:ser>
        <c:ser>
          <c:idx val="1"/>
          <c:order val="1"/>
          <c:tx>
            <c:strRef>
              <c:f>'中国（年）'!$O$1:$O$2</c:f>
              <c:strCache>
                <c:ptCount val="2"/>
                <c:pt idx="1">
                  <c:v>消费</c:v>
                </c:pt>
              </c:strCache>
            </c:strRef>
          </c:tx>
          <c:spPr>
            <a:solidFill>
              <a:schemeClr val="bg1">
                <a:lumMod val="65000"/>
              </a:schemeClr>
            </a:solidFill>
            <a:ln w="25400">
              <a:noFill/>
            </a:ln>
          </c:spPr>
          <c:invertIfNegative val="0"/>
          <c:cat>
            <c:strRef>
              <c:f>'中国（年）'!$J$3:$J$24</c:f>
              <c:strCache>
                <c:ptCount val="22"/>
                <c:pt idx="0">
                  <c:v>00/01</c:v>
                </c:pt>
                <c:pt idx="1">
                  <c:v>01/02</c:v>
                </c:pt>
                <c:pt idx="2">
                  <c:v>02/03</c:v>
                </c:pt>
                <c:pt idx="3">
                  <c:v>03/04</c:v>
                </c:pt>
                <c:pt idx="4">
                  <c:v>04/05</c:v>
                </c:pt>
                <c:pt idx="5">
                  <c:v>05/06</c:v>
                </c:pt>
                <c:pt idx="6">
                  <c:v>06/07</c:v>
                </c:pt>
                <c:pt idx="7">
                  <c:v>07/08</c:v>
                </c:pt>
                <c:pt idx="8">
                  <c:v>08/09</c:v>
                </c:pt>
                <c:pt idx="9">
                  <c:v>09/10</c:v>
                </c:pt>
                <c:pt idx="10">
                  <c:v>10/11</c:v>
                </c:pt>
                <c:pt idx="11">
                  <c:v>11/12</c:v>
                </c:pt>
                <c:pt idx="12">
                  <c:v>12/13</c:v>
                </c:pt>
                <c:pt idx="13">
                  <c:v>13/14</c:v>
                </c:pt>
                <c:pt idx="14">
                  <c:v>14/15</c:v>
                </c:pt>
                <c:pt idx="15">
                  <c:v>15/16</c:v>
                </c:pt>
                <c:pt idx="16">
                  <c:v>16/17</c:v>
                </c:pt>
                <c:pt idx="17">
                  <c:v>17/18</c:v>
                </c:pt>
                <c:pt idx="18">
                  <c:v>18/19</c:v>
                </c:pt>
                <c:pt idx="19">
                  <c:v>19/20</c:v>
                </c:pt>
                <c:pt idx="20">
                  <c:v>20/21</c:v>
                </c:pt>
                <c:pt idx="21">
                  <c:v>21/22*</c:v>
                </c:pt>
              </c:strCache>
            </c:strRef>
          </c:cat>
          <c:val>
            <c:numRef>
              <c:f>'中国（年）'!$O$3:$O$24</c:f>
              <c:numCache>
                <c:formatCode>0_ </c:formatCode>
                <c:ptCount val="22"/>
                <c:pt idx="0">
                  <c:v>533.44999999999993</c:v>
                </c:pt>
                <c:pt idx="1">
                  <c:v>595.875</c:v>
                </c:pt>
                <c:pt idx="2">
                  <c:v>678.7299999999999</c:v>
                </c:pt>
                <c:pt idx="3">
                  <c:v>726.4</c:v>
                </c:pt>
                <c:pt idx="4">
                  <c:v>873.94999999999993</c:v>
                </c:pt>
                <c:pt idx="5">
                  <c:v>1021.5</c:v>
                </c:pt>
                <c:pt idx="6">
                  <c:v>1135</c:v>
                </c:pt>
                <c:pt idx="7">
                  <c:v>1157.7</c:v>
                </c:pt>
                <c:pt idx="8">
                  <c:v>998.8</c:v>
                </c:pt>
                <c:pt idx="9">
                  <c:v>1135</c:v>
                </c:pt>
                <c:pt idx="10">
                  <c:v>1044.2</c:v>
                </c:pt>
                <c:pt idx="11">
                  <c:v>862.6</c:v>
                </c:pt>
                <c:pt idx="12">
                  <c:v>817.19999999999993</c:v>
                </c:pt>
                <c:pt idx="13">
                  <c:v>783.15</c:v>
                </c:pt>
                <c:pt idx="14">
                  <c:v>783.15</c:v>
                </c:pt>
                <c:pt idx="15">
                  <c:v>817.19999999999993</c:v>
                </c:pt>
                <c:pt idx="16">
                  <c:v>873.94999999999993</c:v>
                </c:pt>
                <c:pt idx="17">
                  <c:v>930.69999999999993</c:v>
                </c:pt>
                <c:pt idx="18">
                  <c:v>896.65</c:v>
                </c:pt>
                <c:pt idx="19">
                  <c:v>749.1</c:v>
                </c:pt>
                <c:pt idx="20">
                  <c:v>902.32499999999993</c:v>
                </c:pt>
                <c:pt idx="21">
                  <c:v>908</c:v>
                </c:pt>
              </c:numCache>
            </c:numRef>
          </c:val>
        </c:ser>
        <c:ser>
          <c:idx val="2"/>
          <c:order val="2"/>
          <c:tx>
            <c:strRef>
              <c:f>'中国（年）'!$R$1:$R$2</c:f>
              <c:strCache>
                <c:ptCount val="2"/>
                <c:pt idx="1">
                  <c:v>期末库存</c:v>
                </c:pt>
              </c:strCache>
            </c:strRef>
          </c:tx>
          <c:spPr>
            <a:solidFill>
              <a:schemeClr val="accent1">
                <a:lumMod val="75000"/>
              </a:schemeClr>
            </a:solidFill>
            <a:ln w="25400">
              <a:noFill/>
            </a:ln>
          </c:spPr>
          <c:invertIfNegative val="0"/>
          <c:cat>
            <c:strRef>
              <c:f>'中国（年）'!$J$3:$J$24</c:f>
              <c:strCache>
                <c:ptCount val="22"/>
                <c:pt idx="0">
                  <c:v>00/01</c:v>
                </c:pt>
                <c:pt idx="1">
                  <c:v>01/02</c:v>
                </c:pt>
                <c:pt idx="2">
                  <c:v>02/03</c:v>
                </c:pt>
                <c:pt idx="3">
                  <c:v>03/04</c:v>
                </c:pt>
                <c:pt idx="4">
                  <c:v>04/05</c:v>
                </c:pt>
                <c:pt idx="5">
                  <c:v>05/06</c:v>
                </c:pt>
                <c:pt idx="6">
                  <c:v>06/07</c:v>
                </c:pt>
                <c:pt idx="7">
                  <c:v>07/08</c:v>
                </c:pt>
                <c:pt idx="8">
                  <c:v>08/09</c:v>
                </c:pt>
                <c:pt idx="9">
                  <c:v>09/10</c:v>
                </c:pt>
                <c:pt idx="10">
                  <c:v>10/11</c:v>
                </c:pt>
                <c:pt idx="11">
                  <c:v>11/12</c:v>
                </c:pt>
                <c:pt idx="12">
                  <c:v>12/13</c:v>
                </c:pt>
                <c:pt idx="13">
                  <c:v>13/14</c:v>
                </c:pt>
                <c:pt idx="14">
                  <c:v>14/15</c:v>
                </c:pt>
                <c:pt idx="15">
                  <c:v>15/16</c:v>
                </c:pt>
                <c:pt idx="16">
                  <c:v>16/17</c:v>
                </c:pt>
                <c:pt idx="17">
                  <c:v>17/18</c:v>
                </c:pt>
                <c:pt idx="18">
                  <c:v>18/19</c:v>
                </c:pt>
                <c:pt idx="19">
                  <c:v>19/20</c:v>
                </c:pt>
                <c:pt idx="20">
                  <c:v>20/21</c:v>
                </c:pt>
                <c:pt idx="21">
                  <c:v>21/22*</c:v>
                </c:pt>
              </c:strCache>
            </c:strRef>
          </c:cat>
          <c:val>
            <c:numRef>
              <c:f>'中国（年）'!$R$3:$R$24</c:f>
              <c:numCache>
                <c:formatCode>0_ </c:formatCode>
                <c:ptCount val="22"/>
                <c:pt idx="0">
                  <c:v>325.745</c:v>
                </c:pt>
                <c:pt idx="1">
                  <c:v>286.24699999999996</c:v>
                </c:pt>
                <c:pt idx="2">
                  <c:v>201.57600000000002</c:v>
                </c:pt>
                <c:pt idx="3">
                  <c:v>339.59199999999998</c:v>
                </c:pt>
                <c:pt idx="4">
                  <c:v>296.46199999999999</c:v>
                </c:pt>
                <c:pt idx="5">
                  <c:v>461.03699999999998</c:v>
                </c:pt>
                <c:pt idx="6">
                  <c:v>466.25799999999998</c:v>
                </c:pt>
                <c:pt idx="7">
                  <c:v>465.34999999999997</c:v>
                </c:pt>
                <c:pt idx="8">
                  <c:v>507.79900000000004</c:v>
                </c:pt>
                <c:pt idx="9">
                  <c:v>346.17500000000001</c:v>
                </c:pt>
                <c:pt idx="10">
                  <c:v>240.61999999999998</c:v>
                </c:pt>
                <c:pt idx="11">
                  <c:v>705.51599999999996</c:v>
                </c:pt>
                <c:pt idx="12">
                  <c:v>1143.172</c:v>
                </c:pt>
                <c:pt idx="13">
                  <c:v>1423.5170000000001</c:v>
                </c:pt>
                <c:pt idx="14">
                  <c:v>1507.7339999999999</c:v>
                </c:pt>
                <c:pt idx="15">
                  <c:v>1287.0899999999999</c:v>
                </c:pt>
                <c:pt idx="16">
                  <c:v>1042.384</c:v>
                </c:pt>
                <c:pt idx="17">
                  <c:v>862.37300000000005</c:v>
                </c:pt>
                <c:pt idx="18">
                  <c:v>809.70900000000006</c:v>
                </c:pt>
                <c:pt idx="19">
                  <c:v>837.63</c:v>
                </c:pt>
                <c:pt idx="20">
                  <c:v>876.22</c:v>
                </c:pt>
                <c:pt idx="21">
                  <c:v>829.68499999999995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overlap val="-27"/>
        <c:axId val="340313760"/>
        <c:axId val="340307600"/>
      </c:barChart>
      <c:lineChart>
        <c:grouping val="standard"/>
        <c:varyColors val="0"/>
        <c:ser>
          <c:idx val="3"/>
          <c:order val="3"/>
          <c:tx>
            <c:strRef>
              <c:f>'中国（年）'!$S$1:$S$2</c:f>
              <c:strCache>
                <c:ptCount val="2"/>
                <c:pt idx="1">
                  <c:v>库销比（右）</c:v>
                </c:pt>
              </c:strCache>
            </c:strRef>
          </c:tx>
          <c:spPr>
            <a:ln w="19050" cap="rnd">
              <a:solidFill>
                <a:srgbClr val="C00000"/>
              </a:solidFill>
              <a:round/>
            </a:ln>
            <a:effectLst/>
          </c:spPr>
          <c:marker>
            <c:symbol val="none"/>
          </c:marker>
          <c:cat>
            <c:strRef>
              <c:f>'中国（年）'!$J$3:$J$23</c:f>
              <c:strCache>
                <c:ptCount val="21"/>
                <c:pt idx="0">
                  <c:v>00/01</c:v>
                </c:pt>
                <c:pt idx="1">
                  <c:v>01/02</c:v>
                </c:pt>
                <c:pt idx="2">
                  <c:v>02/03</c:v>
                </c:pt>
                <c:pt idx="3">
                  <c:v>03/04</c:v>
                </c:pt>
                <c:pt idx="4">
                  <c:v>04/05</c:v>
                </c:pt>
                <c:pt idx="5">
                  <c:v>05/06</c:v>
                </c:pt>
                <c:pt idx="6">
                  <c:v>06/07</c:v>
                </c:pt>
                <c:pt idx="7">
                  <c:v>07/08</c:v>
                </c:pt>
                <c:pt idx="8">
                  <c:v>08/09</c:v>
                </c:pt>
                <c:pt idx="9">
                  <c:v>09/10</c:v>
                </c:pt>
                <c:pt idx="10">
                  <c:v>10/11</c:v>
                </c:pt>
                <c:pt idx="11">
                  <c:v>11/12</c:v>
                </c:pt>
                <c:pt idx="12">
                  <c:v>12/13</c:v>
                </c:pt>
                <c:pt idx="13">
                  <c:v>13/14</c:v>
                </c:pt>
                <c:pt idx="14">
                  <c:v>14/15</c:v>
                </c:pt>
                <c:pt idx="15">
                  <c:v>15/16</c:v>
                </c:pt>
                <c:pt idx="16">
                  <c:v>16/17</c:v>
                </c:pt>
                <c:pt idx="17">
                  <c:v>17/18</c:v>
                </c:pt>
                <c:pt idx="18">
                  <c:v>18/19</c:v>
                </c:pt>
                <c:pt idx="19">
                  <c:v>19/20</c:v>
                </c:pt>
                <c:pt idx="20">
                  <c:v>20/21</c:v>
                </c:pt>
              </c:strCache>
            </c:strRef>
          </c:cat>
          <c:val>
            <c:numRef>
              <c:f>'中国（年）'!$S$3:$S$24</c:f>
              <c:numCache>
                <c:formatCode>0%</c:formatCode>
                <c:ptCount val="22"/>
                <c:pt idx="0">
                  <c:v>0.61063829787234047</c:v>
                </c:pt>
                <c:pt idx="1">
                  <c:v>0.4803809523809523</c:v>
                </c:pt>
                <c:pt idx="2">
                  <c:v>0.296989966555184</c:v>
                </c:pt>
                <c:pt idx="3">
                  <c:v>0.46749999999999997</c:v>
                </c:pt>
                <c:pt idx="4">
                  <c:v>0.33922077922077926</c:v>
                </c:pt>
                <c:pt idx="5">
                  <c:v>0.45133333333333331</c:v>
                </c:pt>
                <c:pt idx="6">
                  <c:v>0.4108</c:v>
                </c:pt>
                <c:pt idx="7">
                  <c:v>0.40196078431372545</c:v>
                </c:pt>
                <c:pt idx="8">
                  <c:v>0.50840909090909092</c:v>
                </c:pt>
                <c:pt idx="9">
                  <c:v>0.30499999999999999</c:v>
                </c:pt>
                <c:pt idx="10">
                  <c:v>0.23043478260869563</c:v>
                </c:pt>
                <c:pt idx="11">
                  <c:v>0.81789473684210523</c:v>
                </c:pt>
                <c:pt idx="12">
                  <c:v>1.3988888888888891</c:v>
                </c:pt>
                <c:pt idx="13">
                  <c:v>1.81768115942029</c:v>
                </c:pt>
                <c:pt idx="14">
                  <c:v>1.9252173913043478</c:v>
                </c:pt>
                <c:pt idx="15">
                  <c:v>1.575</c:v>
                </c:pt>
                <c:pt idx="16">
                  <c:v>1.1927272727272729</c:v>
                </c:pt>
                <c:pt idx="17">
                  <c:v>0.92658536585365869</c:v>
                </c:pt>
                <c:pt idx="18">
                  <c:v>0.90303797468354441</c:v>
                </c:pt>
                <c:pt idx="19">
                  <c:v>1.1181818181818182</c:v>
                </c:pt>
                <c:pt idx="20">
                  <c:v>0.97106918238993722</c:v>
                </c:pt>
                <c:pt idx="21">
                  <c:v>0.91374999999999995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433146000"/>
        <c:axId val="433146560"/>
      </c:lineChart>
      <c:catAx>
        <c:axId val="34031376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  <a:cs typeface="+mn-cs"/>
              </a:defRPr>
            </a:pPr>
            <a:endParaRPr lang="zh-CN"/>
          </a:p>
        </c:txPr>
        <c:crossAx val="340307600"/>
        <c:crosses val="autoZero"/>
        <c:auto val="1"/>
        <c:lblAlgn val="ctr"/>
        <c:lblOffset val="100"/>
        <c:noMultiLvlLbl val="0"/>
      </c:catAx>
      <c:valAx>
        <c:axId val="340307600"/>
        <c:scaling>
          <c:orientation val="minMax"/>
        </c:scaling>
        <c:delete val="0"/>
        <c:axPos val="l"/>
        <c:numFmt formatCode="0_ " sourceLinked="1"/>
        <c:majorTickMark val="out"/>
        <c:minorTickMark val="none"/>
        <c:tickLblPos val="nextTo"/>
        <c:spPr>
          <a:ln w="6350">
            <a:solidFill>
              <a:schemeClr val="tx1"/>
            </a:solidFill>
          </a:ln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  <a:cs typeface="+mn-cs"/>
              </a:defRPr>
            </a:pPr>
            <a:endParaRPr lang="zh-CN"/>
          </a:p>
        </c:txPr>
        <c:crossAx val="340313760"/>
        <c:crosses val="autoZero"/>
        <c:crossBetween val="between"/>
      </c:valAx>
      <c:catAx>
        <c:axId val="433146000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433146560"/>
        <c:crosses val="autoZero"/>
        <c:auto val="1"/>
        <c:lblAlgn val="ctr"/>
        <c:lblOffset val="100"/>
        <c:noMultiLvlLbl val="0"/>
      </c:catAx>
      <c:valAx>
        <c:axId val="433146560"/>
        <c:scaling>
          <c:orientation val="minMax"/>
        </c:scaling>
        <c:delete val="0"/>
        <c:axPos val="r"/>
        <c:numFmt formatCode="0%" sourceLinked="1"/>
        <c:majorTickMark val="out"/>
        <c:minorTickMark val="none"/>
        <c:tickLblPos val="nextTo"/>
        <c:spPr>
          <a:ln w="9525">
            <a:solidFill>
              <a:schemeClr val="tx1"/>
            </a:solidFill>
          </a:ln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  <a:cs typeface="+mn-cs"/>
              </a:defRPr>
            </a:pPr>
            <a:endParaRPr lang="zh-CN"/>
          </a:p>
        </c:txPr>
        <c:crossAx val="433146000"/>
        <c:crosses val="max"/>
        <c:crossBetween val="between"/>
      </c:valAx>
      <c:spPr>
        <a:noFill/>
        <a:ln w="25400">
          <a:noFill/>
        </a:ln>
      </c:spPr>
    </c:plotArea>
    <c:legend>
      <c:legendPos val="t"/>
      <c:layout/>
      <c:overlay val="0"/>
      <c:spPr>
        <a:noFill/>
        <a:ln w="25400">
          <a:noFill/>
        </a:ln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黑体" panose="02010609060101010101" pitchFamily="49" charset="-122"/>
              <a:ea typeface="黑体" panose="02010609060101010101" pitchFamily="49" charset="-122"/>
              <a:cs typeface="+mn-cs"/>
            </a:defRPr>
          </a:pPr>
          <a:endParaRPr lang="zh-CN"/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/>
      </a:pPr>
      <a:endParaRPr lang="zh-CN"/>
    </a:p>
  </c:txPr>
  <c:externalData r:id="rId2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港口库存!$D$1</c:f>
              <c:strCache>
                <c:ptCount val="1"/>
                <c:pt idx="0">
                  <c:v>进口棉花港口库存(万吨）</c:v>
                </c:pt>
              </c:strCache>
            </c:strRef>
          </c:tx>
          <c:spPr>
            <a:ln w="19050" cap="rnd">
              <a:solidFill>
                <a:srgbClr val="C00000"/>
              </a:solidFill>
              <a:round/>
            </a:ln>
            <a:effectLst/>
          </c:spPr>
          <c:marker>
            <c:symbol val="none"/>
          </c:marker>
          <c:cat>
            <c:numRef>
              <c:f>港口库存!$B$2:$B$750</c:f>
              <c:numCache>
                <c:formatCode>m/d/yyyy</c:formatCode>
                <c:ptCount val="749"/>
                <c:pt idx="0">
                  <c:v>41550</c:v>
                </c:pt>
                <c:pt idx="1">
                  <c:v>41551</c:v>
                </c:pt>
                <c:pt idx="2">
                  <c:v>41557</c:v>
                </c:pt>
                <c:pt idx="3">
                  <c:v>41558</c:v>
                </c:pt>
                <c:pt idx="4">
                  <c:v>41564</c:v>
                </c:pt>
                <c:pt idx="5">
                  <c:v>41565</c:v>
                </c:pt>
                <c:pt idx="6">
                  <c:v>41571</c:v>
                </c:pt>
                <c:pt idx="7">
                  <c:v>41572</c:v>
                </c:pt>
                <c:pt idx="8">
                  <c:v>41578</c:v>
                </c:pt>
                <c:pt idx="9">
                  <c:v>41579</c:v>
                </c:pt>
                <c:pt idx="10">
                  <c:v>41585</c:v>
                </c:pt>
                <c:pt idx="11">
                  <c:v>41586</c:v>
                </c:pt>
                <c:pt idx="12">
                  <c:v>41592</c:v>
                </c:pt>
                <c:pt idx="13">
                  <c:v>41593</c:v>
                </c:pt>
                <c:pt idx="14">
                  <c:v>41599</c:v>
                </c:pt>
                <c:pt idx="15">
                  <c:v>41600</c:v>
                </c:pt>
                <c:pt idx="16">
                  <c:v>41606</c:v>
                </c:pt>
                <c:pt idx="17">
                  <c:v>41607</c:v>
                </c:pt>
                <c:pt idx="18">
                  <c:v>41613</c:v>
                </c:pt>
                <c:pt idx="19">
                  <c:v>41614</c:v>
                </c:pt>
                <c:pt idx="20">
                  <c:v>41620</c:v>
                </c:pt>
                <c:pt idx="21">
                  <c:v>41621</c:v>
                </c:pt>
                <c:pt idx="22">
                  <c:v>41627</c:v>
                </c:pt>
                <c:pt idx="23">
                  <c:v>41628</c:v>
                </c:pt>
                <c:pt idx="24">
                  <c:v>41634</c:v>
                </c:pt>
                <c:pt idx="25">
                  <c:v>41635</c:v>
                </c:pt>
                <c:pt idx="26">
                  <c:v>41641</c:v>
                </c:pt>
                <c:pt idx="27">
                  <c:v>41642</c:v>
                </c:pt>
                <c:pt idx="28">
                  <c:v>41648</c:v>
                </c:pt>
                <c:pt idx="29">
                  <c:v>41649</c:v>
                </c:pt>
                <c:pt idx="30">
                  <c:v>41655</c:v>
                </c:pt>
                <c:pt idx="31">
                  <c:v>41656</c:v>
                </c:pt>
                <c:pt idx="32">
                  <c:v>41662</c:v>
                </c:pt>
                <c:pt idx="33">
                  <c:v>41663</c:v>
                </c:pt>
                <c:pt idx="34">
                  <c:v>41669</c:v>
                </c:pt>
                <c:pt idx="35">
                  <c:v>41670</c:v>
                </c:pt>
                <c:pt idx="36">
                  <c:v>41676</c:v>
                </c:pt>
                <c:pt idx="37">
                  <c:v>41677</c:v>
                </c:pt>
                <c:pt idx="38">
                  <c:v>41683</c:v>
                </c:pt>
                <c:pt idx="39">
                  <c:v>41684</c:v>
                </c:pt>
                <c:pt idx="40">
                  <c:v>41690</c:v>
                </c:pt>
                <c:pt idx="41">
                  <c:v>41691</c:v>
                </c:pt>
                <c:pt idx="42">
                  <c:v>41697</c:v>
                </c:pt>
                <c:pt idx="43">
                  <c:v>41698</c:v>
                </c:pt>
                <c:pt idx="44">
                  <c:v>41704</c:v>
                </c:pt>
                <c:pt idx="45">
                  <c:v>41705</c:v>
                </c:pt>
                <c:pt idx="46">
                  <c:v>41711</c:v>
                </c:pt>
                <c:pt idx="47">
                  <c:v>41712</c:v>
                </c:pt>
                <c:pt idx="48">
                  <c:v>41718</c:v>
                </c:pt>
                <c:pt idx="49">
                  <c:v>41719</c:v>
                </c:pt>
                <c:pt idx="50">
                  <c:v>41725</c:v>
                </c:pt>
                <c:pt idx="51">
                  <c:v>41726</c:v>
                </c:pt>
                <c:pt idx="52">
                  <c:v>41732</c:v>
                </c:pt>
                <c:pt idx="53">
                  <c:v>41733</c:v>
                </c:pt>
                <c:pt idx="54">
                  <c:v>41739</c:v>
                </c:pt>
                <c:pt idx="55">
                  <c:v>41740</c:v>
                </c:pt>
                <c:pt idx="56">
                  <c:v>41746</c:v>
                </c:pt>
                <c:pt idx="57">
                  <c:v>41747</c:v>
                </c:pt>
                <c:pt idx="58">
                  <c:v>41753</c:v>
                </c:pt>
                <c:pt idx="59">
                  <c:v>41754</c:v>
                </c:pt>
                <c:pt idx="60">
                  <c:v>41760</c:v>
                </c:pt>
                <c:pt idx="61">
                  <c:v>41761</c:v>
                </c:pt>
                <c:pt idx="62">
                  <c:v>41767</c:v>
                </c:pt>
                <c:pt idx="63">
                  <c:v>41768</c:v>
                </c:pt>
                <c:pt idx="64">
                  <c:v>41774</c:v>
                </c:pt>
                <c:pt idx="65">
                  <c:v>41775</c:v>
                </c:pt>
                <c:pt idx="66">
                  <c:v>41781</c:v>
                </c:pt>
                <c:pt idx="67">
                  <c:v>41782</c:v>
                </c:pt>
                <c:pt idx="68">
                  <c:v>41788</c:v>
                </c:pt>
                <c:pt idx="69">
                  <c:v>41789</c:v>
                </c:pt>
                <c:pt idx="70">
                  <c:v>41795</c:v>
                </c:pt>
                <c:pt idx="71">
                  <c:v>41796</c:v>
                </c:pt>
                <c:pt idx="72">
                  <c:v>41802</c:v>
                </c:pt>
                <c:pt idx="73">
                  <c:v>41803</c:v>
                </c:pt>
                <c:pt idx="74">
                  <c:v>41809</c:v>
                </c:pt>
                <c:pt idx="75">
                  <c:v>41810</c:v>
                </c:pt>
                <c:pt idx="76">
                  <c:v>41816</c:v>
                </c:pt>
                <c:pt idx="77">
                  <c:v>41817</c:v>
                </c:pt>
                <c:pt idx="78">
                  <c:v>41823</c:v>
                </c:pt>
                <c:pt idx="79">
                  <c:v>41824</c:v>
                </c:pt>
                <c:pt idx="80">
                  <c:v>41830</c:v>
                </c:pt>
                <c:pt idx="81">
                  <c:v>41831</c:v>
                </c:pt>
                <c:pt idx="82">
                  <c:v>41837</c:v>
                </c:pt>
                <c:pt idx="83">
                  <c:v>41838</c:v>
                </c:pt>
                <c:pt idx="84">
                  <c:v>41844</c:v>
                </c:pt>
                <c:pt idx="85">
                  <c:v>41845</c:v>
                </c:pt>
                <c:pt idx="86">
                  <c:v>41851</c:v>
                </c:pt>
                <c:pt idx="87">
                  <c:v>41852</c:v>
                </c:pt>
                <c:pt idx="88">
                  <c:v>41858</c:v>
                </c:pt>
                <c:pt idx="89">
                  <c:v>41859</c:v>
                </c:pt>
                <c:pt idx="90">
                  <c:v>41865</c:v>
                </c:pt>
                <c:pt idx="91">
                  <c:v>41866</c:v>
                </c:pt>
                <c:pt idx="92">
                  <c:v>41872</c:v>
                </c:pt>
                <c:pt idx="93">
                  <c:v>41873</c:v>
                </c:pt>
                <c:pt idx="94">
                  <c:v>41879</c:v>
                </c:pt>
                <c:pt idx="95">
                  <c:v>41880</c:v>
                </c:pt>
                <c:pt idx="96">
                  <c:v>41886</c:v>
                </c:pt>
                <c:pt idx="97">
                  <c:v>41887</c:v>
                </c:pt>
                <c:pt idx="98">
                  <c:v>41893</c:v>
                </c:pt>
                <c:pt idx="99">
                  <c:v>41894</c:v>
                </c:pt>
                <c:pt idx="100">
                  <c:v>41900</c:v>
                </c:pt>
                <c:pt idx="101">
                  <c:v>41901</c:v>
                </c:pt>
                <c:pt idx="102">
                  <c:v>41907</c:v>
                </c:pt>
                <c:pt idx="103">
                  <c:v>41908</c:v>
                </c:pt>
                <c:pt idx="104">
                  <c:v>41914</c:v>
                </c:pt>
                <c:pt idx="105">
                  <c:v>41915</c:v>
                </c:pt>
                <c:pt idx="106">
                  <c:v>41921</c:v>
                </c:pt>
                <c:pt idx="107">
                  <c:v>41922</c:v>
                </c:pt>
                <c:pt idx="108">
                  <c:v>41928</c:v>
                </c:pt>
                <c:pt idx="109">
                  <c:v>41929</c:v>
                </c:pt>
                <c:pt idx="110">
                  <c:v>41935</c:v>
                </c:pt>
                <c:pt idx="111">
                  <c:v>41936</c:v>
                </c:pt>
                <c:pt idx="112">
                  <c:v>41942</c:v>
                </c:pt>
                <c:pt idx="113">
                  <c:v>41943</c:v>
                </c:pt>
                <c:pt idx="114">
                  <c:v>41949</c:v>
                </c:pt>
                <c:pt idx="115">
                  <c:v>41950</c:v>
                </c:pt>
                <c:pt idx="116">
                  <c:v>41956</c:v>
                </c:pt>
                <c:pt idx="117">
                  <c:v>41957</c:v>
                </c:pt>
                <c:pt idx="118">
                  <c:v>41963</c:v>
                </c:pt>
                <c:pt idx="119">
                  <c:v>41964</c:v>
                </c:pt>
                <c:pt idx="120">
                  <c:v>41970</c:v>
                </c:pt>
                <c:pt idx="121">
                  <c:v>41971</c:v>
                </c:pt>
                <c:pt idx="122">
                  <c:v>41977</c:v>
                </c:pt>
                <c:pt idx="123">
                  <c:v>41978</c:v>
                </c:pt>
                <c:pt idx="124">
                  <c:v>41984</c:v>
                </c:pt>
                <c:pt idx="125">
                  <c:v>41985</c:v>
                </c:pt>
                <c:pt idx="126">
                  <c:v>41991</c:v>
                </c:pt>
                <c:pt idx="127">
                  <c:v>41992</c:v>
                </c:pt>
                <c:pt idx="128">
                  <c:v>41998</c:v>
                </c:pt>
                <c:pt idx="129">
                  <c:v>41999</c:v>
                </c:pt>
                <c:pt idx="130">
                  <c:v>42005</c:v>
                </c:pt>
                <c:pt idx="131">
                  <c:v>42006</c:v>
                </c:pt>
                <c:pt idx="132">
                  <c:v>42012</c:v>
                </c:pt>
                <c:pt idx="133">
                  <c:v>42013</c:v>
                </c:pt>
                <c:pt idx="134">
                  <c:v>42019</c:v>
                </c:pt>
                <c:pt idx="135">
                  <c:v>42020</c:v>
                </c:pt>
                <c:pt idx="136">
                  <c:v>42026</c:v>
                </c:pt>
                <c:pt idx="137">
                  <c:v>42027</c:v>
                </c:pt>
                <c:pt idx="138">
                  <c:v>42033</c:v>
                </c:pt>
                <c:pt idx="139">
                  <c:v>42034</c:v>
                </c:pt>
                <c:pt idx="140">
                  <c:v>42040</c:v>
                </c:pt>
                <c:pt idx="141">
                  <c:v>42041</c:v>
                </c:pt>
                <c:pt idx="142">
                  <c:v>42047</c:v>
                </c:pt>
                <c:pt idx="143">
                  <c:v>42048</c:v>
                </c:pt>
                <c:pt idx="144">
                  <c:v>42054</c:v>
                </c:pt>
                <c:pt idx="145">
                  <c:v>42055</c:v>
                </c:pt>
                <c:pt idx="146">
                  <c:v>42061</c:v>
                </c:pt>
                <c:pt idx="147">
                  <c:v>42062</c:v>
                </c:pt>
                <c:pt idx="148">
                  <c:v>42068</c:v>
                </c:pt>
                <c:pt idx="149">
                  <c:v>42069</c:v>
                </c:pt>
                <c:pt idx="150">
                  <c:v>42075</c:v>
                </c:pt>
                <c:pt idx="151">
                  <c:v>42076</c:v>
                </c:pt>
                <c:pt idx="152">
                  <c:v>42082</c:v>
                </c:pt>
                <c:pt idx="153">
                  <c:v>42083</c:v>
                </c:pt>
                <c:pt idx="154">
                  <c:v>42089</c:v>
                </c:pt>
                <c:pt idx="155">
                  <c:v>42090</c:v>
                </c:pt>
                <c:pt idx="156">
                  <c:v>42096</c:v>
                </c:pt>
                <c:pt idx="157">
                  <c:v>42097</c:v>
                </c:pt>
                <c:pt idx="158">
                  <c:v>42103</c:v>
                </c:pt>
                <c:pt idx="159">
                  <c:v>42104</c:v>
                </c:pt>
                <c:pt idx="160">
                  <c:v>42110</c:v>
                </c:pt>
                <c:pt idx="161">
                  <c:v>42111</c:v>
                </c:pt>
                <c:pt idx="162">
                  <c:v>42117</c:v>
                </c:pt>
                <c:pt idx="163">
                  <c:v>42118</c:v>
                </c:pt>
                <c:pt idx="164">
                  <c:v>42124</c:v>
                </c:pt>
                <c:pt idx="165">
                  <c:v>42125</c:v>
                </c:pt>
                <c:pt idx="166">
                  <c:v>42131</c:v>
                </c:pt>
                <c:pt idx="167">
                  <c:v>42132</c:v>
                </c:pt>
                <c:pt idx="168">
                  <c:v>42138</c:v>
                </c:pt>
                <c:pt idx="169">
                  <c:v>42139</c:v>
                </c:pt>
                <c:pt idx="170">
                  <c:v>42145</c:v>
                </c:pt>
                <c:pt idx="171">
                  <c:v>42146</c:v>
                </c:pt>
                <c:pt idx="172">
                  <c:v>42152</c:v>
                </c:pt>
                <c:pt idx="173">
                  <c:v>42153</c:v>
                </c:pt>
                <c:pt idx="174">
                  <c:v>42159</c:v>
                </c:pt>
                <c:pt idx="175">
                  <c:v>42160</c:v>
                </c:pt>
                <c:pt idx="176">
                  <c:v>42166</c:v>
                </c:pt>
                <c:pt idx="177">
                  <c:v>42167</c:v>
                </c:pt>
                <c:pt idx="178">
                  <c:v>42173</c:v>
                </c:pt>
                <c:pt idx="179">
                  <c:v>42174</c:v>
                </c:pt>
                <c:pt idx="180">
                  <c:v>42180</c:v>
                </c:pt>
                <c:pt idx="181">
                  <c:v>42181</c:v>
                </c:pt>
                <c:pt idx="182">
                  <c:v>42187</c:v>
                </c:pt>
                <c:pt idx="183">
                  <c:v>42188</c:v>
                </c:pt>
                <c:pt idx="184">
                  <c:v>42194</c:v>
                </c:pt>
                <c:pt idx="185">
                  <c:v>42195</c:v>
                </c:pt>
                <c:pt idx="186">
                  <c:v>42201</c:v>
                </c:pt>
                <c:pt idx="187">
                  <c:v>42202</c:v>
                </c:pt>
                <c:pt idx="188">
                  <c:v>42208</c:v>
                </c:pt>
                <c:pt idx="189">
                  <c:v>42209</c:v>
                </c:pt>
                <c:pt idx="190">
                  <c:v>42215</c:v>
                </c:pt>
                <c:pt idx="191">
                  <c:v>42216</c:v>
                </c:pt>
                <c:pt idx="192">
                  <c:v>42222</c:v>
                </c:pt>
                <c:pt idx="193">
                  <c:v>42223</c:v>
                </c:pt>
                <c:pt idx="194">
                  <c:v>42229</c:v>
                </c:pt>
                <c:pt idx="195">
                  <c:v>42230</c:v>
                </c:pt>
                <c:pt idx="196">
                  <c:v>42236</c:v>
                </c:pt>
                <c:pt idx="197">
                  <c:v>42237</c:v>
                </c:pt>
                <c:pt idx="198">
                  <c:v>42243</c:v>
                </c:pt>
                <c:pt idx="199">
                  <c:v>42244</c:v>
                </c:pt>
                <c:pt idx="200">
                  <c:v>42250</c:v>
                </c:pt>
                <c:pt idx="201">
                  <c:v>42251</c:v>
                </c:pt>
                <c:pt idx="202">
                  <c:v>42257</c:v>
                </c:pt>
                <c:pt idx="203">
                  <c:v>42258</c:v>
                </c:pt>
                <c:pt idx="204">
                  <c:v>42264</c:v>
                </c:pt>
                <c:pt idx="205">
                  <c:v>42265</c:v>
                </c:pt>
                <c:pt idx="206">
                  <c:v>42271</c:v>
                </c:pt>
                <c:pt idx="207">
                  <c:v>42272</c:v>
                </c:pt>
                <c:pt idx="208">
                  <c:v>42278</c:v>
                </c:pt>
                <c:pt idx="209">
                  <c:v>42279</c:v>
                </c:pt>
                <c:pt idx="210">
                  <c:v>42285</c:v>
                </c:pt>
                <c:pt idx="211">
                  <c:v>42286</c:v>
                </c:pt>
                <c:pt idx="212">
                  <c:v>42292</c:v>
                </c:pt>
                <c:pt idx="213">
                  <c:v>42293</c:v>
                </c:pt>
                <c:pt idx="214">
                  <c:v>42299</c:v>
                </c:pt>
                <c:pt idx="215">
                  <c:v>42300</c:v>
                </c:pt>
                <c:pt idx="216">
                  <c:v>42306</c:v>
                </c:pt>
                <c:pt idx="217">
                  <c:v>42307</c:v>
                </c:pt>
                <c:pt idx="218">
                  <c:v>42313</c:v>
                </c:pt>
                <c:pt idx="219">
                  <c:v>42314</c:v>
                </c:pt>
                <c:pt idx="220">
                  <c:v>42320</c:v>
                </c:pt>
                <c:pt idx="221">
                  <c:v>42321</c:v>
                </c:pt>
                <c:pt idx="222">
                  <c:v>42327</c:v>
                </c:pt>
                <c:pt idx="223">
                  <c:v>42328</c:v>
                </c:pt>
                <c:pt idx="224">
                  <c:v>42334</c:v>
                </c:pt>
                <c:pt idx="225">
                  <c:v>42335</c:v>
                </c:pt>
                <c:pt idx="226">
                  <c:v>42341</c:v>
                </c:pt>
                <c:pt idx="227">
                  <c:v>42342</c:v>
                </c:pt>
                <c:pt idx="228">
                  <c:v>42348</c:v>
                </c:pt>
                <c:pt idx="229">
                  <c:v>42349</c:v>
                </c:pt>
                <c:pt idx="230">
                  <c:v>42355</c:v>
                </c:pt>
                <c:pt idx="231">
                  <c:v>42356</c:v>
                </c:pt>
                <c:pt idx="232">
                  <c:v>42362</c:v>
                </c:pt>
                <c:pt idx="233">
                  <c:v>42363</c:v>
                </c:pt>
                <c:pt idx="234">
                  <c:v>42369</c:v>
                </c:pt>
                <c:pt idx="235">
                  <c:v>42370</c:v>
                </c:pt>
                <c:pt idx="236">
                  <c:v>42376</c:v>
                </c:pt>
                <c:pt idx="237">
                  <c:v>42377</c:v>
                </c:pt>
                <c:pt idx="238">
                  <c:v>42383</c:v>
                </c:pt>
                <c:pt idx="239">
                  <c:v>42384</c:v>
                </c:pt>
                <c:pt idx="240">
                  <c:v>42390</c:v>
                </c:pt>
                <c:pt idx="241">
                  <c:v>42391</c:v>
                </c:pt>
                <c:pt idx="242">
                  <c:v>42397</c:v>
                </c:pt>
                <c:pt idx="243">
                  <c:v>42398</c:v>
                </c:pt>
                <c:pt idx="244">
                  <c:v>42404</c:v>
                </c:pt>
                <c:pt idx="245">
                  <c:v>42405</c:v>
                </c:pt>
                <c:pt idx="246">
                  <c:v>42411</c:v>
                </c:pt>
                <c:pt idx="247">
                  <c:v>42412</c:v>
                </c:pt>
                <c:pt idx="248">
                  <c:v>42418</c:v>
                </c:pt>
                <c:pt idx="249">
                  <c:v>42419</c:v>
                </c:pt>
                <c:pt idx="250">
                  <c:v>42425</c:v>
                </c:pt>
                <c:pt idx="251">
                  <c:v>42426</c:v>
                </c:pt>
                <c:pt idx="252">
                  <c:v>42432</c:v>
                </c:pt>
                <c:pt idx="253">
                  <c:v>42433</c:v>
                </c:pt>
                <c:pt idx="254">
                  <c:v>42439</c:v>
                </c:pt>
                <c:pt idx="255">
                  <c:v>42440</c:v>
                </c:pt>
                <c:pt idx="256">
                  <c:v>42446</c:v>
                </c:pt>
                <c:pt idx="257">
                  <c:v>42447</c:v>
                </c:pt>
                <c:pt idx="258">
                  <c:v>42453</c:v>
                </c:pt>
                <c:pt idx="259">
                  <c:v>42454</c:v>
                </c:pt>
                <c:pt idx="260">
                  <c:v>42460</c:v>
                </c:pt>
                <c:pt idx="261">
                  <c:v>42461</c:v>
                </c:pt>
                <c:pt idx="262">
                  <c:v>42467</c:v>
                </c:pt>
                <c:pt idx="263">
                  <c:v>42468</c:v>
                </c:pt>
                <c:pt idx="264">
                  <c:v>42474</c:v>
                </c:pt>
                <c:pt idx="265">
                  <c:v>42475</c:v>
                </c:pt>
                <c:pt idx="266">
                  <c:v>42481</c:v>
                </c:pt>
                <c:pt idx="267">
                  <c:v>42482</c:v>
                </c:pt>
                <c:pt idx="268">
                  <c:v>42488</c:v>
                </c:pt>
                <c:pt idx="269">
                  <c:v>42489</c:v>
                </c:pt>
                <c:pt idx="270">
                  <c:v>42495</c:v>
                </c:pt>
                <c:pt idx="271">
                  <c:v>42496</c:v>
                </c:pt>
                <c:pt idx="272">
                  <c:v>42502</c:v>
                </c:pt>
                <c:pt idx="273">
                  <c:v>42503</c:v>
                </c:pt>
                <c:pt idx="274">
                  <c:v>42509</c:v>
                </c:pt>
                <c:pt idx="275">
                  <c:v>42510</c:v>
                </c:pt>
                <c:pt idx="276">
                  <c:v>42516</c:v>
                </c:pt>
                <c:pt idx="277">
                  <c:v>42517</c:v>
                </c:pt>
                <c:pt idx="278">
                  <c:v>42523</c:v>
                </c:pt>
                <c:pt idx="279">
                  <c:v>42524</c:v>
                </c:pt>
                <c:pt idx="280">
                  <c:v>42530</c:v>
                </c:pt>
                <c:pt idx="281">
                  <c:v>42531</c:v>
                </c:pt>
                <c:pt idx="282">
                  <c:v>42537</c:v>
                </c:pt>
                <c:pt idx="283">
                  <c:v>42538</c:v>
                </c:pt>
                <c:pt idx="284">
                  <c:v>42544</c:v>
                </c:pt>
                <c:pt idx="285">
                  <c:v>42545</c:v>
                </c:pt>
                <c:pt idx="286">
                  <c:v>42551</c:v>
                </c:pt>
                <c:pt idx="287">
                  <c:v>42552</c:v>
                </c:pt>
                <c:pt idx="288">
                  <c:v>42558</c:v>
                </c:pt>
                <c:pt idx="289">
                  <c:v>42559</c:v>
                </c:pt>
                <c:pt idx="290">
                  <c:v>42565</c:v>
                </c:pt>
                <c:pt idx="291">
                  <c:v>42566</c:v>
                </c:pt>
                <c:pt idx="292">
                  <c:v>42572</c:v>
                </c:pt>
                <c:pt idx="293">
                  <c:v>42573</c:v>
                </c:pt>
                <c:pt idx="294">
                  <c:v>42579</c:v>
                </c:pt>
                <c:pt idx="295">
                  <c:v>42580</c:v>
                </c:pt>
                <c:pt idx="296">
                  <c:v>42586</c:v>
                </c:pt>
                <c:pt idx="297">
                  <c:v>42587</c:v>
                </c:pt>
                <c:pt idx="298">
                  <c:v>42593</c:v>
                </c:pt>
                <c:pt idx="299">
                  <c:v>42594</c:v>
                </c:pt>
                <c:pt idx="300">
                  <c:v>42600</c:v>
                </c:pt>
                <c:pt idx="301">
                  <c:v>42601</c:v>
                </c:pt>
                <c:pt idx="302">
                  <c:v>42607</c:v>
                </c:pt>
                <c:pt idx="303">
                  <c:v>42608</c:v>
                </c:pt>
                <c:pt idx="304">
                  <c:v>42614</c:v>
                </c:pt>
                <c:pt idx="305">
                  <c:v>42615</c:v>
                </c:pt>
                <c:pt idx="306">
                  <c:v>42621</c:v>
                </c:pt>
                <c:pt idx="307">
                  <c:v>42622</c:v>
                </c:pt>
                <c:pt idx="308">
                  <c:v>42628</c:v>
                </c:pt>
                <c:pt idx="309">
                  <c:v>42629</c:v>
                </c:pt>
                <c:pt idx="310">
                  <c:v>42635</c:v>
                </c:pt>
                <c:pt idx="311">
                  <c:v>42636</c:v>
                </c:pt>
                <c:pt idx="312">
                  <c:v>42642</c:v>
                </c:pt>
                <c:pt idx="313">
                  <c:v>42643</c:v>
                </c:pt>
                <c:pt idx="314">
                  <c:v>42649</c:v>
                </c:pt>
                <c:pt idx="315">
                  <c:v>42650</c:v>
                </c:pt>
                <c:pt idx="316">
                  <c:v>42656</c:v>
                </c:pt>
                <c:pt idx="317">
                  <c:v>42657</c:v>
                </c:pt>
                <c:pt idx="318">
                  <c:v>42663</c:v>
                </c:pt>
                <c:pt idx="319">
                  <c:v>42664</c:v>
                </c:pt>
                <c:pt idx="320">
                  <c:v>42670</c:v>
                </c:pt>
                <c:pt idx="321">
                  <c:v>42671</c:v>
                </c:pt>
                <c:pt idx="322">
                  <c:v>42677</c:v>
                </c:pt>
                <c:pt idx="323">
                  <c:v>42678</c:v>
                </c:pt>
                <c:pt idx="324">
                  <c:v>42684</c:v>
                </c:pt>
                <c:pt idx="325">
                  <c:v>42685</c:v>
                </c:pt>
                <c:pt idx="326">
                  <c:v>42691</c:v>
                </c:pt>
                <c:pt idx="327">
                  <c:v>42692</c:v>
                </c:pt>
                <c:pt idx="328">
                  <c:v>42698</c:v>
                </c:pt>
                <c:pt idx="329">
                  <c:v>42699</c:v>
                </c:pt>
                <c:pt idx="330">
                  <c:v>42705</c:v>
                </c:pt>
                <c:pt idx="331">
                  <c:v>42706</c:v>
                </c:pt>
                <c:pt idx="332">
                  <c:v>42712</c:v>
                </c:pt>
                <c:pt idx="333">
                  <c:v>42713</c:v>
                </c:pt>
                <c:pt idx="334">
                  <c:v>42719</c:v>
                </c:pt>
                <c:pt idx="335">
                  <c:v>42720</c:v>
                </c:pt>
                <c:pt idx="336">
                  <c:v>42726</c:v>
                </c:pt>
                <c:pt idx="337">
                  <c:v>42727</c:v>
                </c:pt>
                <c:pt idx="338">
                  <c:v>42733</c:v>
                </c:pt>
                <c:pt idx="339">
                  <c:v>42734</c:v>
                </c:pt>
                <c:pt idx="340">
                  <c:v>42740</c:v>
                </c:pt>
                <c:pt idx="341">
                  <c:v>42741</c:v>
                </c:pt>
                <c:pt idx="342">
                  <c:v>42747</c:v>
                </c:pt>
                <c:pt idx="343">
                  <c:v>42748</c:v>
                </c:pt>
                <c:pt idx="344">
                  <c:v>42754</c:v>
                </c:pt>
                <c:pt idx="345">
                  <c:v>42755</c:v>
                </c:pt>
                <c:pt idx="346">
                  <c:v>42761</c:v>
                </c:pt>
                <c:pt idx="347">
                  <c:v>42762</c:v>
                </c:pt>
                <c:pt idx="348">
                  <c:v>42768</c:v>
                </c:pt>
                <c:pt idx="349">
                  <c:v>42769</c:v>
                </c:pt>
                <c:pt idx="350">
                  <c:v>42775</c:v>
                </c:pt>
                <c:pt idx="351">
                  <c:v>42776</c:v>
                </c:pt>
                <c:pt idx="352">
                  <c:v>42782</c:v>
                </c:pt>
                <c:pt idx="353">
                  <c:v>42783</c:v>
                </c:pt>
                <c:pt idx="354">
                  <c:v>42789</c:v>
                </c:pt>
                <c:pt idx="355">
                  <c:v>42790</c:v>
                </c:pt>
                <c:pt idx="356">
                  <c:v>42796</c:v>
                </c:pt>
                <c:pt idx="357">
                  <c:v>42797</c:v>
                </c:pt>
                <c:pt idx="358">
                  <c:v>42803</c:v>
                </c:pt>
                <c:pt idx="359">
                  <c:v>42804</c:v>
                </c:pt>
                <c:pt idx="360">
                  <c:v>42810</c:v>
                </c:pt>
                <c:pt idx="361">
                  <c:v>42811</c:v>
                </c:pt>
                <c:pt idx="362">
                  <c:v>42817</c:v>
                </c:pt>
                <c:pt idx="363">
                  <c:v>42818</c:v>
                </c:pt>
                <c:pt idx="364">
                  <c:v>42824</c:v>
                </c:pt>
                <c:pt idx="365">
                  <c:v>42825</c:v>
                </c:pt>
                <c:pt idx="366">
                  <c:v>42831</c:v>
                </c:pt>
                <c:pt idx="367">
                  <c:v>42832</c:v>
                </c:pt>
                <c:pt idx="368">
                  <c:v>42838</c:v>
                </c:pt>
                <c:pt idx="369">
                  <c:v>42839</c:v>
                </c:pt>
                <c:pt idx="370">
                  <c:v>42845</c:v>
                </c:pt>
                <c:pt idx="371">
                  <c:v>42846</c:v>
                </c:pt>
                <c:pt idx="372">
                  <c:v>42852</c:v>
                </c:pt>
                <c:pt idx="373">
                  <c:v>42853</c:v>
                </c:pt>
                <c:pt idx="374">
                  <c:v>42859</c:v>
                </c:pt>
                <c:pt idx="375">
                  <c:v>42860</c:v>
                </c:pt>
                <c:pt idx="376">
                  <c:v>42866</c:v>
                </c:pt>
                <c:pt idx="377">
                  <c:v>42867</c:v>
                </c:pt>
                <c:pt idx="378">
                  <c:v>42873</c:v>
                </c:pt>
                <c:pt idx="379">
                  <c:v>42874</c:v>
                </c:pt>
                <c:pt idx="380">
                  <c:v>42880</c:v>
                </c:pt>
                <c:pt idx="381">
                  <c:v>42881</c:v>
                </c:pt>
                <c:pt idx="382">
                  <c:v>42887</c:v>
                </c:pt>
                <c:pt idx="383">
                  <c:v>42888</c:v>
                </c:pt>
                <c:pt idx="384">
                  <c:v>42894</c:v>
                </c:pt>
                <c:pt idx="385">
                  <c:v>42895</c:v>
                </c:pt>
                <c:pt idx="386">
                  <c:v>42901</c:v>
                </c:pt>
                <c:pt idx="387">
                  <c:v>42902</c:v>
                </c:pt>
                <c:pt idx="388">
                  <c:v>42908</c:v>
                </c:pt>
                <c:pt idx="389">
                  <c:v>42909</c:v>
                </c:pt>
                <c:pt idx="390">
                  <c:v>42915</c:v>
                </c:pt>
                <c:pt idx="391">
                  <c:v>42916</c:v>
                </c:pt>
                <c:pt idx="392">
                  <c:v>42922</c:v>
                </c:pt>
                <c:pt idx="393">
                  <c:v>42923</c:v>
                </c:pt>
                <c:pt idx="394">
                  <c:v>42929</c:v>
                </c:pt>
                <c:pt idx="395">
                  <c:v>42930</c:v>
                </c:pt>
                <c:pt idx="396">
                  <c:v>42936</c:v>
                </c:pt>
                <c:pt idx="397">
                  <c:v>42937</c:v>
                </c:pt>
                <c:pt idx="398">
                  <c:v>42943</c:v>
                </c:pt>
                <c:pt idx="399">
                  <c:v>42944</c:v>
                </c:pt>
                <c:pt idx="400">
                  <c:v>42950</c:v>
                </c:pt>
                <c:pt idx="401">
                  <c:v>42951</c:v>
                </c:pt>
                <c:pt idx="402">
                  <c:v>42957</c:v>
                </c:pt>
                <c:pt idx="403">
                  <c:v>42958</c:v>
                </c:pt>
                <c:pt idx="404">
                  <c:v>42964</c:v>
                </c:pt>
                <c:pt idx="405">
                  <c:v>42965</c:v>
                </c:pt>
                <c:pt idx="406">
                  <c:v>42971</c:v>
                </c:pt>
                <c:pt idx="407">
                  <c:v>42972</c:v>
                </c:pt>
                <c:pt idx="408">
                  <c:v>42978</c:v>
                </c:pt>
                <c:pt idx="409">
                  <c:v>42979</c:v>
                </c:pt>
                <c:pt idx="410">
                  <c:v>42985</c:v>
                </c:pt>
                <c:pt idx="411">
                  <c:v>42986</c:v>
                </c:pt>
                <c:pt idx="412">
                  <c:v>42992</c:v>
                </c:pt>
                <c:pt idx="413">
                  <c:v>42993</c:v>
                </c:pt>
                <c:pt idx="414">
                  <c:v>42999</c:v>
                </c:pt>
                <c:pt idx="415">
                  <c:v>43000</c:v>
                </c:pt>
                <c:pt idx="416">
                  <c:v>43006</c:v>
                </c:pt>
                <c:pt idx="417">
                  <c:v>43007</c:v>
                </c:pt>
                <c:pt idx="418">
                  <c:v>43013</c:v>
                </c:pt>
                <c:pt idx="419">
                  <c:v>43014</c:v>
                </c:pt>
                <c:pt idx="420">
                  <c:v>43020</c:v>
                </c:pt>
                <c:pt idx="421">
                  <c:v>43021</c:v>
                </c:pt>
                <c:pt idx="422">
                  <c:v>43027</c:v>
                </c:pt>
                <c:pt idx="423">
                  <c:v>43028</c:v>
                </c:pt>
                <c:pt idx="424">
                  <c:v>43034</c:v>
                </c:pt>
                <c:pt idx="425">
                  <c:v>43035</c:v>
                </c:pt>
                <c:pt idx="426">
                  <c:v>43041</c:v>
                </c:pt>
                <c:pt idx="427">
                  <c:v>43042</c:v>
                </c:pt>
                <c:pt idx="428">
                  <c:v>43048</c:v>
                </c:pt>
                <c:pt idx="429">
                  <c:v>43049</c:v>
                </c:pt>
                <c:pt idx="430">
                  <c:v>43055</c:v>
                </c:pt>
                <c:pt idx="431">
                  <c:v>43056</c:v>
                </c:pt>
                <c:pt idx="432">
                  <c:v>43062</c:v>
                </c:pt>
                <c:pt idx="433">
                  <c:v>43063</c:v>
                </c:pt>
                <c:pt idx="434">
                  <c:v>43069</c:v>
                </c:pt>
                <c:pt idx="435">
                  <c:v>43070</c:v>
                </c:pt>
                <c:pt idx="436">
                  <c:v>43076</c:v>
                </c:pt>
                <c:pt idx="437">
                  <c:v>43077</c:v>
                </c:pt>
                <c:pt idx="438">
                  <c:v>43083</c:v>
                </c:pt>
                <c:pt idx="439">
                  <c:v>43084</c:v>
                </c:pt>
                <c:pt idx="440">
                  <c:v>43090</c:v>
                </c:pt>
                <c:pt idx="441">
                  <c:v>43091</c:v>
                </c:pt>
                <c:pt idx="442">
                  <c:v>43097</c:v>
                </c:pt>
                <c:pt idx="443">
                  <c:v>43098</c:v>
                </c:pt>
                <c:pt idx="444">
                  <c:v>43104</c:v>
                </c:pt>
                <c:pt idx="445">
                  <c:v>43105</c:v>
                </c:pt>
                <c:pt idx="446">
                  <c:v>43111</c:v>
                </c:pt>
                <c:pt idx="447">
                  <c:v>43112</c:v>
                </c:pt>
                <c:pt idx="448">
                  <c:v>43118</c:v>
                </c:pt>
                <c:pt idx="449">
                  <c:v>43119</c:v>
                </c:pt>
                <c:pt idx="450">
                  <c:v>43125</c:v>
                </c:pt>
                <c:pt idx="451">
                  <c:v>43126</c:v>
                </c:pt>
                <c:pt idx="452">
                  <c:v>43132</c:v>
                </c:pt>
                <c:pt idx="453">
                  <c:v>43133</c:v>
                </c:pt>
                <c:pt idx="454">
                  <c:v>43139</c:v>
                </c:pt>
                <c:pt idx="455">
                  <c:v>43140</c:v>
                </c:pt>
                <c:pt idx="456">
                  <c:v>43146</c:v>
                </c:pt>
                <c:pt idx="457">
                  <c:v>43147</c:v>
                </c:pt>
                <c:pt idx="458">
                  <c:v>43153</c:v>
                </c:pt>
                <c:pt idx="459">
                  <c:v>43154</c:v>
                </c:pt>
                <c:pt idx="460">
                  <c:v>43160</c:v>
                </c:pt>
                <c:pt idx="461">
                  <c:v>43161</c:v>
                </c:pt>
                <c:pt idx="462">
                  <c:v>43167</c:v>
                </c:pt>
                <c:pt idx="463">
                  <c:v>43168</c:v>
                </c:pt>
                <c:pt idx="464">
                  <c:v>43174</c:v>
                </c:pt>
                <c:pt idx="465">
                  <c:v>43175</c:v>
                </c:pt>
                <c:pt idx="466">
                  <c:v>43181</c:v>
                </c:pt>
                <c:pt idx="467">
                  <c:v>43182</c:v>
                </c:pt>
                <c:pt idx="468">
                  <c:v>43188</c:v>
                </c:pt>
                <c:pt idx="469">
                  <c:v>43189</c:v>
                </c:pt>
                <c:pt idx="470">
                  <c:v>43195</c:v>
                </c:pt>
                <c:pt idx="471">
                  <c:v>43196</c:v>
                </c:pt>
                <c:pt idx="472">
                  <c:v>43202</c:v>
                </c:pt>
                <c:pt idx="473">
                  <c:v>43203</c:v>
                </c:pt>
                <c:pt idx="474">
                  <c:v>43209</c:v>
                </c:pt>
                <c:pt idx="475">
                  <c:v>43210</c:v>
                </c:pt>
                <c:pt idx="476">
                  <c:v>43216</c:v>
                </c:pt>
                <c:pt idx="477">
                  <c:v>43217</c:v>
                </c:pt>
                <c:pt idx="478">
                  <c:v>43223</c:v>
                </c:pt>
                <c:pt idx="479">
                  <c:v>43224</c:v>
                </c:pt>
                <c:pt idx="480">
                  <c:v>43230</c:v>
                </c:pt>
                <c:pt idx="481">
                  <c:v>43231</c:v>
                </c:pt>
                <c:pt idx="482">
                  <c:v>43237</c:v>
                </c:pt>
                <c:pt idx="483">
                  <c:v>43238</c:v>
                </c:pt>
                <c:pt idx="484">
                  <c:v>43244</c:v>
                </c:pt>
                <c:pt idx="485">
                  <c:v>43245</c:v>
                </c:pt>
                <c:pt idx="486">
                  <c:v>43251</c:v>
                </c:pt>
                <c:pt idx="487">
                  <c:v>43252</c:v>
                </c:pt>
                <c:pt idx="488">
                  <c:v>43258</c:v>
                </c:pt>
                <c:pt idx="489">
                  <c:v>43259</c:v>
                </c:pt>
                <c:pt idx="490">
                  <c:v>43265</c:v>
                </c:pt>
                <c:pt idx="491">
                  <c:v>43266</c:v>
                </c:pt>
                <c:pt idx="492">
                  <c:v>43272</c:v>
                </c:pt>
                <c:pt idx="493">
                  <c:v>43273</c:v>
                </c:pt>
                <c:pt idx="494">
                  <c:v>43279</c:v>
                </c:pt>
                <c:pt idx="495">
                  <c:v>43280</c:v>
                </c:pt>
                <c:pt idx="496">
                  <c:v>43286</c:v>
                </c:pt>
                <c:pt idx="497">
                  <c:v>43287</c:v>
                </c:pt>
                <c:pt idx="498">
                  <c:v>43293</c:v>
                </c:pt>
                <c:pt idx="499">
                  <c:v>43294</c:v>
                </c:pt>
                <c:pt idx="500">
                  <c:v>43300</c:v>
                </c:pt>
                <c:pt idx="501">
                  <c:v>43301</c:v>
                </c:pt>
                <c:pt idx="502">
                  <c:v>43307</c:v>
                </c:pt>
                <c:pt idx="503">
                  <c:v>43308</c:v>
                </c:pt>
                <c:pt idx="504">
                  <c:v>43314</c:v>
                </c:pt>
                <c:pt idx="505">
                  <c:v>43315</c:v>
                </c:pt>
                <c:pt idx="506">
                  <c:v>43321</c:v>
                </c:pt>
                <c:pt idx="507">
                  <c:v>43322</c:v>
                </c:pt>
                <c:pt idx="508">
                  <c:v>43328</c:v>
                </c:pt>
                <c:pt idx="509">
                  <c:v>43329</c:v>
                </c:pt>
                <c:pt idx="510">
                  <c:v>43335</c:v>
                </c:pt>
                <c:pt idx="511">
                  <c:v>43336</c:v>
                </c:pt>
                <c:pt idx="512">
                  <c:v>43342</c:v>
                </c:pt>
                <c:pt idx="513">
                  <c:v>43343</c:v>
                </c:pt>
                <c:pt idx="514">
                  <c:v>43349</c:v>
                </c:pt>
                <c:pt idx="515">
                  <c:v>43350</c:v>
                </c:pt>
                <c:pt idx="516">
                  <c:v>43356</c:v>
                </c:pt>
                <c:pt idx="517">
                  <c:v>43357</c:v>
                </c:pt>
                <c:pt idx="518">
                  <c:v>43363</c:v>
                </c:pt>
                <c:pt idx="519">
                  <c:v>43364</c:v>
                </c:pt>
                <c:pt idx="520">
                  <c:v>43370</c:v>
                </c:pt>
                <c:pt idx="521">
                  <c:v>43371</c:v>
                </c:pt>
                <c:pt idx="522">
                  <c:v>43377</c:v>
                </c:pt>
                <c:pt idx="523">
                  <c:v>43378</c:v>
                </c:pt>
                <c:pt idx="524">
                  <c:v>43384</c:v>
                </c:pt>
                <c:pt idx="525">
                  <c:v>43385</c:v>
                </c:pt>
                <c:pt idx="526">
                  <c:v>43391</c:v>
                </c:pt>
                <c:pt idx="527">
                  <c:v>43392</c:v>
                </c:pt>
                <c:pt idx="528">
                  <c:v>43398</c:v>
                </c:pt>
                <c:pt idx="529">
                  <c:v>43399</c:v>
                </c:pt>
                <c:pt idx="530">
                  <c:v>43405</c:v>
                </c:pt>
                <c:pt idx="531">
                  <c:v>43406</c:v>
                </c:pt>
                <c:pt idx="532">
                  <c:v>43412</c:v>
                </c:pt>
                <c:pt idx="533">
                  <c:v>43413</c:v>
                </c:pt>
                <c:pt idx="534">
                  <c:v>43419</c:v>
                </c:pt>
                <c:pt idx="535">
                  <c:v>43420</c:v>
                </c:pt>
                <c:pt idx="536">
                  <c:v>43426</c:v>
                </c:pt>
                <c:pt idx="537">
                  <c:v>43427</c:v>
                </c:pt>
                <c:pt idx="538">
                  <c:v>43433</c:v>
                </c:pt>
                <c:pt idx="539">
                  <c:v>43434</c:v>
                </c:pt>
                <c:pt idx="540">
                  <c:v>43440</c:v>
                </c:pt>
                <c:pt idx="541">
                  <c:v>43441</c:v>
                </c:pt>
                <c:pt idx="542">
                  <c:v>43447</c:v>
                </c:pt>
                <c:pt idx="543">
                  <c:v>43448</c:v>
                </c:pt>
                <c:pt idx="544">
                  <c:v>43454</c:v>
                </c:pt>
                <c:pt idx="545">
                  <c:v>43455</c:v>
                </c:pt>
                <c:pt idx="546">
                  <c:v>43461</c:v>
                </c:pt>
                <c:pt idx="547">
                  <c:v>43462</c:v>
                </c:pt>
                <c:pt idx="548">
                  <c:v>43468</c:v>
                </c:pt>
                <c:pt idx="549">
                  <c:v>43469</c:v>
                </c:pt>
                <c:pt idx="550">
                  <c:v>43475</c:v>
                </c:pt>
                <c:pt idx="551">
                  <c:v>43476</c:v>
                </c:pt>
                <c:pt idx="552">
                  <c:v>43482</c:v>
                </c:pt>
                <c:pt idx="553">
                  <c:v>43483</c:v>
                </c:pt>
                <c:pt idx="554">
                  <c:v>43489</c:v>
                </c:pt>
                <c:pt idx="555">
                  <c:v>43490</c:v>
                </c:pt>
                <c:pt idx="556">
                  <c:v>43496</c:v>
                </c:pt>
                <c:pt idx="557">
                  <c:v>43497</c:v>
                </c:pt>
                <c:pt idx="558">
                  <c:v>43503</c:v>
                </c:pt>
                <c:pt idx="559">
                  <c:v>43504</c:v>
                </c:pt>
                <c:pt idx="560">
                  <c:v>43510</c:v>
                </c:pt>
                <c:pt idx="561">
                  <c:v>43511</c:v>
                </c:pt>
                <c:pt idx="562">
                  <c:v>43517</c:v>
                </c:pt>
                <c:pt idx="563">
                  <c:v>43518</c:v>
                </c:pt>
                <c:pt idx="564">
                  <c:v>43524</c:v>
                </c:pt>
                <c:pt idx="565">
                  <c:v>43525</c:v>
                </c:pt>
                <c:pt idx="566">
                  <c:v>43531</c:v>
                </c:pt>
                <c:pt idx="567">
                  <c:v>43532</c:v>
                </c:pt>
                <c:pt idx="568">
                  <c:v>43538</c:v>
                </c:pt>
                <c:pt idx="569">
                  <c:v>43539</c:v>
                </c:pt>
                <c:pt idx="570">
                  <c:v>43545</c:v>
                </c:pt>
                <c:pt idx="571">
                  <c:v>43546</c:v>
                </c:pt>
                <c:pt idx="572">
                  <c:v>43552</c:v>
                </c:pt>
                <c:pt idx="573">
                  <c:v>43553</c:v>
                </c:pt>
                <c:pt idx="574">
                  <c:v>43559</c:v>
                </c:pt>
                <c:pt idx="575">
                  <c:v>43560</c:v>
                </c:pt>
                <c:pt idx="576">
                  <c:v>43566</c:v>
                </c:pt>
                <c:pt idx="577">
                  <c:v>43567</c:v>
                </c:pt>
                <c:pt idx="578">
                  <c:v>43573</c:v>
                </c:pt>
                <c:pt idx="579">
                  <c:v>43574</c:v>
                </c:pt>
                <c:pt idx="580">
                  <c:v>43581</c:v>
                </c:pt>
                <c:pt idx="581">
                  <c:v>43587</c:v>
                </c:pt>
                <c:pt idx="582">
                  <c:v>43588</c:v>
                </c:pt>
                <c:pt idx="583">
                  <c:v>43595</c:v>
                </c:pt>
                <c:pt idx="584">
                  <c:v>43601</c:v>
                </c:pt>
                <c:pt idx="585">
                  <c:v>43602</c:v>
                </c:pt>
                <c:pt idx="586">
                  <c:v>43608</c:v>
                </c:pt>
                <c:pt idx="587">
                  <c:v>43609</c:v>
                </c:pt>
                <c:pt idx="588">
                  <c:v>43615</c:v>
                </c:pt>
                <c:pt idx="589">
                  <c:v>43616</c:v>
                </c:pt>
                <c:pt idx="590">
                  <c:v>43622</c:v>
                </c:pt>
                <c:pt idx="591">
                  <c:v>43623</c:v>
                </c:pt>
                <c:pt idx="592">
                  <c:v>43629</c:v>
                </c:pt>
                <c:pt idx="593">
                  <c:v>43630</c:v>
                </c:pt>
                <c:pt idx="594">
                  <c:v>43636</c:v>
                </c:pt>
                <c:pt idx="595">
                  <c:v>43637</c:v>
                </c:pt>
                <c:pt idx="596">
                  <c:v>43643</c:v>
                </c:pt>
                <c:pt idx="597">
                  <c:v>43644</c:v>
                </c:pt>
                <c:pt idx="598">
                  <c:v>43650</c:v>
                </c:pt>
                <c:pt idx="599">
                  <c:v>43651</c:v>
                </c:pt>
                <c:pt idx="600">
                  <c:v>43657</c:v>
                </c:pt>
                <c:pt idx="601">
                  <c:v>43658</c:v>
                </c:pt>
                <c:pt idx="602">
                  <c:v>43664</c:v>
                </c:pt>
                <c:pt idx="603">
                  <c:v>43665</c:v>
                </c:pt>
                <c:pt idx="604">
                  <c:v>43671</c:v>
                </c:pt>
                <c:pt idx="605">
                  <c:v>43672</c:v>
                </c:pt>
                <c:pt idx="606">
                  <c:v>43678</c:v>
                </c:pt>
                <c:pt idx="607">
                  <c:v>43679</c:v>
                </c:pt>
                <c:pt idx="608">
                  <c:v>43685</c:v>
                </c:pt>
                <c:pt idx="609">
                  <c:v>43686</c:v>
                </c:pt>
                <c:pt idx="610">
                  <c:v>43692</c:v>
                </c:pt>
                <c:pt idx="611">
                  <c:v>43693</c:v>
                </c:pt>
                <c:pt idx="612">
                  <c:v>43699</c:v>
                </c:pt>
                <c:pt idx="613">
                  <c:v>43700</c:v>
                </c:pt>
                <c:pt idx="614">
                  <c:v>43706</c:v>
                </c:pt>
                <c:pt idx="615">
                  <c:v>43707</c:v>
                </c:pt>
                <c:pt idx="616">
                  <c:v>43714</c:v>
                </c:pt>
                <c:pt idx="617">
                  <c:v>43720</c:v>
                </c:pt>
                <c:pt idx="618">
                  <c:v>43721</c:v>
                </c:pt>
                <c:pt idx="619">
                  <c:v>43727</c:v>
                </c:pt>
                <c:pt idx="620">
                  <c:v>43728</c:v>
                </c:pt>
                <c:pt idx="621">
                  <c:v>43734</c:v>
                </c:pt>
                <c:pt idx="622">
                  <c:v>43735</c:v>
                </c:pt>
                <c:pt idx="623">
                  <c:v>43741</c:v>
                </c:pt>
                <c:pt idx="624">
                  <c:v>43742</c:v>
                </c:pt>
                <c:pt idx="625">
                  <c:v>43748</c:v>
                </c:pt>
                <c:pt idx="626">
                  <c:v>43749</c:v>
                </c:pt>
                <c:pt idx="627">
                  <c:v>43755</c:v>
                </c:pt>
                <c:pt idx="628">
                  <c:v>43756</c:v>
                </c:pt>
                <c:pt idx="629">
                  <c:v>43762</c:v>
                </c:pt>
                <c:pt idx="630">
                  <c:v>43763</c:v>
                </c:pt>
                <c:pt idx="631">
                  <c:v>43769</c:v>
                </c:pt>
                <c:pt idx="632">
                  <c:v>43770</c:v>
                </c:pt>
                <c:pt idx="633">
                  <c:v>43776</c:v>
                </c:pt>
                <c:pt idx="634">
                  <c:v>43777</c:v>
                </c:pt>
                <c:pt idx="635">
                  <c:v>43783</c:v>
                </c:pt>
                <c:pt idx="636">
                  <c:v>43784</c:v>
                </c:pt>
                <c:pt idx="637">
                  <c:v>43790</c:v>
                </c:pt>
                <c:pt idx="638">
                  <c:v>43791</c:v>
                </c:pt>
                <c:pt idx="639">
                  <c:v>43797</c:v>
                </c:pt>
                <c:pt idx="640">
                  <c:v>43798</c:v>
                </c:pt>
                <c:pt idx="641">
                  <c:v>43804</c:v>
                </c:pt>
                <c:pt idx="642">
                  <c:v>43805</c:v>
                </c:pt>
                <c:pt idx="643">
                  <c:v>43811</c:v>
                </c:pt>
                <c:pt idx="644">
                  <c:v>43812</c:v>
                </c:pt>
                <c:pt idx="645">
                  <c:v>43818</c:v>
                </c:pt>
                <c:pt idx="646">
                  <c:v>43819</c:v>
                </c:pt>
                <c:pt idx="647">
                  <c:v>43825</c:v>
                </c:pt>
                <c:pt idx="648">
                  <c:v>43826</c:v>
                </c:pt>
                <c:pt idx="649">
                  <c:v>43832</c:v>
                </c:pt>
                <c:pt idx="650">
                  <c:v>43833</c:v>
                </c:pt>
                <c:pt idx="651">
                  <c:v>43839</c:v>
                </c:pt>
                <c:pt idx="652">
                  <c:v>43840</c:v>
                </c:pt>
                <c:pt idx="653">
                  <c:v>43846</c:v>
                </c:pt>
                <c:pt idx="654">
                  <c:v>43847</c:v>
                </c:pt>
                <c:pt idx="655">
                  <c:v>43853</c:v>
                </c:pt>
                <c:pt idx="656">
                  <c:v>43854</c:v>
                </c:pt>
                <c:pt idx="657">
                  <c:v>43860</c:v>
                </c:pt>
                <c:pt idx="658">
                  <c:v>43861</c:v>
                </c:pt>
                <c:pt idx="659">
                  <c:v>43867</c:v>
                </c:pt>
                <c:pt idx="660">
                  <c:v>43868</c:v>
                </c:pt>
                <c:pt idx="661">
                  <c:v>43874</c:v>
                </c:pt>
                <c:pt idx="662">
                  <c:v>43875</c:v>
                </c:pt>
                <c:pt idx="663">
                  <c:v>43881</c:v>
                </c:pt>
                <c:pt idx="664">
                  <c:v>43882</c:v>
                </c:pt>
                <c:pt idx="665">
                  <c:v>43888</c:v>
                </c:pt>
                <c:pt idx="666">
                  <c:v>43889</c:v>
                </c:pt>
                <c:pt idx="667">
                  <c:v>43895</c:v>
                </c:pt>
                <c:pt idx="668">
                  <c:v>43896</c:v>
                </c:pt>
                <c:pt idx="669">
                  <c:v>43902</c:v>
                </c:pt>
                <c:pt idx="670">
                  <c:v>43903</c:v>
                </c:pt>
                <c:pt idx="671">
                  <c:v>43909</c:v>
                </c:pt>
                <c:pt idx="672">
                  <c:v>43910</c:v>
                </c:pt>
                <c:pt idx="673">
                  <c:v>43916</c:v>
                </c:pt>
                <c:pt idx="674">
                  <c:v>43917</c:v>
                </c:pt>
                <c:pt idx="675">
                  <c:v>43923</c:v>
                </c:pt>
                <c:pt idx="676">
                  <c:v>43924</c:v>
                </c:pt>
                <c:pt idx="677">
                  <c:v>43930</c:v>
                </c:pt>
                <c:pt idx="678">
                  <c:v>43931</c:v>
                </c:pt>
                <c:pt idx="679">
                  <c:v>43937</c:v>
                </c:pt>
                <c:pt idx="680">
                  <c:v>43938</c:v>
                </c:pt>
                <c:pt idx="681">
                  <c:v>43944</c:v>
                </c:pt>
                <c:pt idx="682">
                  <c:v>43945</c:v>
                </c:pt>
                <c:pt idx="683">
                  <c:v>43951</c:v>
                </c:pt>
                <c:pt idx="684">
                  <c:v>43952</c:v>
                </c:pt>
                <c:pt idx="685">
                  <c:v>43958</c:v>
                </c:pt>
                <c:pt idx="686">
                  <c:v>43959</c:v>
                </c:pt>
                <c:pt idx="687">
                  <c:v>43965</c:v>
                </c:pt>
                <c:pt idx="688">
                  <c:v>43966</c:v>
                </c:pt>
                <c:pt idx="689">
                  <c:v>43972</c:v>
                </c:pt>
                <c:pt idx="690">
                  <c:v>43973</c:v>
                </c:pt>
                <c:pt idx="691">
                  <c:v>43979</c:v>
                </c:pt>
                <c:pt idx="692">
                  <c:v>43980</c:v>
                </c:pt>
                <c:pt idx="693">
                  <c:v>43986</c:v>
                </c:pt>
                <c:pt idx="694">
                  <c:v>43987</c:v>
                </c:pt>
                <c:pt idx="695">
                  <c:v>43993</c:v>
                </c:pt>
                <c:pt idx="696">
                  <c:v>43994</c:v>
                </c:pt>
                <c:pt idx="697">
                  <c:v>44000</c:v>
                </c:pt>
                <c:pt idx="698">
                  <c:v>44001</c:v>
                </c:pt>
                <c:pt idx="699">
                  <c:v>44007</c:v>
                </c:pt>
                <c:pt idx="700">
                  <c:v>44008</c:v>
                </c:pt>
                <c:pt idx="701">
                  <c:v>44014</c:v>
                </c:pt>
                <c:pt idx="702">
                  <c:v>44015</c:v>
                </c:pt>
                <c:pt idx="703">
                  <c:v>44021</c:v>
                </c:pt>
                <c:pt idx="704">
                  <c:v>44022</c:v>
                </c:pt>
                <c:pt idx="705">
                  <c:v>44028</c:v>
                </c:pt>
                <c:pt idx="706">
                  <c:v>44029</c:v>
                </c:pt>
                <c:pt idx="707">
                  <c:v>44035</c:v>
                </c:pt>
                <c:pt idx="708">
                  <c:v>44042</c:v>
                </c:pt>
                <c:pt idx="709">
                  <c:v>44049</c:v>
                </c:pt>
                <c:pt idx="710">
                  <c:v>44056</c:v>
                </c:pt>
                <c:pt idx="711">
                  <c:v>44063</c:v>
                </c:pt>
                <c:pt idx="712">
                  <c:v>44070</c:v>
                </c:pt>
                <c:pt idx="713">
                  <c:v>44077</c:v>
                </c:pt>
                <c:pt idx="714">
                  <c:v>44084</c:v>
                </c:pt>
                <c:pt idx="715">
                  <c:v>44091</c:v>
                </c:pt>
                <c:pt idx="716">
                  <c:v>44098</c:v>
                </c:pt>
                <c:pt idx="717">
                  <c:v>44105</c:v>
                </c:pt>
                <c:pt idx="718">
                  <c:v>44112</c:v>
                </c:pt>
                <c:pt idx="719">
                  <c:v>44119</c:v>
                </c:pt>
                <c:pt idx="720">
                  <c:v>44126</c:v>
                </c:pt>
                <c:pt idx="721">
                  <c:v>44133</c:v>
                </c:pt>
                <c:pt idx="722">
                  <c:v>44140</c:v>
                </c:pt>
                <c:pt idx="723">
                  <c:v>44147</c:v>
                </c:pt>
                <c:pt idx="724">
                  <c:v>44154</c:v>
                </c:pt>
                <c:pt idx="725">
                  <c:v>44161</c:v>
                </c:pt>
                <c:pt idx="726">
                  <c:v>44168</c:v>
                </c:pt>
                <c:pt idx="727">
                  <c:v>44175</c:v>
                </c:pt>
                <c:pt idx="728">
                  <c:v>44182</c:v>
                </c:pt>
                <c:pt idx="729">
                  <c:v>44189</c:v>
                </c:pt>
                <c:pt idx="730">
                  <c:v>44196</c:v>
                </c:pt>
                <c:pt idx="731">
                  <c:v>44203</c:v>
                </c:pt>
                <c:pt idx="732">
                  <c:v>44210</c:v>
                </c:pt>
                <c:pt idx="733">
                  <c:v>44217</c:v>
                </c:pt>
                <c:pt idx="734">
                  <c:v>44224</c:v>
                </c:pt>
                <c:pt idx="735">
                  <c:v>44231</c:v>
                </c:pt>
                <c:pt idx="736">
                  <c:v>44238</c:v>
                </c:pt>
                <c:pt idx="737">
                  <c:v>44245</c:v>
                </c:pt>
                <c:pt idx="738">
                  <c:v>44252</c:v>
                </c:pt>
                <c:pt idx="739">
                  <c:v>44259</c:v>
                </c:pt>
                <c:pt idx="740">
                  <c:v>44266</c:v>
                </c:pt>
                <c:pt idx="741">
                  <c:v>44273</c:v>
                </c:pt>
                <c:pt idx="742">
                  <c:v>44280</c:v>
                </c:pt>
                <c:pt idx="743">
                  <c:v>44287</c:v>
                </c:pt>
                <c:pt idx="744">
                  <c:v>44294</c:v>
                </c:pt>
                <c:pt idx="745">
                  <c:v>44301</c:v>
                </c:pt>
                <c:pt idx="746">
                  <c:v>44308</c:v>
                </c:pt>
                <c:pt idx="747">
                  <c:v>44315</c:v>
                </c:pt>
                <c:pt idx="748">
                  <c:v>44322</c:v>
                </c:pt>
              </c:numCache>
            </c:numRef>
          </c:cat>
          <c:val>
            <c:numRef>
              <c:f>港口库存!$D$2:$D$750</c:f>
              <c:numCache>
                <c:formatCode>General</c:formatCode>
                <c:ptCount val="749"/>
                <c:pt idx="0">
                  <c:v>15</c:v>
                </c:pt>
                <c:pt idx="1">
                  <c:v>24.5</c:v>
                </c:pt>
                <c:pt idx="2">
                  <c:v>18</c:v>
                </c:pt>
                <c:pt idx="3">
                  <c:v>18</c:v>
                </c:pt>
                <c:pt idx="4">
                  <c:v>20</c:v>
                </c:pt>
                <c:pt idx="5">
                  <c:v>20</c:v>
                </c:pt>
                <c:pt idx="6">
                  <c:v>15</c:v>
                </c:pt>
                <c:pt idx="7">
                  <c:v>15</c:v>
                </c:pt>
                <c:pt idx="8">
                  <c:v>13</c:v>
                </c:pt>
                <c:pt idx="9">
                  <c:v>13</c:v>
                </c:pt>
                <c:pt idx="10">
                  <c:v>12.5</c:v>
                </c:pt>
                <c:pt idx="11">
                  <c:v>12.5</c:v>
                </c:pt>
                <c:pt idx="12">
                  <c:v>12</c:v>
                </c:pt>
                <c:pt idx="13">
                  <c:v>12</c:v>
                </c:pt>
                <c:pt idx="14">
                  <c:v>10</c:v>
                </c:pt>
                <c:pt idx="15">
                  <c:v>10</c:v>
                </c:pt>
                <c:pt idx="16">
                  <c:v>13.9</c:v>
                </c:pt>
                <c:pt idx="17">
                  <c:v>13.9</c:v>
                </c:pt>
                <c:pt idx="18">
                  <c:v>14</c:v>
                </c:pt>
                <c:pt idx="19">
                  <c:v>14</c:v>
                </c:pt>
                <c:pt idx="20">
                  <c:v>15</c:v>
                </c:pt>
                <c:pt idx="21">
                  <c:v>15</c:v>
                </c:pt>
                <c:pt idx="22">
                  <c:v>15.5</c:v>
                </c:pt>
                <c:pt idx="23">
                  <c:v>15.5</c:v>
                </c:pt>
                <c:pt idx="24">
                  <c:v>16</c:v>
                </c:pt>
                <c:pt idx="25">
                  <c:v>16</c:v>
                </c:pt>
                <c:pt idx="26">
                  <c:v>10</c:v>
                </c:pt>
                <c:pt idx="27">
                  <c:v>10</c:v>
                </c:pt>
                <c:pt idx="28">
                  <c:v>15</c:v>
                </c:pt>
                <c:pt idx="29">
                  <c:v>15</c:v>
                </c:pt>
                <c:pt idx="30">
                  <c:v>20</c:v>
                </c:pt>
                <c:pt idx="31">
                  <c:v>20</c:v>
                </c:pt>
                <c:pt idx="32">
                  <c:v>21</c:v>
                </c:pt>
                <c:pt idx="33">
                  <c:v>21</c:v>
                </c:pt>
                <c:pt idx="34">
                  <c:v>20.3</c:v>
                </c:pt>
                <c:pt idx="35">
                  <c:v>20.3</c:v>
                </c:pt>
                <c:pt idx="36">
                  <c:v>19.7</c:v>
                </c:pt>
                <c:pt idx="37">
                  <c:v>19.7</c:v>
                </c:pt>
                <c:pt idx="38">
                  <c:v>19</c:v>
                </c:pt>
                <c:pt idx="39">
                  <c:v>19</c:v>
                </c:pt>
                <c:pt idx="40">
                  <c:v>19.5</c:v>
                </c:pt>
                <c:pt idx="41">
                  <c:v>19.5</c:v>
                </c:pt>
                <c:pt idx="42">
                  <c:v>20</c:v>
                </c:pt>
                <c:pt idx="43">
                  <c:v>20</c:v>
                </c:pt>
                <c:pt idx="44">
                  <c:v>22.5</c:v>
                </c:pt>
                <c:pt idx="45">
                  <c:v>22.5</c:v>
                </c:pt>
                <c:pt idx="46">
                  <c:v>25</c:v>
                </c:pt>
                <c:pt idx="47">
                  <c:v>25</c:v>
                </c:pt>
                <c:pt idx="48">
                  <c:v>25</c:v>
                </c:pt>
                <c:pt idx="49">
                  <c:v>25</c:v>
                </c:pt>
                <c:pt idx="50">
                  <c:v>26</c:v>
                </c:pt>
                <c:pt idx="51">
                  <c:v>26</c:v>
                </c:pt>
                <c:pt idx="52">
                  <c:v>27</c:v>
                </c:pt>
                <c:pt idx="53">
                  <c:v>27</c:v>
                </c:pt>
                <c:pt idx="54">
                  <c:v>30</c:v>
                </c:pt>
                <c:pt idx="55">
                  <c:v>30</c:v>
                </c:pt>
                <c:pt idx="56">
                  <c:v>31</c:v>
                </c:pt>
                <c:pt idx="57">
                  <c:v>31</c:v>
                </c:pt>
                <c:pt idx="58">
                  <c:v>31.4</c:v>
                </c:pt>
                <c:pt idx="59">
                  <c:v>31.4</c:v>
                </c:pt>
                <c:pt idx="60">
                  <c:v>31.7</c:v>
                </c:pt>
                <c:pt idx="61">
                  <c:v>31.7</c:v>
                </c:pt>
                <c:pt idx="62">
                  <c:v>32</c:v>
                </c:pt>
                <c:pt idx="63">
                  <c:v>32</c:v>
                </c:pt>
                <c:pt idx="64">
                  <c:v>30</c:v>
                </c:pt>
                <c:pt idx="65">
                  <c:v>30</c:v>
                </c:pt>
                <c:pt idx="66">
                  <c:v>29.5</c:v>
                </c:pt>
                <c:pt idx="67">
                  <c:v>29.5</c:v>
                </c:pt>
                <c:pt idx="68">
                  <c:v>29</c:v>
                </c:pt>
                <c:pt idx="69">
                  <c:v>29</c:v>
                </c:pt>
                <c:pt idx="70">
                  <c:v>25</c:v>
                </c:pt>
                <c:pt idx="71">
                  <c:v>25</c:v>
                </c:pt>
                <c:pt idx="72">
                  <c:v>26</c:v>
                </c:pt>
                <c:pt idx="73">
                  <c:v>26</c:v>
                </c:pt>
                <c:pt idx="74">
                  <c:v>26</c:v>
                </c:pt>
                <c:pt idx="75">
                  <c:v>26</c:v>
                </c:pt>
                <c:pt idx="76">
                  <c:v>26</c:v>
                </c:pt>
                <c:pt idx="77">
                  <c:v>26</c:v>
                </c:pt>
                <c:pt idx="78">
                  <c:v>26.1</c:v>
                </c:pt>
                <c:pt idx="79">
                  <c:v>26.1</c:v>
                </c:pt>
                <c:pt idx="80">
                  <c:v>26.2</c:v>
                </c:pt>
                <c:pt idx="81">
                  <c:v>26.2</c:v>
                </c:pt>
                <c:pt idx="82">
                  <c:v>26.2</c:v>
                </c:pt>
                <c:pt idx="83">
                  <c:v>26.2</c:v>
                </c:pt>
                <c:pt idx="84">
                  <c:v>26.3</c:v>
                </c:pt>
                <c:pt idx="85">
                  <c:v>26.3</c:v>
                </c:pt>
                <c:pt idx="86">
                  <c:v>26.3</c:v>
                </c:pt>
                <c:pt idx="87">
                  <c:v>26.3</c:v>
                </c:pt>
                <c:pt idx="88">
                  <c:v>26.5</c:v>
                </c:pt>
                <c:pt idx="89">
                  <c:v>26.5</c:v>
                </c:pt>
                <c:pt idx="90">
                  <c:v>26.8</c:v>
                </c:pt>
                <c:pt idx="91">
                  <c:v>26.8</c:v>
                </c:pt>
                <c:pt idx="92">
                  <c:v>26</c:v>
                </c:pt>
                <c:pt idx="93">
                  <c:v>26</c:v>
                </c:pt>
                <c:pt idx="94">
                  <c:v>25</c:v>
                </c:pt>
                <c:pt idx="95">
                  <c:v>25</c:v>
                </c:pt>
                <c:pt idx="96">
                  <c:v>23</c:v>
                </c:pt>
                <c:pt idx="97">
                  <c:v>23</c:v>
                </c:pt>
                <c:pt idx="98">
                  <c:v>22</c:v>
                </c:pt>
                <c:pt idx="99">
                  <c:v>22</c:v>
                </c:pt>
                <c:pt idx="100">
                  <c:v>20</c:v>
                </c:pt>
                <c:pt idx="101">
                  <c:v>20</c:v>
                </c:pt>
                <c:pt idx="102">
                  <c:v>20</c:v>
                </c:pt>
                <c:pt idx="103">
                  <c:v>20</c:v>
                </c:pt>
                <c:pt idx="104">
                  <c:v>19.5</c:v>
                </c:pt>
                <c:pt idx="105">
                  <c:v>19.5</c:v>
                </c:pt>
                <c:pt idx="106">
                  <c:v>19</c:v>
                </c:pt>
                <c:pt idx="107">
                  <c:v>19</c:v>
                </c:pt>
                <c:pt idx="108">
                  <c:v>18.5</c:v>
                </c:pt>
                <c:pt idx="109">
                  <c:v>18.5</c:v>
                </c:pt>
                <c:pt idx="110">
                  <c:v>17.5</c:v>
                </c:pt>
                <c:pt idx="111">
                  <c:v>17.5</c:v>
                </c:pt>
                <c:pt idx="112">
                  <c:v>12</c:v>
                </c:pt>
                <c:pt idx="113">
                  <c:v>12</c:v>
                </c:pt>
                <c:pt idx="114">
                  <c:v>9.5</c:v>
                </c:pt>
                <c:pt idx="115">
                  <c:v>9.5</c:v>
                </c:pt>
                <c:pt idx="116">
                  <c:v>8.5</c:v>
                </c:pt>
                <c:pt idx="117">
                  <c:v>8.5</c:v>
                </c:pt>
                <c:pt idx="118">
                  <c:v>7</c:v>
                </c:pt>
                <c:pt idx="119">
                  <c:v>7</c:v>
                </c:pt>
                <c:pt idx="120">
                  <c:v>6</c:v>
                </c:pt>
                <c:pt idx="121">
                  <c:v>6</c:v>
                </c:pt>
                <c:pt idx="122">
                  <c:v>5.5</c:v>
                </c:pt>
                <c:pt idx="123">
                  <c:v>5.5</c:v>
                </c:pt>
                <c:pt idx="124">
                  <c:v>5.5</c:v>
                </c:pt>
                <c:pt idx="125">
                  <c:v>5.5</c:v>
                </c:pt>
                <c:pt idx="126">
                  <c:v>6</c:v>
                </c:pt>
                <c:pt idx="127">
                  <c:v>6</c:v>
                </c:pt>
                <c:pt idx="128">
                  <c:v>5.8</c:v>
                </c:pt>
                <c:pt idx="129">
                  <c:v>5.8</c:v>
                </c:pt>
                <c:pt idx="130">
                  <c:v>5.7</c:v>
                </c:pt>
                <c:pt idx="131">
                  <c:v>5.7</c:v>
                </c:pt>
                <c:pt idx="132">
                  <c:v>5</c:v>
                </c:pt>
                <c:pt idx="133">
                  <c:v>5</c:v>
                </c:pt>
                <c:pt idx="134">
                  <c:v>4.7</c:v>
                </c:pt>
                <c:pt idx="135">
                  <c:v>4.7</c:v>
                </c:pt>
                <c:pt idx="136">
                  <c:v>4.4000000000000004</c:v>
                </c:pt>
                <c:pt idx="137">
                  <c:v>4.4000000000000004</c:v>
                </c:pt>
                <c:pt idx="138">
                  <c:v>5.5</c:v>
                </c:pt>
                <c:pt idx="139">
                  <c:v>5.5</c:v>
                </c:pt>
                <c:pt idx="140">
                  <c:v>8.8000000000000007</c:v>
                </c:pt>
                <c:pt idx="141">
                  <c:v>8.8000000000000007</c:v>
                </c:pt>
                <c:pt idx="142">
                  <c:v>8.4</c:v>
                </c:pt>
                <c:pt idx="143">
                  <c:v>8.4</c:v>
                </c:pt>
                <c:pt idx="144">
                  <c:v>9.1999999999999993</c:v>
                </c:pt>
                <c:pt idx="145">
                  <c:v>9.1999999999999993</c:v>
                </c:pt>
                <c:pt idx="146">
                  <c:v>12</c:v>
                </c:pt>
                <c:pt idx="147">
                  <c:v>12</c:v>
                </c:pt>
                <c:pt idx="148">
                  <c:v>18</c:v>
                </c:pt>
                <c:pt idx="149">
                  <c:v>18</c:v>
                </c:pt>
                <c:pt idx="150">
                  <c:v>18.2</c:v>
                </c:pt>
                <c:pt idx="151">
                  <c:v>18.2</c:v>
                </c:pt>
                <c:pt idx="152">
                  <c:v>18.7</c:v>
                </c:pt>
                <c:pt idx="153">
                  <c:v>18.7</c:v>
                </c:pt>
                <c:pt idx="154">
                  <c:v>16.7</c:v>
                </c:pt>
                <c:pt idx="155">
                  <c:v>16.7</c:v>
                </c:pt>
                <c:pt idx="156">
                  <c:v>16.5</c:v>
                </c:pt>
                <c:pt idx="157">
                  <c:v>16.5</c:v>
                </c:pt>
                <c:pt idx="158">
                  <c:v>16</c:v>
                </c:pt>
                <c:pt idx="159">
                  <c:v>16</c:v>
                </c:pt>
                <c:pt idx="160">
                  <c:v>17.5</c:v>
                </c:pt>
                <c:pt idx="161">
                  <c:v>17.5</c:v>
                </c:pt>
                <c:pt idx="162">
                  <c:v>16.5</c:v>
                </c:pt>
                <c:pt idx="163">
                  <c:v>16.5</c:v>
                </c:pt>
                <c:pt idx="164">
                  <c:v>19.5</c:v>
                </c:pt>
                <c:pt idx="165">
                  <c:v>19.5</c:v>
                </c:pt>
                <c:pt idx="166">
                  <c:v>20.5</c:v>
                </c:pt>
                <c:pt idx="167">
                  <c:v>20.5</c:v>
                </c:pt>
                <c:pt idx="168">
                  <c:v>21.3</c:v>
                </c:pt>
                <c:pt idx="169">
                  <c:v>21.3</c:v>
                </c:pt>
                <c:pt idx="170">
                  <c:v>20.8</c:v>
                </c:pt>
                <c:pt idx="171">
                  <c:v>20.8</c:v>
                </c:pt>
                <c:pt idx="172">
                  <c:v>21</c:v>
                </c:pt>
                <c:pt idx="173">
                  <c:v>21</c:v>
                </c:pt>
                <c:pt idx="174">
                  <c:v>21.5</c:v>
                </c:pt>
                <c:pt idx="175">
                  <c:v>21.5</c:v>
                </c:pt>
                <c:pt idx="176">
                  <c:v>22</c:v>
                </c:pt>
                <c:pt idx="177">
                  <c:v>22</c:v>
                </c:pt>
                <c:pt idx="178">
                  <c:v>20.5</c:v>
                </c:pt>
                <c:pt idx="179">
                  <c:v>20.5</c:v>
                </c:pt>
                <c:pt idx="180">
                  <c:v>21</c:v>
                </c:pt>
                <c:pt idx="181">
                  <c:v>21</c:v>
                </c:pt>
                <c:pt idx="182">
                  <c:v>20.8</c:v>
                </c:pt>
                <c:pt idx="183">
                  <c:v>20.8</c:v>
                </c:pt>
                <c:pt idx="184">
                  <c:v>19.2</c:v>
                </c:pt>
                <c:pt idx="185">
                  <c:v>19.2</c:v>
                </c:pt>
                <c:pt idx="186">
                  <c:v>18.899999999999999</c:v>
                </c:pt>
                <c:pt idx="187">
                  <c:v>18.899999999999999</c:v>
                </c:pt>
                <c:pt idx="188">
                  <c:v>18.8</c:v>
                </c:pt>
                <c:pt idx="189">
                  <c:v>18.8</c:v>
                </c:pt>
                <c:pt idx="190">
                  <c:v>19</c:v>
                </c:pt>
                <c:pt idx="191">
                  <c:v>19</c:v>
                </c:pt>
                <c:pt idx="192">
                  <c:v>18.5</c:v>
                </c:pt>
                <c:pt idx="193">
                  <c:v>18.5</c:v>
                </c:pt>
                <c:pt idx="194">
                  <c:v>18.8</c:v>
                </c:pt>
                <c:pt idx="195">
                  <c:v>18.8</c:v>
                </c:pt>
                <c:pt idx="196">
                  <c:v>18.2</c:v>
                </c:pt>
                <c:pt idx="197">
                  <c:v>18.2</c:v>
                </c:pt>
                <c:pt idx="198">
                  <c:v>18.100000000000001</c:v>
                </c:pt>
                <c:pt idx="199">
                  <c:v>18.100000000000001</c:v>
                </c:pt>
                <c:pt idx="200">
                  <c:v>18.5</c:v>
                </c:pt>
                <c:pt idx="201">
                  <c:v>18.5</c:v>
                </c:pt>
                <c:pt idx="202">
                  <c:v>18.7</c:v>
                </c:pt>
                <c:pt idx="203">
                  <c:v>18.7</c:v>
                </c:pt>
                <c:pt idx="204">
                  <c:v>18.2</c:v>
                </c:pt>
                <c:pt idx="205">
                  <c:v>18.2</c:v>
                </c:pt>
                <c:pt idx="206">
                  <c:v>16.8</c:v>
                </c:pt>
                <c:pt idx="207">
                  <c:v>16.8</c:v>
                </c:pt>
                <c:pt idx="208">
                  <c:v>16.600000000000001</c:v>
                </c:pt>
                <c:pt idx="209">
                  <c:v>16.600000000000001</c:v>
                </c:pt>
                <c:pt idx="210">
                  <c:v>16.8</c:v>
                </c:pt>
                <c:pt idx="211">
                  <c:v>16.8</c:v>
                </c:pt>
                <c:pt idx="212">
                  <c:v>15.9</c:v>
                </c:pt>
                <c:pt idx="213">
                  <c:v>15.9</c:v>
                </c:pt>
                <c:pt idx="214">
                  <c:v>15.1</c:v>
                </c:pt>
                <c:pt idx="215">
                  <c:v>15.1</c:v>
                </c:pt>
                <c:pt idx="216">
                  <c:v>14.3</c:v>
                </c:pt>
                <c:pt idx="217">
                  <c:v>14.3</c:v>
                </c:pt>
                <c:pt idx="218">
                  <c:v>14.4</c:v>
                </c:pt>
                <c:pt idx="219">
                  <c:v>14.4</c:v>
                </c:pt>
                <c:pt idx="220">
                  <c:v>13.9</c:v>
                </c:pt>
                <c:pt idx="221">
                  <c:v>13.9</c:v>
                </c:pt>
                <c:pt idx="222">
                  <c:v>14</c:v>
                </c:pt>
                <c:pt idx="223">
                  <c:v>14</c:v>
                </c:pt>
                <c:pt idx="224">
                  <c:v>13.8</c:v>
                </c:pt>
                <c:pt idx="225">
                  <c:v>13.8</c:v>
                </c:pt>
                <c:pt idx="226">
                  <c:v>13.5</c:v>
                </c:pt>
                <c:pt idx="227">
                  <c:v>13.5</c:v>
                </c:pt>
                <c:pt idx="228">
                  <c:v>12.5</c:v>
                </c:pt>
                <c:pt idx="229">
                  <c:v>12.5</c:v>
                </c:pt>
                <c:pt idx="230">
                  <c:v>12.4</c:v>
                </c:pt>
                <c:pt idx="231">
                  <c:v>12.4</c:v>
                </c:pt>
                <c:pt idx="232">
                  <c:v>13.2</c:v>
                </c:pt>
                <c:pt idx="233">
                  <c:v>13.2</c:v>
                </c:pt>
                <c:pt idx="234">
                  <c:v>11.8</c:v>
                </c:pt>
                <c:pt idx="235">
                  <c:v>11.8</c:v>
                </c:pt>
                <c:pt idx="236">
                  <c:v>11.2</c:v>
                </c:pt>
                <c:pt idx="237">
                  <c:v>11.2</c:v>
                </c:pt>
                <c:pt idx="238">
                  <c:v>11.6</c:v>
                </c:pt>
                <c:pt idx="239">
                  <c:v>11.6</c:v>
                </c:pt>
                <c:pt idx="240">
                  <c:v>10.8</c:v>
                </c:pt>
                <c:pt idx="241">
                  <c:v>10.8</c:v>
                </c:pt>
                <c:pt idx="242">
                  <c:v>11</c:v>
                </c:pt>
                <c:pt idx="243">
                  <c:v>11</c:v>
                </c:pt>
                <c:pt idx="244">
                  <c:v>11.3</c:v>
                </c:pt>
                <c:pt idx="245">
                  <c:v>11.3</c:v>
                </c:pt>
                <c:pt idx="246">
                  <c:v>11.5</c:v>
                </c:pt>
                <c:pt idx="247">
                  <c:v>11.5</c:v>
                </c:pt>
                <c:pt idx="248">
                  <c:v>11.6</c:v>
                </c:pt>
                <c:pt idx="249">
                  <c:v>11.6</c:v>
                </c:pt>
                <c:pt idx="250">
                  <c:v>13.3</c:v>
                </c:pt>
                <c:pt idx="251">
                  <c:v>13.3</c:v>
                </c:pt>
                <c:pt idx="252">
                  <c:v>12.9</c:v>
                </c:pt>
                <c:pt idx="253">
                  <c:v>12.9</c:v>
                </c:pt>
                <c:pt idx="254">
                  <c:v>10.8</c:v>
                </c:pt>
                <c:pt idx="255">
                  <c:v>10.8</c:v>
                </c:pt>
                <c:pt idx="256">
                  <c:v>10.199999999999999</c:v>
                </c:pt>
                <c:pt idx="257">
                  <c:v>10.199999999999999</c:v>
                </c:pt>
                <c:pt idx="258">
                  <c:v>10.6</c:v>
                </c:pt>
                <c:pt idx="259">
                  <c:v>10.6</c:v>
                </c:pt>
                <c:pt idx="260">
                  <c:v>10.5</c:v>
                </c:pt>
                <c:pt idx="261">
                  <c:v>10.5</c:v>
                </c:pt>
                <c:pt idx="262">
                  <c:v>10.3</c:v>
                </c:pt>
                <c:pt idx="263">
                  <c:v>10.3</c:v>
                </c:pt>
                <c:pt idx="264">
                  <c:v>11.1</c:v>
                </c:pt>
                <c:pt idx="265">
                  <c:v>11.1</c:v>
                </c:pt>
                <c:pt idx="266">
                  <c:v>11.3</c:v>
                </c:pt>
                <c:pt idx="267">
                  <c:v>11.3</c:v>
                </c:pt>
                <c:pt idx="268">
                  <c:v>9.1</c:v>
                </c:pt>
                <c:pt idx="269">
                  <c:v>9.1</c:v>
                </c:pt>
                <c:pt idx="270">
                  <c:v>7.8</c:v>
                </c:pt>
                <c:pt idx="271">
                  <c:v>7.8</c:v>
                </c:pt>
                <c:pt idx="272">
                  <c:v>6.9</c:v>
                </c:pt>
                <c:pt idx="273">
                  <c:v>6.9</c:v>
                </c:pt>
                <c:pt idx="274">
                  <c:v>6.6</c:v>
                </c:pt>
                <c:pt idx="275">
                  <c:v>6.6</c:v>
                </c:pt>
                <c:pt idx="276">
                  <c:v>6.5</c:v>
                </c:pt>
                <c:pt idx="277">
                  <c:v>6.5</c:v>
                </c:pt>
                <c:pt idx="278">
                  <c:v>6.5</c:v>
                </c:pt>
                <c:pt idx="279">
                  <c:v>6.5</c:v>
                </c:pt>
                <c:pt idx="280">
                  <c:v>7</c:v>
                </c:pt>
                <c:pt idx="281">
                  <c:v>7</c:v>
                </c:pt>
                <c:pt idx="282">
                  <c:v>7.2</c:v>
                </c:pt>
                <c:pt idx="283">
                  <c:v>7.2</c:v>
                </c:pt>
                <c:pt idx="284">
                  <c:v>7.5</c:v>
                </c:pt>
                <c:pt idx="285">
                  <c:v>7.5</c:v>
                </c:pt>
                <c:pt idx="286">
                  <c:v>7.7</c:v>
                </c:pt>
                <c:pt idx="287">
                  <c:v>7.7</c:v>
                </c:pt>
                <c:pt idx="288">
                  <c:v>8.1</c:v>
                </c:pt>
                <c:pt idx="289">
                  <c:v>8.1</c:v>
                </c:pt>
                <c:pt idx="290">
                  <c:v>9.8000000000000007</c:v>
                </c:pt>
                <c:pt idx="291">
                  <c:v>9.8000000000000007</c:v>
                </c:pt>
                <c:pt idx="292">
                  <c:v>10.4</c:v>
                </c:pt>
                <c:pt idx="293">
                  <c:v>10.4</c:v>
                </c:pt>
                <c:pt idx="294">
                  <c:v>10.8</c:v>
                </c:pt>
                <c:pt idx="295">
                  <c:v>10.8</c:v>
                </c:pt>
                <c:pt idx="296">
                  <c:v>10</c:v>
                </c:pt>
                <c:pt idx="297">
                  <c:v>10</c:v>
                </c:pt>
                <c:pt idx="298">
                  <c:v>9.1999999999999993</c:v>
                </c:pt>
                <c:pt idx="299">
                  <c:v>9.1999999999999993</c:v>
                </c:pt>
                <c:pt idx="300">
                  <c:v>8.8000000000000007</c:v>
                </c:pt>
                <c:pt idx="301">
                  <c:v>8.8000000000000007</c:v>
                </c:pt>
                <c:pt idx="302">
                  <c:v>8.6</c:v>
                </c:pt>
                <c:pt idx="303">
                  <c:v>8.6</c:v>
                </c:pt>
                <c:pt idx="304">
                  <c:v>8.6</c:v>
                </c:pt>
                <c:pt idx="305">
                  <c:v>8.6</c:v>
                </c:pt>
                <c:pt idx="306">
                  <c:v>8.5</c:v>
                </c:pt>
                <c:pt idx="307">
                  <c:v>8.5</c:v>
                </c:pt>
                <c:pt idx="308">
                  <c:v>8.4</c:v>
                </c:pt>
                <c:pt idx="309">
                  <c:v>8.4</c:v>
                </c:pt>
                <c:pt idx="310">
                  <c:v>8.4</c:v>
                </c:pt>
                <c:pt idx="311">
                  <c:v>8.4</c:v>
                </c:pt>
                <c:pt idx="312">
                  <c:v>7.8</c:v>
                </c:pt>
                <c:pt idx="313">
                  <c:v>7.8</c:v>
                </c:pt>
                <c:pt idx="314">
                  <c:v>7.4</c:v>
                </c:pt>
                <c:pt idx="315">
                  <c:v>7.4</c:v>
                </c:pt>
                <c:pt idx="316">
                  <c:v>7.1</c:v>
                </c:pt>
                <c:pt idx="317">
                  <c:v>7.1</c:v>
                </c:pt>
                <c:pt idx="318">
                  <c:v>6.9</c:v>
                </c:pt>
                <c:pt idx="319">
                  <c:v>6.9</c:v>
                </c:pt>
                <c:pt idx="320">
                  <c:v>6.6</c:v>
                </c:pt>
                <c:pt idx="321">
                  <c:v>6.6</c:v>
                </c:pt>
                <c:pt idx="322">
                  <c:v>6.3</c:v>
                </c:pt>
                <c:pt idx="323">
                  <c:v>6.3</c:v>
                </c:pt>
                <c:pt idx="324">
                  <c:v>6.6</c:v>
                </c:pt>
                <c:pt idx="325">
                  <c:v>6.6</c:v>
                </c:pt>
                <c:pt idx="326">
                  <c:v>6.4</c:v>
                </c:pt>
                <c:pt idx="327">
                  <c:v>6.4</c:v>
                </c:pt>
                <c:pt idx="328">
                  <c:v>5.9</c:v>
                </c:pt>
                <c:pt idx="329">
                  <c:v>5.9</c:v>
                </c:pt>
                <c:pt idx="330">
                  <c:v>6.9</c:v>
                </c:pt>
                <c:pt idx="331">
                  <c:v>6.9</c:v>
                </c:pt>
                <c:pt idx="332">
                  <c:v>7.5</c:v>
                </c:pt>
                <c:pt idx="333">
                  <c:v>7.5</c:v>
                </c:pt>
                <c:pt idx="334">
                  <c:v>7.8</c:v>
                </c:pt>
                <c:pt idx="335">
                  <c:v>7.8</c:v>
                </c:pt>
                <c:pt idx="336">
                  <c:v>7.9</c:v>
                </c:pt>
                <c:pt idx="337">
                  <c:v>7.9</c:v>
                </c:pt>
                <c:pt idx="338">
                  <c:v>5.7</c:v>
                </c:pt>
                <c:pt idx="339">
                  <c:v>5.7</c:v>
                </c:pt>
                <c:pt idx="340">
                  <c:v>5.6</c:v>
                </c:pt>
                <c:pt idx="341">
                  <c:v>5.6</c:v>
                </c:pt>
                <c:pt idx="342">
                  <c:v>6.1</c:v>
                </c:pt>
                <c:pt idx="343">
                  <c:v>6.1</c:v>
                </c:pt>
                <c:pt idx="344">
                  <c:v>5.7</c:v>
                </c:pt>
                <c:pt idx="345">
                  <c:v>5.7</c:v>
                </c:pt>
                <c:pt idx="346">
                  <c:v>6.1</c:v>
                </c:pt>
                <c:pt idx="347">
                  <c:v>6.1</c:v>
                </c:pt>
                <c:pt idx="348">
                  <c:v>9.6</c:v>
                </c:pt>
                <c:pt idx="349">
                  <c:v>9.6</c:v>
                </c:pt>
                <c:pt idx="350">
                  <c:v>11.7</c:v>
                </c:pt>
                <c:pt idx="351">
                  <c:v>11.7</c:v>
                </c:pt>
                <c:pt idx="352">
                  <c:v>10.4</c:v>
                </c:pt>
                <c:pt idx="353">
                  <c:v>10.4</c:v>
                </c:pt>
                <c:pt idx="354">
                  <c:v>10</c:v>
                </c:pt>
                <c:pt idx="355">
                  <c:v>10</c:v>
                </c:pt>
                <c:pt idx="356">
                  <c:v>9.1999999999999993</c:v>
                </c:pt>
                <c:pt idx="357">
                  <c:v>9.1999999999999993</c:v>
                </c:pt>
                <c:pt idx="358">
                  <c:v>10.7</c:v>
                </c:pt>
                <c:pt idx="359">
                  <c:v>10.7</c:v>
                </c:pt>
                <c:pt idx="360">
                  <c:v>11.7</c:v>
                </c:pt>
                <c:pt idx="361">
                  <c:v>11.7</c:v>
                </c:pt>
                <c:pt idx="362">
                  <c:v>12.1</c:v>
                </c:pt>
                <c:pt idx="363">
                  <c:v>12.1</c:v>
                </c:pt>
                <c:pt idx="364">
                  <c:v>11.9</c:v>
                </c:pt>
                <c:pt idx="365">
                  <c:v>11.9</c:v>
                </c:pt>
                <c:pt idx="366">
                  <c:v>11.7</c:v>
                </c:pt>
                <c:pt idx="367">
                  <c:v>11.7</c:v>
                </c:pt>
                <c:pt idx="368">
                  <c:v>12.2</c:v>
                </c:pt>
                <c:pt idx="369">
                  <c:v>12.2</c:v>
                </c:pt>
                <c:pt idx="370">
                  <c:v>13.5</c:v>
                </c:pt>
                <c:pt idx="371">
                  <c:v>13.5</c:v>
                </c:pt>
                <c:pt idx="372">
                  <c:v>13.2</c:v>
                </c:pt>
                <c:pt idx="373">
                  <c:v>13.2</c:v>
                </c:pt>
                <c:pt idx="374">
                  <c:v>12.8</c:v>
                </c:pt>
                <c:pt idx="375">
                  <c:v>12.8</c:v>
                </c:pt>
                <c:pt idx="376">
                  <c:v>12.5</c:v>
                </c:pt>
                <c:pt idx="377">
                  <c:v>12.5</c:v>
                </c:pt>
                <c:pt idx="378">
                  <c:v>12.4</c:v>
                </c:pt>
                <c:pt idx="379">
                  <c:v>12.4</c:v>
                </c:pt>
                <c:pt idx="380">
                  <c:v>12.7</c:v>
                </c:pt>
                <c:pt idx="381">
                  <c:v>12.7</c:v>
                </c:pt>
                <c:pt idx="382">
                  <c:v>12.3</c:v>
                </c:pt>
                <c:pt idx="383">
                  <c:v>12.3</c:v>
                </c:pt>
                <c:pt idx="384">
                  <c:v>12.5</c:v>
                </c:pt>
                <c:pt idx="385">
                  <c:v>12.5</c:v>
                </c:pt>
                <c:pt idx="386">
                  <c:v>12.5</c:v>
                </c:pt>
                <c:pt idx="387">
                  <c:v>12.5</c:v>
                </c:pt>
                <c:pt idx="388">
                  <c:v>12.5</c:v>
                </c:pt>
                <c:pt idx="389">
                  <c:v>12.5</c:v>
                </c:pt>
                <c:pt idx="390">
                  <c:v>13.8</c:v>
                </c:pt>
                <c:pt idx="391">
                  <c:v>13.8</c:v>
                </c:pt>
                <c:pt idx="392">
                  <c:v>13.2</c:v>
                </c:pt>
                <c:pt idx="393">
                  <c:v>13.2</c:v>
                </c:pt>
                <c:pt idx="394">
                  <c:v>11.7</c:v>
                </c:pt>
                <c:pt idx="395">
                  <c:v>11.7</c:v>
                </c:pt>
                <c:pt idx="396">
                  <c:v>10.5</c:v>
                </c:pt>
                <c:pt idx="397">
                  <c:v>10.5</c:v>
                </c:pt>
                <c:pt idx="398">
                  <c:v>11</c:v>
                </c:pt>
                <c:pt idx="399">
                  <c:v>11</c:v>
                </c:pt>
                <c:pt idx="400">
                  <c:v>10.3</c:v>
                </c:pt>
                <c:pt idx="401">
                  <c:v>10.3</c:v>
                </c:pt>
                <c:pt idx="402">
                  <c:v>10.1</c:v>
                </c:pt>
                <c:pt idx="403">
                  <c:v>10.1</c:v>
                </c:pt>
                <c:pt idx="404">
                  <c:v>9.5</c:v>
                </c:pt>
                <c:pt idx="405">
                  <c:v>9.5</c:v>
                </c:pt>
                <c:pt idx="406">
                  <c:v>9.1999999999999993</c:v>
                </c:pt>
                <c:pt idx="407">
                  <c:v>9.1999999999999993</c:v>
                </c:pt>
                <c:pt idx="408">
                  <c:v>8.9</c:v>
                </c:pt>
                <c:pt idx="409">
                  <c:v>8.9</c:v>
                </c:pt>
                <c:pt idx="410">
                  <c:v>8.6999999999999993</c:v>
                </c:pt>
                <c:pt idx="411">
                  <c:v>8.6999999999999993</c:v>
                </c:pt>
                <c:pt idx="412">
                  <c:v>7.7</c:v>
                </c:pt>
                <c:pt idx="413">
                  <c:v>7.7</c:v>
                </c:pt>
                <c:pt idx="414">
                  <c:v>7.5</c:v>
                </c:pt>
                <c:pt idx="415">
                  <c:v>7.5</c:v>
                </c:pt>
                <c:pt idx="416">
                  <c:v>6.1</c:v>
                </c:pt>
                <c:pt idx="417">
                  <c:v>6.1</c:v>
                </c:pt>
                <c:pt idx="418">
                  <c:v>6.5</c:v>
                </c:pt>
                <c:pt idx="419">
                  <c:v>6.5</c:v>
                </c:pt>
                <c:pt idx="420">
                  <c:v>6.5</c:v>
                </c:pt>
                <c:pt idx="421">
                  <c:v>6.5</c:v>
                </c:pt>
                <c:pt idx="422">
                  <c:v>6.5</c:v>
                </c:pt>
                <c:pt idx="423">
                  <c:v>6.5</c:v>
                </c:pt>
                <c:pt idx="424">
                  <c:v>6.4</c:v>
                </c:pt>
                <c:pt idx="425">
                  <c:v>6.4</c:v>
                </c:pt>
                <c:pt idx="426">
                  <c:v>5.2</c:v>
                </c:pt>
                <c:pt idx="427">
                  <c:v>5.2</c:v>
                </c:pt>
                <c:pt idx="428">
                  <c:v>5.3</c:v>
                </c:pt>
                <c:pt idx="429">
                  <c:v>5.3</c:v>
                </c:pt>
                <c:pt idx="430">
                  <c:v>5.0999999999999996</c:v>
                </c:pt>
                <c:pt idx="431">
                  <c:v>5.0999999999999996</c:v>
                </c:pt>
                <c:pt idx="432">
                  <c:v>4.7</c:v>
                </c:pt>
                <c:pt idx="433">
                  <c:v>4.7</c:v>
                </c:pt>
                <c:pt idx="434">
                  <c:v>5.6</c:v>
                </c:pt>
                <c:pt idx="435">
                  <c:v>5.6</c:v>
                </c:pt>
                <c:pt idx="436">
                  <c:v>6.2</c:v>
                </c:pt>
                <c:pt idx="437">
                  <c:v>6.2</c:v>
                </c:pt>
                <c:pt idx="438">
                  <c:v>6.7</c:v>
                </c:pt>
                <c:pt idx="439">
                  <c:v>6.7</c:v>
                </c:pt>
                <c:pt idx="440">
                  <c:v>7.4</c:v>
                </c:pt>
                <c:pt idx="441">
                  <c:v>7.4</c:v>
                </c:pt>
                <c:pt idx="442">
                  <c:v>7.7</c:v>
                </c:pt>
                <c:pt idx="443">
                  <c:v>7.7</c:v>
                </c:pt>
                <c:pt idx="444">
                  <c:v>8.1</c:v>
                </c:pt>
                <c:pt idx="445">
                  <c:v>8.1</c:v>
                </c:pt>
                <c:pt idx="446">
                  <c:v>8</c:v>
                </c:pt>
                <c:pt idx="447">
                  <c:v>8</c:v>
                </c:pt>
                <c:pt idx="448">
                  <c:v>8.6999999999999993</c:v>
                </c:pt>
                <c:pt idx="449">
                  <c:v>8.6999999999999993</c:v>
                </c:pt>
                <c:pt idx="450">
                  <c:v>8.6</c:v>
                </c:pt>
                <c:pt idx="451">
                  <c:v>8.6</c:v>
                </c:pt>
                <c:pt idx="452">
                  <c:v>8.9</c:v>
                </c:pt>
                <c:pt idx="453">
                  <c:v>8.9</c:v>
                </c:pt>
                <c:pt idx="454">
                  <c:v>9.6</c:v>
                </c:pt>
                <c:pt idx="455">
                  <c:v>9.6</c:v>
                </c:pt>
                <c:pt idx="456">
                  <c:v>10.7</c:v>
                </c:pt>
                <c:pt idx="457">
                  <c:v>10.7</c:v>
                </c:pt>
                <c:pt idx="458">
                  <c:v>11.1</c:v>
                </c:pt>
                <c:pt idx="459">
                  <c:v>11.1</c:v>
                </c:pt>
                <c:pt idx="460">
                  <c:v>11.7</c:v>
                </c:pt>
                <c:pt idx="461">
                  <c:v>11.7</c:v>
                </c:pt>
                <c:pt idx="462">
                  <c:v>12.3</c:v>
                </c:pt>
                <c:pt idx="463">
                  <c:v>12.3</c:v>
                </c:pt>
                <c:pt idx="464">
                  <c:v>13.1</c:v>
                </c:pt>
                <c:pt idx="465">
                  <c:v>13.1</c:v>
                </c:pt>
                <c:pt idx="466">
                  <c:v>13.3</c:v>
                </c:pt>
                <c:pt idx="467">
                  <c:v>13.3</c:v>
                </c:pt>
                <c:pt idx="468">
                  <c:v>13.5</c:v>
                </c:pt>
                <c:pt idx="469">
                  <c:v>13.5</c:v>
                </c:pt>
                <c:pt idx="470">
                  <c:v>13.6</c:v>
                </c:pt>
                <c:pt idx="471">
                  <c:v>13.6</c:v>
                </c:pt>
                <c:pt idx="472">
                  <c:v>13.7</c:v>
                </c:pt>
                <c:pt idx="473">
                  <c:v>13.7</c:v>
                </c:pt>
                <c:pt idx="474">
                  <c:v>13.8</c:v>
                </c:pt>
                <c:pt idx="475">
                  <c:v>13.8</c:v>
                </c:pt>
                <c:pt idx="476">
                  <c:v>13.9</c:v>
                </c:pt>
                <c:pt idx="477">
                  <c:v>13.9</c:v>
                </c:pt>
                <c:pt idx="478">
                  <c:v>14</c:v>
                </c:pt>
                <c:pt idx="479">
                  <c:v>14</c:v>
                </c:pt>
                <c:pt idx="480">
                  <c:v>14.1</c:v>
                </c:pt>
                <c:pt idx="481">
                  <c:v>14.1</c:v>
                </c:pt>
                <c:pt idx="482">
                  <c:v>14.2</c:v>
                </c:pt>
                <c:pt idx="483">
                  <c:v>14.2</c:v>
                </c:pt>
                <c:pt idx="484">
                  <c:v>14.4</c:v>
                </c:pt>
                <c:pt idx="485">
                  <c:v>14.4</c:v>
                </c:pt>
                <c:pt idx="486">
                  <c:v>14.4</c:v>
                </c:pt>
                <c:pt idx="487">
                  <c:v>14.4</c:v>
                </c:pt>
                <c:pt idx="488">
                  <c:v>14.5</c:v>
                </c:pt>
                <c:pt idx="489">
                  <c:v>14.5</c:v>
                </c:pt>
                <c:pt idx="490">
                  <c:v>14.6</c:v>
                </c:pt>
                <c:pt idx="491">
                  <c:v>14.6</c:v>
                </c:pt>
                <c:pt idx="492">
                  <c:v>14.6</c:v>
                </c:pt>
                <c:pt idx="493">
                  <c:v>14.6</c:v>
                </c:pt>
                <c:pt idx="494">
                  <c:v>14.6</c:v>
                </c:pt>
                <c:pt idx="495">
                  <c:v>14.6</c:v>
                </c:pt>
                <c:pt idx="496">
                  <c:v>14.6</c:v>
                </c:pt>
                <c:pt idx="497">
                  <c:v>14.6</c:v>
                </c:pt>
                <c:pt idx="498">
                  <c:v>14.6</c:v>
                </c:pt>
                <c:pt idx="499">
                  <c:v>14.6</c:v>
                </c:pt>
                <c:pt idx="500">
                  <c:v>14.6</c:v>
                </c:pt>
                <c:pt idx="501">
                  <c:v>14.6</c:v>
                </c:pt>
                <c:pt idx="502">
                  <c:v>14.5</c:v>
                </c:pt>
                <c:pt idx="503">
                  <c:v>14.5</c:v>
                </c:pt>
                <c:pt idx="504">
                  <c:v>14.5</c:v>
                </c:pt>
                <c:pt idx="505">
                  <c:v>14.5</c:v>
                </c:pt>
                <c:pt idx="506">
                  <c:v>14.4</c:v>
                </c:pt>
                <c:pt idx="507">
                  <c:v>14.4</c:v>
                </c:pt>
                <c:pt idx="508">
                  <c:v>14.4</c:v>
                </c:pt>
                <c:pt idx="509">
                  <c:v>14.4</c:v>
                </c:pt>
                <c:pt idx="510">
                  <c:v>14.6</c:v>
                </c:pt>
                <c:pt idx="511">
                  <c:v>14.6</c:v>
                </c:pt>
                <c:pt idx="512">
                  <c:v>14.3</c:v>
                </c:pt>
                <c:pt idx="513">
                  <c:v>14.3</c:v>
                </c:pt>
                <c:pt idx="514">
                  <c:v>13.9</c:v>
                </c:pt>
                <c:pt idx="515">
                  <c:v>13.9</c:v>
                </c:pt>
                <c:pt idx="516">
                  <c:v>13.8</c:v>
                </c:pt>
                <c:pt idx="517">
                  <c:v>13.8</c:v>
                </c:pt>
                <c:pt idx="518">
                  <c:v>13.8</c:v>
                </c:pt>
                <c:pt idx="519">
                  <c:v>13.8</c:v>
                </c:pt>
                <c:pt idx="520">
                  <c:v>14.5</c:v>
                </c:pt>
                <c:pt idx="521">
                  <c:v>14.5</c:v>
                </c:pt>
                <c:pt idx="522">
                  <c:v>14.5</c:v>
                </c:pt>
                <c:pt idx="523">
                  <c:v>14.5</c:v>
                </c:pt>
                <c:pt idx="524">
                  <c:v>15.8</c:v>
                </c:pt>
                <c:pt idx="525">
                  <c:v>15.8</c:v>
                </c:pt>
                <c:pt idx="526">
                  <c:v>16.899999999999999</c:v>
                </c:pt>
                <c:pt idx="527">
                  <c:v>16.899999999999999</c:v>
                </c:pt>
                <c:pt idx="528">
                  <c:v>18.7</c:v>
                </c:pt>
                <c:pt idx="529">
                  <c:v>18.7</c:v>
                </c:pt>
                <c:pt idx="530">
                  <c:v>20.399999999999999</c:v>
                </c:pt>
                <c:pt idx="531">
                  <c:v>20.399999999999999</c:v>
                </c:pt>
                <c:pt idx="532">
                  <c:v>23.3</c:v>
                </c:pt>
                <c:pt idx="533">
                  <c:v>23.3</c:v>
                </c:pt>
                <c:pt idx="534">
                  <c:v>25.4</c:v>
                </c:pt>
                <c:pt idx="535">
                  <c:v>25.4</c:v>
                </c:pt>
                <c:pt idx="536">
                  <c:v>27.6</c:v>
                </c:pt>
                <c:pt idx="537">
                  <c:v>27.6</c:v>
                </c:pt>
                <c:pt idx="538">
                  <c:v>28.1</c:v>
                </c:pt>
                <c:pt idx="539">
                  <c:v>28.1</c:v>
                </c:pt>
                <c:pt idx="540">
                  <c:v>27.9</c:v>
                </c:pt>
                <c:pt idx="541">
                  <c:v>27.9</c:v>
                </c:pt>
                <c:pt idx="542">
                  <c:v>26.2</c:v>
                </c:pt>
                <c:pt idx="543">
                  <c:v>26.2</c:v>
                </c:pt>
                <c:pt idx="544">
                  <c:v>25.1</c:v>
                </c:pt>
                <c:pt idx="545">
                  <c:v>25.1</c:v>
                </c:pt>
                <c:pt idx="546">
                  <c:v>25</c:v>
                </c:pt>
                <c:pt idx="547">
                  <c:v>25</c:v>
                </c:pt>
                <c:pt idx="548">
                  <c:v>24.5</c:v>
                </c:pt>
                <c:pt idx="549">
                  <c:v>24.5</c:v>
                </c:pt>
                <c:pt idx="550">
                  <c:v>21.6</c:v>
                </c:pt>
                <c:pt idx="551">
                  <c:v>21.6</c:v>
                </c:pt>
                <c:pt idx="552">
                  <c:v>20.399999999999999</c:v>
                </c:pt>
                <c:pt idx="553">
                  <c:v>20.399999999999999</c:v>
                </c:pt>
                <c:pt idx="554">
                  <c:v>18.7</c:v>
                </c:pt>
                <c:pt idx="555">
                  <c:v>18.7</c:v>
                </c:pt>
                <c:pt idx="556">
                  <c:v>19.2</c:v>
                </c:pt>
                <c:pt idx="557">
                  <c:v>19.2</c:v>
                </c:pt>
                <c:pt idx="558">
                  <c:v>21</c:v>
                </c:pt>
                <c:pt idx="559">
                  <c:v>21</c:v>
                </c:pt>
                <c:pt idx="560">
                  <c:v>21.5</c:v>
                </c:pt>
                <c:pt idx="561">
                  <c:v>21.5</c:v>
                </c:pt>
                <c:pt idx="562">
                  <c:v>23.7</c:v>
                </c:pt>
                <c:pt idx="563">
                  <c:v>23.7</c:v>
                </c:pt>
                <c:pt idx="564">
                  <c:v>16.600000000000001</c:v>
                </c:pt>
                <c:pt idx="565">
                  <c:v>16.600000000000001</c:v>
                </c:pt>
                <c:pt idx="566">
                  <c:v>15.9</c:v>
                </c:pt>
                <c:pt idx="567">
                  <c:v>15.9</c:v>
                </c:pt>
                <c:pt idx="568">
                  <c:v>15.6</c:v>
                </c:pt>
                <c:pt idx="569">
                  <c:v>15.6</c:v>
                </c:pt>
                <c:pt idx="570">
                  <c:v>17.8</c:v>
                </c:pt>
                <c:pt idx="571">
                  <c:v>17.8</c:v>
                </c:pt>
                <c:pt idx="572">
                  <c:v>21.5</c:v>
                </c:pt>
                <c:pt idx="573">
                  <c:v>21.5</c:v>
                </c:pt>
                <c:pt idx="574">
                  <c:v>24</c:v>
                </c:pt>
                <c:pt idx="575">
                  <c:v>24</c:v>
                </c:pt>
                <c:pt idx="576">
                  <c:v>27</c:v>
                </c:pt>
                <c:pt idx="577">
                  <c:v>27</c:v>
                </c:pt>
                <c:pt idx="578">
                  <c:v>29</c:v>
                </c:pt>
                <c:pt idx="579">
                  <c:v>29</c:v>
                </c:pt>
                <c:pt idx="580">
                  <c:v>29</c:v>
                </c:pt>
                <c:pt idx="581">
                  <c:v>28</c:v>
                </c:pt>
                <c:pt idx="582">
                  <c:v>28</c:v>
                </c:pt>
                <c:pt idx="583">
                  <c:v>28</c:v>
                </c:pt>
                <c:pt idx="584">
                  <c:v>28</c:v>
                </c:pt>
                <c:pt idx="585">
                  <c:v>28</c:v>
                </c:pt>
                <c:pt idx="586">
                  <c:v>30</c:v>
                </c:pt>
                <c:pt idx="587">
                  <c:v>30</c:v>
                </c:pt>
                <c:pt idx="588">
                  <c:v>32</c:v>
                </c:pt>
                <c:pt idx="589">
                  <c:v>32</c:v>
                </c:pt>
                <c:pt idx="590">
                  <c:v>34.6</c:v>
                </c:pt>
                <c:pt idx="591">
                  <c:v>34.6</c:v>
                </c:pt>
                <c:pt idx="592">
                  <c:v>36.1</c:v>
                </c:pt>
                <c:pt idx="593">
                  <c:v>36.1</c:v>
                </c:pt>
                <c:pt idx="594">
                  <c:v>37.4</c:v>
                </c:pt>
                <c:pt idx="595">
                  <c:v>37.4</c:v>
                </c:pt>
                <c:pt idx="596">
                  <c:v>38.9</c:v>
                </c:pt>
                <c:pt idx="597">
                  <c:v>38.9</c:v>
                </c:pt>
                <c:pt idx="598">
                  <c:v>37.5</c:v>
                </c:pt>
                <c:pt idx="599">
                  <c:v>37.5</c:v>
                </c:pt>
                <c:pt idx="600">
                  <c:v>41.5</c:v>
                </c:pt>
                <c:pt idx="601">
                  <c:v>41.5</c:v>
                </c:pt>
                <c:pt idx="602">
                  <c:v>44.5</c:v>
                </c:pt>
                <c:pt idx="603">
                  <c:v>44.5</c:v>
                </c:pt>
                <c:pt idx="604">
                  <c:v>47.3</c:v>
                </c:pt>
                <c:pt idx="605">
                  <c:v>47.3</c:v>
                </c:pt>
                <c:pt idx="606">
                  <c:v>48.3</c:v>
                </c:pt>
                <c:pt idx="607">
                  <c:v>48.3</c:v>
                </c:pt>
                <c:pt idx="608">
                  <c:v>50.6</c:v>
                </c:pt>
                <c:pt idx="609">
                  <c:v>50.6</c:v>
                </c:pt>
                <c:pt idx="610">
                  <c:v>52.8</c:v>
                </c:pt>
                <c:pt idx="611">
                  <c:v>52.8</c:v>
                </c:pt>
                <c:pt idx="612">
                  <c:v>54.7</c:v>
                </c:pt>
                <c:pt idx="613">
                  <c:v>54.7</c:v>
                </c:pt>
                <c:pt idx="614">
                  <c:v>56.5</c:v>
                </c:pt>
                <c:pt idx="615">
                  <c:v>56.5</c:v>
                </c:pt>
                <c:pt idx="616">
                  <c:v>56.5</c:v>
                </c:pt>
                <c:pt idx="617">
                  <c:v>57.4</c:v>
                </c:pt>
                <c:pt idx="618">
                  <c:v>57.4</c:v>
                </c:pt>
                <c:pt idx="619">
                  <c:v>55.2</c:v>
                </c:pt>
                <c:pt idx="620">
                  <c:v>55.2</c:v>
                </c:pt>
                <c:pt idx="621">
                  <c:v>51.4</c:v>
                </c:pt>
                <c:pt idx="622">
                  <c:v>51.4</c:v>
                </c:pt>
                <c:pt idx="623">
                  <c:v>51.2</c:v>
                </c:pt>
                <c:pt idx="624">
                  <c:v>51.2</c:v>
                </c:pt>
                <c:pt idx="625">
                  <c:v>49.1</c:v>
                </c:pt>
                <c:pt idx="626">
                  <c:v>49.1</c:v>
                </c:pt>
                <c:pt idx="627">
                  <c:v>47.6</c:v>
                </c:pt>
                <c:pt idx="628">
                  <c:v>47.6</c:v>
                </c:pt>
                <c:pt idx="629">
                  <c:v>45.6</c:v>
                </c:pt>
                <c:pt idx="630">
                  <c:v>45.6</c:v>
                </c:pt>
                <c:pt idx="631">
                  <c:v>43.7</c:v>
                </c:pt>
                <c:pt idx="632">
                  <c:v>43.7</c:v>
                </c:pt>
                <c:pt idx="633">
                  <c:v>41.8</c:v>
                </c:pt>
                <c:pt idx="634">
                  <c:v>41.8</c:v>
                </c:pt>
                <c:pt idx="635">
                  <c:v>38.200000000000003</c:v>
                </c:pt>
                <c:pt idx="636">
                  <c:v>38.200000000000003</c:v>
                </c:pt>
                <c:pt idx="637">
                  <c:v>37.1</c:v>
                </c:pt>
                <c:pt idx="638">
                  <c:v>37.1</c:v>
                </c:pt>
                <c:pt idx="639">
                  <c:v>36.5</c:v>
                </c:pt>
                <c:pt idx="640">
                  <c:v>36.5</c:v>
                </c:pt>
                <c:pt idx="641">
                  <c:v>35.4</c:v>
                </c:pt>
                <c:pt idx="642">
                  <c:v>35.4</c:v>
                </c:pt>
                <c:pt idx="643">
                  <c:v>33.6</c:v>
                </c:pt>
                <c:pt idx="644">
                  <c:v>33.6</c:v>
                </c:pt>
                <c:pt idx="645">
                  <c:v>30.1</c:v>
                </c:pt>
                <c:pt idx="646">
                  <c:v>30.1</c:v>
                </c:pt>
                <c:pt idx="647">
                  <c:v>28.2</c:v>
                </c:pt>
                <c:pt idx="648">
                  <c:v>28.2</c:v>
                </c:pt>
                <c:pt idx="649">
                  <c:v>29.2</c:v>
                </c:pt>
                <c:pt idx="650">
                  <c:v>29.2</c:v>
                </c:pt>
                <c:pt idx="651">
                  <c:v>32.1</c:v>
                </c:pt>
                <c:pt idx="652">
                  <c:v>32.1</c:v>
                </c:pt>
                <c:pt idx="653">
                  <c:v>33.4</c:v>
                </c:pt>
                <c:pt idx="654">
                  <c:v>33.4</c:v>
                </c:pt>
                <c:pt idx="655">
                  <c:v>34.5</c:v>
                </c:pt>
                <c:pt idx="656">
                  <c:v>34.5</c:v>
                </c:pt>
                <c:pt idx="657">
                  <c:v>35.1</c:v>
                </c:pt>
                <c:pt idx="658">
                  <c:v>35.1</c:v>
                </c:pt>
                <c:pt idx="659">
                  <c:v>35.299999999999997</c:v>
                </c:pt>
                <c:pt idx="660">
                  <c:v>35.299999999999997</c:v>
                </c:pt>
                <c:pt idx="661">
                  <c:v>35.5</c:v>
                </c:pt>
                <c:pt idx="662">
                  <c:v>35.5</c:v>
                </c:pt>
                <c:pt idx="663">
                  <c:v>35.700000000000003</c:v>
                </c:pt>
                <c:pt idx="664">
                  <c:v>35.700000000000003</c:v>
                </c:pt>
                <c:pt idx="665">
                  <c:v>36.9</c:v>
                </c:pt>
                <c:pt idx="666">
                  <c:v>36.9</c:v>
                </c:pt>
                <c:pt idx="667">
                  <c:v>39.799999999999997</c:v>
                </c:pt>
                <c:pt idx="668">
                  <c:v>39.799999999999997</c:v>
                </c:pt>
                <c:pt idx="669">
                  <c:v>41.5</c:v>
                </c:pt>
                <c:pt idx="670">
                  <c:v>41.5</c:v>
                </c:pt>
                <c:pt idx="671">
                  <c:v>45.5</c:v>
                </c:pt>
                <c:pt idx="672">
                  <c:v>45.5</c:v>
                </c:pt>
                <c:pt idx="673">
                  <c:v>50.6</c:v>
                </c:pt>
                <c:pt idx="674">
                  <c:v>50.6</c:v>
                </c:pt>
                <c:pt idx="675">
                  <c:v>54</c:v>
                </c:pt>
                <c:pt idx="676">
                  <c:v>54</c:v>
                </c:pt>
                <c:pt idx="677">
                  <c:v>56</c:v>
                </c:pt>
                <c:pt idx="678">
                  <c:v>56</c:v>
                </c:pt>
                <c:pt idx="679">
                  <c:v>56.4</c:v>
                </c:pt>
                <c:pt idx="680">
                  <c:v>56.4</c:v>
                </c:pt>
                <c:pt idx="681">
                  <c:v>57.2</c:v>
                </c:pt>
                <c:pt idx="682">
                  <c:v>57.2</c:v>
                </c:pt>
                <c:pt idx="683">
                  <c:v>57.9</c:v>
                </c:pt>
                <c:pt idx="684">
                  <c:v>57.9</c:v>
                </c:pt>
                <c:pt idx="685">
                  <c:v>58.4</c:v>
                </c:pt>
                <c:pt idx="686">
                  <c:v>58.4</c:v>
                </c:pt>
                <c:pt idx="687">
                  <c:v>59.7</c:v>
                </c:pt>
                <c:pt idx="688">
                  <c:v>59.7</c:v>
                </c:pt>
                <c:pt idx="689">
                  <c:v>60.5</c:v>
                </c:pt>
                <c:pt idx="690">
                  <c:v>60.5</c:v>
                </c:pt>
                <c:pt idx="691">
                  <c:v>60.8</c:v>
                </c:pt>
                <c:pt idx="692">
                  <c:v>60.8</c:v>
                </c:pt>
                <c:pt idx="693">
                  <c:v>61.1</c:v>
                </c:pt>
                <c:pt idx="694">
                  <c:v>61.1</c:v>
                </c:pt>
                <c:pt idx="695">
                  <c:v>60.8</c:v>
                </c:pt>
                <c:pt idx="696">
                  <c:v>60.8</c:v>
                </c:pt>
                <c:pt idx="697">
                  <c:v>60.6</c:v>
                </c:pt>
                <c:pt idx="698">
                  <c:v>60.6</c:v>
                </c:pt>
                <c:pt idx="699">
                  <c:v>58.7</c:v>
                </c:pt>
                <c:pt idx="700">
                  <c:v>58.7</c:v>
                </c:pt>
                <c:pt idx="701">
                  <c:v>55.7</c:v>
                </c:pt>
                <c:pt idx="702">
                  <c:v>55.7</c:v>
                </c:pt>
                <c:pt idx="703">
                  <c:v>54.3</c:v>
                </c:pt>
                <c:pt idx="704">
                  <c:v>54.3</c:v>
                </c:pt>
                <c:pt idx="705">
                  <c:v>56.5</c:v>
                </c:pt>
                <c:pt idx="706">
                  <c:v>56.5</c:v>
                </c:pt>
                <c:pt idx="707">
                  <c:v>55.8</c:v>
                </c:pt>
                <c:pt idx="708">
                  <c:v>58.3</c:v>
                </c:pt>
                <c:pt idx="709">
                  <c:v>57.3</c:v>
                </c:pt>
                <c:pt idx="710">
                  <c:v>56.7</c:v>
                </c:pt>
                <c:pt idx="711">
                  <c:v>56.2</c:v>
                </c:pt>
                <c:pt idx="712">
                  <c:v>55.4</c:v>
                </c:pt>
                <c:pt idx="713">
                  <c:v>53.1</c:v>
                </c:pt>
                <c:pt idx="714">
                  <c:v>51.8</c:v>
                </c:pt>
                <c:pt idx="715">
                  <c:v>49.3</c:v>
                </c:pt>
                <c:pt idx="716">
                  <c:v>48.2</c:v>
                </c:pt>
                <c:pt idx="717">
                  <c:v>47.2</c:v>
                </c:pt>
                <c:pt idx="718">
                  <c:v>46.8</c:v>
                </c:pt>
                <c:pt idx="719">
                  <c:v>44.1</c:v>
                </c:pt>
                <c:pt idx="720">
                  <c:v>43.1</c:v>
                </c:pt>
                <c:pt idx="721">
                  <c:v>42.7</c:v>
                </c:pt>
                <c:pt idx="722">
                  <c:v>42.6</c:v>
                </c:pt>
                <c:pt idx="723">
                  <c:v>42.1</c:v>
                </c:pt>
                <c:pt idx="724">
                  <c:v>42.5</c:v>
                </c:pt>
                <c:pt idx="725">
                  <c:v>43.8</c:v>
                </c:pt>
                <c:pt idx="726">
                  <c:v>45.1</c:v>
                </c:pt>
                <c:pt idx="727">
                  <c:v>45.7</c:v>
                </c:pt>
                <c:pt idx="728">
                  <c:v>46.2</c:v>
                </c:pt>
                <c:pt idx="729">
                  <c:v>46.4</c:v>
                </c:pt>
                <c:pt idx="730">
                  <c:v>47.9</c:v>
                </c:pt>
                <c:pt idx="731">
                  <c:v>45.7</c:v>
                </c:pt>
                <c:pt idx="732">
                  <c:v>44.9</c:v>
                </c:pt>
                <c:pt idx="733">
                  <c:v>47.1</c:v>
                </c:pt>
                <c:pt idx="734">
                  <c:v>51.3</c:v>
                </c:pt>
                <c:pt idx="735">
                  <c:v>53.1</c:v>
                </c:pt>
                <c:pt idx="736">
                  <c:v>53.9</c:v>
                </c:pt>
                <c:pt idx="737">
                  <c:v>54.3</c:v>
                </c:pt>
                <c:pt idx="738">
                  <c:v>54.4</c:v>
                </c:pt>
                <c:pt idx="739">
                  <c:v>55.3</c:v>
                </c:pt>
                <c:pt idx="740">
                  <c:v>52.1</c:v>
                </c:pt>
                <c:pt idx="741">
                  <c:v>54.6</c:v>
                </c:pt>
                <c:pt idx="742">
                  <c:v>55.4</c:v>
                </c:pt>
                <c:pt idx="743">
                  <c:v>55.8</c:v>
                </c:pt>
                <c:pt idx="744">
                  <c:v>58.1</c:v>
                </c:pt>
                <c:pt idx="745">
                  <c:v>59.4</c:v>
                </c:pt>
                <c:pt idx="746">
                  <c:v>60.6</c:v>
                </c:pt>
                <c:pt idx="747">
                  <c:v>59.2</c:v>
                </c:pt>
                <c:pt idx="748">
                  <c:v>63.4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328795504"/>
        <c:axId val="433147120"/>
      </c:lineChart>
      <c:dateAx>
        <c:axId val="328795504"/>
        <c:scaling>
          <c:orientation val="minMax"/>
        </c:scaling>
        <c:delete val="0"/>
        <c:axPos val="b"/>
        <c:numFmt formatCode="m/d/yyyy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zh-CN"/>
          </a:p>
        </c:txPr>
        <c:crossAx val="433147120"/>
        <c:crosses val="autoZero"/>
        <c:auto val="1"/>
        <c:lblOffset val="100"/>
        <c:baseTimeUnit val="days"/>
      </c:dateAx>
      <c:valAx>
        <c:axId val="433147120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zh-CN"/>
          </a:p>
        </c:txPr>
        <c:crossAx val="32879550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zh-CN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zh-CN"/>
    </a:p>
  </c:txPr>
  <c:externalData r:id="rId4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工商业库存!$B$2</c:f>
              <c:strCache>
                <c:ptCount val="1"/>
                <c:pt idx="0">
                  <c:v>商业库存:棉花</c:v>
                </c:pt>
              </c:strCache>
            </c:strRef>
          </c:tx>
          <c:spPr>
            <a:ln w="19050" cap="rnd">
              <a:solidFill>
                <a:srgbClr val="C00000"/>
              </a:solidFill>
              <a:round/>
            </a:ln>
            <a:effectLst/>
          </c:spPr>
          <c:marker>
            <c:symbol val="none"/>
          </c:marker>
          <c:cat>
            <c:numRef>
              <c:f>工商业库存!$A$3:$A$126</c:f>
              <c:numCache>
                <c:formatCode>yyyy\-mm;@</c:formatCode>
                <c:ptCount val="124"/>
                <c:pt idx="0">
                  <c:v>40574</c:v>
                </c:pt>
                <c:pt idx="1">
                  <c:v>40602</c:v>
                </c:pt>
                <c:pt idx="2">
                  <c:v>40633</c:v>
                </c:pt>
                <c:pt idx="3">
                  <c:v>40663</c:v>
                </c:pt>
                <c:pt idx="4">
                  <c:v>40694</c:v>
                </c:pt>
                <c:pt idx="5">
                  <c:v>40724</c:v>
                </c:pt>
                <c:pt idx="6">
                  <c:v>40755</c:v>
                </c:pt>
                <c:pt idx="7">
                  <c:v>40786</c:v>
                </c:pt>
                <c:pt idx="8">
                  <c:v>40816</c:v>
                </c:pt>
                <c:pt idx="9">
                  <c:v>40847</c:v>
                </c:pt>
                <c:pt idx="10">
                  <c:v>40877</c:v>
                </c:pt>
                <c:pt idx="11">
                  <c:v>40908</c:v>
                </c:pt>
                <c:pt idx="12">
                  <c:v>40939</c:v>
                </c:pt>
                <c:pt idx="13">
                  <c:v>40968</c:v>
                </c:pt>
                <c:pt idx="14">
                  <c:v>40999</c:v>
                </c:pt>
                <c:pt idx="15">
                  <c:v>41029</c:v>
                </c:pt>
                <c:pt idx="16">
                  <c:v>41060</c:v>
                </c:pt>
                <c:pt idx="17">
                  <c:v>41090</c:v>
                </c:pt>
                <c:pt idx="18">
                  <c:v>41121</c:v>
                </c:pt>
                <c:pt idx="19">
                  <c:v>41152</c:v>
                </c:pt>
                <c:pt idx="20">
                  <c:v>41182</c:v>
                </c:pt>
                <c:pt idx="21">
                  <c:v>41213</c:v>
                </c:pt>
                <c:pt idx="22">
                  <c:v>41243</c:v>
                </c:pt>
                <c:pt idx="23">
                  <c:v>41274</c:v>
                </c:pt>
                <c:pt idx="24">
                  <c:v>41305</c:v>
                </c:pt>
                <c:pt idx="25">
                  <c:v>41333</c:v>
                </c:pt>
                <c:pt idx="26">
                  <c:v>41364</c:v>
                </c:pt>
                <c:pt idx="27">
                  <c:v>41394</c:v>
                </c:pt>
                <c:pt idx="28">
                  <c:v>41425</c:v>
                </c:pt>
                <c:pt idx="29">
                  <c:v>41455</c:v>
                </c:pt>
                <c:pt idx="30">
                  <c:v>41486</c:v>
                </c:pt>
                <c:pt idx="31">
                  <c:v>41517</c:v>
                </c:pt>
                <c:pt idx="32">
                  <c:v>41547</c:v>
                </c:pt>
                <c:pt idx="33">
                  <c:v>41578</c:v>
                </c:pt>
                <c:pt idx="34">
                  <c:v>41608</c:v>
                </c:pt>
                <c:pt idx="35">
                  <c:v>41639</c:v>
                </c:pt>
                <c:pt idx="36">
                  <c:v>41670</c:v>
                </c:pt>
                <c:pt idx="37">
                  <c:v>41698</c:v>
                </c:pt>
                <c:pt idx="38">
                  <c:v>41729</c:v>
                </c:pt>
                <c:pt idx="39">
                  <c:v>41759</c:v>
                </c:pt>
                <c:pt idx="40">
                  <c:v>41790</c:v>
                </c:pt>
                <c:pt idx="41">
                  <c:v>41820</c:v>
                </c:pt>
                <c:pt idx="42">
                  <c:v>41851</c:v>
                </c:pt>
                <c:pt idx="43">
                  <c:v>41882</c:v>
                </c:pt>
                <c:pt idx="44">
                  <c:v>41912</c:v>
                </c:pt>
                <c:pt idx="45">
                  <c:v>41943</c:v>
                </c:pt>
                <c:pt idx="46">
                  <c:v>41973</c:v>
                </c:pt>
                <c:pt idx="47">
                  <c:v>42004</c:v>
                </c:pt>
                <c:pt idx="48">
                  <c:v>42035</c:v>
                </c:pt>
                <c:pt idx="49">
                  <c:v>42063</c:v>
                </c:pt>
                <c:pt idx="50">
                  <c:v>42094</c:v>
                </c:pt>
                <c:pt idx="51">
                  <c:v>42124</c:v>
                </c:pt>
                <c:pt idx="52">
                  <c:v>42155</c:v>
                </c:pt>
                <c:pt idx="53">
                  <c:v>42185</c:v>
                </c:pt>
                <c:pt idx="54">
                  <c:v>42216</c:v>
                </c:pt>
                <c:pt idx="55">
                  <c:v>42247</c:v>
                </c:pt>
                <c:pt idx="56">
                  <c:v>42277</c:v>
                </c:pt>
                <c:pt idx="57">
                  <c:v>42308</c:v>
                </c:pt>
                <c:pt idx="58">
                  <c:v>42338</c:v>
                </c:pt>
                <c:pt idx="59">
                  <c:v>42369</c:v>
                </c:pt>
                <c:pt idx="60">
                  <c:v>42400</c:v>
                </c:pt>
                <c:pt idx="61">
                  <c:v>42429</c:v>
                </c:pt>
                <c:pt idx="62">
                  <c:v>42460</c:v>
                </c:pt>
                <c:pt idx="63">
                  <c:v>42490</c:v>
                </c:pt>
                <c:pt idx="64">
                  <c:v>42521</c:v>
                </c:pt>
                <c:pt idx="65">
                  <c:v>42551</c:v>
                </c:pt>
                <c:pt idx="66">
                  <c:v>42582</c:v>
                </c:pt>
                <c:pt idx="67">
                  <c:v>42613</c:v>
                </c:pt>
                <c:pt idx="68">
                  <c:v>42643</c:v>
                </c:pt>
                <c:pt idx="69">
                  <c:v>42674</c:v>
                </c:pt>
                <c:pt idx="70">
                  <c:v>42704</c:v>
                </c:pt>
                <c:pt idx="71">
                  <c:v>42735</c:v>
                </c:pt>
                <c:pt idx="72">
                  <c:v>42766</c:v>
                </c:pt>
                <c:pt idx="73">
                  <c:v>42794</c:v>
                </c:pt>
                <c:pt idx="74">
                  <c:v>42825</c:v>
                </c:pt>
                <c:pt idx="75">
                  <c:v>42855</c:v>
                </c:pt>
                <c:pt idx="76">
                  <c:v>42886</c:v>
                </c:pt>
                <c:pt idx="77">
                  <c:v>42916</c:v>
                </c:pt>
                <c:pt idx="78">
                  <c:v>42947</c:v>
                </c:pt>
                <c:pt idx="79">
                  <c:v>42978</c:v>
                </c:pt>
                <c:pt idx="80">
                  <c:v>43008</c:v>
                </c:pt>
                <c:pt idx="81">
                  <c:v>43039</c:v>
                </c:pt>
                <c:pt idx="82">
                  <c:v>43069</c:v>
                </c:pt>
                <c:pt idx="83">
                  <c:v>43100</c:v>
                </c:pt>
                <c:pt idx="84">
                  <c:v>43131</c:v>
                </c:pt>
                <c:pt idx="85">
                  <c:v>43159</c:v>
                </c:pt>
                <c:pt idx="86">
                  <c:v>43190</c:v>
                </c:pt>
                <c:pt idx="87">
                  <c:v>43220</c:v>
                </c:pt>
                <c:pt idx="88">
                  <c:v>43251</c:v>
                </c:pt>
                <c:pt idx="89">
                  <c:v>43281</c:v>
                </c:pt>
                <c:pt idx="90">
                  <c:v>43312</c:v>
                </c:pt>
                <c:pt idx="91">
                  <c:v>43343</c:v>
                </c:pt>
                <c:pt idx="92">
                  <c:v>43373</c:v>
                </c:pt>
                <c:pt idx="93">
                  <c:v>43404</c:v>
                </c:pt>
                <c:pt idx="94">
                  <c:v>43434</c:v>
                </c:pt>
                <c:pt idx="95">
                  <c:v>43465</c:v>
                </c:pt>
                <c:pt idx="96">
                  <c:v>43496</c:v>
                </c:pt>
                <c:pt idx="97">
                  <c:v>43524</c:v>
                </c:pt>
                <c:pt idx="98">
                  <c:v>43555</c:v>
                </c:pt>
                <c:pt idx="99">
                  <c:v>43585</c:v>
                </c:pt>
                <c:pt idx="100">
                  <c:v>43616</c:v>
                </c:pt>
                <c:pt idx="101">
                  <c:v>43646</c:v>
                </c:pt>
                <c:pt idx="102">
                  <c:v>43677</c:v>
                </c:pt>
                <c:pt idx="103">
                  <c:v>43708</c:v>
                </c:pt>
                <c:pt idx="104">
                  <c:v>43738</c:v>
                </c:pt>
                <c:pt idx="105">
                  <c:v>43769</c:v>
                </c:pt>
                <c:pt idx="106">
                  <c:v>43799</c:v>
                </c:pt>
                <c:pt idx="107">
                  <c:v>43830</c:v>
                </c:pt>
                <c:pt idx="108">
                  <c:v>43861</c:v>
                </c:pt>
                <c:pt idx="109">
                  <c:v>43890</c:v>
                </c:pt>
                <c:pt idx="110">
                  <c:v>43921</c:v>
                </c:pt>
                <c:pt idx="111">
                  <c:v>43951</c:v>
                </c:pt>
                <c:pt idx="112">
                  <c:v>43982</c:v>
                </c:pt>
                <c:pt idx="113">
                  <c:v>44012</c:v>
                </c:pt>
                <c:pt idx="114">
                  <c:v>44043</c:v>
                </c:pt>
                <c:pt idx="115">
                  <c:v>44074</c:v>
                </c:pt>
                <c:pt idx="116">
                  <c:v>44104</c:v>
                </c:pt>
                <c:pt idx="117">
                  <c:v>44135</c:v>
                </c:pt>
                <c:pt idx="118">
                  <c:v>44165</c:v>
                </c:pt>
                <c:pt idx="119">
                  <c:v>44196</c:v>
                </c:pt>
                <c:pt idx="120">
                  <c:v>44227</c:v>
                </c:pt>
                <c:pt idx="121">
                  <c:v>44255</c:v>
                </c:pt>
                <c:pt idx="122">
                  <c:v>44286</c:v>
                </c:pt>
                <c:pt idx="123">
                  <c:v>44287</c:v>
                </c:pt>
              </c:numCache>
            </c:numRef>
          </c:cat>
          <c:val>
            <c:numRef>
              <c:f>工商业库存!$B$3:$B$126</c:f>
              <c:numCache>
                <c:formatCode>###,###,###,###,##0.00</c:formatCode>
                <c:ptCount val="124"/>
                <c:pt idx="0">
                  <c:v>357</c:v>
                </c:pt>
                <c:pt idx="1">
                  <c:v>339</c:v>
                </c:pt>
                <c:pt idx="2">
                  <c:v>293</c:v>
                </c:pt>
                <c:pt idx="3">
                  <c:v>256</c:v>
                </c:pt>
                <c:pt idx="4">
                  <c:v>219</c:v>
                </c:pt>
                <c:pt idx="5">
                  <c:v>175</c:v>
                </c:pt>
                <c:pt idx="6">
                  <c:v>135</c:v>
                </c:pt>
                <c:pt idx="7">
                  <c:v>92</c:v>
                </c:pt>
                <c:pt idx="8">
                  <c:v>80.3</c:v>
                </c:pt>
                <c:pt idx="9">
                  <c:v>127</c:v>
                </c:pt>
                <c:pt idx="10">
                  <c:v>255</c:v>
                </c:pt>
                <c:pt idx="11">
                  <c:v>291</c:v>
                </c:pt>
                <c:pt idx="12">
                  <c:v>325</c:v>
                </c:pt>
                <c:pt idx="13">
                  <c:v>343</c:v>
                </c:pt>
                <c:pt idx="14">
                  <c:v>287</c:v>
                </c:pt>
                <c:pt idx="15">
                  <c:v>242</c:v>
                </c:pt>
                <c:pt idx="16">
                  <c:v>213</c:v>
                </c:pt>
                <c:pt idx="17">
                  <c:v>173</c:v>
                </c:pt>
                <c:pt idx="18">
                  <c:v>147</c:v>
                </c:pt>
                <c:pt idx="19">
                  <c:v>123</c:v>
                </c:pt>
                <c:pt idx="20">
                  <c:v>147</c:v>
                </c:pt>
                <c:pt idx="21">
                  <c:v>85</c:v>
                </c:pt>
                <c:pt idx="22">
                  <c:v>106</c:v>
                </c:pt>
                <c:pt idx="23">
                  <c:v>109</c:v>
                </c:pt>
                <c:pt idx="24">
                  <c:v>101</c:v>
                </c:pt>
                <c:pt idx="25">
                  <c:v>107</c:v>
                </c:pt>
                <c:pt idx="26">
                  <c:v>95</c:v>
                </c:pt>
                <c:pt idx="27">
                  <c:v>96</c:v>
                </c:pt>
                <c:pt idx="28">
                  <c:v>112</c:v>
                </c:pt>
                <c:pt idx="29">
                  <c:v>138</c:v>
                </c:pt>
                <c:pt idx="30">
                  <c:v>168</c:v>
                </c:pt>
                <c:pt idx="31">
                  <c:v>110</c:v>
                </c:pt>
                <c:pt idx="32">
                  <c:v>127</c:v>
                </c:pt>
                <c:pt idx="33">
                  <c:v>184</c:v>
                </c:pt>
                <c:pt idx="34">
                  <c:v>170</c:v>
                </c:pt>
                <c:pt idx="35">
                  <c:v>133</c:v>
                </c:pt>
                <c:pt idx="36">
                  <c:v>136</c:v>
                </c:pt>
                <c:pt idx="37">
                  <c:v>113</c:v>
                </c:pt>
                <c:pt idx="38">
                  <c:v>85</c:v>
                </c:pt>
                <c:pt idx="39">
                  <c:v>71</c:v>
                </c:pt>
                <c:pt idx="40">
                  <c:v>65</c:v>
                </c:pt>
                <c:pt idx="41">
                  <c:v>60</c:v>
                </c:pt>
                <c:pt idx="42">
                  <c:v>55</c:v>
                </c:pt>
                <c:pt idx="43">
                  <c:v>50</c:v>
                </c:pt>
                <c:pt idx="44">
                  <c:v>43</c:v>
                </c:pt>
                <c:pt idx="45">
                  <c:v>159</c:v>
                </c:pt>
                <c:pt idx="46">
                  <c:v>299</c:v>
                </c:pt>
                <c:pt idx="47">
                  <c:v>401</c:v>
                </c:pt>
                <c:pt idx="48">
                  <c:v>388</c:v>
                </c:pt>
                <c:pt idx="49">
                  <c:v>373</c:v>
                </c:pt>
                <c:pt idx="50">
                  <c:v>333</c:v>
                </c:pt>
                <c:pt idx="51">
                  <c:v>291</c:v>
                </c:pt>
                <c:pt idx="52">
                  <c:v>241</c:v>
                </c:pt>
                <c:pt idx="53">
                  <c:v>195</c:v>
                </c:pt>
                <c:pt idx="54">
                  <c:v>142</c:v>
                </c:pt>
                <c:pt idx="55">
                  <c:v>102.7</c:v>
                </c:pt>
                <c:pt idx="56">
                  <c:v>68</c:v>
                </c:pt>
                <c:pt idx="57">
                  <c:v>158.96</c:v>
                </c:pt>
                <c:pt idx="58">
                  <c:v>255</c:v>
                </c:pt>
                <c:pt idx="59">
                  <c:v>273.8</c:v>
                </c:pt>
                <c:pt idx="60">
                  <c:v>234</c:v>
                </c:pt>
                <c:pt idx="61">
                  <c:v>208.6</c:v>
                </c:pt>
                <c:pt idx="62">
                  <c:v>166</c:v>
                </c:pt>
                <c:pt idx="63">
                  <c:v>118.7</c:v>
                </c:pt>
                <c:pt idx="64">
                  <c:v>99.35</c:v>
                </c:pt>
                <c:pt idx="65">
                  <c:v>85.17</c:v>
                </c:pt>
                <c:pt idx="66">
                  <c:v>72.75</c:v>
                </c:pt>
                <c:pt idx="67">
                  <c:v>61.11</c:v>
                </c:pt>
                <c:pt idx="68">
                  <c:v>50.7</c:v>
                </c:pt>
                <c:pt idx="69">
                  <c:v>178.52</c:v>
                </c:pt>
                <c:pt idx="70">
                  <c:v>281.97000000000003</c:v>
                </c:pt>
                <c:pt idx="71">
                  <c:v>300.98</c:v>
                </c:pt>
                <c:pt idx="72">
                  <c:v>267.8</c:v>
                </c:pt>
                <c:pt idx="73">
                  <c:v>242.98</c:v>
                </c:pt>
                <c:pt idx="74">
                  <c:v>202.85</c:v>
                </c:pt>
                <c:pt idx="75">
                  <c:v>187.24</c:v>
                </c:pt>
                <c:pt idx="76">
                  <c:v>151.91999999999999</c:v>
                </c:pt>
                <c:pt idx="77">
                  <c:v>131.29</c:v>
                </c:pt>
                <c:pt idx="78">
                  <c:v>108.81</c:v>
                </c:pt>
                <c:pt idx="79">
                  <c:v>100.86</c:v>
                </c:pt>
                <c:pt idx="80">
                  <c:v>106.3</c:v>
                </c:pt>
                <c:pt idx="81">
                  <c:v>214.79</c:v>
                </c:pt>
                <c:pt idx="82">
                  <c:v>358.99</c:v>
                </c:pt>
                <c:pt idx="83">
                  <c:v>415.32</c:v>
                </c:pt>
                <c:pt idx="84">
                  <c:v>391</c:v>
                </c:pt>
                <c:pt idx="85">
                  <c:v>363.02</c:v>
                </c:pt>
                <c:pt idx="86">
                  <c:v>323.45999999999998</c:v>
                </c:pt>
                <c:pt idx="87">
                  <c:v>287.33999999999997</c:v>
                </c:pt>
                <c:pt idx="88">
                  <c:v>255.35</c:v>
                </c:pt>
                <c:pt idx="89">
                  <c:v>225.74</c:v>
                </c:pt>
                <c:pt idx="90">
                  <c:v>199.66</c:v>
                </c:pt>
                <c:pt idx="91">
                  <c:v>162.72</c:v>
                </c:pt>
                <c:pt idx="92">
                  <c:v>166.59</c:v>
                </c:pt>
                <c:pt idx="93">
                  <c:v>297.39999999999998</c:v>
                </c:pt>
                <c:pt idx="94">
                  <c:v>426.3</c:v>
                </c:pt>
                <c:pt idx="95">
                  <c:v>495.91</c:v>
                </c:pt>
                <c:pt idx="96">
                  <c:v>484.86</c:v>
                </c:pt>
                <c:pt idx="97">
                  <c:v>456.52</c:v>
                </c:pt>
                <c:pt idx="98">
                  <c:v>416.4</c:v>
                </c:pt>
                <c:pt idx="99">
                  <c:v>379.49</c:v>
                </c:pt>
                <c:pt idx="100">
                  <c:v>352.81</c:v>
                </c:pt>
                <c:pt idx="101">
                  <c:v>333.92</c:v>
                </c:pt>
                <c:pt idx="102">
                  <c:v>288.81</c:v>
                </c:pt>
                <c:pt idx="103">
                  <c:v>252.09</c:v>
                </c:pt>
                <c:pt idx="104">
                  <c:v>220.35</c:v>
                </c:pt>
                <c:pt idx="105">
                  <c:v>322.43</c:v>
                </c:pt>
                <c:pt idx="106">
                  <c:v>449.67</c:v>
                </c:pt>
                <c:pt idx="107">
                  <c:v>518.65</c:v>
                </c:pt>
                <c:pt idx="108">
                  <c:v>501.19</c:v>
                </c:pt>
                <c:pt idx="109">
                  <c:v>497.26</c:v>
                </c:pt>
                <c:pt idx="110">
                  <c:v>463.67</c:v>
                </c:pt>
                <c:pt idx="111">
                  <c:v>429.75</c:v>
                </c:pt>
                <c:pt idx="112">
                  <c:v>377.38</c:v>
                </c:pt>
                <c:pt idx="113">
                  <c:v>323.89</c:v>
                </c:pt>
                <c:pt idx="114">
                  <c:v>286.41000000000003</c:v>
                </c:pt>
                <c:pt idx="115">
                  <c:v>245</c:v>
                </c:pt>
                <c:pt idx="116">
                  <c:v>209.3</c:v>
                </c:pt>
                <c:pt idx="117">
                  <c:v>319.2</c:v>
                </c:pt>
                <c:pt idx="118">
                  <c:v>457.07</c:v>
                </c:pt>
                <c:pt idx="119">
                  <c:v>529.27</c:v>
                </c:pt>
                <c:pt idx="120">
                  <c:v>525.36</c:v>
                </c:pt>
                <c:pt idx="121">
                  <c:v>504.72</c:v>
                </c:pt>
                <c:pt idx="122">
                  <c:v>458.12</c:v>
                </c:pt>
                <c:pt idx="123" formatCode="0.00_ ">
                  <c:v>409.55928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工商业库存!$E$2</c:f>
              <c:strCache>
                <c:ptCount val="1"/>
                <c:pt idx="0">
                  <c:v>工业库存:棉花</c:v>
                </c:pt>
              </c:strCache>
            </c:strRef>
          </c:tx>
          <c:spPr>
            <a:ln w="19050" cap="rnd">
              <a:solidFill>
                <a:schemeClr val="tx1"/>
              </a:solidFill>
              <a:round/>
            </a:ln>
            <a:effectLst/>
          </c:spPr>
          <c:marker>
            <c:symbol val="none"/>
          </c:marker>
          <c:cat>
            <c:numRef>
              <c:f>工商业库存!$A$3:$A$126</c:f>
              <c:numCache>
                <c:formatCode>yyyy\-mm;@</c:formatCode>
                <c:ptCount val="124"/>
                <c:pt idx="0">
                  <c:v>40574</c:v>
                </c:pt>
                <c:pt idx="1">
                  <c:v>40602</c:v>
                </c:pt>
                <c:pt idx="2">
                  <c:v>40633</c:v>
                </c:pt>
                <c:pt idx="3">
                  <c:v>40663</c:v>
                </c:pt>
                <c:pt idx="4">
                  <c:v>40694</c:v>
                </c:pt>
                <c:pt idx="5">
                  <c:v>40724</c:v>
                </c:pt>
                <c:pt idx="6">
                  <c:v>40755</c:v>
                </c:pt>
                <c:pt idx="7">
                  <c:v>40786</c:v>
                </c:pt>
                <c:pt idx="8">
                  <c:v>40816</c:v>
                </c:pt>
                <c:pt idx="9">
                  <c:v>40847</c:v>
                </c:pt>
                <c:pt idx="10">
                  <c:v>40877</c:v>
                </c:pt>
                <c:pt idx="11">
                  <c:v>40908</c:v>
                </c:pt>
                <c:pt idx="12">
                  <c:v>40939</c:v>
                </c:pt>
                <c:pt idx="13">
                  <c:v>40968</c:v>
                </c:pt>
                <c:pt idx="14">
                  <c:v>40999</c:v>
                </c:pt>
                <c:pt idx="15">
                  <c:v>41029</c:v>
                </c:pt>
                <c:pt idx="16">
                  <c:v>41060</c:v>
                </c:pt>
                <c:pt idx="17">
                  <c:v>41090</c:v>
                </c:pt>
                <c:pt idx="18">
                  <c:v>41121</c:v>
                </c:pt>
                <c:pt idx="19">
                  <c:v>41152</c:v>
                </c:pt>
                <c:pt idx="20">
                  <c:v>41182</c:v>
                </c:pt>
                <c:pt idx="21">
                  <c:v>41213</c:v>
                </c:pt>
                <c:pt idx="22">
                  <c:v>41243</c:v>
                </c:pt>
                <c:pt idx="23">
                  <c:v>41274</c:v>
                </c:pt>
                <c:pt idx="24">
                  <c:v>41305</c:v>
                </c:pt>
                <c:pt idx="25">
                  <c:v>41333</c:v>
                </c:pt>
                <c:pt idx="26">
                  <c:v>41364</c:v>
                </c:pt>
                <c:pt idx="27">
                  <c:v>41394</c:v>
                </c:pt>
                <c:pt idx="28">
                  <c:v>41425</c:v>
                </c:pt>
                <c:pt idx="29">
                  <c:v>41455</c:v>
                </c:pt>
                <c:pt idx="30">
                  <c:v>41486</c:v>
                </c:pt>
                <c:pt idx="31">
                  <c:v>41517</c:v>
                </c:pt>
                <c:pt idx="32">
                  <c:v>41547</c:v>
                </c:pt>
                <c:pt idx="33">
                  <c:v>41578</c:v>
                </c:pt>
                <c:pt idx="34">
                  <c:v>41608</c:v>
                </c:pt>
                <c:pt idx="35">
                  <c:v>41639</c:v>
                </c:pt>
                <c:pt idx="36">
                  <c:v>41670</c:v>
                </c:pt>
                <c:pt idx="37">
                  <c:v>41698</c:v>
                </c:pt>
                <c:pt idx="38">
                  <c:v>41729</c:v>
                </c:pt>
                <c:pt idx="39">
                  <c:v>41759</c:v>
                </c:pt>
                <c:pt idx="40">
                  <c:v>41790</c:v>
                </c:pt>
                <c:pt idx="41">
                  <c:v>41820</c:v>
                </c:pt>
                <c:pt idx="42">
                  <c:v>41851</c:v>
                </c:pt>
                <c:pt idx="43">
                  <c:v>41882</c:v>
                </c:pt>
                <c:pt idx="44">
                  <c:v>41912</c:v>
                </c:pt>
                <c:pt idx="45">
                  <c:v>41943</c:v>
                </c:pt>
                <c:pt idx="46">
                  <c:v>41973</c:v>
                </c:pt>
                <c:pt idx="47">
                  <c:v>42004</c:v>
                </c:pt>
                <c:pt idx="48">
                  <c:v>42035</c:v>
                </c:pt>
                <c:pt idx="49">
                  <c:v>42063</c:v>
                </c:pt>
                <c:pt idx="50">
                  <c:v>42094</c:v>
                </c:pt>
                <c:pt idx="51">
                  <c:v>42124</c:v>
                </c:pt>
                <c:pt idx="52">
                  <c:v>42155</c:v>
                </c:pt>
                <c:pt idx="53">
                  <c:v>42185</c:v>
                </c:pt>
                <c:pt idx="54">
                  <c:v>42216</c:v>
                </c:pt>
                <c:pt idx="55">
                  <c:v>42247</c:v>
                </c:pt>
                <c:pt idx="56">
                  <c:v>42277</c:v>
                </c:pt>
                <c:pt idx="57">
                  <c:v>42308</c:v>
                </c:pt>
                <c:pt idx="58">
                  <c:v>42338</c:v>
                </c:pt>
                <c:pt idx="59">
                  <c:v>42369</c:v>
                </c:pt>
                <c:pt idx="60">
                  <c:v>42400</c:v>
                </c:pt>
                <c:pt idx="61">
                  <c:v>42429</c:v>
                </c:pt>
                <c:pt idx="62">
                  <c:v>42460</c:v>
                </c:pt>
                <c:pt idx="63">
                  <c:v>42490</c:v>
                </c:pt>
                <c:pt idx="64">
                  <c:v>42521</c:v>
                </c:pt>
                <c:pt idx="65">
                  <c:v>42551</c:v>
                </c:pt>
                <c:pt idx="66">
                  <c:v>42582</c:v>
                </c:pt>
                <c:pt idx="67">
                  <c:v>42613</c:v>
                </c:pt>
                <c:pt idx="68">
                  <c:v>42643</c:v>
                </c:pt>
                <c:pt idx="69">
                  <c:v>42674</c:v>
                </c:pt>
                <c:pt idx="70">
                  <c:v>42704</c:v>
                </c:pt>
                <c:pt idx="71">
                  <c:v>42735</c:v>
                </c:pt>
                <c:pt idx="72">
                  <c:v>42766</c:v>
                </c:pt>
                <c:pt idx="73">
                  <c:v>42794</c:v>
                </c:pt>
                <c:pt idx="74">
                  <c:v>42825</c:v>
                </c:pt>
                <c:pt idx="75">
                  <c:v>42855</c:v>
                </c:pt>
                <c:pt idx="76">
                  <c:v>42886</c:v>
                </c:pt>
                <c:pt idx="77">
                  <c:v>42916</c:v>
                </c:pt>
                <c:pt idx="78">
                  <c:v>42947</c:v>
                </c:pt>
                <c:pt idx="79">
                  <c:v>42978</c:v>
                </c:pt>
                <c:pt idx="80">
                  <c:v>43008</c:v>
                </c:pt>
                <c:pt idx="81">
                  <c:v>43039</c:v>
                </c:pt>
                <c:pt idx="82">
                  <c:v>43069</c:v>
                </c:pt>
                <c:pt idx="83">
                  <c:v>43100</c:v>
                </c:pt>
                <c:pt idx="84">
                  <c:v>43131</c:v>
                </c:pt>
                <c:pt idx="85">
                  <c:v>43159</c:v>
                </c:pt>
                <c:pt idx="86">
                  <c:v>43190</c:v>
                </c:pt>
                <c:pt idx="87">
                  <c:v>43220</c:v>
                </c:pt>
                <c:pt idx="88">
                  <c:v>43251</c:v>
                </c:pt>
                <c:pt idx="89">
                  <c:v>43281</c:v>
                </c:pt>
                <c:pt idx="90">
                  <c:v>43312</c:v>
                </c:pt>
                <c:pt idx="91">
                  <c:v>43343</c:v>
                </c:pt>
                <c:pt idx="92">
                  <c:v>43373</c:v>
                </c:pt>
                <c:pt idx="93">
                  <c:v>43404</c:v>
                </c:pt>
                <c:pt idx="94">
                  <c:v>43434</c:v>
                </c:pt>
                <c:pt idx="95">
                  <c:v>43465</c:v>
                </c:pt>
                <c:pt idx="96">
                  <c:v>43496</c:v>
                </c:pt>
                <c:pt idx="97">
                  <c:v>43524</c:v>
                </c:pt>
                <c:pt idx="98">
                  <c:v>43555</c:v>
                </c:pt>
                <c:pt idx="99">
                  <c:v>43585</c:v>
                </c:pt>
                <c:pt idx="100">
                  <c:v>43616</c:v>
                </c:pt>
                <c:pt idx="101">
                  <c:v>43646</c:v>
                </c:pt>
                <c:pt idx="102">
                  <c:v>43677</c:v>
                </c:pt>
                <c:pt idx="103">
                  <c:v>43708</c:v>
                </c:pt>
                <c:pt idx="104">
                  <c:v>43738</c:v>
                </c:pt>
                <c:pt idx="105">
                  <c:v>43769</c:v>
                </c:pt>
                <c:pt idx="106">
                  <c:v>43799</c:v>
                </c:pt>
                <c:pt idx="107">
                  <c:v>43830</c:v>
                </c:pt>
                <c:pt idx="108">
                  <c:v>43861</c:v>
                </c:pt>
                <c:pt idx="109">
                  <c:v>43890</c:v>
                </c:pt>
                <c:pt idx="110">
                  <c:v>43921</c:v>
                </c:pt>
                <c:pt idx="111">
                  <c:v>43951</c:v>
                </c:pt>
                <c:pt idx="112">
                  <c:v>43982</c:v>
                </c:pt>
                <c:pt idx="113">
                  <c:v>44012</c:v>
                </c:pt>
                <c:pt idx="114">
                  <c:v>44043</c:v>
                </c:pt>
                <c:pt idx="115">
                  <c:v>44074</c:v>
                </c:pt>
                <c:pt idx="116">
                  <c:v>44104</c:v>
                </c:pt>
                <c:pt idx="117">
                  <c:v>44135</c:v>
                </c:pt>
                <c:pt idx="118">
                  <c:v>44165</c:v>
                </c:pt>
                <c:pt idx="119">
                  <c:v>44196</c:v>
                </c:pt>
                <c:pt idx="120">
                  <c:v>44227</c:v>
                </c:pt>
                <c:pt idx="121">
                  <c:v>44255</c:v>
                </c:pt>
                <c:pt idx="122">
                  <c:v>44286</c:v>
                </c:pt>
                <c:pt idx="123">
                  <c:v>44287</c:v>
                </c:pt>
              </c:numCache>
            </c:numRef>
          </c:cat>
          <c:val>
            <c:numRef>
              <c:f>工商业库存!$E$3:$E$126</c:f>
              <c:numCache>
                <c:formatCode>###,###,###,###,##0.00</c:formatCode>
                <c:ptCount val="124"/>
                <c:pt idx="0">
                  <c:v>126.23</c:v>
                </c:pt>
                <c:pt idx="1">
                  <c:v>123.67</c:v>
                </c:pt>
                <c:pt idx="2">
                  <c:v>123.6</c:v>
                </c:pt>
                <c:pt idx="3">
                  <c:v>113.78</c:v>
                </c:pt>
                <c:pt idx="4">
                  <c:v>101.83</c:v>
                </c:pt>
                <c:pt idx="5">
                  <c:v>0</c:v>
                </c:pt>
                <c:pt idx="6">
                  <c:v>85.03</c:v>
                </c:pt>
                <c:pt idx="7">
                  <c:v>80</c:v>
                </c:pt>
                <c:pt idx="8">
                  <c:v>72.25</c:v>
                </c:pt>
                <c:pt idx="9">
                  <c:v>75.849999999999994</c:v>
                </c:pt>
                <c:pt idx="10">
                  <c:v>75.34</c:v>
                </c:pt>
                <c:pt idx="11">
                  <c:v>79.569999999999993</c:v>
                </c:pt>
                <c:pt idx="12">
                  <c:v>84.17</c:v>
                </c:pt>
                <c:pt idx="13">
                  <c:v>85.86</c:v>
                </c:pt>
                <c:pt idx="14">
                  <c:v>87.09</c:v>
                </c:pt>
                <c:pt idx="15">
                  <c:v>76.12</c:v>
                </c:pt>
                <c:pt idx="16">
                  <c:v>69.540000000000006</c:v>
                </c:pt>
                <c:pt idx="17">
                  <c:v>72.36</c:v>
                </c:pt>
                <c:pt idx="18">
                  <c:v>74.13</c:v>
                </c:pt>
                <c:pt idx="19">
                  <c:v>77.39</c:v>
                </c:pt>
                <c:pt idx="20">
                  <c:v>79.45</c:v>
                </c:pt>
                <c:pt idx="21">
                  <c:v>84.21</c:v>
                </c:pt>
                <c:pt idx="22">
                  <c:v>79.790000000000006</c:v>
                </c:pt>
                <c:pt idx="23">
                  <c:v>79.290000000000006</c:v>
                </c:pt>
                <c:pt idx="24">
                  <c:v>80.13</c:v>
                </c:pt>
                <c:pt idx="25">
                  <c:v>75.98</c:v>
                </c:pt>
                <c:pt idx="26">
                  <c:v>82.85</c:v>
                </c:pt>
                <c:pt idx="27">
                  <c:v>83.17</c:v>
                </c:pt>
                <c:pt idx="28">
                  <c:v>92.76</c:v>
                </c:pt>
                <c:pt idx="29">
                  <c:v>93.21</c:v>
                </c:pt>
                <c:pt idx="30">
                  <c:v>103.79</c:v>
                </c:pt>
                <c:pt idx="31">
                  <c:v>93.52</c:v>
                </c:pt>
                <c:pt idx="32">
                  <c:v>73.84</c:v>
                </c:pt>
                <c:pt idx="33">
                  <c:v>69.59</c:v>
                </c:pt>
                <c:pt idx="34">
                  <c:v>64.03</c:v>
                </c:pt>
                <c:pt idx="35">
                  <c:v>64.44</c:v>
                </c:pt>
                <c:pt idx="36">
                  <c:v>62.73</c:v>
                </c:pt>
                <c:pt idx="37">
                  <c:v>65.78</c:v>
                </c:pt>
                <c:pt idx="38">
                  <c:v>62.02</c:v>
                </c:pt>
                <c:pt idx="39">
                  <c:v>61.75</c:v>
                </c:pt>
                <c:pt idx="40">
                  <c:v>54.46</c:v>
                </c:pt>
                <c:pt idx="41">
                  <c:v>53.31</c:v>
                </c:pt>
                <c:pt idx="42">
                  <c:v>52.43</c:v>
                </c:pt>
                <c:pt idx="43">
                  <c:v>50.26</c:v>
                </c:pt>
                <c:pt idx="44">
                  <c:v>47.77</c:v>
                </c:pt>
                <c:pt idx="45">
                  <c:v>48.24</c:v>
                </c:pt>
                <c:pt idx="46">
                  <c:v>50.1</c:v>
                </c:pt>
                <c:pt idx="47">
                  <c:v>59.67</c:v>
                </c:pt>
                <c:pt idx="48">
                  <c:v>59.46</c:v>
                </c:pt>
                <c:pt idx="49">
                  <c:v>57.56</c:v>
                </c:pt>
                <c:pt idx="50">
                  <c:v>53.35</c:v>
                </c:pt>
                <c:pt idx="51">
                  <c:v>52.7</c:v>
                </c:pt>
                <c:pt idx="52">
                  <c:v>52.1</c:v>
                </c:pt>
                <c:pt idx="53">
                  <c:v>53.12</c:v>
                </c:pt>
                <c:pt idx="54">
                  <c:v>44.12</c:v>
                </c:pt>
                <c:pt idx="55">
                  <c:v>44.1</c:v>
                </c:pt>
                <c:pt idx="56">
                  <c:v>40.799999999999997</c:v>
                </c:pt>
                <c:pt idx="57">
                  <c:v>38.94</c:v>
                </c:pt>
                <c:pt idx="58">
                  <c:v>41.9</c:v>
                </c:pt>
                <c:pt idx="59">
                  <c:v>43.51</c:v>
                </c:pt>
                <c:pt idx="60">
                  <c:v>44.49</c:v>
                </c:pt>
                <c:pt idx="61">
                  <c:v>30.28</c:v>
                </c:pt>
                <c:pt idx="62">
                  <c:v>32.51</c:v>
                </c:pt>
                <c:pt idx="63">
                  <c:v>32.51</c:v>
                </c:pt>
                <c:pt idx="64">
                  <c:v>39.380000000000003</c:v>
                </c:pt>
                <c:pt idx="65">
                  <c:v>47.87</c:v>
                </c:pt>
                <c:pt idx="66">
                  <c:v>59.73</c:v>
                </c:pt>
                <c:pt idx="67">
                  <c:v>61.26</c:v>
                </c:pt>
                <c:pt idx="68">
                  <c:v>71.319999999999993</c:v>
                </c:pt>
                <c:pt idx="69">
                  <c:v>64.459999999999994</c:v>
                </c:pt>
                <c:pt idx="70">
                  <c:v>56.79</c:v>
                </c:pt>
                <c:pt idx="71">
                  <c:v>64.430000000000007</c:v>
                </c:pt>
                <c:pt idx="72">
                  <c:v>64.56</c:v>
                </c:pt>
                <c:pt idx="73">
                  <c:v>59.21</c:v>
                </c:pt>
                <c:pt idx="74">
                  <c:v>74.790000000000006</c:v>
                </c:pt>
                <c:pt idx="75">
                  <c:v>63.87</c:v>
                </c:pt>
                <c:pt idx="76">
                  <c:v>73.31</c:v>
                </c:pt>
                <c:pt idx="77">
                  <c:v>72.73</c:v>
                </c:pt>
                <c:pt idx="78">
                  <c:v>71.03</c:v>
                </c:pt>
                <c:pt idx="79">
                  <c:v>70.989999999999995</c:v>
                </c:pt>
                <c:pt idx="80">
                  <c:v>83.6</c:v>
                </c:pt>
                <c:pt idx="81">
                  <c:v>82.12</c:v>
                </c:pt>
                <c:pt idx="82">
                  <c:v>70.459999999999994</c:v>
                </c:pt>
                <c:pt idx="83">
                  <c:v>66.540000000000006</c:v>
                </c:pt>
                <c:pt idx="84">
                  <c:v>63.89</c:v>
                </c:pt>
                <c:pt idx="85">
                  <c:v>61.08</c:v>
                </c:pt>
                <c:pt idx="86">
                  <c:v>68.37</c:v>
                </c:pt>
                <c:pt idx="87">
                  <c:v>70.73</c:v>
                </c:pt>
                <c:pt idx="88">
                  <c:v>79.91</c:v>
                </c:pt>
                <c:pt idx="89">
                  <c:v>82.76</c:v>
                </c:pt>
                <c:pt idx="90">
                  <c:v>79.540000000000006</c:v>
                </c:pt>
                <c:pt idx="91">
                  <c:v>88.62</c:v>
                </c:pt>
                <c:pt idx="92">
                  <c:v>92.47</c:v>
                </c:pt>
                <c:pt idx="93">
                  <c:v>89.05</c:v>
                </c:pt>
                <c:pt idx="94">
                  <c:v>86.65</c:v>
                </c:pt>
                <c:pt idx="95">
                  <c:v>87.02</c:v>
                </c:pt>
                <c:pt idx="96">
                  <c:v>85.36</c:v>
                </c:pt>
                <c:pt idx="97">
                  <c:v>80.930000000000007</c:v>
                </c:pt>
                <c:pt idx="98">
                  <c:v>84.17</c:v>
                </c:pt>
                <c:pt idx="99">
                  <c:v>78.680000000000007</c:v>
                </c:pt>
                <c:pt idx="100">
                  <c:v>75.16</c:v>
                </c:pt>
                <c:pt idx="101">
                  <c:v>68.8</c:v>
                </c:pt>
                <c:pt idx="102">
                  <c:v>70.55</c:v>
                </c:pt>
                <c:pt idx="103">
                  <c:v>68.73</c:v>
                </c:pt>
                <c:pt idx="104">
                  <c:v>70.14</c:v>
                </c:pt>
                <c:pt idx="105">
                  <c:v>70.959999999999994</c:v>
                </c:pt>
                <c:pt idx="106">
                  <c:v>72.319999999999993</c:v>
                </c:pt>
                <c:pt idx="107">
                  <c:v>73.25</c:v>
                </c:pt>
                <c:pt idx="108">
                  <c:v>72.650000000000006</c:v>
                </c:pt>
                <c:pt idx="109">
                  <c:v>72.180000000000007</c:v>
                </c:pt>
                <c:pt idx="110">
                  <c:v>71.42</c:v>
                </c:pt>
                <c:pt idx="111">
                  <c:v>67.34</c:v>
                </c:pt>
                <c:pt idx="112">
                  <c:v>67.95</c:v>
                </c:pt>
                <c:pt idx="113">
                  <c:v>65.83</c:v>
                </c:pt>
                <c:pt idx="114">
                  <c:v>62.95</c:v>
                </c:pt>
                <c:pt idx="115">
                  <c:v>60.56</c:v>
                </c:pt>
                <c:pt idx="116">
                  <c:v>65.86</c:v>
                </c:pt>
                <c:pt idx="117">
                  <c:v>72.12</c:v>
                </c:pt>
                <c:pt idx="118">
                  <c:v>72.77</c:v>
                </c:pt>
                <c:pt idx="119">
                  <c:v>80.23</c:v>
                </c:pt>
                <c:pt idx="120">
                  <c:v>93.05</c:v>
                </c:pt>
                <c:pt idx="121">
                  <c:v>88.24</c:v>
                </c:pt>
                <c:pt idx="122">
                  <c:v>91.75</c:v>
                </c:pt>
                <c:pt idx="123" formatCode="0.00_ ">
                  <c:v>85.033900000000003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433149920"/>
        <c:axId val="433150480"/>
      </c:lineChart>
      <c:dateAx>
        <c:axId val="433149920"/>
        <c:scaling>
          <c:orientation val="minMax"/>
        </c:scaling>
        <c:delete val="0"/>
        <c:axPos val="b"/>
        <c:numFmt formatCode="yyyy\-mm;@" sourceLinked="0"/>
        <c:majorTickMark val="out"/>
        <c:minorTickMark val="none"/>
        <c:tickLblPos val="nextTo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60000000" vert="horz"/>
          <a:lstStyle/>
          <a:p>
            <a:pPr>
              <a:defRPr sz="900">
                <a:latin typeface="黑体" panose="02010609060101010101" pitchFamily="49" charset="-122"/>
                <a:ea typeface="黑体" panose="02010609060101010101" pitchFamily="49" charset="-122"/>
              </a:defRPr>
            </a:pPr>
            <a:endParaRPr lang="zh-CN"/>
          </a:p>
        </c:txPr>
        <c:crossAx val="433150480"/>
        <c:crosses val="autoZero"/>
        <c:auto val="1"/>
        <c:lblOffset val="100"/>
        <c:baseTimeUnit val="days"/>
      </c:dateAx>
      <c:valAx>
        <c:axId val="433150480"/>
        <c:scaling>
          <c:orientation val="minMax"/>
        </c:scaling>
        <c:delete val="0"/>
        <c:axPos val="l"/>
        <c:numFmt formatCode="###,###,###,###,##0.00" sourceLinked="1"/>
        <c:majorTickMark val="none"/>
        <c:minorTickMark val="none"/>
        <c:tickLblPos val="nextTo"/>
        <c:spPr>
          <a:ln w="6350">
            <a:noFill/>
          </a:ln>
        </c:spPr>
        <c:txPr>
          <a:bodyPr rot="-60000000" vert="horz"/>
          <a:lstStyle/>
          <a:p>
            <a:pPr>
              <a:defRPr sz="900"/>
            </a:pPr>
            <a:endParaRPr lang="zh-CN"/>
          </a:p>
        </c:txPr>
        <c:crossAx val="433149920"/>
        <c:crosses val="autoZero"/>
        <c:crossBetween val="between"/>
      </c:valAx>
      <c:spPr>
        <a:noFill/>
        <a:ln w="25400">
          <a:noFill/>
        </a:ln>
      </c:spPr>
    </c:plotArea>
    <c:legend>
      <c:legendPos val="t"/>
      <c:layout/>
      <c:overlay val="0"/>
      <c:spPr>
        <a:noFill/>
        <a:ln w="25400">
          <a:noFill/>
        </a:ln>
      </c:spPr>
      <c:txPr>
        <a:bodyPr rot="0" vert="horz"/>
        <a:lstStyle/>
        <a:p>
          <a:pPr>
            <a:defRPr sz="900"/>
          </a:pPr>
          <a:endParaRPr lang="zh-CN"/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>
          <a:latin typeface="黑体" panose="02010609060101010101" pitchFamily="49" charset="-122"/>
          <a:ea typeface="黑体" panose="02010609060101010101" pitchFamily="49" charset="-122"/>
        </a:defRPr>
      </a:pPr>
      <a:endParaRPr lang="zh-CN"/>
    </a:p>
  </c:txPr>
  <c:externalData r:id="rId2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pivotSource>
    <c:name>[棉花数据库 (自动保存的).xls]工商业库存!数据透视表2</c:name>
    <c:fmtId val="3"/>
  </c:pivotSource>
  <c:chart>
    <c:autoTitleDeleted val="0"/>
    <c:pivotFmts>
      <c:pivotFmt>
        <c:idx val="0"/>
        <c:spPr>
          <a:ln w="19050" cap="rnd">
            <a:solidFill>
              <a:srgbClr val="B4C7E7"/>
            </a:solidFill>
            <a:round/>
          </a:ln>
          <a:effectLst/>
        </c:spPr>
        <c:marker>
          <c:symbol val="none"/>
        </c:marker>
      </c:pivotFmt>
      <c:pivotFmt>
        <c:idx val="1"/>
        <c:spPr>
          <a:ln w="19050" cap="rnd">
            <a:solidFill>
              <a:srgbClr val="F0B6B9"/>
            </a:solidFill>
            <a:round/>
          </a:ln>
          <a:effectLst/>
        </c:spPr>
        <c:marker>
          <c:symbol val="none"/>
        </c:marker>
      </c:pivotFmt>
      <c:pivotFmt>
        <c:idx val="2"/>
        <c:spPr>
          <a:ln w="19050" cap="rnd">
            <a:solidFill>
              <a:srgbClr val="A9D18E"/>
            </a:solidFill>
            <a:round/>
          </a:ln>
          <a:effectLst/>
        </c:spPr>
        <c:marker>
          <c:symbol val="none"/>
        </c:marker>
      </c:pivotFmt>
      <c:pivotFmt>
        <c:idx val="3"/>
        <c:spPr>
          <a:ln w="19050" cap="rnd">
            <a:solidFill>
              <a:srgbClr val="2F5597"/>
            </a:solidFill>
            <a:round/>
          </a:ln>
          <a:effectLst/>
        </c:spPr>
        <c:marker>
          <c:symbol val="none"/>
        </c:marker>
      </c:pivotFmt>
      <c:pivotFmt>
        <c:idx val="4"/>
        <c:spPr>
          <a:ln w="19050" cap="rnd">
            <a:solidFill>
              <a:srgbClr val="AF2429"/>
            </a:solidFill>
            <a:round/>
          </a:ln>
          <a:effectLst/>
        </c:spPr>
        <c:marker>
          <c:symbol val="none"/>
        </c:marker>
      </c:pivotFmt>
      <c:pivotFmt>
        <c:idx val="5"/>
        <c:spPr>
          <a:ln>
            <a:solidFill>
              <a:srgbClr val="000000"/>
            </a:solidFill>
          </a:ln>
        </c:spPr>
        <c:marker>
          <c:symbol val="none"/>
        </c:marker>
      </c:pivotFmt>
      <c:pivotFmt>
        <c:idx val="6"/>
        <c:spPr>
          <a:ln w="19050" cap="rnd">
            <a:solidFill>
              <a:srgbClr val="B4C7E7"/>
            </a:solidFill>
            <a:round/>
          </a:ln>
          <a:effectLst/>
        </c:spPr>
        <c:marker>
          <c:symbol val="none"/>
        </c:marker>
      </c:pivotFmt>
      <c:pivotFmt>
        <c:idx val="7"/>
        <c:spPr>
          <a:ln w="19050" cap="rnd">
            <a:solidFill>
              <a:srgbClr val="F0B6B9"/>
            </a:solidFill>
            <a:round/>
          </a:ln>
          <a:effectLst/>
        </c:spPr>
        <c:marker>
          <c:symbol val="none"/>
        </c:marker>
      </c:pivotFmt>
      <c:pivotFmt>
        <c:idx val="8"/>
        <c:spPr>
          <a:ln w="19050" cap="rnd">
            <a:solidFill>
              <a:srgbClr val="A9D18E"/>
            </a:solidFill>
            <a:round/>
          </a:ln>
          <a:effectLst/>
        </c:spPr>
        <c:marker>
          <c:symbol val="none"/>
        </c:marker>
      </c:pivotFmt>
      <c:pivotFmt>
        <c:idx val="9"/>
        <c:spPr>
          <a:ln w="19050" cap="rnd">
            <a:solidFill>
              <a:srgbClr val="2F5597"/>
            </a:solidFill>
            <a:round/>
          </a:ln>
          <a:effectLst/>
        </c:spPr>
        <c:marker>
          <c:symbol val="none"/>
        </c:marker>
      </c:pivotFmt>
      <c:pivotFmt>
        <c:idx val="10"/>
        <c:spPr>
          <a:ln w="19050" cap="rnd">
            <a:solidFill>
              <a:srgbClr val="AF2429"/>
            </a:solidFill>
            <a:round/>
          </a:ln>
          <a:effectLst/>
        </c:spPr>
        <c:marker>
          <c:symbol val="none"/>
        </c:marker>
      </c:pivotFmt>
      <c:pivotFmt>
        <c:idx val="11"/>
        <c:spPr>
          <a:ln>
            <a:solidFill>
              <a:srgbClr val="000000"/>
            </a:solidFill>
          </a:ln>
        </c:spPr>
        <c:marker>
          <c:symbol val="none"/>
        </c:marker>
      </c:pivotFmt>
      <c:pivotFmt>
        <c:idx val="12"/>
        <c:spPr>
          <a:ln w="19050" cap="rnd">
            <a:solidFill>
              <a:srgbClr val="B4C7E7"/>
            </a:solidFill>
            <a:round/>
          </a:ln>
          <a:effectLst/>
        </c:spPr>
        <c:marker>
          <c:symbol val="none"/>
        </c:marker>
      </c:pivotFmt>
      <c:pivotFmt>
        <c:idx val="13"/>
        <c:spPr>
          <a:ln w="19050" cap="rnd">
            <a:solidFill>
              <a:srgbClr val="F0B6B9"/>
            </a:solidFill>
            <a:round/>
          </a:ln>
          <a:effectLst/>
        </c:spPr>
        <c:marker>
          <c:symbol val="none"/>
        </c:marker>
      </c:pivotFmt>
      <c:pivotFmt>
        <c:idx val="14"/>
        <c:spPr>
          <a:ln w="19050" cap="rnd">
            <a:solidFill>
              <a:srgbClr val="A9D18E"/>
            </a:solidFill>
            <a:round/>
          </a:ln>
          <a:effectLst/>
        </c:spPr>
        <c:marker>
          <c:symbol val="none"/>
        </c:marker>
      </c:pivotFmt>
      <c:pivotFmt>
        <c:idx val="15"/>
        <c:spPr>
          <a:ln w="19050" cap="rnd">
            <a:solidFill>
              <a:srgbClr val="2F5597"/>
            </a:solidFill>
            <a:round/>
          </a:ln>
          <a:effectLst/>
        </c:spPr>
        <c:marker>
          <c:symbol val="none"/>
        </c:marker>
      </c:pivotFmt>
      <c:pivotFmt>
        <c:idx val="16"/>
        <c:spPr>
          <a:ln w="19050" cap="rnd">
            <a:solidFill>
              <a:srgbClr val="AF2429"/>
            </a:solidFill>
            <a:round/>
          </a:ln>
          <a:effectLst/>
        </c:spPr>
        <c:marker>
          <c:symbol val="none"/>
        </c:marker>
      </c:pivotFmt>
      <c:pivotFmt>
        <c:idx val="17"/>
        <c:spPr>
          <a:ln>
            <a:solidFill>
              <a:srgbClr val="000000"/>
            </a:solidFill>
          </a:ln>
        </c:spPr>
        <c:marker>
          <c:symbol val="none"/>
        </c:marker>
      </c:pivotFmt>
    </c:pivotFmts>
    <c:plotArea>
      <c:layout/>
      <c:lineChart>
        <c:grouping val="standard"/>
        <c:varyColors val="0"/>
        <c:ser>
          <c:idx val="0"/>
          <c:order val="0"/>
          <c:tx>
            <c:strRef>
              <c:f>工商业库存!$K$3:$K$4</c:f>
              <c:strCache>
                <c:ptCount val="1"/>
                <c:pt idx="0">
                  <c:v>2016年</c:v>
                </c:pt>
              </c:strCache>
            </c:strRef>
          </c:tx>
          <c:spPr>
            <a:ln w="19050" cap="rnd">
              <a:solidFill>
                <a:srgbClr val="B4C7E7"/>
              </a:solidFill>
              <a:round/>
            </a:ln>
            <a:effectLst/>
          </c:spPr>
          <c:marker>
            <c:symbol val="none"/>
          </c:marker>
          <c:cat>
            <c:strRef>
              <c:f>工商业库存!$J$5:$J$19</c:f>
              <c:strCache>
                <c:ptCount val="14"/>
                <c:pt idx="0">
                  <c:v>1月31日</c:v>
                </c:pt>
                <c:pt idx="1">
                  <c:v>2月28日</c:v>
                </c:pt>
                <c:pt idx="2">
                  <c:v>2月29日</c:v>
                </c:pt>
                <c:pt idx="3">
                  <c:v>3月31日</c:v>
                </c:pt>
                <c:pt idx="4">
                  <c:v>4月1日</c:v>
                </c:pt>
                <c:pt idx="5">
                  <c:v>4月30日</c:v>
                </c:pt>
                <c:pt idx="6">
                  <c:v>5月31日</c:v>
                </c:pt>
                <c:pt idx="7">
                  <c:v>6月30日</c:v>
                </c:pt>
                <c:pt idx="8">
                  <c:v>7月31日</c:v>
                </c:pt>
                <c:pt idx="9">
                  <c:v>8月31日</c:v>
                </c:pt>
                <c:pt idx="10">
                  <c:v>9月30日</c:v>
                </c:pt>
                <c:pt idx="11">
                  <c:v>10月31日</c:v>
                </c:pt>
                <c:pt idx="12">
                  <c:v>11月30日</c:v>
                </c:pt>
                <c:pt idx="13">
                  <c:v>12月31日</c:v>
                </c:pt>
              </c:strCache>
            </c:strRef>
          </c:cat>
          <c:val>
            <c:numRef>
              <c:f>工商业库存!$K$5:$K$19</c:f>
              <c:numCache>
                <c:formatCode>General</c:formatCode>
                <c:ptCount val="14"/>
                <c:pt idx="0">
                  <c:v>234</c:v>
                </c:pt>
                <c:pt idx="2">
                  <c:v>208.6</c:v>
                </c:pt>
                <c:pt idx="3">
                  <c:v>166</c:v>
                </c:pt>
                <c:pt idx="5">
                  <c:v>118.7</c:v>
                </c:pt>
                <c:pt idx="6">
                  <c:v>99.35</c:v>
                </c:pt>
                <c:pt idx="7">
                  <c:v>85.17</c:v>
                </c:pt>
                <c:pt idx="8">
                  <c:v>72.75</c:v>
                </c:pt>
                <c:pt idx="9">
                  <c:v>61.11</c:v>
                </c:pt>
                <c:pt idx="10">
                  <c:v>50.7</c:v>
                </c:pt>
                <c:pt idx="11">
                  <c:v>178.52</c:v>
                </c:pt>
                <c:pt idx="12">
                  <c:v>281.97000000000003</c:v>
                </c:pt>
                <c:pt idx="13">
                  <c:v>300.98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工商业库存!$L$3:$L$4</c:f>
              <c:strCache>
                <c:ptCount val="1"/>
                <c:pt idx="0">
                  <c:v>2017年</c:v>
                </c:pt>
              </c:strCache>
            </c:strRef>
          </c:tx>
          <c:spPr>
            <a:ln w="19050" cap="rnd">
              <a:solidFill>
                <a:srgbClr val="F0B6B9"/>
              </a:solidFill>
              <a:round/>
            </a:ln>
            <a:effectLst/>
          </c:spPr>
          <c:marker>
            <c:symbol val="none"/>
          </c:marker>
          <c:cat>
            <c:strRef>
              <c:f>工商业库存!$J$5:$J$19</c:f>
              <c:strCache>
                <c:ptCount val="14"/>
                <c:pt idx="0">
                  <c:v>1月31日</c:v>
                </c:pt>
                <c:pt idx="1">
                  <c:v>2月28日</c:v>
                </c:pt>
                <c:pt idx="2">
                  <c:v>2月29日</c:v>
                </c:pt>
                <c:pt idx="3">
                  <c:v>3月31日</c:v>
                </c:pt>
                <c:pt idx="4">
                  <c:v>4月1日</c:v>
                </c:pt>
                <c:pt idx="5">
                  <c:v>4月30日</c:v>
                </c:pt>
                <c:pt idx="6">
                  <c:v>5月31日</c:v>
                </c:pt>
                <c:pt idx="7">
                  <c:v>6月30日</c:v>
                </c:pt>
                <c:pt idx="8">
                  <c:v>7月31日</c:v>
                </c:pt>
                <c:pt idx="9">
                  <c:v>8月31日</c:v>
                </c:pt>
                <c:pt idx="10">
                  <c:v>9月30日</c:v>
                </c:pt>
                <c:pt idx="11">
                  <c:v>10月31日</c:v>
                </c:pt>
                <c:pt idx="12">
                  <c:v>11月30日</c:v>
                </c:pt>
                <c:pt idx="13">
                  <c:v>12月31日</c:v>
                </c:pt>
              </c:strCache>
            </c:strRef>
          </c:cat>
          <c:val>
            <c:numRef>
              <c:f>工商业库存!$L$5:$L$19</c:f>
              <c:numCache>
                <c:formatCode>General</c:formatCode>
                <c:ptCount val="14"/>
                <c:pt idx="0">
                  <c:v>267.8</c:v>
                </c:pt>
                <c:pt idx="1">
                  <c:v>242.98</c:v>
                </c:pt>
                <c:pt idx="3">
                  <c:v>202.85</c:v>
                </c:pt>
                <c:pt idx="5">
                  <c:v>187.24</c:v>
                </c:pt>
                <c:pt idx="6">
                  <c:v>151.91999999999999</c:v>
                </c:pt>
                <c:pt idx="7">
                  <c:v>131.29</c:v>
                </c:pt>
                <c:pt idx="8">
                  <c:v>108.81</c:v>
                </c:pt>
                <c:pt idx="9">
                  <c:v>100.86</c:v>
                </c:pt>
                <c:pt idx="10">
                  <c:v>106.3</c:v>
                </c:pt>
                <c:pt idx="11">
                  <c:v>214.79</c:v>
                </c:pt>
                <c:pt idx="12">
                  <c:v>358.99</c:v>
                </c:pt>
                <c:pt idx="13">
                  <c:v>415.32</c:v>
                </c:pt>
              </c:numCache>
            </c:numRef>
          </c:val>
          <c:smooth val="0"/>
        </c:ser>
        <c:ser>
          <c:idx val="2"/>
          <c:order val="2"/>
          <c:tx>
            <c:strRef>
              <c:f>工商业库存!$M$3:$M$4</c:f>
              <c:strCache>
                <c:ptCount val="1"/>
                <c:pt idx="0">
                  <c:v>2018年</c:v>
                </c:pt>
              </c:strCache>
            </c:strRef>
          </c:tx>
          <c:spPr>
            <a:ln w="19050" cap="rnd">
              <a:solidFill>
                <a:srgbClr val="A9D18E"/>
              </a:solidFill>
              <a:round/>
            </a:ln>
            <a:effectLst/>
          </c:spPr>
          <c:marker>
            <c:symbol val="none"/>
          </c:marker>
          <c:cat>
            <c:strRef>
              <c:f>工商业库存!$J$5:$J$19</c:f>
              <c:strCache>
                <c:ptCount val="14"/>
                <c:pt idx="0">
                  <c:v>1月31日</c:v>
                </c:pt>
                <c:pt idx="1">
                  <c:v>2月28日</c:v>
                </c:pt>
                <c:pt idx="2">
                  <c:v>2月29日</c:v>
                </c:pt>
                <c:pt idx="3">
                  <c:v>3月31日</c:v>
                </c:pt>
                <c:pt idx="4">
                  <c:v>4月1日</c:v>
                </c:pt>
                <c:pt idx="5">
                  <c:v>4月30日</c:v>
                </c:pt>
                <c:pt idx="6">
                  <c:v>5月31日</c:v>
                </c:pt>
                <c:pt idx="7">
                  <c:v>6月30日</c:v>
                </c:pt>
                <c:pt idx="8">
                  <c:v>7月31日</c:v>
                </c:pt>
                <c:pt idx="9">
                  <c:v>8月31日</c:v>
                </c:pt>
                <c:pt idx="10">
                  <c:v>9月30日</c:v>
                </c:pt>
                <c:pt idx="11">
                  <c:v>10月31日</c:v>
                </c:pt>
                <c:pt idx="12">
                  <c:v>11月30日</c:v>
                </c:pt>
                <c:pt idx="13">
                  <c:v>12月31日</c:v>
                </c:pt>
              </c:strCache>
            </c:strRef>
          </c:cat>
          <c:val>
            <c:numRef>
              <c:f>工商业库存!$M$5:$M$19</c:f>
              <c:numCache>
                <c:formatCode>General</c:formatCode>
                <c:ptCount val="14"/>
                <c:pt idx="0">
                  <c:v>391</c:v>
                </c:pt>
                <c:pt idx="1">
                  <c:v>363.02</c:v>
                </c:pt>
                <c:pt idx="3">
                  <c:v>323.45999999999998</c:v>
                </c:pt>
                <c:pt idx="5">
                  <c:v>287.33999999999997</c:v>
                </c:pt>
                <c:pt idx="6">
                  <c:v>255.35</c:v>
                </c:pt>
                <c:pt idx="7">
                  <c:v>225.74</c:v>
                </c:pt>
                <c:pt idx="8">
                  <c:v>199.66</c:v>
                </c:pt>
                <c:pt idx="9">
                  <c:v>162.72</c:v>
                </c:pt>
                <c:pt idx="10">
                  <c:v>166.59</c:v>
                </c:pt>
                <c:pt idx="11">
                  <c:v>297.39999999999998</c:v>
                </c:pt>
                <c:pt idx="12">
                  <c:v>426.3</c:v>
                </c:pt>
                <c:pt idx="13">
                  <c:v>495.91</c:v>
                </c:pt>
              </c:numCache>
            </c:numRef>
          </c:val>
          <c:smooth val="0"/>
        </c:ser>
        <c:ser>
          <c:idx val="3"/>
          <c:order val="3"/>
          <c:tx>
            <c:strRef>
              <c:f>工商业库存!$N$3:$N$4</c:f>
              <c:strCache>
                <c:ptCount val="1"/>
                <c:pt idx="0">
                  <c:v>2019年</c:v>
                </c:pt>
              </c:strCache>
            </c:strRef>
          </c:tx>
          <c:spPr>
            <a:ln w="19050" cap="rnd">
              <a:solidFill>
                <a:srgbClr val="2F5597"/>
              </a:solidFill>
              <a:round/>
            </a:ln>
            <a:effectLst/>
          </c:spPr>
          <c:marker>
            <c:symbol val="none"/>
          </c:marker>
          <c:cat>
            <c:strRef>
              <c:f>工商业库存!$J$5:$J$19</c:f>
              <c:strCache>
                <c:ptCount val="14"/>
                <c:pt idx="0">
                  <c:v>1月31日</c:v>
                </c:pt>
                <c:pt idx="1">
                  <c:v>2月28日</c:v>
                </c:pt>
                <c:pt idx="2">
                  <c:v>2月29日</c:v>
                </c:pt>
                <c:pt idx="3">
                  <c:v>3月31日</c:v>
                </c:pt>
                <c:pt idx="4">
                  <c:v>4月1日</c:v>
                </c:pt>
                <c:pt idx="5">
                  <c:v>4月30日</c:v>
                </c:pt>
                <c:pt idx="6">
                  <c:v>5月31日</c:v>
                </c:pt>
                <c:pt idx="7">
                  <c:v>6月30日</c:v>
                </c:pt>
                <c:pt idx="8">
                  <c:v>7月31日</c:v>
                </c:pt>
                <c:pt idx="9">
                  <c:v>8月31日</c:v>
                </c:pt>
                <c:pt idx="10">
                  <c:v>9月30日</c:v>
                </c:pt>
                <c:pt idx="11">
                  <c:v>10月31日</c:v>
                </c:pt>
                <c:pt idx="12">
                  <c:v>11月30日</c:v>
                </c:pt>
                <c:pt idx="13">
                  <c:v>12月31日</c:v>
                </c:pt>
              </c:strCache>
            </c:strRef>
          </c:cat>
          <c:val>
            <c:numRef>
              <c:f>工商业库存!$N$5:$N$19</c:f>
              <c:numCache>
                <c:formatCode>General</c:formatCode>
                <c:ptCount val="14"/>
                <c:pt idx="0">
                  <c:v>484.86</c:v>
                </c:pt>
                <c:pt idx="1">
                  <c:v>456.52</c:v>
                </c:pt>
                <c:pt idx="3">
                  <c:v>416.4</c:v>
                </c:pt>
                <c:pt idx="5">
                  <c:v>379.49</c:v>
                </c:pt>
                <c:pt idx="6">
                  <c:v>352.81</c:v>
                </c:pt>
                <c:pt idx="7">
                  <c:v>333.92</c:v>
                </c:pt>
                <c:pt idx="8">
                  <c:v>288.81</c:v>
                </c:pt>
                <c:pt idx="9">
                  <c:v>252.09</c:v>
                </c:pt>
                <c:pt idx="10">
                  <c:v>220.35</c:v>
                </c:pt>
                <c:pt idx="11">
                  <c:v>322.43</c:v>
                </c:pt>
                <c:pt idx="12">
                  <c:v>449.67</c:v>
                </c:pt>
                <c:pt idx="13">
                  <c:v>518.65</c:v>
                </c:pt>
              </c:numCache>
            </c:numRef>
          </c:val>
          <c:smooth val="0"/>
        </c:ser>
        <c:ser>
          <c:idx val="4"/>
          <c:order val="4"/>
          <c:tx>
            <c:strRef>
              <c:f>工商业库存!$O$3:$O$4</c:f>
              <c:strCache>
                <c:ptCount val="1"/>
                <c:pt idx="0">
                  <c:v>2020年</c:v>
                </c:pt>
              </c:strCache>
            </c:strRef>
          </c:tx>
          <c:spPr>
            <a:ln w="19050" cap="rnd">
              <a:solidFill>
                <a:srgbClr val="AF2429"/>
              </a:solidFill>
              <a:round/>
            </a:ln>
            <a:effectLst/>
          </c:spPr>
          <c:marker>
            <c:symbol val="none"/>
          </c:marker>
          <c:cat>
            <c:strRef>
              <c:f>工商业库存!$J$5:$J$19</c:f>
              <c:strCache>
                <c:ptCount val="14"/>
                <c:pt idx="0">
                  <c:v>1月31日</c:v>
                </c:pt>
                <c:pt idx="1">
                  <c:v>2月28日</c:v>
                </c:pt>
                <c:pt idx="2">
                  <c:v>2月29日</c:v>
                </c:pt>
                <c:pt idx="3">
                  <c:v>3月31日</c:v>
                </c:pt>
                <c:pt idx="4">
                  <c:v>4月1日</c:v>
                </c:pt>
                <c:pt idx="5">
                  <c:v>4月30日</c:v>
                </c:pt>
                <c:pt idx="6">
                  <c:v>5月31日</c:v>
                </c:pt>
                <c:pt idx="7">
                  <c:v>6月30日</c:v>
                </c:pt>
                <c:pt idx="8">
                  <c:v>7月31日</c:v>
                </c:pt>
                <c:pt idx="9">
                  <c:v>8月31日</c:v>
                </c:pt>
                <c:pt idx="10">
                  <c:v>9月30日</c:v>
                </c:pt>
                <c:pt idx="11">
                  <c:v>10月31日</c:v>
                </c:pt>
                <c:pt idx="12">
                  <c:v>11月30日</c:v>
                </c:pt>
                <c:pt idx="13">
                  <c:v>12月31日</c:v>
                </c:pt>
              </c:strCache>
            </c:strRef>
          </c:cat>
          <c:val>
            <c:numRef>
              <c:f>工商业库存!$O$5:$O$19</c:f>
              <c:numCache>
                <c:formatCode>General</c:formatCode>
                <c:ptCount val="14"/>
                <c:pt idx="0">
                  <c:v>501.19</c:v>
                </c:pt>
                <c:pt idx="2">
                  <c:v>497.26</c:v>
                </c:pt>
                <c:pt idx="3">
                  <c:v>463.67</c:v>
                </c:pt>
                <c:pt idx="5">
                  <c:v>429.75</c:v>
                </c:pt>
                <c:pt idx="6">
                  <c:v>377.38</c:v>
                </c:pt>
                <c:pt idx="7">
                  <c:v>323.89</c:v>
                </c:pt>
                <c:pt idx="8">
                  <c:v>286.41000000000003</c:v>
                </c:pt>
                <c:pt idx="9">
                  <c:v>245</c:v>
                </c:pt>
                <c:pt idx="10">
                  <c:v>209.3</c:v>
                </c:pt>
                <c:pt idx="11">
                  <c:v>319.2</c:v>
                </c:pt>
                <c:pt idx="12">
                  <c:v>457.07</c:v>
                </c:pt>
                <c:pt idx="13">
                  <c:v>529.27</c:v>
                </c:pt>
              </c:numCache>
            </c:numRef>
          </c:val>
          <c:smooth val="0"/>
        </c:ser>
        <c:ser>
          <c:idx val="5"/>
          <c:order val="5"/>
          <c:tx>
            <c:strRef>
              <c:f>工商业库存!$P$3:$P$4</c:f>
              <c:strCache>
                <c:ptCount val="1"/>
                <c:pt idx="0">
                  <c:v>2021年</c:v>
                </c:pt>
              </c:strCache>
            </c:strRef>
          </c:tx>
          <c:spPr>
            <a:ln>
              <a:solidFill>
                <a:srgbClr val="000000"/>
              </a:solidFill>
            </a:ln>
          </c:spPr>
          <c:marker>
            <c:symbol val="none"/>
          </c:marker>
          <c:cat>
            <c:strRef>
              <c:f>工商业库存!$J$5:$J$19</c:f>
              <c:strCache>
                <c:ptCount val="14"/>
                <c:pt idx="0">
                  <c:v>1月31日</c:v>
                </c:pt>
                <c:pt idx="1">
                  <c:v>2月28日</c:v>
                </c:pt>
                <c:pt idx="2">
                  <c:v>2月29日</c:v>
                </c:pt>
                <c:pt idx="3">
                  <c:v>3月31日</c:v>
                </c:pt>
                <c:pt idx="4">
                  <c:v>4月1日</c:v>
                </c:pt>
                <c:pt idx="5">
                  <c:v>4月30日</c:v>
                </c:pt>
                <c:pt idx="6">
                  <c:v>5月31日</c:v>
                </c:pt>
                <c:pt idx="7">
                  <c:v>6月30日</c:v>
                </c:pt>
                <c:pt idx="8">
                  <c:v>7月31日</c:v>
                </c:pt>
                <c:pt idx="9">
                  <c:v>8月31日</c:v>
                </c:pt>
                <c:pt idx="10">
                  <c:v>9月30日</c:v>
                </c:pt>
                <c:pt idx="11">
                  <c:v>10月31日</c:v>
                </c:pt>
                <c:pt idx="12">
                  <c:v>11月30日</c:v>
                </c:pt>
                <c:pt idx="13">
                  <c:v>12月31日</c:v>
                </c:pt>
              </c:strCache>
            </c:strRef>
          </c:cat>
          <c:val>
            <c:numRef>
              <c:f>工商业库存!$P$5:$P$19</c:f>
              <c:numCache>
                <c:formatCode>General</c:formatCode>
                <c:ptCount val="14"/>
                <c:pt idx="0">
                  <c:v>525.36</c:v>
                </c:pt>
                <c:pt idx="1">
                  <c:v>504.72</c:v>
                </c:pt>
                <c:pt idx="3">
                  <c:v>458.12</c:v>
                </c:pt>
                <c:pt idx="4">
                  <c:v>409.55928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432702160"/>
        <c:axId val="432702720"/>
      </c:lineChart>
      <c:catAx>
        <c:axId val="43270216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  <a:cs typeface="+mn-cs"/>
              </a:defRPr>
            </a:pPr>
            <a:endParaRPr lang="zh-CN"/>
          </a:p>
        </c:txPr>
        <c:crossAx val="432702720"/>
        <c:crosses val="autoZero"/>
        <c:auto val="0"/>
        <c:lblAlgn val="ctr"/>
        <c:lblOffset val="100"/>
        <c:noMultiLvlLbl val="0"/>
      </c:catAx>
      <c:valAx>
        <c:axId val="432702720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ln w="6350">
            <a:noFill/>
          </a:ln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  <a:cs typeface="+mn-cs"/>
              </a:defRPr>
            </a:pPr>
            <a:endParaRPr lang="zh-CN"/>
          </a:p>
        </c:txPr>
        <c:crossAx val="432702160"/>
        <c:crosses val="autoZero"/>
        <c:crossBetween val="between"/>
      </c:valAx>
      <c:spPr>
        <a:noFill/>
        <a:ln w="25400">
          <a:noFill/>
        </a:ln>
      </c:spPr>
    </c:plotArea>
    <c:legend>
      <c:legendPos val="t"/>
      <c:layout/>
      <c:overlay val="0"/>
      <c:spPr>
        <a:noFill/>
        <a:ln w="25400">
          <a:noFill/>
        </a:ln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黑体" panose="02010609060101010101" pitchFamily="49" charset="-122"/>
              <a:ea typeface="黑体" panose="02010609060101010101" pitchFamily="49" charset="-122"/>
              <a:cs typeface="+mn-cs"/>
            </a:defRPr>
          </a:pPr>
          <a:endParaRPr lang="zh-CN"/>
        </a:p>
      </c:txPr>
    </c:legend>
    <c:plotVisOnly val="1"/>
    <c:dispBlanksAs val="span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/>
      </a:pPr>
      <a:endParaRPr lang="zh-CN"/>
    </a:p>
  </c:txPr>
  <c:externalData r:id="rId2">
    <c:autoUpdate val="0"/>
  </c:externalData>
  <c:extLst>
    <c:ext xmlns:c14="http://schemas.microsoft.com/office/drawing/2007/8/2/chart" uri="{781A3756-C4B2-4CAC-9D66-4F8BD8637D16}">
      <c14:pivotOptions>
        <c14:dropZoneFilter val="1"/>
        <c14:dropZoneCategories val="1"/>
        <c14:dropZoneData val="1"/>
        <c14:dropZoneSeries val="1"/>
      </c14:pivotOptions>
    </c:ext>
  </c:extLst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/>
      <c:areaChart>
        <c:grouping val="standard"/>
        <c:varyColors val="0"/>
        <c:ser>
          <c:idx val="4"/>
          <c:order val="2"/>
          <c:tx>
            <c:v>内外价差</c:v>
          </c:tx>
          <c:spPr>
            <a:solidFill>
              <a:schemeClr val="bg1">
                <a:lumMod val="65000"/>
              </a:schemeClr>
            </a:solidFill>
            <a:ln w="25400">
              <a:noFill/>
            </a:ln>
          </c:spPr>
          <c:cat>
            <c:numRef>
              <c:f>内外价差!$A$4:$A$2612</c:f>
              <c:numCache>
                <c:formatCode>yyyy\-mm\-dd;@</c:formatCode>
                <c:ptCount val="2609"/>
                <c:pt idx="0">
                  <c:v>40547</c:v>
                </c:pt>
                <c:pt idx="1">
                  <c:v>40548</c:v>
                </c:pt>
                <c:pt idx="2">
                  <c:v>40549</c:v>
                </c:pt>
                <c:pt idx="3">
                  <c:v>40550</c:v>
                </c:pt>
                <c:pt idx="4">
                  <c:v>40553</c:v>
                </c:pt>
                <c:pt idx="5">
                  <c:v>40554</c:v>
                </c:pt>
                <c:pt idx="6">
                  <c:v>40555</c:v>
                </c:pt>
                <c:pt idx="7">
                  <c:v>40556</c:v>
                </c:pt>
                <c:pt idx="8">
                  <c:v>40557</c:v>
                </c:pt>
                <c:pt idx="9">
                  <c:v>40560</c:v>
                </c:pt>
                <c:pt idx="10">
                  <c:v>40561</c:v>
                </c:pt>
                <c:pt idx="11">
                  <c:v>40562</c:v>
                </c:pt>
                <c:pt idx="12">
                  <c:v>40563</c:v>
                </c:pt>
                <c:pt idx="13">
                  <c:v>40564</c:v>
                </c:pt>
                <c:pt idx="14">
                  <c:v>40567</c:v>
                </c:pt>
                <c:pt idx="15">
                  <c:v>40568</c:v>
                </c:pt>
                <c:pt idx="16">
                  <c:v>40569</c:v>
                </c:pt>
                <c:pt idx="17">
                  <c:v>40570</c:v>
                </c:pt>
                <c:pt idx="18">
                  <c:v>40571</c:v>
                </c:pt>
                <c:pt idx="19">
                  <c:v>40574</c:v>
                </c:pt>
                <c:pt idx="20">
                  <c:v>40575</c:v>
                </c:pt>
                <c:pt idx="21">
                  <c:v>40576</c:v>
                </c:pt>
                <c:pt idx="22">
                  <c:v>40577</c:v>
                </c:pt>
                <c:pt idx="23">
                  <c:v>40578</c:v>
                </c:pt>
                <c:pt idx="24">
                  <c:v>40581</c:v>
                </c:pt>
                <c:pt idx="25">
                  <c:v>40582</c:v>
                </c:pt>
                <c:pt idx="26">
                  <c:v>40583</c:v>
                </c:pt>
                <c:pt idx="27">
                  <c:v>40584</c:v>
                </c:pt>
                <c:pt idx="28">
                  <c:v>40585</c:v>
                </c:pt>
                <c:pt idx="29">
                  <c:v>40588</c:v>
                </c:pt>
                <c:pt idx="30">
                  <c:v>40589</c:v>
                </c:pt>
                <c:pt idx="31">
                  <c:v>40590</c:v>
                </c:pt>
                <c:pt idx="32">
                  <c:v>40591</c:v>
                </c:pt>
                <c:pt idx="33">
                  <c:v>40592</c:v>
                </c:pt>
                <c:pt idx="34">
                  <c:v>40595</c:v>
                </c:pt>
                <c:pt idx="35">
                  <c:v>40596</c:v>
                </c:pt>
                <c:pt idx="36">
                  <c:v>40597</c:v>
                </c:pt>
                <c:pt idx="37">
                  <c:v>40598</c:v>
                </c:pt>
                <c:pt idx="38">
                  <c:v>40599</c:v>
                </c:pt>
                <c:pt idx="39">
                  <c:v>40602</c:v>
                </c:pt>
                <c:pt idx="40">
                  <c:v>40603</c:v>
                </c:pt>
                <c:pt idx="41">
                  <c:v>40604</c:v>
                </c:pt>
                <c:pt idx="42">
                  <c:v>40605</c:v>
                </c:pt>
                <c:pt idx="43">
                  <c:v>40606</c:v>
                </c:pt>
                <c:pt idx="44">
                  <c:v>40609</c:v>
                </c:pt>
                <c:pt idx="45">
                  <c:v>40610</c:v>
                </c:pt>
                <c:pt idx="46">
                  <c:v>40611</c:v>
                </c:pt>
                <c:pt idx="47">
                  <c:v>40612</c:v>
                </c:pt>
                <c:pt idx="48">
                  <c:v>40613</c:v>
                </c:pt>
                <c:pt idx="49">
                  <c:v>40616</c:v>
                </c:pt>
                <c:pt idx="50">
                  <c:v>40617</c:v>
                </c:pt>
                <c:pt idx="51">
                  <c:v>40618</c:v>
                </c:pt>
                <c:pt idx="52">
                  <c:v>40619</c:v>
                </c:pt>
                <c:pt idx="53">
                  <c:v>40620</c:v>
                </c:pt>
                <c:pt idx="54">
                  <c:v>40623</c:v>
                </c:pt>
                <c:pt idx="55">
                  <c:v>40624</c:v>
                </c:pt>
                <c:pt idx="56">
                  <c:v>40625</c:v>
                </c:pt>
                <c:pt idx="57">
                  <c:v>40626</c:v>
                </c:pt>
                <c:pt idx="58">
                  <c:v>40627</c:v>
                </c:pt>
                <c:pt idx="59">
                  <c:v>40630</c:v>
                </c:pt>
                <c:pt idx="60">
                  <c:v>40631</c:v>
                </c:pt>
                <c:pt idx="61">
                  <c:v>40632</c:v>
                </c:pt>
                <c:pt idx="62">
                  <c:v>40633</c:v>
                </c:pt>
                <c:pt idx="63">
                  <c:v>40634</c:v>
                </c:pt>
                <c:pt idx="64">
                  <c:v>40637</c:v>
                </c:pt>
                <c:pt idx="65">
                  <c:v>40638</c:v>
                </c:pt>
                <c:pt idx="66">
                  <c:v>40639</c:v>
                </c:pt>
                <c:pt idx="67">
                  <c:v>40640</c:v>
                </c:pt>
                <c:pt idx="68">
                  <c:v>40641</c:v>
                </c:pt>
                <c:pt idx="69">
                  <c:v>40644</c:v>
                </c:pt>
                <c:pt idx="70">
                  <c:v>40645</c:v>
                </c:pt>
                <c:pt idx="71">
                  <c:v>40646</c:v>
                </c:pt>
                <c:pt idx="72">
                  <c:v>40647</c:v>
                </c:pt>
                <c:pt idx="73">
                  <c:v>40648</c:v>
                </c:pt>
                <c:pt idx="74">
                  <c:v>40651</c:v>
                </c:pt>
                <c:pt idx="75">
                  <c:v>40652</c:v>
                </c:pt>
                <c:pt idx="76">
                  <c:v>40653</c:v>
                </c:pt>
                <c:pt idx="77">
                  <c:v>40654</c:v>
                </c:pt>
                <c:pt idx="78">
                  <c:v>40659</c:v>
                </c:pt>
                <c:pt idx="79">
                  <c:v>40660</c:v>
                </c:pt>
                <c:pt idx="80">
                  <c:v>40661</c:v>
                </c:pt>
                <c:pt idx="81">
                  <c:v>40666</c:v>
                </c:pt>
                <c:pt idx="82">
                  <c:v>40667</c:v>
                </c:pt>
                <c:pt idx="83">
                  <c:v>40668</c:v>
                </c:pt>
                <c:pt idx="84">
                  <c:v>40669</c:v>
                </c:pt>
                <c:pt idx="85">
                  <c:v>40672</c:v>
                </c:pt>
                <c:pt idx="86">
                  <c:v>40673</c:v>
                </c:pt>
                <c:pt idx="87">
                  <c:v>40674</c:v>
                </c:pt>
                <c:pt idx="88">
                  <c:v>40675</c:v>
                </c:pt>
                <c:pt idx="89">
                  <c:v>40676</c:v>
                </c:pt>
                <c:pt idx="90">
                  <c:v>40679</c:v>
                </c:pt>
                <c:pt idx="91">
                  <c:v>40680</c:v>
                </c:pt>
                <c:pt idx="92">
                  <c:v>40681</c:v>
                </c:pt>
                <c:pt idx="93">
                  <c:v>40682</c:v>
                </c:pt>
                <c:pt idx="94">
                  <c:v>40683</c:v>
                </c:pt>
                <c:pt idx="95">
                  <c:v>40686</c:v>
                </c:pt>
                <c:pt idx="96">
                  <c:v>40687</c:v>
                </c:pt>
                <c:pt idx="97">
                  <c:v>40688</c:v>
                </c:pt>
                <c:pt idx="98">
                  <c:v>40689</c:v>
                </c:pt>
                <c:pt idx="99">
                  <c:v>40690</c:v>
                </c:pt>
                <c:pt idx="100">
                  <c:v>40694</c:v>
                </c:pt>
                <c:pt idx="101">
                  <c:v>40695</c:v>
                </c:pt>
                <c:pt idx="102">
                  <c:v>40696</c:v>
                </c:pt>
                <c:pt idx="103">
                  <c:v>40697</c:v>
                </c:pt>
                <c:pt idx="104">
                  <c:v>40700</c:v>
                </c:pt>
                <c:pt idx="105">
                  <c:v>40701</c:v>
                </c:pt>
                <c:pt idx="106">
                  <c:v>40702</c:v>
                </c:pt>
                <c:pt idx="107">
                  <c:v>40703</c:v>
                </c:pt>
                <c:pt idx="108">
                  <c:v>40704</c:v>
                </c:pt>
                <c:pt idx="109">
                  <c:v>40707</c:v>
                </c:pt>
                <c:pt idx="110">
                  <c:v>40708</c:v>
                </c:pt>
                <c:pt idx="111">
                  <c:v>40709</c:v>
                </c:pt>
                <c:pt idx="112">
                  <c:v>40710</c:v>
                </c:pt>
                <c:pt idx="113">
                  <c:v>40711</c:v>
                </c:pt>
                <c:pt idx="114">
                  <c:v>40714</c:v>
                </c:pt>
                <c:pt idx="115">
                  <c:v>40715</c:v>
                </c:pt>
                <c:pt idx="116">
                  <c:v>40716</c:v>
                </c:pt>
                <c:pt idx="117">
                  <c:v>40717</c:v>
                </c:pt>
                <c:pt idx="118">
                  <c:v>40718</c:v>
                </c:pt>
                <c:pt idx="119">
                  <c:v>40721</c:v>
                </c:pt>
                <c:pt idx="120">
                  <c:v>40722</c:v>
                </c:pt>
                <c:pt idx="121">
                  <c:v>40723</c:v>
                </c:pt>
                <c:pt idx="122">
                  <c:v>40724</c:v>
                </c:pt>
                <c:pt idx="123">
                  <c:v>40725</c:v>
                </c:pt>
                <c:pt idx="124">
                  <c:v>40728</c:v>
                </c:pt>
                <c:pt idx="125">
                  <c:v>40729</c:v>
                </c:pt>
                <c:pt idx="126">
                  <c:v>40730</c:v>
                </c:pt>
                <c:pt idx="127">
                  <c:v>40731</c:v>
                </c:pt>
                <c:pt idx="128">
                  <c:v>40732</c:v>
                </c:pt>
                <c:pt idx="129">
                  <c:v>40735</c:v>
                </c:pt>
                <c:pt idx="130">
                  <c:v>40736</c:v>
                </c:pt>
                <c:pt idx="131">
                  <c:v>40737</c:v>
                </c:pt>
                <c:pt idx="132">
                  <c:v>40738</c:v>
                </c:pt>
                <c:pt idx="133">
                  <c:v>40739</c:v>
                </c:pt>
                <c:pt idx="134">
                  <c:v>40742</c:v>
                </c:pt>
                <c:pt idx="135">
                  <c:v>40743</c:v>
                </c:pt>
                <c:pt idx="136">
                  <c:v>40744</c:v>
                </c:pt>
                <c:pt idx="137">
                  <c:v>40745</c:v>
                </c:pt>
                <c:pt idx="138">
                  <c:v>40746</c:v>
                </c:pt>
                <c:pt idx="139">
                  <c:v>40749</c:v>
                </c:pt>
                <c:pt idx="140">
                  <c:v>40750</c:v>
                </c:pt>
                <c:pt idx="141">
                  <c:v>40751</c:v>
                </c:pt>
                <c:pt idx="142">
                  <c:v>40752</c:v>
                </c:pt>
                <c:pt idx="143">
                  <c:v>40753</c:v>
                </c:pt>
                <c:pt idx="144">
                  <c:v>40756</c:v>
                </c:pt>
                <c:pt idx="145">
                  <c:v>40757</c:v>
                </c:pt>
                <c:pt idx="146">
                  <c:v>40758</c:v>
                </c:pt>
                <c:pt idx="147">
                  <c:v>40759</c:v>
                </c:pt>
                <c:pt idx="148">
                  <c:v>40760</c:v>
                </c:pt>
                <c:pt idx="149">
                  <c:v>40763</c:v>
                </c:pt>
                <c:pt idx="150">
                  <c:v>40764</c:v>
                </c:pt>
                <c:pt idx="151">
                  <c:v>40765</c:v>
                </c:pt>
                <c:pt idx="152">
                  <c:v>40766</c:v>
                </c:pt>
                <c:pt idx="153">
                  <c:v>40767</c:v>
                </c:pt>
                <c:pt idx="154">
                  <c:v>40770</c:v>
                </c:pt>
                <c:pt idx="155">
                  <c:v>40771</c:v>
                </c:pt>
                <c:pt idx="156">
                  <c:v>40772</c:v>
                </c:pt>
                <c:pt idx="157">
                  <c:v>40773</c:v>
                </c:pt>
                <c:pt idx="158">
                  <c:v>40774</c:v>
                </c:pt>
                <c:pt idx="159">
                  <c:v>40777</c:v>
                </c:pt>
                <c:pt idx="160">
                  <c:v>40778</c:v>
                </c:pt>
                <c:pt idx="161">
                  <c:v>40779</c:v>
                </c:pt>
                <c:pt idx="162">
                  <c:v>40780</c:v>
                </c:pt>
                <c:pt idx="163">
                  <c:v>40781</c:v>
                </c:pt>
                <c:pt idx="164">
                  <c:v>40785</c:v>
                </c:pt>
                <c:pt idx="165">
                  <c:v>40786</c:v>
                </c:pt>
                <c:pt idx="166">
                  <c:v>40787</c:v>
                </c:pt>
                <c:pt idx="167">
                  <c:v>40788</c:v>
                </c:pt>
                <c:pt idx="168">
                  <c:v>40791</c:v>
                </c:pt>
                <c:pt idx="169">
                  <c:v>40792</c:v>
                </c:pt>
                <c:pt idx="170">
                  <c:v>40793</c:v>
                </c:pt>
                <c:pt idx="171">
                  <c:v>40794</c:v>
                </c:pt>
                <c:pt idx="172">
                  <c:v>40795</c:v>
                </c:pt>
                <c:pt idx="173">
                  <c:v>40798</c:v>
                </c:pt>
                <c:pt idx="174">
                  <c:v>40799</c:v>
                </c:pt>
                <c:pt idx="175">
                  <c:v>40800</c:v>
                </c:pt>
                <c:pt idx="176">
                  <c:v>40801</c:v>
                </c:pt>
                <c:pt idx="177">
                  <c:v>40802</c:v>
                </c:pt>
                <c:pt idx="178">
                  <c:v>40805</c:v>
                </c:pt>
                <c:pt idx="179">
                  <c:v>40806</c:v>
                </c:pt>
                <c:pt idx="180">
                  <c:v>40807</c:v>
                </c:pt>
                <c:pt idx="181">
                  <c:v>40808</c:v>
                </c:pt>
                <c:pt idx="182">
                  <c:v>40809</c:v>
                </c:pt>
                <c:pt idx="183">
                  <c:v>40812</c:v>
                </c:pt>
                <c:pt idx="184">
                  <c:v>40813</c:v>
                </c:pt>
                <c:pt idx="185">
                  <c:v>40814</c:v>
                </c:pt>
                <c:pt idx="186">
                  <c:v>40815</c:v>
                </c:pt>
                <c:pt idx="187">
                  <c:v>40816</c:v>
                </c:pt>
                <c:pt idx="188">
                  <c:v>40819</c:v>
                </c:pt>
                <c:pt idx="189">
                  <c:v>40820</c:v>
                </c:pt>
                <c:pt idx="190">
                  <c:v>40821</c:v>
                </c:pt>
                <c:pt idx="191">
                  <c:v>40822</c:v>
                </c:pt>
                <c:pt idx="192">
                  <c:v>40823</c:v>
                </c:pt>
                <c:pt idx="193">
                  <c:v>40826</c:v>
                </c:pt>
                <c:pt idx="194">
                  <c:v>40827</c:v>
                </c:pt>
                <c:pt idx="195">
                  <c:v>40828</c:v>
                </c:pt>
                <c:pt idx="196">
                  <c:v>40829</c:v>
                </c:pt>
                <c:pt idx="197">
                  <c:v>40830</c:v>
                </c:pt>
                <c:pt idx="198">
                  <c:v>40833</c:v>
                </c:pt>
                <c:pt idx="199">
                  <c:v>40834</c:v>
                </c:pt>
                <c:pt idx="200">
                  <c:v>40835</c:v>
                </c:pt>
                <c:pt idx="201">
                  <c:v>40836</c:v>
                </c:pt>
                <c:pt idx="202">
                  <c:v>40837</c:v>
                </c:pt>
                <c:pt idx="203">
                  <c:v>40840</c:v>
                </c:pt>
                <c:pt idx="204">
                  <c:v>40841</c:v>
                </c:pt>
                <c:pt idx="205">
                  <c:v>40842</c:v>
                </c:pt>
                <c:pt idx="206">
                  <c:v>40843</c:v>
                </c:pt>
                <c:pt idx="207">
                  <c:v>40844</c:v>
                </c:pt>
                <c:pt idx="208">
                  <c:v>40847</c:v>
                </c:pt>
                <c:pt idx="209">
                  <c:v>40848</c:v>
                </c:pt>
                <c:pt idx="210">
                  <c:v>40849</c:v>
                </c:pt>
                <c:pt idx="211">
                  <c:v>40850</c:v>
                </c:pt>
                <c:pt idx="212">
                  <c:v>40851</c:v>
                </c:pt>
                <c:pt idx="213">
                  <c:v>40854</c:v>
                </c:pt>
                <c:pt idx="214">
                  <c:v>40855</c:v>
                </c:pt>
                <c:pt idx="215">
                  <c:v>40856</c:v>
                </c:pt>
                <c:pt idx="216">
                  <c:v>40857</c:v>
                </c:pt>
                <c:pt idx="217">
                  <c:v>40858</c:v>
                </c:pt>
                <c:pt idx="218">
                  <c:v>40861</c:v>
                </c:pt>
                <c:pt idx="219">
                  <c:v>40862</c:v>
                </c:pt>
                <c:pt idx="220">
                  <c:v>40863</c:v>
                </c:pt>
                <c:pt idx="221">
                  <c:v>40864</c:v>
                </c:pt>
                <c:pt idx="222">
                  <c:v>40865</c:v>
                </c:pt>
                <c:pt idx="223">
                  <c:v>40868</c:v>
                </c:pt>
                <c:pt idx="224">
                  <c:v>40869</c:v>
                </c:pt>
                <c:pt idx="225">
                  <c:v>40870</c:v>
                </c:pt>
                <c:pt idx="226">
                  <c:v>40871</c:v>
                </c:pt>
                <c:pt idx="227">
                  <c:v>40872</c:v>
                </c:pt>
                <c:pt idx="228">
                  <c:v>40875</c:v>
                </c:pt>
                <c:pt idx="229">
                  <c:v>40876</c:v>
                </c:pt>
                <c:pt idx="230">
                  <c:v>40877</c:v>
                </c:pt>
                <c:pt idx="231">
                  <c:v>40878</c:v>
                </c:pt>
                <c:pt idx="232">
                  <c:v>40879</c:v>
                </c:pt>
                <c:pt idx="233">
                  <c:v>40882</c:v>
                </c:pt>
                <c:pt idx="234">
                  <c:v>40883</c:v>
                </c:pt>
                <c:pt idx="235">
                  <c:v>40884</c:v>
                </c:pt>
                <c:pt idx="236">
                  <c:v>40885</c:v>
                </c:pt>
                <c:pt idx="237">
                  <c:v>40886</c:v>
                </c:pt>
                <c:pt idx="238">
                  <c:v>40889</c:v>
                </c:pt>
                <c:pt idx="239">
                  <c:v>40890</c:v>
                </c:pt>
                <c:pt idx="240">
                  <c:v>40891</c:v>
                </c:pt>
                <c:pt idx="241">
                  <c:v>40892</c:v>
                </c:pt>
                <c:pt idx="242">
                  <c:v>40893</c:v>
                </c:pt>
                <c:pt idx="243">
                  <c:v>40896</c:v>
                </c:pt>
                <c:pt idx="244">
                  <c:v>40897</c:v>
                </c:pt>
                <c:pt idx="245">
                  <c:v>40898</c:v>
                </c:pt>
                <c:pt idx="246">
                  <c:v>40899</c:v>
                </c:pt>
                <c:pt idx="247">
                  <c:v>40900</c:v>
                </c:pt>
                <c:pt idx="248">
                  <c:v>40905</c:v>
                </c:pt>
                <c:pt idx="249">
                  <c:v>40906</c:v>
                </c:pt>
                <c:pt idx="250">
                  <c:v>40907</c:v>
                </c:pt>
                <c:pt idx="251">
                  <c:v>40911</c:v>
                </c:pt>
                <c:pt idx="252">
                  <c:v>40912</c:v>
                </c:pt>
                <c:pt idx="253">
                  <c:v>40913</c:v>
                </c:pt>
                <c:pt idx="254">
                  <c:v>40914</c:v>
                </c:pt>
                <c:pt idx="255">
                  <c:v>40917</c:v>
                </c:pt>
                <c:pt idx="256">
                  <c:v>40918</c:v>
                </c:pt>
                <c:pt idx="257">
                  <c:v>40919</c:v>
                </c:pt>
                <c:pt idx="258">
                  <c:v>40920</c:v>
                </c:pt>
                <c:pt idx="259">
                  <c:v>40921</c:v>
                </c:pt>
                <c:pt idx="260">
                  <c:v>40924</c:v>
                </c:pt>
                <c:pt idx="261">
                  <c:v>40925</c:v>
                </c:pt>
                <c:pt idx="262">
                  <c:v>40926</c:v>
                </c:pt>
                <c:pt idx="263">
                  <c:v>40927</c:v>
                </c:pt>
                <c:pt idx="264">
                  <c:v>40928</c:v>
                </c:pt>
                <c:pt idx="265">
                  <c:v>40931</c:v>
                </c:pt>
                <c:pt idx="266">
                  <c:v>40932</c:v>
                </c:pt>
                <c:pt idx="267">
                  <c:v>40933</c:v>
                </c:pt>
                <c:pt idx="268">
                  <c:v>40934</c:v>
                </c:pt>
                <c:pt idx="269">
                  <c:v>40935</c:v>
                </c:pt>
                <c:pt idx="270">
                  <c:v>40938</c:v>
                </c:pt>
                <c:pt idx="271">
                  <c:v>40939</c:v>
                </c:pt>
                <c:pt idx="272">
                  <c:v>40940</c:v>
                </c:pt>
                <c:pt idx="273">
                  <c:v>40941</c:v>
                </c:pt>
                <c:pt idx="274">
                  <c:v>40942</c:v>
                </c:pt>
                <c:pt idx="275">
                  <c:v>40945</c:v>
                </c:pt>
                <c:pt idx="276">
                  <c:v>40946</c:v>
                </c:pt>
                <c:pt idx="277">
                  <c:v>40947</c:v>
                </c:pt>
                <c:pt idx="278">
                  <c:v>40948</c:v>
                </c:pt>
                <c:pt idx="279">
                  <c:v>40949</c:v>
                </c:pt>
                <c:pt idx="280">
                  <c:v>40952</c:v>
                </c:pt>
                <c:pt idx="281">
                  <c:v>40953</c:v>
                </c:pt>
                <c:pt idx="282">
                  <c:v>40954</c:v>
                </c:pt>
                <c:pt idx="283">
                  <c:v>40955</c:v>
                </c:pt>
                <c:pt idx="284">
                  <c:v>40956</c:v>
                </c:pt>
                <c:pt idx="285">
                  <c:v>40959</c:v>
                </c:pt>
                <c:pt idx="286">
                  <c:v>40960</c:v>
                </c:pt>
                <c:pt idx="287">
                  <c:v>40961</c:v>
                </c:pt>
                <c:pt idx="288">
                  <c:v>40962</c:v>
                </c:pt>
                <c:pt idx="289">
                  <c:v>40963</c:v>
                </c:pt>
                <c:pt idx="290">
                  <c:v>40966</c:v>
                </c:pt>
                <c:pt idx="291">
                  <c:v>40967</c:v>
                </c:pt>
                <c:pt idx="292">
                  <c:v>40968</c:v>
                </c:pt>
                <c:pt idx="293">
                  <c:v>40969</c:v>
                </c:pt>
                <c:pt idx="294">
                  <c:v>40970</c:v>
                </c:pt>
                <c:pt idx="295">
                  <c:v>40973</c:v>
                </c:pt>
                <c:pt idx="296">
                  <c:v>40974</c:v>
                </c:pt>
                <c:pt idx="297">
                  <c:v>40975</c:v>
                </c:pt>
                <c:pt idx="298">
                  <c:v>40976</c:v>
                </c:pt>
                <c:pt idx="299">
                  <c:v>40977</c:v>
                </c:pt>
                <c:pt idx="300">
                  <c:v>40980</c:v>
                </c:pt>
                <c:pt idx="301">
                  <c:v>40981</c:v>
                </c:pt>
                <c:pt idx="302">
                  <c:v>40982</c:v>
                </c:pt>
                <c:pt idx="303">
                  <c:v>40983</c:v>
                </c:pt>
                <c:pt idx="304">
                  <c:v>40984</c:v>
                </c:pt>
                <c:pt idx="305">
                  <c:v>40987</c:v>
                </c:pt>
                <c:pt idx="306">
                  <c:v>40988</c:v>
                </c:pt>
                <c:pt idx="307">
                  <c:v>40989</c:v>
                </c:pt>
                <c:pt idx="308">
                  <c:v>40990</c:v>
                </c:pt>
                <c:pt idx="309">
                  <c:v>40991</c:v>
                </c:pt>
                <c:pt idx="310">
                  <c:v>40994</c:v>
                </c:pt>
                <c:pt idx="311">
                  <c:v>40995</c:v>
                </c:pt>
                <c:pt idx="312">
                  <c:v>40996</c:v>
                </c:pt>
                <c:pt idx="313">
                  <c:v>40997</c:v>
                </c:pt>
                <c:pt idx="314">
                  <c:v>40998</c:v>
                </c:pt>
                <c:pt idx="315">
                  <c:v>41001</c:v>
                </c:pt>
                <c:pt idx="316">
                  <c:v>41002</c:v>
                </c:pt>
                <c:pt idx="317">
                  <c:v>41003</c:v>
                </c:pt>
                <c:pt idx="318">
                  <c:v>41004</c:v>
                </c:pt>
                <c:pt idx="319">
                  <c:v>41009</c:v>
                </c:pt>
                <c:pt idx="320">
                  <c:v>41010</c:v>
                </c:pt>
                <c:pt idx="321">
                  <c:v>41011</c:v>
                </c:pt>
                <c:pt idx="322">
                  <c:v>41012</c:v>
                </c:pt>
                <c:pt idx="323">
                  <c:v>41015</c:v>
                </c:pt>
                <c:pt idx="324">
                  <c:v>41016</c:v>
                </c:pt>
                <c:pt idx="325">
                  <c:v>41017</c:v>
                </c:pt>
                <c:pt idx="326">
                  <c:v>41018</c:v>
                </c:pt>
                <c:pt idx="327">
                  <c:v>41019</c:v>
                </c:pt>
                <c:pt idx="328">
                  <c:v>41022</c:v>
                </c:pt>
                <c:pt idx="329">
                  <c:v>41023</c:v>
                </c:pt>
                <c:pt idx="330">
                  <c:v>41024</c:v>
                </c:pt>
                <c:pt idx="331">
                  <c:v>41025</c:v>
                </c:pt>
                <c:pt idx="332">
                  <c:v>41026</c:v>
                </c:pt>
                <c:pt idx="333">
                  <c:v>41029</c:v>
                </c:pt>
                <c:pt idx="334">
                  <c:v>41030</c:v>
                </c:pt>
                <c:pt idx="335">
                  <c:v>41031</c:v>
                </c:pt>
                <c:pt idx="336">
                  <c:v>41032</c:v>
                </c:pt>
                <c:pt idx="337">
                  <c:v>41033</c:v>
                </c:pt>
                <c:pt idx="338">
                  <c:v>41037</c:v>
                </c:pt>
                <c:pt idx="339">
                  <c:v>41038</c:v>
                </c:pt>
                <c:pt idx="340">
                  <c:v>41039</c:v>
                </c:pt>
                <c:pt idx="341">
                  <c:v>41040</c:v>
                </c:pt>
                <c:pt idx="342">
                  <c:v>41043</c:v>
                </c:pt>
                <c:pt idx="343">
                  <c:v>41044</c:v>
                </c:pt>
                <c:pt idx="344">
                  <c:v>41045</c:v>
                </c:pt>
                <c:pt idx="345">
                  <c:v>41046</c:v>
                </c:pt>
                <c:pt idx="346">
                  <c:v>41047</c:v>
                </c:pt>
                <c:pt idx="347">
                  <c:v>41050</c:v>
                </c:pt>
                <c:pt idx="348">
                  <c:v>41051</c:v>
                </c:pt>
                <c:pt idx="349">
                  <c:v>41052</c:v>
                </c:pt>
                <c:pt idx="350">
                  <c:v>41053</c:v>
                </c:pt>
                <c:pt idx="351">
                  <c:v>41054</c:v>
                </c:pt>
                <c:pt idx="352">
                  <c:v>41057</c:v>
                </c:pt>
                <c:pt idx="353">
                  <c:v>41058</c:v>
                </c:pt>
                <c:pt idx="354">
                  <c:v>41059</c:v>
                </c:pt>
                <c:pt idx="355">
                  <c:v>41060</c:v>
                </c:pt>
                <c:pt idx="356">
                  <c:v>41061</c:v>
                </c:pt>
                <c:pt idx="357">
                  <c:v>41066</c:v>
                </c:pt>
                <c:pt idx="358">
                  <c:v>41067</c:v>
                </c:pt>
                <c:pt idx="359">
                  <c:v>41068</c:v>
                </c:pt>
                <c:pt idx="360">
                  <c:v>41071</c:v>
                </c:pt>
                <c:pt idx="361">
                  <c:v>41072</c:v>
                </c:pt>
                <c:pt idx="362">
                  <c:v>41073</c:v>
                </c:pt>
                <c:pt idx="363">
                  <c:v>41074</c:v>
                </c:pt>
                <c:pt idx="364">
                  <c:v>41075</c:v>
                </c:pt>
                <c:pt idx="365">
                  <c:v>41078</c:v>
                </c:pt>
                <c:pt idx="366">
                  <c:v>41079</c:v>
                </c:pt>
                <c:pt idx="367">
                  <c:v>41080</c:v>
                </c:pt>
                <c:pt idx="368">
                  <c:v>41081</c:v>
                </c:pt>
                <c:pt idx="369">
                  <c:v>41082</c:v>
                </c:pt>
                <c:pt idx="370">
                  <c:v>41085</c:v>
                </c:pt>
                <c:pt idx="371">
                  <c:v>41086</c:v>
                </c:pt>
                <c:pt idx="372">
                  <c:v>41087</c:v>
                </c:pt>
                <c:pt idx="373">
                  <c:v>41088</c:v>
                </c:pt>
                <c:pt idx="374">
                  <c:v>41089</c:v>
                </c:pt>
                <c:pt idx="375">
                  <c:v>41092</c:v>
                </c:pt>
                <c:pt idx="376">
                  <c:v>41093</c:v>
                </c:pt>
                <c:pt idx="377">
                  <c:v>41094</c:v>
                </c:pt>
                <c:pt idx="378">
                  <c:v>41095</c:v>
                </c:pt>
                <c:pt idx="379">
                  <c:v>41096</c:v>
                </c:pt>
                <c:pt idx="380">
                  <c:v>41099</c:v>
                </c:pt>
                <c:pt idx="381">
                  <c:v>41100</c:v>
                </c:pt>
                <c:pt idx="382">
                  <c:v>41101</c:v>
                </c:pt>
                <c:pt idx="383">
                  <c:v>41102</c:v>
                </c:pt>
                <c:pt idx="384">
                  <c:v>41103</c:v>
                </c:pt>
                <c:pt idx="385">
                  <c:v>41106</c:v>
                </c:pt>
                <c:pt idx="386">
                  <c:v>41107</c:v>
                </c:pt>
                <c:pt idx="387">
                  <c:v>41108</c:v>
                </c:pt>
                <c:pt idx="388">
                  <c:v>41109</c:v>
                </c:pt>
                <c:pt idx="389">
                  <c:v>41110</c:v>
                </c:pt>
                <c:pt idx="390">
                  <c:v>41113</c:v>
                </c:pt>
                <c:pt idx="391">
                  <c:v>41114</c:v>
                </c:pt>
                <c:pt idx="392">
                  <c:v>41115</c:v>
                </c:pt>
                <c:pt idx="393">
                  <c:v>41116</c:v>
                </c:pt>
                <c:pt idx="394">
                  <c:v>41117</c:v>
                </c:pt>
                <c:pt idx="395">
                  <c:v>41120</c:v>
                </c:pt>
                <c:pt idx="396">
                  <c:v>41121</c:v>
                </c:pt>
                <c:pt idx="397">
                  <c:v>41122</c:v>
                </c:pt>
                <c:pt idx="398">
                  <c:v>41123</c:v>
                </c:pt>
                <c:pt idx="399">
                  <c:v>41124</c:v>
                </c:pt>
                <c:pt idx="400">
                  <c:v>41127</c:v>
                </c:pt>
                <c:pt idx="401">
                  <c:v>41128</c:v>
                </c:pt>
                <c:pt idx="402">
                  <c:v>41129</c:v>
                </c:pt>
                <c:pt idx="403">
                  <c:v>41130</c:v>
                </c:pt>
                <c:pt idx="404">
                  <c:v>41131</c:v>
                </c:pt>
                <c:pt idx="405">
                  <c:v>41134</c:v>
                </c:pt>
                <c:pt idx="406">
                  <c:v>41135</c:v>
                </c:pt>
                <c:pt idx="407">
                  <c:v>41136</c:v>
                </c:pt>
                <c:pt idx="408">
                  <c:v>41137</c:v>
                </c:pt>
                <c:pt idx="409">
                  <c:v>41138</c:v>
                </c:pt>
                <c:pt idx="410">
                  <c:v>41141</c:v>
                </c:pt>
                <c:pt idx="411">
                  <c:v>41142</c:v>
                </c:pt>
                <c:pt idx="412">
                  <c:v>41143</c:v>
                </c:pt>
                <c:pt idx="413">
                  <c:v>41144</c:v>
                </c:pt>
                <c:pt idx="414">
                  <c:v>41145</c:v>
                </c:pt>
                <c:pt idx="415">
                  <c:v>41149</c:v>
                </c:pt>
                <c:pt idx="416">
                  <c:v>41150</c:v>
                </c:pt>
                <c:pt idx="417">
                  <c:v>41151</c:v>
                </c:pt>
                <c:pt idx="418">
                  <c:v>41152</c:v>
                </c:pt>
                <c:pt idx="419">
                  <c:v>41155</c:v>
                </c:pt>
                <c:pt idx="420">
                  <c:v>41156</c:v>
                </c:pt>
                <c:pt idx="421">
                  <c:v>41157</c:v>
                </c:pt>
                <c:pt idx="422">
                  <c:v>41158</c:v>
                </c:pt>
                <c:pt idx="423">
                  <c:v>41159</c:v>
                </c:pt>
                <c:pt idx="424">
                  <c:v>41162</c:v>
                </c:pt>
                <c:pt idx="425">
                  <c:v>41163</c:v>
                </c:pt>
                <c:pt idx="426">
                  <c:v>41164</c:v>
                </c:pt>
                <c:pt idx="427">
                  <c:v>41165</c:v>
                </c:pt>
                <c:pt idx="428">
                  <c:v>41166</c:v>
                </c:pt>
                <c:pt idx="429">
                  <c:v>41169</c:v>
                </c:pt>
                <c:pt idx="430">
                  <c:v>41170</c:v>
                </c:pt>
                <c:pt idx="431">
                  <c:v>41171</c:v>
                </c:pt>
                <c:pt idx="432">
                  <c:v>41172</c:v>
                </c:pt>
                <c:pt idx="433">
                  <c:v>41173</c:v>
                </c:pt>
                <c:pt idx="434">
                  <c:v>41176</c:v>
                </c:pt>
                <c:pt idx="435">
                  <c:v>41177</c:v>
                </c:pt>
                <c:pt idx="436">
                  <c:v>41178</c:v>
                </c:pt>
                <c:pt idx="437">
                  <c:v>41179</c:v>
                </c:pt>
                <c:pt idx="438">
                  <c:v>41180</c:v>
                </c:pt>
                <c:pt idx="439">
                  <c:v>41183</c:v>
                </c:pt>
                <c:pt idx="440">
                  <c:v>41184</c:v>
                </c:pt>
                <c:pt idx="441">
                  <c:v>41185</c:v>
                </c:pt>
                <c:pt idx="442">
                  <c:v>41186</c:v>
                </c:pt>
                <c:pt idx="443">
                  <c:v>41187</c:v>
                </c:pt>
                <c:pt idx="444">
                  <c:v>41190</c:v>
                </c:pt>
                <c:pt idx="445">
                  <c:v>41191</c:v>
                </c:pt>
                <c:pt idx="446">
                  <c:v>41192</c:v>
                </c:pt>
                <c:pt idx="447">
                  <c:v>41193</c:v>
                </c:pt>
                <c:pt idx="448">
                  <c:v>41194</c:v>
                </c:pt>
                <c:pt idx="449">
                  <c:v>41197</c:v>
                </c:pt>
                <c:pt idx="450">
                  <c:v>41198</c:v>
                </c:pt>
                <c:pt idx="451">
                  <c:v>41199</c:v>
                </c:pt>
                <c:pt idx="452">
                  <c:v>41200</c:v>
                </c:pt>
                <c:pt idx="453">
                  <c:v>41201</c:v>
                </c:pt>
                <c:pt idx="454">
                  <c:v>41204</c:v>
                </c:pt>
                <c:pt idx="455">
                  <c:v>41205</c:v>
                </c:pt>
                <c:pt idx="456">
                  <c:v>41206</c:v>
                </c:pt>
                <c:pt idx="457">
                  <c:v>41207</c:v>
                </c:pt>
                <c:pt idx="458">
                  <c:v>41208</c:v>
                </c:pt>
                <c:pt idx="459">
                  <c:v>41211</c:v>
                </c:pt>
                <c:pt idx="460">
                  <c:v>41212</c:v>
                </c:pt>
                <c:pt idx="461">
                  <c:v>41213</c:v>
                </c:pt>
                <c:pt idx="462">
                  <c:v>41214</c:v>
                </c:pt>
                <c:pt idx="463">
                  <c:v>41215</c:v>
                </c:pt>
                <c:pt idx="464">
                  <c:v>41218</c:v>
                </c:pt>
                <c:pt idx="465">
                  <c:v>41219</c:v>
                </c:pt>
                <c:pt idx="466">
                  <c:v>41220</c:v>
                </c:pt>
                <c:pt idx="467">
                  <c:v>41221</c:v>
                </c:pt>
                <c:pt idx="468">
                  <c:v>41222</c:v>
                </c:pt>
                <c:pt idx="469">
                  <c:v>41225</c:v>
                </c:pt>
                <c:pt idx="470">
                  <c:v>41226</c:v>
                </c:pt>
                <c:pt idx="471">
                  <c:v>41227</c:v>
                </c:pt>
                <c:pt idx="472">
                  <c:v>41228</c:v>
                </c:pt>
                <c:pt idx="473">
                  <c:v>41229</c:v>
                </c:pt>
                <c:pt idx="474">
                  <c:v>41232</c:v>
                </c:pt>
                <c:pt idx="475">
                  <c:v>41233</c:v>
                </c:pt>
                <c:pt idx="476">
                  <c:v>41234</c:v>
                </c:pt>
                <c:pt idx="477">
                  <c:v>41235</c:v>
                </c:pt>
                <c:pt idx="478">
                  <c:v>41236</c:v>
                </c:pt>
                <c:pt idx="479">
                  <c:v>41239</c:v>
                </c:pt>
                <c:pt idx="480">
                  <c:v>41240</c:v>
                </c:pt>
                <c:pt idx="481">
                  <c:v>41241</c:v>
                </c:pt>
                <c:pt idx="482">
                  <c:v>41242</c:v>
                </c:pt>
                <c:pt idx="483">
                  <c:v>41243</c:v>
                </c:pt>
                <c:pt idx="484">
                  <c:v>41246</c:v>
                </c:pt>
                <c:pt idx="485">
                  <c:v>41247</c:v>
                </c:pt>
                <c:pt idx="486">
                  <c:v>41248</c:v>
                </c:pt>
                <c:pt idx="487">
                  <c:v>41249</c:v>
                </c:pt>
                <c:pt idx="488">
                  <c:v>41250</c:v>
                </c:pt>
                <c:pt idx="489">
                  <c:v>41253</c:v>
                </c:pt>
                <c:pt idx="490">
                  <c:v>41254</c:v>
                </c:pt>
                <c:pt idx="491">
                  <c:v>41255</c:v>
                </c:pt>
                <c:pt idx="492">
                  <c:v>41256</c:v>
                </c:pt>
                <c:pt idx="493">
                  <c:v>41257</c:v>
                </c:pt>
                <c:pt idx="494">
                  <c:v>41260</c:v>
                </c:pt>
                <c:pt idx="495">
                  <c:v>41261</c:v>
                </c:pt>
                <c:pt idx="496">
                  <c:v>41262</c:v>
                </c:pt>
                <c:pt idx="497">
                  <c:v>41263</c:v>
                </c:pt>
                <c:pt idx="498">
                  <c:v>41264</c:v>
                </c:pt>
                <c:pt idx="499">
                  <c:v>41267</c:v>
                </c:pt>
                <c:pt idx="500">
                  <c:v>41270</c:v>
                </c:pt>
                <c:pt idx="501">
                  <c:v>41271</c:v>
                </c:pt>
                <c:pt idx="502">
                  <c:v>41274</c:v>
                </c:pt>
                <c:pt idx="503">
                  <c:v>41276</c:v>
                </c:pt>
                <c:pt idx="504">
                  <c:v>41277</c:v>
                </c:pt>
                <c:pt idx="505">
                  <c:v>41278</c:v>
                </c:pt>
                <c:pt idx="506">
                  <c:v>41281</c:v>
                </c:pt>
                <c:pt idx="507">
                  <c:v>41282</c:v>
                </c:pt>
                <c:pt idx="508">
                  <c:v>41283</c:v>
                </c:pt>
                <c:pt idx="509">
                  <c:v>41284</c:v>
                </c:pt>
                <c:pt idx="510">
                  <c:v>41285</c:v>
                </c:pt>
                <c:pt idx="511">
                  <c:v>41288</c:v>
                </c:pt>
                <c:pt idx="512">
                  <c:v>41289</c:v>
                </c:pt>
                <c:pt idx="513">
                  <c:v>41290</c:v>
                </c:pt>
                <c:pt idx="514">
                  <c:v>41291</c:v>
                </c:pt>
                <c:pt idx="515">
                  <c:v>41292</c:v>
                </c:pt>
                <c:pt idx="516">
                  <c:v>41295</c:v>
                </c:pt>
                <c:pt idx="517">
                  <c:v>41296</c:v>
                </c:pt>
                <c:pt idx="518">
                  <c:v>41297</c:v>
                </c:pt>
                <c:pt idx="519">
                  <c:v>41298</c:v>
                </c:pt>
                <c:pt idx="520">
                  <c:v>41299</c:v>
                </c:pt>
                <c:pt idx="521">
                  <c:v>41302</c:v>
                </c:pt>
                <c:pt idx="522">
                  <c:v>41303</c:v>
                </c:pt>
                <c:pt idx="523">
                  <c:v>41304</c:v>
                </c:pt>
                <c:pt idx="524">
                  <c:v>41305</c:v>
                </c:pt>
                <c:pt idx="525">
                  <c:v>41306</c:v>
                </c:pt>
                <c:pt idx="526">
                  <c:v>41309</c:v>
                </c:pt>
                <c:pt idx="527">
                  <c:v>41310</c:v>
                </c:pt>
                <c:pt idx="528">
                  <c:v>41311</c:v>
                </c:pt>
                <c:pt idx="529">
                  <c:v>41312</c:v>
                </c:pt>
                <c:pt idx="530">
                  <c:v>41313</c:v>
                </c:pt>
                <c:pt idx="531">
                  <c:v>41316</c:v>
                </c:pt>
                <c:pt idx="532">
                  <c:v>41317</c:v>
                </c:pt>
                <c:pt idx="533">
                  <c:v>41318</c:v>
                </c:pt>
                <c:pt idx="534">
                  <c:v>41319</c:v>
                </c:pt>
                <c:pt idx="535">
                  <c:v>41320</c:v>
                </c:pt>
                <c:pt idx="536">
                  <c:v>41323</c:v>
                </c:pt>
                <c:pt idx="537">
                  <c:v>41324</c:v>
                </c:pt>
                <c:pt idx="538">
                  <c:v>41325</c:v>
                </c:pt>
                <c:pt idx="539">
                  <c:v>41326</c:v>
                </c:pt>
                <c:pt idx="540">
                  <c:v>41327</c:v>
                </c:pt>
                <c:pt idx="541">
                  <c:v>41330</c:v>
                </c:pt>
                <c:pt idx="542">
                  <c:v>41331</c:v>
                </c:pt>
                <c:pt idx="543">
                  <c:v>41332</c:v>
                </c:pt>
                <c:pt idx="544">
                  <c:v>41333</c:v>
                </c:pt>
                <c:pt idx="545">
                  <c:v>41334</c:v>
                </c:pt>
                <c:pt idx="546">
                  <c:v>41337</c:v>
                </c:pt>
                <c:pt idx="547">
                  <c:v>41338</c:v>
                </c:pt>
                <c:pt idx="548">
                  <c:v>41339</c:v>
                </c:pt>
                <c:pt idx="549">
                  <c:v>41340</c:v>
                </c:pt>
                <c:pt idx="550">
                  <c:v>41341</c:v>
                </c:pt>
                <c:pt idx="551">
                  <c:v>41344</c:v>
                </c:pt>
                <c:pt idx="552">
                  <c:v>41345</c:v>
                </c:pt>
                <c:pt idx="553">
                  <c:v>41346</c:v>
                </c:pt>
                <c:pt idx="554">
                  <c:v>41347</c:v>
                </c:pt>
                <c:pt idx="555">
                  <c:v>41348</c:v>
                </c:pt>
                <c:pt idx="556">
                  <c:v>41351</c:v>
                </c:pt>
                <c:pt idx="557">
                  <c:v>41352</c:v>
                </c:pt>
                <c:pt idx="558">
                  <c:v>41353</c:v>
                </c:pt>
                <c:pt idx="559">
                  <c:v>41354</c:v>
                </c:pt>
                <c:pt idx="560">
                  <c:v>41355</c:v>
                </c:pt>
                <c:pt idx="561">
                  <c:v>41358</c:v>
                </c:pt>
                <c:pt idx="562">
                  <c:v>41359</c:v>
                </c:pt>
                <c:pt idx="563">
                  <c:v>41360</c:v>
                </c:pt>
                <c:pt idx="564">
                  <c:v>41361</c:v>
                </c:pt>
                <c:pt idx="565">
                  <c:v>41366</c:v>
                </c:pt>
                <c:pt idx="566">
                  <c:v>41367</c:v>
                </c:pt>
                <c:pt idx="567">
                  <c:v>41368</c:v>
                </c:pt>
                <c:pt idx="568">
                  <c:v>41369</c:v>
                </c:pt>
                <c:pt idx="569">
                  <c:v>41372</c:v>
                </c:pt>
                <c:pt idx="570">
                  <c:v>41373</c:v>
                </c:pt>
                <c:pt idx="571">
                  <c:v>41374</c:v>
                </c:pt>
                <c:pt idx="572">
                  <c:v>41375</c:v>
                </c:pt>
                <c:pt idx="573">
                  <c:v>41376</c:v>
                </c:pt>
                <c:pt idx="574">
                  <c:v>41379</c:v>
                </c:pt>
                <c:pt idx="575">
                  <c:v>41380</c:v>
                </c:pt>
                <c:pt idx="576">
                  <c:v>41381</c:v>
                </c:pt>
                <c:pt idx="577">
                  <c:v>41382</c:v>
                </c:pt>
                <c:pt idx="578">
                  <c:v>41383</c:v>
                </c:pt>
                <c:pt idx="579">
                  <c:v>41386</c:v>
                </c:pt>
                <c:pt idx="580">
                  <c:v>41387</c:v>
                </c:pt>
                <c:pt idx="581">
                  <c:v>41388</c:v>
                </c:pt>
                <c:pt idx="582">
                  <c:v>41389</c:v>
                </c:pt>
                <c:pt idx="583">
                  <c:v>41390</c:v>
                </c:pt>
                <c:pt idx="584">
                  <c:v>41393</c:v>
                </c:pt>
                <c:pt idx="585">
                  <c:v>41394</c:v>
                </c:pt>
                <c:pt idx="586">
                  <c:v>41395</c:v>
                </c:pt>
                <c:pt idx="587">
                  <c:v>41396</c:v>
                </c:pt>
                <c:pt idx="588">
                  <c:v>41397</c:v>
                </c:pt>
                <c:pt idx="589">
                  <c:v>41401</c:v>
                </c:pt>
                <c:pt idx="590">
                  <c:v>41402</c:v>
                </c:pt>
                <c:pt idx="591">
                  <c:v>41403</c:v>
                </c:pt>
                <c:pt idx="592">
                  <c:v>41404</c:v>
                </c:pt>
                <c:pt idx="593">
                  <c:v>41407</c:v>
                </c:pt>
                <c:pt idx="594">
                  <c:v>41408</c:v>
                </c:pt>
                <c:pt idx="595">
                  <c:v>41409</c:v>
                </c:pt>
                <c:pt idx="596">
                  <c:v>41410</c:v>
                </c:pt>
                <c:pt idx="597">
                  <c:v>41411</c:v>
                </c:pt>
                <c:pt idx="598">
                  <c:v>41414</c:v>
                </c:pt>
                <c:pt idx="599">
                  <c:v>41415</c:v>
                </c:pt>
                <c:pt idx="600">
                  <c:v>41416</c:v>
                </c:pt>
                <c:pt idx="601">
                  <c:v>41417</c:v>
                </c:pt>
                <c:pt idx="602">
                  <c:v>41418</c:v>
                </c:pt>
                <c:pt idx="603">
                  <c:v>41422</c:v>
                </c:pt>
                <c:pt idx="604">
                  <c:v>41423</c:v>
                </c:pt>
                <c:pt idx="605">
                  <c:v>41424</c:v>
                </c:pt>
                <c:pt idx="606">
                  <c:v>41425</c:v>
                </c:pt>
                <c:pt idx="607">
                  <c:v>41428</c:v>
                </c:pt>
                <c:pt idx="608">
                  <c:v>41429</c:v>
                </c:pt>
                <c:pt idx="609">
                  <c:v>41430</c:v>
                </c:pt>
                <c:pt idx="610">
                  <c:v>41431</c:v>
                </c:pt>
                <c:pt idx="611">
                  <c:v>41432</c:v>
                </c:pt>
                <c:pt idx="612">
                  <c:v>41435</c:v>
                </c:pt>
                <c:pt idx="613">
                  <c:v>41436</c:v>
                </c:pt>
                <c:pt idx="614">
                  <c:v>41437</c:v>
                </c:pt>
                <c:pt idx="615">
                  <c:v>41438</c:v>
                </c:pt>
                <c:pt idx="616">
                  <c:v>41439</c:v>
                </c:pt>
                <c:pt idx="617">
                  <c:v>41442</c:v>
                </c:pt>
                <c:pt idx="618">
                  <c:v>41443</c:v>
                </c:pt>
                <c:pt idx="619">
                  <c:v>41444</c:v>
                </c:pt>
                <c:pt idx="620">
                  <c:v>41445</c:v>
                </c:pt>
                <c:pt idx="621">
                  <c:v>41446</c:v>
                </c:pt>
                <c:pt idx="622">
                  <c:v>41449</c:v>
                </c:pt>
                <c:pt idx="623">
                  <c:v>41450</c:v>
                </c:pt>
                <c:pt idx="624">
                  <c:v>41451</c:v>
                </c:pt>
                <c:pt idx="625">
                  <c:v>41452</c:v>
                </c:pt>
                <c:pt idx="626">
                  <c:v>41453</c:v>
                </c:pt>
                <c:pt idx="627">
                  <c:v>41456</c:v>
                </c:pt>
                <c:pt idx="628">
                  <c:v>41457</c:v>
                </c:pt>
                <c:pt idx="629">
                  <c:v>41458</c:v>
                </c:pt>
                <c:pt idx="630">
                  <c:v>41459</c:v>
                </c:pt>
                <c:pt idx="631">
                  <c:v>41460</c:v>
                </c:pt>
                <c:pt idx="632">
                  <c:v>41463</c:v>
                </c:pt>
                <c:pt idx="633">
                  <c:v>41464</c:v>
                </c:pt>
                <c:pt idx="634">
                  <c:v>41465</c:v>
                </c:pt>
                <c:pt idx="635">
                  <c:v>41466</c:v>
                </c:pt>
                <c:pt idx="636">
                  <c:v>41467</c:v>
                </c:pt>
                <c:pt idx="637">
                  <c:v>41470</c:v>
                </c:pt>
                <c:pt idx="638">
                  <c:v>41471</c:v>
                </c:pt>
                <c:pt idx="639">
                  <c:v>41472</c:v>
                </c:pt>
                <c:pt idx="640">
                  <c:v>41473</c:v>
                </c:pt>
                <c:pt idx="641">
                  <c:v>41474</c:v>
                </c:pt>
                <c:pt idx="642">
                  <c:v>41477</c:v>
                </c:pt>
                <c:pt idx="643">
                  <c:v>41478</c:v>
                </c:pt>
                <c:pt idx="644">
                  <c:v>41479</c:v>
                </c:pt>
                <c:pt idx="645">
                  <c:v>41480</c:v>
                </c:pt>
                <c:pt idx="646">
                  <c:v>41481</c:v>
                </c:pt>
                <c:pt idx="647">
                  <c:v>41484</c:v>
                </c:pt>
                <c:pt idx="648">
                  <c:v>41485</c:v>
                </c:pt>
                <c:pt idx="649">
                  <c:v>41486</c:v>
                </c:pt>
                <c:pt idx="650">
                  <c:v>41487</c:v>
                </c:pt>
                <c:pt idx="651">
                  <c:v>41488</c:v>
                </c:pt>
                <c:pt idx="652">
                  <c:v>41491</c:v>
                </c:pt>
                <c:pt idx="653">
                  <c:v>41492</c:v>
                </c:pt>
                <c:pt idx="654">
                  <c:v>41493</c:v>
                </c:pt>
                <c:pt idx="655">
                  <c:v>41494</c:v>
                </c:pt>
                <c:pt idx="656">
                  <c:v>41495</c:v>
                </c:pt>
                <c:pt idx="657">
                  <c:v>41498</c:v>
                </c:pt>
                <c:pt idx="658">
                  <c:v>41499</c:v>
                </c:pt>
                <c:pt idx="659">
                  <c:v>41500</c:v>
                </c:pt>
                <c:pt idx="660">
                  <c:v>41501</c:v>
                </c:pt>
                <c:pt idx="661">
                  <c:v>41502</c:v>
                </c:pt>
                <c:pt idx="662">
                  <c:v>41505</c:v>
                </c:pt>
                <c:pt idx="663">
                  <c:v>41506</c:v>
                </c:pt>
                <c:pt idx="664">
                  <c:v>41507</c:v>
                </c:pt>
                <c:pt idx="665">
                  <c:v>41508</c:v>
                </c:pt>
                <c:pt idx="666">
                  <c:v>41509</c:v>
                </c:pt>
                <c:pt idx="667">
                  <c:v>41513</c:v>
                </c:pt>
                <c:pt idx="668">
                  <c:v>41514</c:v>
                </c:pt>
                <c:pt idx="669">
                  <c:v>41515</c:v>
                </c:pt>
                <c:pt idx="670">
                  <c:v>41516</c:v>
                </c:pt>
                <c:pt idx="671">
                  <c:v>41519</c:v>
                </c:pt>
                <c:pt idx="672">
                  <c:v>41520</c:v>
                </c:pt>
                <c:pt idx="673">
                  <c:v>41521</c:v>
                </c:pt>
                <c:pt idx="674">
                  <c:v>41522</c:v>
                </c:pt>
                <c:pt idx="675">
                  <c:v>41523</c:v>
                </c:pt>
                <c:pt idx="676">
                  <c:v>41526</c:v>
                </c:pt>
                <c:pt idx="677">
                  <c:v>41527</c:v>
                </c:pt>
                <c:pt idx="678">
                  <c:v>41528</c:v>
                </c:pt>
                <c:pt idx="679">
                  <c:v>41529</c:v>
                </c:pt>
                <c:pt idx="680">
                  <c:v>41530</c:v>
                </c:pt>
                <c:pt idx="681">
                  <c:v>41533</c:v>
                </c:pt>
                <c:pt idx="682">
                  <c:v>41534</c:v>
                </c:pt>
                <c:pt idx="683">
                  <c:v>41535</c:v>
                </c:pt>
                <c:pt idx="684">
                  <c:v>41536</c:v>
                </c:pt>
                <c:pt idx="685">
                  <c:v>41537</c:v>
                </c:pt>
                <c:pt idx="686">
                  <c:v>41540</c:v>
                </c:pt>
                <c:pt idx="687">
                  <c:v>41541</c:v>
                </c:pt>
                <c:pt idx="688">
                  <c:v>41542</c:v>
                </c:pt>
                <c:pt idx="689">
                  <c:v>41543</c:v>
                </c:pt>
                <c:pt idx="690">
                  <c:v>41544</c:v>
                </c:pt>
                <c:pt idx="691">
                  <c:v>41547</c:v>
                </c:pt>
                <c:pt idx="692">
                  <c:v>41548</c:v>
                </c:pt>
                <c:pt idx="693">
                  <c:v>41549</c:v>
                </c:pt>
                <c:pt idx="694">
                  <c:v>41550</c:v>
                </c:pt>
                <c:pt idx="695">
                  <c:v>41551</c:v>
                </c:pt>
                <c:pt idx="696">
                  <c:v>41554</c:v>
                </c:pt>
                <c:pt idx="697">
                  <c:v>41555</c:v>
                </c:pt>
                <c:pt idx="698">
                  <c:v>41556</c:v>
                </c:pt>
                <c:pt idx="699">
                  <c:v>41557</c:v>
                </c:pt>
                <c:pt idx="700">
                  <c:v>41558</c:v>
                </c:pt>
                <c:pt idx="701">
                  <c:v>41561</c:v>
                </c:pt>
                <c:pt idx="702">
                  <c:v>41562</c:v>
                </c:pt>
                <c:pt idx="703">
                  <c:v>41563</c:v>
                </c:pt>
                <c:pt idx="704">
                  <c:v>41564</c:v>
                </c:pt>
                <c:pt idx="705">
                  <c:v>41565</c:v>
                </c:pt>
                <c:pt idx="706">
                  <c:v>41568</c:v>
                </c:pt>
                <c:pt idx="707">
                  <c:v>41569</c:v>
                </c:pt>
                <c:pt idx="708">
                  <c:v>41570</c:v>
                </c:pt>
                <c:pt idx="709">
                  <c:v>41571</c:v>
                </c:pt>
                <c:pt idx="710">
                  <c:v>41572</c:v>
                </c:pt>
                <c:pt idx="711">
                  <c:v>41575</c:v>
                </c:pt>
                <c:pt idx="712">
                  <c:v>41576</c:v>
                </c:pt>
                <c:pt idx="713">
                  <c:v>41577</c:v>
                </c:pt>
                <c:pt idx="714">
                  <c:v>41578</c:v>
                </c:pt>
                <c:pt idx="715">
                  <c:v>41579</c:v>
                </c:pt>
                <c:pt idx="716">
                  <c:v>41582</c:v>
                </c:pt>
                <c:pt idx="717">
                  <c:v>41583</c:v>
                </c:pt>
                <c:pt idx="718">
                  <c:v>41584</c:v>
                </c:pt>
                <c:pt idx="719">
                  <c:v>41585</c:v>
                </c:pt>
                <c:pt idx="720">
                  <c:v>41586</c:v>
                </c:pt>
                <c:pt idx="721">
                  <c:v>41589</c:v>
                </c:pt>
                <c:pt idx="722">
                  <c:v>41590</c:v>
                </c:pt>
                <c:pt idx="723">
                  <c:v>41591</c:v>
                </c:pt>
                <c:pt idx="724">
                  <c:v>41592</c:v>
                </c:pt>
                <c:pt idx="725">
                  <c:v>41593</c:v>
                </c:pt>
                <c:pt idx="726">
                  <c:v>41596</c:v>
                </c:pt>
                <c:pt idx="727">
                  <c:v>41597</c:v>
                </c:pt>
                <c:pt idx="728">
                  <c:v>41598</c:v>
                </c:pt>
                <c:pt idx="729">
                  <c:v>41599</c:v>
                </c:pt>
                <c:pt idx="730">
                  <c:v>41600</c:v>
                </c:pt>
                <c:pt idx="731">
                  <c:v>41603</c:v>
                </c:pt>
                <c:pt idx="732">
                  <c:v>41604</c:v>
                </c:pt>
                <c:pt idx="733">
                  <c:v>41605</c:v>
                </c:pt>
                <c:pt idx="734">
                  <c:v>41606</c:v>
                </c:pt>
                <c:pt idx="735">
                  <c:v>41607</c:v>
                </c:pt>
                <c:pt idx="736">
                  <c:v>41610</c:v>
                </c:pt>
                <c:pt idx="737">
                  <c:v>41611</c:v>
                </c:pt>
                <c:pt idx="738">
                  <c:v>41612</c:v>
                </c:pt>
                <c:pt idx="739">
                  <c:v>41613</c:v>
                </c:pt>
                <c:pt idx="740">
                  <c:v>41614</c:v>
                </c:pt>
                <c:pt idx="741">
                  <c:v>41617</c:v>
                </c:pt>
                <c:pt idx="742">
                  <c:v>41618</c:v>
                </c:pt>
                <c:pt idx="743">
                  <c:v>41619</c:v>
                </c:pt>
                <c:pt idx="744">
                  <c:v>41620</c:v>
                </c:pt>
                <c:pt idx="745">
                  <c:v>41621</c:v>
                </c:pt>
                <c:pt idx="746">
                  <c:v>41624</c:v>
                </c:pt>
                <c:pt idx="747">
                  <c:v>41625</c:v>
                </c:pt>
                <c:pt idx="748">
                  <c:v>41626</c:v>
                </c:pt>
                <c:pt idx="749">
                  <c:v>41627</c:v>
                </c:pt>
                <c:pt idx="750">
                  <c:v>41628</c:v>
                </c:pt>
                <c:pt idx="751">
                  <c:v>41631</c:v>
                </c:pt>
                <c:pt idx="752">
                  <c:v>41632</c:v>
                </c:pt>
                <c:pt idx="753">
                  <c:v>41635</c:v>
                </c:pt>
                <c:pt idx="754">
                  <c:v>41638</c:v>
                </c:pt>
                <c:pt idx="755">
                  <c:v>41639</c:v>
                </c:pt>
                <c:pt idx="756">
                  <c:v>41641</c:v>
                </c:pt>
                <c:pt idx="757">
                  <c:v>41642</c:v>
                </c:pt>
                <c:pt idx="758">
                  <c:v>41645</c:v>
                </c:pt>
                <c:pt idx="759">
                  <c:v>41646</c:v>
                </c:pt>
                <c:pt idx="760">
                  <c:v>41647</c:v>
                </c:pt>
                <c:pt idx="761">
                  <c:v>41648</c:v>
                </c:pt>
                <c:pt idx="762">
                  <c:v>41649</c:v>
                </c:pt>
                <c:pt idx="763">
                  <c:v>41652</c:v>
                </c:pt>
                <c:pt idx="764">
                  <c:v>41653</c:v>
                </c:pt>
                <c:pt idx="765">
                  <c:v>41654</c:v>
                </c:pt>
                <c:pt idx="766">
                  <c:v>41655</c:v>
                </c:pt>
                <c:pt idx="767">
                  <c:v>41656</c:v>
                </c:pt>
                <c:pt idx="768">
                  <c:v>41659</c:v>
                </c:pt>
                <c:pt idx="769">
                  <c:v>41660</c:v>
                </c:pt>
                <c:pt idx="770">
                  <c:v>41661</c:v>
                </c:pt>
                <c:pt idx="771">
                  <c:v>41662</c:v>
                </c:pt>
                <c:pt idx="772">
                  <c:v>41663</c:v>
                </c:pt>
                <c:pt idx="773">
                  <c:v>41666</c:v>
                </c:pt>
                <c:pt idx="774">
                  <c:v>41667</c:v>
                </c:pt>
                <c:pt idx="775">
                  <c:v>41668</c:v>
                </c:pt>
                <c:pt idx="776">
                  <c:v>41669</c:v>
                </c:pt>
                <c:pt idx="777">
                  <c:v>41670</c:v>
                </c:pt>
                <c:pt idx="778">
                  <c:v>41673</c:v>
                </c:pt>
                <c:pt idx="779">
                  <c:v>41674</c:v>
                </c:pt>
                <c:pt idx="780">
                  <c:v>41675</c:v>
                </c:pt>
                <c:pt idx="781">
                  <c:v>41676</c:v>
                </c:pt>
                <c:pt idx="782">
                  <c:v>41677</c:v>
                </c:pt>
                <c:pt idx="783">
                  <c:v>41680</c:v>
                </c:pt>
                <c:pt idx="784">
                  <c:v>41681</c:v>
                </c:pt>
                <c:pt idx="785">
                  <c:v>41682</c:v>
                </c:pt>
                <c:pt idx="786">
                  <c:v>41683</c:v>
                </c:pt>
                <c:pt idx="787">
                  <c:v>41684</c:v>
                </c:pt>
                <c:pt idx="788">
                  <c:v>41687</c:v>
                </c:pt>
                <c:pt idx="789">
                  <c:v>41688</c:v>
                </c:pt>
                <c:pt idx="790">
                  <c:v>41689</c:v>
                </c:pt>
                <c:pt idx="791">
                  <c:v>41690</c:v>
                </c:pt>
                <c:pt idx="792">
                  <c:v>41691</c:v>
                </c:pt>
                <c:pt idx="793">
                  <c:v>41694</c:v>
                </c:pt>
                <c:pt idx="794">
                  <c:v>41695</c:v>
                </c:pt>
                <c:pt idx="795">
                  <c:v>41696</c:v>
                </c:pt>
                <c:pt idx="796">
                  <c:v>41697</c:v>
                </c:pt>
                <c:pt idx="797">
                  <c:v>41698</c:v>
                </c:pt>
                <c:pt idx="798">
                  <c:v>41701</c:v>
                </c:pt>
                <c:pt idx="799">
                  <c:v>41702</c:v>
                </c:pt>
                <c:pt idx="800">
                  <c:v>41703</c:v>
                </c:pt>
                <c:pt idx="801">
                  <c:v>41704</c:v>
                </c:pt>
                <c:pt idx="802">
                  <c:v>41705</c:v>
                </c:pt>
                <c:pt idx="803">
                  <c:v>41708</c:v>
                </c:pt>
                <c:pt idx="804">
                  <c:v>41709</c:v>
                </c:pt>
                <c:pt idx="805">
                  <c:v>41710</c:v>
                </c:pt>
                <c:pt idx="806">
                  <c:v>41711</c:v>
                </c:pt>
                <c:pt idx="807">
                  <c:v>41712</c:v>
                </c:pt>
                <c:pt idx="808">
                  <c:v>41715</c:v>
                </c:pt>
                <c:pt idx="809">
                  <c:v>41716</c:v>
                </c:pt>
                <c:pt idx="810">
                  <c:v>41717</c:v>
                </c:pt>
                <c:pt idx="811">
                  <c:v>41718</c:v>
                </c:pt>
                <c:pt idx="812">
                  <c:v>41719</c:v>
                </c:pt>
                <c:pt idx="813">
                  <c:v>41722</c:v>
                </c:pt>
                <c:pt idx="814">
                  <c:v>41723</c:v>
                </c:pt>
                <c:pt idx="815">
                  <c:v>41724</c:v>
                </c:pt>
                <c:pt idx="816">
                  <c:v>41725</c:v>
                </c:pt>
                <c:pt idx="817">
                  <c:v>41726</c:v>
                </c:pt>
                <c:pt idx="818">
                  <c:v>41729</c:v>
                </c:pt>
                <c:pt idx="819">
                  <c:v>41730</c:v>
                </c:pt>
                <c:pt idx="820">
                  <c:v>41731</c:v>
                </c:pt>
                <c:pt idx="821">
                  <c:v>41732</c:v>
                </c:pt>
                <c:pt idx="822">
                  <c:v>41733</c:v>
                </c:pt>
                <c:pt idx="823">
                  <c:v>41736</c:v>
                </c:pt>
                <c:pt idx="824">
                  <c:v>41737</c:v>
                </c:pt>
                <c:pt idx="825">
                  <c:v>41738</c:v>
                </c:pt>
                <c:pt idx="826">
                  <c:v>41739</c:v>
                </c:pt>
                <c:pt idx="827">
                  <c:v>41740</c:v>
                </c:pt>
                <c:pt idx="828">
                  <c:v>41743</c:v>
                </c:pt>
                <c:pt idx="829">
                  <c:v>41744</c:v>
                </c:pt>
                <c:pt idx="830">
                  <c:v>41745</c:v>
                </c:pt>
                <c:pt idx="831">
                  <c:v>41746</c:v>
                </c:pt>
                <c:pt idx="832">
                  <c:v>41751</c:v>
                </c:pt>
                <c:pt idx="833">
                  <c:v>41752</c:v>
                </c:pt>
                <c:pt idx="834">
                  <c:v>41753</c:v>
                </c:pt>
                <c:pt idx="835">
                  <c:v>41754</c:v>
                </c:pt>
                <c:pt idx="836">
                  <c:v>41757</c:v>
                </c:pt>
                <c:pt idx="837">
                  <c:v>41758</c:v>
                </c:pt>
                <c:pt idx="838">
                  <c:v>41759</c:v>
                </c:pt>
                <c:pt idx="839">
                  <c:v>41760</c:v>
                </c:pt>
                <c:pt idx="840">
                  <c:v>41761</c:v>
                </c:pt>
                <c:pt idx="841">
                  <c:v>41765</c:v>
                </c:pt>
                <c:pt idx="842">
                  <c:v>41766</c:v>
                </c:pt>
                <c:pt idx="843">
                  <c:v>41767</c:v>
                </c:pt>
                <c:pt idx="844">
                  <c:v>41768</c:v>
                </c:pt>
                <c:pt idx="845">
                  <c:v>41771</c:v>
                </c:pt>
                <c:pt idx="846">
                  <c:v>41772</c:v>
                </c:pt>
                <c:pt idx="847">
                  <c:v>41773</c:v>
                </c:pt>
                <c:pt idx="848">
                  <c:v>41774</c:v>
                </c:pt>
                <c:pt idx="849">
                  <c:v>41775</c:v>
                </c:pt>
                <c:pt idx="850">
                  <c:v>41778</c:v>
                </c:pt>
                <c:pt idx="851">
                  <c:v>41779</c:v>
                </c:pt>
                <c:pt idx="852">
                  <c:v>41780</c:v>
                </c:pt>
                <c:pt idx="853">
                  <c:v>41781</c:v>
                </c:pt>
                <c:pt idx="854">
                  <c:v>41782</c:v>
                </c:pt>
                <c:pt idx="855">
                  <c:v>41786</c:v>
                </c:pt>
                <c:pt idx="856">
                  <c:v>41787</c:v>
                </c:pt>
                <c:pt idx="857">
                  <c:v>41788</c:v>
                </c:pt>
                <c:pt idx="858">
                  <c:v>41789</c:v>
                </c:pt>
                <c:pt idx="859">
                  <c:v>41792</c:v>
                </c:pt>
                <c:pt idx="860">
                  <c:v>41793</c:v>
                </c:pt>
                <c:pt idx="861">
                  <c:v>41794</c:v>
                </c:pt>
                <c:pt idx="862">
                  <c:v>41795</c:v>
                </c:pt>
                <c:pt idx="863">
                  <c:v>41796</c:v>
                </c:pt>
                <c:pt idx="864">
                  <c:v>41799</c:v>
                </c:pt>
                <c:pt idx="865">
                  <c:v>41800</c:v>
                </c:pt>
                <c:pt idx="866">
                  <c:v>41801</c:v>
                </c:pt>
                <c:pt idx="867">
                  <c:v>41802</c:v>
                </c:pt>
                <c:pt idx="868">
                  <c:v>41803</c:v>
                </c:pt>
                <c:pt idx="869">
                  <c:v>41806</c:v>
                </c:pt>
                <c:pt idx="870">
                  <c:v>41807</c:v>
                </c:pt>
                <c:pt idx="871">
                  <c:v>41808</c:v>
                </c:pt>
                <c:pt idx="872">
                  <c:v>41809</c:v>
                </c:pt>
                <c:pt idx="873">
                  <c:v>41810</c:v>
                </c:pt>
                <c:pt idx="874">
                  <c:v>41813</c:v>
                </c:pt>
                <c:pt idx="875">
                  <c:v>41814</c:v>
                </c:pt>
                <c:pt idx="876">
                  <c:v>41815</c:v>
                </c:pt>
                <c:pt idx="877">
                  <c:v>41816</c:v>
                </c:pt>
                <c:pt idx="878">
                  <c:v>41817</c:v>
                </c:pt>
                <c:pt idx="879">
                  <c:v>41820</c:v>
                </c:pt>
                <c:pt idx="880">
                  <c:v>41821</c:v>
                </c:pt>
                <c:pt idx="881">
                  <c:v>41822</c:v>
                </c:pt>
                <c:pt idx="882">
                  <c:v>41823</c:v>
                </c:pt>
                <c:pt idx="883">
                  <c:v>41824</c:v>
                </c:pt>
                <c:pt idx="884">
                  <c:v>41827</c:v>
                </c:pt>
                <c:pt idx="885">
                  <c:v>41828</c:v>
                </c:pt>
                <c:pt idx="886">
                  <c:v>41829</c:v>
                </c:pt>
                <c:pt idx="887">
                  <c:v>41830</c:v>
                </c:pt>
                <c:pt idx="888">
                  <c:v>41831</c:v>
                </c:pt>
                <c:pt idx="889">
                  <c:v>41834</c:v>
                </c:pt>
                <c:pt idx="890">
                  <c:v>41835</c:v>
                </c:pt>
                <c:pt idx="891">
                  <c:v>41836</c:v>
                </c:pt>
                <c:pt idx="892">
                  <c:v>41837</c:v>
                </c:pt>
                <c:pt idx="893">
                  <c:v>41838</c:v>
                </c:pt>
                <c:pt idx="894">
                  <c:v>41841</c:v>
                </c:pt>
                <c:pt idx="895">
                  <c:v>41842</c:v>
                </c:pt>
                <c:pt idx="896">
                  <c:v>41843</c:v>
                </c:pt>
                <c:pt idx="897">
                  <c:v>41844</c:v>
                </c:pt>
                <c:pt idx="898">
                  <c:v>41845</c:v>
                </c:pt>
                <c:pt idx="899">
                  <c:v>41848</c:v>
                </c:pt>
                <c:pt idx="900">
                  <c:v>41849</c:v>
                </c:pt>
                <c:pt idx="901">
                  <c:v>41850</c:v>
                </c:pt>
                <c:pt idx="902">
                  <c:v>41851</c:v>
                </c:pt>
                <c:pt idx="903">
                  <c:v>41852</c:v>
                </c:pt>
                <c:pt idx="904">
                  <c:v>41855</c:v>
                </c:pt>
                <c:pt idx="905">
                  <c:v>41856</c:v>
                </c:pt>
                <c:pt idx="906">
                  <c:v>41857</c:v>
                </c:pt>
                <c:pt idx="907">
                  <c:v>41858</c:v>
                </c:pt>
                <c:pt idx="908">
                  <c:v>41859</c:v>
                </c:pt>
                <c:pt idx="909">
                  <c:v>41862</c:v>
                </c:pt>
                <c:pt idx="910">
                  <c:v>41863</c:v>
                </c:pt>
                <c:pt idx="911">
                  <c:v>41864</c:v>
                </c:pt>
                <c:pt idx="912">
                  <c:v>41865</c:v>
                </c:pt>
                <c:pt idx="913">
                  <c:v>41866</c:v>
                </c:pt>
                <c:pt idx="914">
                  <c:v>41869</c:v>
                </c:pt>
                <c:pt idx="915">
                  <c:v>41870</c:v>
                </c:pt>
                <c:pt idx="916">
                  <c:v>41871</c:v>
                </c:pt>
                <c:pt idx="917">
                  <c:v>41872</c:v>
                </c:pt>
                <c:pt idx="918">
                  <c:v>41873</c:v>
                </c:pt>
                <c:pt idx="919">
                  <c:v>41877</c:v>
                </c:pt>
                <c:pt idx="920">
                  <c:v>41878</c:v>
                </c:pt>
                <c:pt idx="921">
                  <c:v>41879</c:v>
                </c:pt>
                <c:pt idx="922">
                  <c:v>41880</c:v>
                </c:pt>
                <c:pt idx="923">
                  <c:v>41883</c:v>
                </c:pt>
                <c:pt idx="924">
                  <c:v>41884</c:v>
                </c:pt>
                <c:pt idx="925">
                  <c:v>41885</c:v>
                </c:pt>
                <c:pt idx="926">
                  <c:v>41886</c:v>
                </c:pt>
                <c:pt idx="927">
                  <c:v>41887</c:v>
                </c:pt>
                <c:pt idx="928">
                  <c:v>41890</c:v>
                </c:pt>
                <c:pt idx="929">
                  <c:v>41891</c:v>
                </c:pt>
                <c:pt idx="930">
                  <c:v>41892</c:v>
                </c:pt>
                <c:pt idx="931">
                  <c:v>41893</c:v>
                </c:pt>
                <c:pt idx="932">
                  <c:v>41894</c:v>
                </c:pt>
                <c:pt idx="933">
                  <c:v>41897</c:v>
                </c:pt>
                <c:pt idx="934">
                  <c:v>41898</c:v>
                </c:pt>
                <c:pt idx="935">
                  <c:v>41899</c:v>
                </c:pt>
                <c:pt idx="936">
                  <c:v>41900</c:v>
                </c:pt>
                <c:pt idx="937">
                  <c:v>41901</c:v>
                </c:pt>
                <c:pt idx="938">
                  <c:v>41904</c:v>
                </c:pt>
                <c:pt idx="939">
                  <c:v>41905</c:v>
                </c:pt>
                <c:pt idx="940">
                  <c:v>41906</c:v>
                </c:pt>
                <c:pt idx="941">
                  <c:v>41907</c:v>
                </c:pt>
                <c:pt idx="942">
                  <c:v>41908</c:v>
                </c:pt>
                <c:pt idx="943">
                  <c:v>41911</c:v>
                </c:pt>
                <c:pt idx="944">
                  <c:v>41912</c:v>
                </c:pt>
                <c:pt idx="945">
                  <c:v>41913</c:v>
                </c:pt>
                <c:pt idx="946">
                  <c:v>41914</c:v>
                </c:pt>
                <c:pt idx="947">
                  <c:v>41915</c:v>
                </c:pt>
                <c:pt idx="948">
                  <c:v>41918</c:v>
                </c:pt>
                <c:pt idx="949">
                  <c:v>41919</c:v>
                </c:pt>
                <c:pt idx="950">
                  <c:v>41920</c:v>
                </c:pt>
                <c:pt idx="951">
                  <c:v>41921</c:v>
                </c:pt>
                <c:pt idx="952">
                  <c:v>41922</c:v>
                </c:pt>
                <c:pt idx="953">
                  <c:v>41925</c:v>
                </c:pt>
                <c:pt idx="954">
                  <c:v>41926</c:v>
                </c:pt>
                <c:pt idx="955">
                  <c:v>41927</c:v>
                </c:pt>
                <c:pt idx="956">
                  <c:v>41928</c:v>
                </c:pt>
                <c:pt idx="957">
                  <c:v>41929</c:v>
                </c:pt>
                <c:pt idx="958">
                  <c:v>41932</c:v>
                </c:pt>
                <c:pt idx="959">
                  <c:v>41933</c:v>
                </c:pt>
                <c:pt idx="960">
                  <c:v>41934</c:v>
                </c:pt>
                <c:pt idx="961">
                  <c:v>41935</c:v>
                </c:pt>
                <c:pt idx="962">
                  <c:v>41936</c:v>
                </c:pt>
                <c:pt idx="963">
                  <c:v>41939</c:v>
                </c:pt>
                <c:pt idx="964">
                  <c:v>41940</c:v>
                </c:pt>
                <c:pt idx="965">
                  <c:v>41941</c:v>
                </c:pt>
                <c:pt idx="966">
                  <c:v>41942</c:v>
                </c:pt>
                <c:pt idx="967">
                  <c:v>41943</c:v>
                </c:pt>
                <c:pt idx="968">
                  <c:v>41946</c:v>
                </c:pt>
                <c:pt idx="969">
                  <c:v>41947</c:v>
                </c:pt>
                <c:pt idx="970">
                  <c:v>41948</c:v>
                </c:pt>
                <c:pt idx="971">
                  <c:v>41949</c:v>
                </c:pt>
                <c:pt idx="972">
                  <c:v>41950</c:v>
                </c:pt>
                <c:pt idx="973">
                  <c:v>41953</c:v>
                </c:pt>
                <c:pt idx="974">
                  <c:v>41954</c:v>
                </c:pt>
                <c:pt idx="975">
                  <c:v>41955</c:v>
                </c:pt>
                <c:pt idx="976">
                  <c:v>41956</c:v>
                </c:pt>
                <c:pt idx="977">
                  <c:v>41957</c:v>
                </c:pt>
                <c:pt idx="978">
                  <c:v>41960</c:v>
                </c:pt>
                <c:pt idx="979">
                  <c:v>41961</c:v>
                </c:pt>
                <c:pt idx="980">
                  <c:v>41962</c:v>
                </c:pt>
                <c:pt idx="981">
                  <c:v>41963</c:v>
                </c:pt>
                <c:pt idx="982">
                  <c:v>41964</c:v>
                </c:pt>
                <c:pt idx="983">
                  <c:v>41967</c:v>
                </c:pt>
                <c:pt idx="984">
                  <c:v>41968</c:v>
                </c:pt>
                <c:pt idx="985">
                  <c:v>41969</c:v>
                </c:pt>
                <c:pt idx="986">
                  <c:v>41970</c:v>
                </c:pt>
                <c:pt idx="987">
                  <c:v>41971</c:v>
                </c:pt>
                <c:pt idx="988">
                  <c:v>41974</c:v>
                </c:pt>
                <c:pt idx="989">
                  <c:v>41975</c:v>
                </c:pt>
                <c:pt idx="990">
                  <c:v>41976</c:v>
                </c:pt>
                <c:pt idx="991">
                  <c:v>41977</c:v>
                </c:pt>
                <c:pt idx="992">
                  <c:v>41978</c:v>
                </c:pt>
                <c:pt idx="993">
                  <c:v>41981</c:v>
                </c:pt>
                <c:pt idx="994">
                  <c:v>41982</c:v>
                </c:pt>
                <c:pt idx="995">
                  <c:v>41983</c:v>
                </c:pt>
                <c:pt idx="996">
                  <c:v>41984</c:v>
                </c:pt>
                <c:pt idx="997">
                  <c:v>41985</c:v>
                </c:pt>
                <c:pt idx="998">
                  <c:v>41988</c:v>
                </c:pt>
                <c:pt idx="999">
                  <c:v>41989</c:v>
                </c:pt>
                <c:pt idx="1000">
                  <c:v>41990</c:v>
                </c:pt>
                <c:pt idx="1001">
                  <c:v>41991</c:v>
                </c:pt>
                <c:pt idx="1002">
                  <c:v>41992</c:v>
                </c:pt>
                <c:pt idx="1003">
                  <c:v>41995</c:v>
                </c:pt>
                <c:pt idx="1004">
                  <c:v>41996</c:v>
                </c:pt>
                <c:pt idx="1005">
                  <c:v>41997</c:v>
                </c:pt>
                <c:pt idx="1006">
                  <c:v>42002</c:v>
                </c:pt>
                <c:pt idx="1007">
                  <c:v>42003</c:v>
                </c:pt>
                <c:pt idx="1008">
                  <c:v>42004</c:v>
                </c:pt>
                <c:pt idx="1009">
                  <c:v>42006</c:v>
                </c:pt>
                <c:pt idx="1010">
                  <c:v>42009</c:v>
                </c:pt>
                <c:pt idx="1011">
                  <c:v>42010</c:v>
                </c:pt>
                <c:pt idx="1012">
                  <c:v>42011</c:v>
                </c:pt>
                <c:pt idx="1013">
                  <c:v>42012</c:v>
                </c:pt>
                <c:pt idx="1014">
                  <c:v>42013</c:v>
                </c:pt>
                <c:pt idx="1015">
                  <c:v>42016</c:v>
                </c:pt>
                <c:pt idx="1016">
                  <c:v>42017</c:v>
                </c:pt>
                <c:pt idx="1017">
                  <c:v>42018</c:v>
                </c:pt>
                <c:pt idx="1018">
                  <c:v>42019</c:v>
                </c:pt>
                <c:pt idx="1019">
                  <c:v>42020</c:v>
                </c:pt>
                <c:pt idx="1020">
                  <c:v>42023</c:v>
                </c:pt>
                <c:pt idx="1021">
                  <c:v>42024</c:v>
                </c:pt>
                <c:pt idx="1022">
                  <c:v>42025</c:v>
                </c:pt>
                <c:pt idx="1023">
                  <c:v>42026</c:v>
                </c:pt>
                <c:pt idx="1024">
                  <c:v>42027</c:v>
                </c:pt>
                <c:pt idx="1025">
                  <c:v>42030</c:v>
                </c:pt>
                <c:pt idx="1026">
                  <c:v>42031</c:v>
                </c:pt>
                <c:pt idx="1027">
                  <c:v>42032</c:v>
                </c:pt>
                <c:pt idx="1028">
                  <c:v>42033</c:v>
                </c:pt>
                <c:pt idx="1029">
                  <c:v>42034</c:v>
                </c:pt>
                <c:pt idx="1030">
                  <c:v>42037</c:v>
                </c:pt>
                <c:pt idx="1031">
                  <c:v>42038</c:v>
                </c:pt>
                <c:pt idx="1032">
                  <c:v>42039</c:v>
                </c:pt>
                <c:pt idx="1033">
                  <c:v>42040</c:v>
                </c:pt>
                <c:pt idx="1034">
                  <c:v>42041</c:v>
                </c:pt>
                <c:pt idx="1035">
                  <c:v>42044</c:v>
                </c:pt>
                <c:pt idx="1036">
                  <c:v>42045</c:v>
                </c:pt>
                <c:pt idx="1037">
                  <c:v>42046</c:v>
                </c:pt>
                <c:pt idx="1038">
                  <c:v>42047</c:v>
                </c:pt>
                <c:pt idx="1039">
                  <c:v>42048</c:v>
                </c:pt>
                <c:pt idx="1040">
                  <c:v>42051</c:v>
                </c:pt>
                <c:pt idx="1041">
                  <c:v>42052</c:v>
                </c:pt>
                <c:pt idx="1042">
                  <c:v>42053</c:v>
                </c:pt>
                <c:pt idx="1043">
                  <c:v>42054</c:v>
                </c:pt>
                <c:pt idx="1044">
                  <c:v>42055</c:v>
                </c:pt>
                <c:pt idx="1045">
                  <c:v>42058</c:v>
                </c:pt>
                <c:pt idx="1046">
                  <c:v>42059</c:v>
                </c:pt>
                <c:pt idx="1047">
                  <c:v>42060</c:v>
                </c:pt>
                <c:pt idx="1048">
                  <c:v>42061</c:v>
                </c:pt>
                <c:pt idx="1049">
                  <c:v>42062</c:v>
                </c:pt>
                <c:pt idx="1050">
                  <c:v>42065</c:v>
                </c:pt>
                <c:pt idx="1051">
                  <c:v>42066</c:v>
                </c:pt>
                <c:pt idx="1052">
                  <c:v>42067</c:v>
                </c:pt>
                <c:pt idx="1053">
                  <c:v>42068</c:v>
                </c:pt>
                <c:pt idx="1054">
                  <c:v>42069</c:v>
                </c:pt>
                <c:pt idx="1055">
                  <c:v>42072</c:v>
                </c:pt>
                <c:pt idx="1056">
                  <c:v>42073</c:v>
                </c:pt>
                <c:pt idx="1057">
                  <c:v>42074</c:v>
                </c:pt>
                <c:pt idx="1058">
                  <c:v>42075</c:v>
                </c:pt>
                <c:pt idx="1059">
                  <c:v>42076</c:v>
                </c:pt>
                <c:pt idx="1060">
                  <c:v>42079</c:v>
                </c:pt>
                <c:pt idx="1061">
                  <c:v>42080</c:v>
                </c:pt>
                <c:pt idx="1062">
                  <c:v>42081</c:v>
                </c:pt>
                <c:pt idx="1063">
                  <c:v>42082</c:v>
                </c:pt>
                <c:pt idx="1064">
                  <c:v>42083</c:v>
                </c:pt>
                <c:pt idx="1065">
                  <c:v>42086</c:v>
                </c:pt>
                <c:pt idx="1066">
                  <c:v>42087</c:v>
                </c:pt>
                <c:pt idx="1067">
                  <c:v>42088</c:v>
                </c:pt>
                <c:pt idx="1068">
                  <c:v>42089</c:v>
                </c:pt>
                <c:pt idx="1069">
                  <c:v>42090</c:v>
                </c:pt>
                <c:pt idx="1070">
                  <c:v>42093</c:v>
                </c:pt>
                <c:pt idx="1071">
                  <c:v>42094</c:v>
                </c:pt>
                <c:pt idx="1072">
                  <c:v>42095</c:v>
                </c:pt>
                <c:pt idx="1073">
                  <c:v>42096</c:v>
                </c:pt>
                <c:pt idx="1074">
                  <c:v>42100</c:v>
                </c:pt>
                <c:pt idx="1075">
                  <c:v>42101</c:v>
                </c:pt>
                <c:pt idx="1076">
                  <c:v>42102</c:v>
                </c:pt>
                <c:pt idx="1077">
                  <c:v>42103</c:v>
                </c:pt>
                <c:pt idx="1078">
                  <c:v>42104</c:v>
                </c:pt>
                <c:pt idx="1079">
                  <c:v>42107</c:v>
                </c:pt>
                <c:pt idx="1080">
                  <c:v>42108</c:v>
                </c:pt>
                <c:pt idx="1081">
                  <c:v>42109</c:v>
                </c:pt>
                <c:pt idx="1082">
                  <c:v>42110</c:v>
                </c:pt>
                <c:pt idx="1083">
                  <c:v>42111</c:v>
                </c:pt>
                <c:pt idx="1084">
                  <c:v>42114</c:v>
                </c:pt>
                <c:pt idx="1085">
                  <c:v>42115</c:v>
                </c:pt>
                <c:pt idx="1086">
                  <c:v>42116</c:v>
                </c:pt>
                <c:pt idx="1087">
                  <c:v>42117</c:v>
                </c:pt>
                <c:pt idx="1088">
                  <c:v>42118</c:v>
                </c:pt>
                <c:pt idx="1089">
                  <c:v>42121</c:v>
                </c:pt>
                <c:pt idx="1090">
                  <c:v>42122</c:v>
                </c:pt>
                <c:pt idx="1091">
                  <c:v>42123</c:v>
                </c:pt>
                <c:pt idx="1092">
                  <c:v>42124</c:v>
                </c:pt>
                <c:pt idx="1093">
                  <c:v>42125</c:v>
                </c:pt>
                <c:pt idx="1094">
                  <c:v>42129</c:v>
                </c:pt>
                <c:pt idx="1095">
                  <c:v>42130</c:v>
                </c:pt>
                <c:pt idx="1096">
                  <c:v>42131</c:v>
                </c:pt>
                <c:pt idx="1097">
                  <c:v>42132</c:v>
                </c:pt>
                <c:pt idx="1098">
                  <c:v>42135</c:v>
                </c:pt>
                <c:pt idx="1099">
                  <c:v>42136</c:v>
                </c:pt>
                <c:pt idx="1100">
                  <c:v>42137</c:v>
                </c:pt>
                <c:pt idx="1101">
                  <c:v>42138</c:v>
                </c:pt>
                <c:pt idx="1102">
                  <c:v>42139</c:v>
                </c:pt>
                <c:pt idx="1103">
                  <c:v>42142</c:v>
                </c:pt>
                <c:pt idx="1104">
                  <c:v>42143</c:v>
                </c:pt>
                <c:pt idx="1105">
                  <c:v>42144</c:v>
                </c:pt>
                <c:pt idx="1106">
                  <c:v>42145</c:v>
                </c:pt>
                <c:pt idx="1107">
                  <c:v>42146</c:v>
                </c:pt>
                <c:pt idx="1108">
                  <c:v>42150</c:v>
                </c:pt>
                <c:pt idx="1109">
                  <c:v>42151</c:v>
                </c:pt>
                <c:pt idx="1110">
                  <c:v>42152</c:v>
                </c:pt>
                <c:pt idx="1111">
                  <c:v>42153</c:v>
                </c:pt>
                <c:pt idx="1112">
                  <c:v>42156</c:v>
                </c:pt>
                <c:pt idx="1113">
                  <c:v>42157</c:v>
                </c:pt>
                <c:pt idx="1114">
                  <c:v>42158</c:v>
                </c:pt>
                <c:pt idx="1115">
                  <c:v>42159</c:v>
                </c:pt>
                <c:pt idx="1116">
                  <c:v>42160</c:v>
                </c:pt>
                <c:pt idx="1117">
                  <c:v>42163</c:v>
                </c:pt>
                <c:pt idx="1118">
                  <c:v>42164</c:v>
                </c:pt>
                <c:pt idx="1119">
                  <c:v>42165</c:v>
                </c:pt>
                <c:pt idx="1120">
                  <c:v>42166</c:v>
                </c:pt>
                <c:pt idx="1121">
                  <c:v>42167</c:v>
                </c:pt>
                <c:pt idx="1122">
                  <c:v>42170</c:v>
                </c:pt>
                <c:pt idx="1123">
                  <c:v>42171</c:v>
                </c:pt>
                <c:pt idx="1124">
                  <c:v>42172</c:v>
                </c:pt>
                <c:pt idx="1125">
                  <c:v>42173</c:v>
                </c:pt>
                <c:pt idx="1126">
                  <c:v>42174</c:v>
                </c:pt>
                <c:pt idx="1127">
                  <c:v>42177</c:v>
                </c:pt>
                <c:pt idx="1128">
                  <c:v>42178</c:v>
                </c:pt>
                <c:pt idx="1129">
                  <c:v>42179</c:v>
                </c:pt>
                <c:pt idx="1130">
                  <c:v>42180</c:v>
                </c:pt>
                <c:pt idx="1131">
                  <c:v>42181</c:v>
                </c:pt>
                <c:pt idx="1132">
                  <c:v>42184</c:v>
                </c:pt>
                <c:pt idx="1133">
                  <c:v>42185</c:v>
                </c:pt>
                <c:pt idx="1134">
                  <c:v>42186</c:v>
                </c:pt>
                <c:pt idx="1135">
                  <c:v>42187</c:v>
                </c:pt>
                <c:pt idx="1136">
                  <c:v>42188</c:v>
                </c:pt>
                <c:pt idx="1137">
                  <c:v>42191</c:v>
                </c:pt>
                <c:pt idx="1138">
                  <c:v>42192</c:v>
                </c:pt>
                <c:pt idx="1139">
                  <c:v>42193</c:v>
                </c:pt>
                <c:pt idx="1140">
                  <c:v>42194</c:v>
                </c:pt>
                <c:pt idx="1141">
                  <c:v>42195</c:v>
                </c:pt>
                <c:pt idx="1142">
                  <c:v>42198</c:v>
                </c:pt>
                <c:pt idx="1143">
                  <c:v>42199</c:v>
                </c:pt>
                <c:pt idx="1144">
                  <c:v>42200</c:v>
                </c:pt>
                <c:pt idx="1145">
                  <c:v>42201</c:v>
                </c:pt>
                <c:pt idx="1146">
                  <c:v>42202</c:v>
                </c:pt>
                <c:pt idx="1147">
                  <c:v>42205</c:v>
                </c:pt>
                <c:pt idx="1148">
                  <c:v>42206</c:v>
                </c:pt>
                <c:pt idx="1149">
                  <c:v>42207</c:v>
                </c:pt>
                <c:pt idx="1150">
                  <c:v>42208</c:v>
                </c:pt>
                <c:pt idx="1151">
                  <c:v>42209</c:v>
                </c:pt>
                <c:pt idx="1152">
                  <c:v>42212</c:v>
                </c:pt>
                <c:pt idx="1153">
                  <c:v>42213</c:v>
                </c:pt>
                <c:pt idx="1154">
                  <c:v>42214</c:v>
                </c:pt>
                <c:pt idx="1155">
                  <c:v>42215</c:v>
                </c:pt>
                <c:pt idx="1156">
                  <c:v>42216</c:v>
                </c:pt>
                <c:pt idx="1157">
                  <c:v>42219</c:v>
                </c:pt>
                <c:pt idx="1158">
                  <c:v>42220</c:v>
                </c:pt>
                <c:pt idx="1159">
                  <c:v>42221</c:v>
                </c:pt>
                <c:pt idx="1160">
                  <c:v>42222</c:v>
                </c:pt>
                <c:pt idx="1161">
                  <c:v>42223</c:v>
                </c:pt>
                <c:pt idx="1162">
                  <c:v>42226</c:v>
                </c:pt>
                <c:pt idx="1163">
                  <c:v>42227</c:v>
                </c:pt>
                <c:pt idx="1164">
                  <c:v>42228</c:v>
                </c:pt>
                <c:pt idx="1165">
                  <c:v>42229</c:v>
                </c:pt>
                <c:pt idx="1166">
                  <c:v>42230</c:v>
                </c:pt>
                <c:pt idx="1167">
                  <c:v>42233</c:v>
                </c:pt>
                <c:pt idx="1168">
                  <c:v>42234</c:v>
                </c:pt>
                <c:pt idx="1169">
                  <c:v>42235</c:v>
                </c:pt>
                <c:pt idx="1170">
                  <c:v>42236</c:v>
                </c:pt>
                <c:pt idx="1171">
                  <c:v>42237</c:v>
                </c:pt>
                <c:pt idx="1172">
                  <c:v>42240</c:v>
                </c:pt>
                <c:pt idx="1173">
                  <c:v>42241</c:v>
                </c:pt>
                <c:pt idx="1174">
                  <c:v>42242</c:v>
                </c:pt>
                <c:pt idx="1175">
                  <c:v>42243</c:v>
                </c:pt>
                <c:pt idx="1176">
                  <c:v>42244</c:v>
                </c:pt>
                <c:pt idx="1177">
                  <c:v>42248</c:v>
                </c:pt>
                <c:pt idx="1178">
                  <c:v>42249</c:v>
                </c:pt>
                <c:pt idx="1179">
                  <c:v>42250</c:v>
                </c:pt>
                <c:pt idx="1180">
                  <c:v>42251</c:v>
                </c:pt>
                <c:pt idx="1181">
                  <c:v>42254</c:v>
                </c:pt>
                <c:pt idx="1182">
                  <c:v>42255</c:v>
                </c:pt>
                <c:pt idx="1183">
                  <c:v>42256</c:v>
                </c:pt>
                <c:pt idx="1184">
                  <c:v>42257</c:v>
                </c:pt>
                <c:pt idx="1185">
                  <c:v>42258</c:v>
                </c:pt>
                <c:pt idx="1186">
                  <c:v>42261</c:v>
                </c:pt>
                <c:pt idx="1187">
                  <c:v>42262</c:v>
                </c:pt>
                <c:pt idx="1188">
                  <c:v>42263</c:v>
                </c:pt>
                <c:pt idx="1189">
                  <c:v>42264</c:v>
                </c:pt>
                <c:pt idx="1190">
                  <c:v>42265</c:v>
                </c:pt>
                <c:pt idx="1191">
                  <c:v>42268</c:v>
                </c:pt>
                <c:pt idx="1192">
                  <c:v>42269</c:v>
                </c:pt>
                <c:pt idx="1193">
                  <c:v>42270</c:v>
                </c:pt>
                <c:pt idx="1194">
                  <c:v>42271</c:v>
                </c:pt>
                <c:pt idx="1195">
                  <c:v>42272</c:v>
                </c:pt>
                <c:pt idx="1196">
                  <c:v>42275</c:v>
                </c:pt>
                <c:pt idx="1197">
                  <c:v>42276</c:v>
                </c:pt>
                <c:pt idx="1198">
                  <c:v>42277</c:v>
                </c:pt>
                <c:pt idx="1199">
                  <c:v>42278</c:v>
                </c:pt>
                <c:pt idx="1200">
                  <c:v>42279</c:v>
                </c:pt>
                <c:pt idx="1201">
                  <c:v>42282</c:v>
                </c:pt>
                <c:pt idx="1202">
                  <c:v>42283</c:v>
                </c:pt>
                <c:pt idx="1203">
                  <c:v>42284</c:v>
                </c:pt>
                <c:pt idx="1204">
                  <c:v>42285</c:v>
                </c:pt>
                <c:pt idx="1205">
                  <c:v>42286</c:v>
                </c:pt>
                <c:pt idx="1206">
                  <c:v>42289</c:v>
                </c:pt>
                <c:pt idx="1207">
                  <c:v>42290</c:v>
                </c:pt>
                <c:pt idx="1208">
                  <c:v>42291</c:v>
                </c:pt>
                <c:pt idx="1209">
                  <c:v>42292</c:v>
                </c:pt>
                <c:pt idx="1210">
                  <c:v>42293</c:v>
                </c:pt>
                <c:pt idx="1211">
                  <c:v>42296</c:v>
                </c:pt>
                <c:pt idx="1212">
                  <c:v>42297</c:v>
                </c:pt>
                <c:pt idx="1213">
                  <c:v>42298</c:v>
                </c:pt>
                <c:pt idx="1214">
                  <c:v>42299</c:v>
                </c:pt>
                <c:pt idx="1215">
                  <c:v>42300</c:v>
                </c:pt>
                <c:pt idx="1216">
                  <c:v>42303</c:v>
                </c:pt>
                <c:pt idx="1217">
                  <c:v>42304</c:v>
                </c:pt>
                <c:pt idx="1218">
                  <c:v>42305</c:v>
                </c:pt>
                <c:pt idx="1219">
                  <c:v>42306</c:v>
                </c:pt>
                <c:pt idx="1220">
                  <c:v>42307</c:v>
                </c:pt>
                <c:pt idx="1221">
                  <c:v>42310</c:v>
                </c:pt>
                <c:pt idx="1222">
                  <c:v>42311</c:v>
                </c:pt>
                <c:pt idx="1223">
                  <c:v>42312</c:v>
                </c:pt>
                <c:pt idx="1224">
                  <c:v>42313</c:v>
                </c:pt>
                <c:pt idx="1225">
                  <c:v>42314</c:v>
                </c:pt>
                <c:pt idx="1226">
                  <c:v>42317</c:v>
                </c:pt>
                <c:pt idx="1227">
                  <c:v>42318</c:v>
                </c:pt>
                <c:pt idx="1228">
                  <c:v>42319</c:v>
                </c:pt>
                <c:pt idx="1229">
                  <c:v>42320</c:v>
                </c:pt>
                <c:pt idx="1230">
                  <c:v>42321</c:v>
                </c:pt>
                <c:pt idx="1231">
                  <c:v>42324</c:v>
                </c:pt>
                <c:pt idx="1232">
                  <c:v>42325</c:v>
                </c:pt>
                <c:pt idx="1233">
                  <c:v>42326</c:v>
                </c:pt>
                <c:pt idx="1234">
                  <c:v>42327</c:v>
                </c:pt>
                <c:pt idx="1235">
                  <c:v>42328</c:v>
                </c:pt>
                <c:pt idx="1236">
                  <c:v>42331</c:v>
                </c:pt>
                <c:pt idx="1237">
                  <c:v>42332</c:v>
                </c:pt>
                <c:pt idx="1238">
                  <c:v>42333</c:v>
                </c:pt>
                <c:pt idx="1239">
                  <c:v>42334</c:v>
                </c:pt>
                <c:pt idx="1240">
                  <c:v>42335</c:v>
                </c:pt>
                <c:pt idx="1241">
                  <c:v>42338</c:v>
                </c:pt>
                <c:pt idx="1242">
                  <c:v>42339</c:v>
                </c:pt>
                <c:pt idx="1243">
                  <c:v>42340</c:v>
                </c:pt>
                <c:pt idx="1244">
                  <c:v>42341</c:v>
                </c:pt>
                <c:pt idx="1245">
                  <c:v>42342</c:v>
                </c:pt>
                <c:pt idx="1246">
                  <c:v>42345</c:v>
                </c:pt>
                <c:pt idx="1247">
                  <c:v>42346</c:v>
                </c:pt>
                <c:pt idx="1248">
                  <c:v>42347</c:v>
                </c:pt>
                <c:pt idx="1249">
                  <c:v>42348</c:v>
                </c:pt>
                <c:pt idx="1250">
                  <c:v>42349</c:v>
                </c:pt>
                <c:pt idx="1251">
                  <c:v>42352</c:v>
                </c:pt>
                <c:pt idx="1252">
                  <c:v>42353</c:v>
                </c:pt>
                <c:pt idx="1253">
                  <c:v>42354</c:v>
                </c:pt>
                <c:pt idx="1254">
                  <c:v>42355</c:v>
                </c:pt>
                <c:pt idx="1255">
                  <c:v>42356</c:v>
                </c:pt>
                <c:pt idx="1256">
                  <c:v>42359</c:v>
                </c:pt>
                <c:pt idx="1257">
                  <c:v>42360</c:v>
                </c:pt>
                <c:pt idx="1258">
                  <c:v>42361</c:v>
                </c:pt>
                <c:pt idx="1259">
                  <c:v>42362</c:v>
                </c:pt>
                <c:pt idx="1260">
                  <c:v>42367</c:v>
                </c:pt>
                <c:pt idx="1261">
                  <c:v>42368</c:v>
                </c:pt>
                <c:pt idx="1262">
                  <c:v>42369</c:v>
                </c:pt>
                <c:pt idx="1263">
                  <c:v>42373</c:v>
                </c:pt>
                <c:pt idx="1264">
                  <c:v>42374</c:v>
                </c:pt>
                <c:pt idx="1265">
                  <c:v>42375</c:v>
                </c:pt>
                <c:pt idx="1266">
                  <c:v>42376</c:v>
                </c:pt>
                <c:pt idx="1267">
                  <c:v>42377</c:v>
                </c:pt>
                <c:pt idx="1268">
                  <c:v>42380</c:v>
                </c:pt>
                <c:pt idx="1269">
                  <c:v>42381</c:v>
                </c:pt>
                <c:pt idx="1270">
                  <c:v>42382</c:v>
                </c:pt>
                <c:pt idx="1271">
                  <c:v>42383</c:v>
                </c:pt>
                <c:pt idx="1272">
                  <c:v>42384</c:v>
                </c:pt>
                <c:pt idx="1273">
                  <c:v>42387</c:v>
                </c:pt>
                <c:pt idx="1274">
                  <c:v>42388</c:v>
                </c:pt>
                <c:pt idx="1275">
                  <c:v>42389</c:v>
                </c:pt>
                <c:pt idx="1276">
                  <c:v>42390</c:v>
                </c:pt>
                <c:pt idx="1277">
                  <c:v>42391</c:v>
                </c:pt>
                <c:pt idx="1278">
                  <c:v>42394</c:v>
                </c:pt>
                <c:pt idx="1279">
                  <c:v>42395</c:v>
                </c:pt>
                <c:pt idx="1280">
                  <c:v>42396</c:v>
                </c:pt>
                <c:pt idx="1281">
                  <c:v>42397</c:v>
                </c:pt>
                <c:pt idx="1282">
                  <c:v>42398</c:v>
                </c:pt>
                <c:pt idx="1283">
                  <c:v>42401</c:v>
                </c:pt>
                <c:pt idx="1284">
                  <c:v>42402</c:v>
                </c:pt>
                <c:pt idx="1285">
                  <c:v>42403</c:v>
                </c:pt>
                <c:pt idx="1286">
                  <c:v>42404</c:v>
                </c:pt>
                <c:pt idx="1287">
                  <c:v>42405</c:v>
                </c:pt>
                <c:pt idx="1288">
                  <c:v>42408</c:v>
                </c:pt>
                <c:pt idx="1289">
                  <c:v>42409</c:v>
                </c:pt>
                <c:pt idx="1290">
                  <c:v>42410</c:v>
                </c:pt>
                <c:pt idx="1291">
                  <c:v>42411</c:v>
                </c:pt>
                <c:pt idx="1292">
                  <c:v>42412</c:v>
                </c:pt>
                <c:pt idx="1293">
                  <c:v>42415</c:v>
                </c:pt>
                <c:pt idx="1294">
                  <c:v>42416</c:v>
                </c:pt>
                <c:pt idx="1295">
                  <c:v>42417</c:v>
                </c:pt>
                <c:pt idx="1296">
                  <c:v>42418</c:v>
                </c:pt>
                <c:pt idx="1297">
                  <c:v>42419</c:v>
                </c:pt>
                <c:pt idx="1298">
                  <c:v>42422</c:v>
                </c:pt>
                <c:pt idx="1299">
                  <c:v>42423</c:v>
                </c:pt>
                <c:pt idx="1300">
                  <c:v>42424</c:v>
                </c:pt>
                <c:pt idx="1301">
                  <c:v>42425</c:v>
                </c:pt>
                <c:pt idx="1302">
                  <c:v>42426</c:v>
                </c:pt>
                <c:pt idx="1303">
                  <c:v>42429</c:v>
                </c:pt>
                <c:pt idx="1304">
                  <c:v>42430</c:v>
                </c:pt>
                <c:pt idx="1305">
                  <c:v>42431</c:v>
                </c:pt>
                <c:pt idx="1306">
                  <c:v>42432</c:v>
                </c:pt>
                <c:pt idx="1307">
                  <c:v>42433</c:v>
                </c:pt>
                <c:pt idx="1308">
                  <c:v>42436</c:v>
                </c:pt>
                <c:pt idx="1309">
                  <c:v>42437</c:v>
                </c:pt>
                <c:pt idx="1310">
                  <c:v>42438</c:v>
                </c:pt>
                <c:pt idx="1311">
                  <c:v>42439</c:v>
                </c:pt>
                <c:pt idx="1312">
                  <c:v>42440</c:v>
                </c:pt>
                <c:pt idx="1313">
                  <c:v>42443</c:v>
                </c:pt>
                <c:pt idx="1314">
                  <c:v>42444</c:v>
                </c:pt>
                <c:pt idx="1315">
                  <c:v>42445</c:v>
                </c:pt>
                <c:pt idx="1316">
                  <c:v>42446</c:v>
                </c:pt>
                <c:pt idx="1317">
                  <c:v>42447</c:v>
                </c:pt>
                <c:pt idx="1318">
                  <c:v>42450</c:v>
                </c:pt>
                <c:pt idx="1319">
                  <c:v>42451</c:v>
                </c:pt>
                <c:pt idx="1320">
                  <c:v>42452</c:v>
                </c:pt>
                <c:pt idx="1321">
                  <c:v>42453</c:v>
                </c:pt>
                <c:pt idx="1322">
                  <c:v>42458</c:v>
                </c:pt>
                <c:pt idx="1323">
                  <c:v>42459</c:v>
                </c:pt>
                <c:pt idx="1324">
                  <c:v>42460</c:v>
                </c:pt>
                <c:pt idx="1325">
                  <c:v>42461</c:v>
                </c:pt>
                <c:pt idx="1326">
                  <c:v>42464</c:v>
                </c:pt>
                <c:pt idx="1327">
                  <c:v>42465</c:v>
                </c:pt>
                <c:pt idx="1328">
                  <c:v>42466</c:v>
                </c:pt>
                <c:pt idx="1329">
                  <c:v>42467</c:v>
                </c:pt>
                <c:pt idx="1330">
                  <c:v>42468</c:v>
                </c:pt>
                <c:pt idx="1331">
                  <c:v>42471</c:v>
                </c:pt>
                <c:pt idx="1332">
                  <c:v>42472</c:v>
                </c:pt>
                <c:pt idx="1333">
                  <c:v>42473</c:v>
                </c:pt>
                <c:pt idx="1334">
                  <c:v>42474</c:v>
                </c:pt>
                <c:pt idx="1335">
                  <c:v>42475</c:v>
                </c:pt>
                <c:pt idx="1336">
                  <c:v>42478</c:v>
                </c:pt>
                <c:pt idx="1337">
                  <c:v>42479</c:v>
                </c:pt>
                <c:pt idx="1338">
                  <c:v>42480</c:v>
                </c:pt>
                <c:pt idx="1339">
                  <c:v>42481</c:v>
                </c:pt>
                <c:pt idx="1340">
                  <c:v>42482</c:v>
                </c:pt>
                <c:pt idx="1341">
                  <c:v>42485</c:v>
                </c:pt>
                <c:pt idx="1342">
                  <c:v>42486</c:v>
                </c:pt>
                <c:pt idx="1343">
                  <c:v>42487</c:v>
                </c:pt>
                <c:pt idx="1344">
                  <c:v>42488</c:v>
                </c:pt>
                <c:pt idx="1345">
                  <c:v>42489</c:v>
                </c:pt>
                <c:pt idx="1346">
                  <c:v>42493</c:v>
                </c:pt>
                <c:pt idx="1347">
                  <c:v>42494</c:v>
                </c:pt>
                <c:pt idx="1348">
                  <c:v>42495</c:v>
                </c:pt>
                <c:pt idx="1349">
                  <c:v>42496</c:v>
                </c:pt>
                <c:pt idx="1350">
                  <c:v>42499</c:v>
                </c:pt>
                <c:pt idx="1351">
                  <c:v>42500</c:v>
                </c:pt>
                <c:pt idx="1352">
                  <c:v>42501</c:v>
                </c:pt>
                <c:pt idx="1353">
                  <c:v>42502</c:v>
                </c:pt>
                <c:pt idx="1354">
                  <c:v>42503</c:v>
                </c:pt>
                <c:pt idx="1355">
                  <c:v>42506</c:v>
                </c:pt>
                <c:pt idx="1356">
                  <c:v>42507</c:v>
                </c:pt>
                <c:pt idx="1357">
                  <c:v>42508</c:v>
                </c:pt>
                <c:pt idx="1358">
                  <c:v>42509</c:v>
                </c:pt>
                <c:pt idx="1359">
                  <c:v>42510</c:v>
                </c:pt>
                <c:pt idx="1360">
                  <c:v>42513</c:v>
                </c:pt>
                <c:pt idx="1361">
                  <c:v>42514</c:v>
                </c:pt>
                <c:pt idx="1362">
                  <c:v>42515</c:v>
                </c:pt>
                <c:pt idx="1363">
                  <c:v>42516</c:v>
                </c:pt>
                <c:pt idx="1364">
                  <c:v>42517</c:v>
                </c:pt>
                <c:pt idx="1365">
                  <c:v>42521</c:v>
                </c:pt>
                <c:pt idx="1366">
                  <c:v>42522</c:v>
                </c:pt>
                <c:pt idx="1367">
                  <c:v>42523</c:v>
                </c:pt>
                <c:pt idx="1368">
                  <c:v>42524</c:v>
                </c:pt>
                <c:pt idx="1369">
                  <c:v>42527</c:v>
                </c:pt>
                <c:pt idx="1370">
                  <c:v>42528</c:v>
                </c:pt>
                <c:pt idx="1371">
                  <c:v>42529</c:v>
                </c:pt>
                <c:pt idx="1372">
                  <c:v>42530</c:v>
                </c:pt>
                <c:pt idx="1373">
                  <c:v>42531</c:v>
                </c:pt>
                <c:pt idx="1374">
                  <c:v>42534</c:v>
                </c:pt>
                <c:pt idx="1375">
                  <c:v>42535</c:v>
                </c:pt>
                <c:pt idx="1376">
                  <c:v>42536</c:v>
                </c:pt>
                <c:pt idx="1377">
                  <c:v>42537</c:v>
                </c:pt>
                <c:pt idx="1378">
                  <c:v>42538</c:v>
                </c:pt>
                <c:pt idx="1379">
                  <c:v>42541</c:v>
                </c:pt>
                <c:pt idx="1380">
                  <c:v>42542</c:v>
                </c:pt>
                <c:pt idx="1381">
                  <c:v>42543</c:v>
                </c:pt>
                <c:pt idx="1382">
                  <c:v>42544</c:v>
                </c:pt>
                <c:pt idx="1383">
                  <c:v>42545</c:v>
                </c:pt>
                <c:pt idx="1384">
                  <c:v>42548</c:v>
                </c:pt>
                <c:pt idx="1385">
                  <c:v>42549</c:v>
                </c:pt>
                <c:pt idx="1386">
                  <c:v>42550</c:v>
                </c:pt>
                <c:pt idx="1387">
                  <c:v>42551</c:v>
                </c:pt>
                <c:pt idx="1388">
                  <c:v>42552</c:v>
                </c:pt>
                <c:pt idx="1389">
                  <c:v>42555</c:v>
                </c:pt>
                <c:pt idx="1390">
                  <c:v>42556</c:v>
                </c:pt>
                <c:pt idx="1391">
                  <c:v>42557</c:v>
                </c:pt>
                <c:pt idx="1392">
                  <c:v>42558</c:v>
                </c:pt>
                <c:pt idx="1393">
                  <c:v>42559</c:v>
                </c:pt>
                <c:pt idx="1394">
                  <c:v>42562</c:v>
                </c:pt>
                <c:pt idx="1395">
                  <c:v>42563</c:v>
                </c:pt>
                <c:pt idx="1396">
                  <c:v>42564</c:v>
                </c:pt>
                <c:pt idx="1397">
                  <c:v>42565</c:v>
                </c:pt>
                <c:pt idx="1398">
                  <c:v>42566</c:v>
                </c:pt>
                <c:pt idx="1399">
                  <c:v>42569</c:v>
                </c:pt>
                <c:pt idx="1400">
                  <c:v>42570</c:v>
                </c:pt>
                <c:pt idx="1401">
                  <c:v>42571</c:v>
                </c:pt>
                <c:pt idx="1402">
                  <c:v>42572</c:v>
                </c:pt>
                <c:pt idx="1403">
                  <c:v>42573</c:v>
                </c:pt>
                <c:pt idx="1404">
                  <c:v>42576</c:v>
                </c:pt>
                <c:pt idx="1405">
                  <c:v>42577</c:v>
                </c:pt>
                <c:pt idx="1406">
                  <c:v>42578</c:v>
                </c:pt>
                <c:pt idx="1407">
                  <c:v>42579</c:v>
                </c:pt>
                <c:pt idx="1408">
                  <c:v>42580</c:v>
                </c:pt>
                <c:pt idx="1409">
                  <c:v>42583</c:v>
                </c:pt>
                <c:pt idx="1410">
                  <c:v>42584</c:v>
                </c:pt>
                <c:pt idx="1411">
                  <c:v>42585</c:v>
                </c:pt>
                <c:pt idx="1412">
                  <c:v>42586</c:v>
                </c:pt>
                <c:pt idx="1413">
                  <c:v>42587</c:v>
                </c:pt>
                <c:pt idx="1414">
                  <c:v>42590</c:v>
                </c:pt>
                <c:pt idx="1415">
                  <c:v>42591</c:v>
                </c:pt>
                <c:pt idx="1416">
                  <c:v>42592</c:v>
                </c:pt>
                <c:pt idx="1417">
                  <c:v>42593</c:v>
                </c:pt>
                <c:pt idx="1418">
                  <c:v>42594</c:v>
                </c:pt>
                <c:pt idx="1419">
                  <c:v>42597</c:v>
                </c:pt>
                <c:pt idx="1420">
                  <c:v>42598</c:v>
                </c:pt>
                <c:pt idx="1421">
                  <c:v>42599</c:v>
                </c:pt>
                <c:pt idx="1422">
                  <c:v>42600</c:v>
                </c:pt>
                <c:pt idx="1423">
                  <c:v>42601</c:v>
                </c:pt>
                <c:pt idx="1424">
                  <c:v>42604</c:v>
                </c:pt>
                <c:pt idx="1425">
                  <c:v>42605</c:v>
                </c:pt>
                <c:pt idx="1426">
                  <c:v>42606</c:v>
                </c:pt>
                <c:pt idx="1427">
                  <c:v>42607</c:v>
                </c:pt>
                <c:pt idx="1428">
                  <c:v>42608</c:v>
                </c:pt>
                <c:pt idx="1429">
                  <c:v>42612</c:v>
                </c:pt>
                <c:pt idx="1430">
                  <c:v>42613</c:v>
                </c:pt>
                <c:pt idx="1431">
                  <c:v>42614</c:v>
                </c:pt>
                <c:pt idx="1432">
                  <c:v>42615</c:v>
                </c:pt>
                <c:pt idx="1433">
                  <c:v>42618</c:v>
                </c:pt>
                <c:pt idx="1434">
                  <c:v>42619</c:v>
                </c:pt>
                <c:pt idx="1435">
                  <c:v>42620</c:v>
                </c:pt>
                <c:pt idx="1436">
                  <c:v>42621</c:v>
                </c:pt>
                <c:pt idx="1437">
                  <c:v>42622</c:v>
                </c:pt>
                <c:pt idx="1438">
                  <c:v>42625</c:v>
                </c:pt>
                <c:pt idx="1439">
                  <c:v>42626</c:v>
                </c:pt>
                <c:pt idx="1440">
                  <c:v>42627</c:v>
                </c:pt>
                <c:pt idx="1441">
                  <c:v>42628</c:v>
                </c:pt>
                <c:pt idx="1442">
                  <c:v>42629</c:v>
                </c:pt>
                <c:pt idx="1443">
                  <c:v>42632</c:v>
                </c:pt>
                <c:pt idx="1444">
                  <c:v>42633</c:v>
                </c:pt>
                <c:pt idx="1445">
                  <c:v>42634</c:v>
                </c:pt>
                <c:pt idx="1446">
                  <c:v>42635</c:v>
                </c:pt>
                <c:pt idx="1447">
                  <c:v>42636</c:v>
                </c:pt>
                <c:pt idx="1448">
                  <c:v>42639</c:v>
                </c:pt>
                <c:pt idx="1449">
                  <c:v>42640</c:v>
                </c:pt>
                <c:pt idx="1450">
                  <c:v>42641</c:v>
                </c:pt>
                <c:pt idx="1451">
                  <c:v>42642</c:v>
                </c:pt>
                <c:pt idx="1452">
                  <c:v>42643</c:v>
                </c:pt>
                <c:pt idx="1453">
                  <c:v>42646</c:v>
                </c:pt>
                <c:pt idx="1454">
                  <c:v>42647</c:v>
                </c:pt>
                <c:pt idx="1455">
                  <c:v>42648</c:v>
                </c:pt>
                <c:pt idx="1456">
                  <c:v>42649</c:v>
                </c:pt>
                <c:pt idx="1457">
                  <c:v>42650</c:v>
                </c:pt>
                <c:pt idx="1458">
                  <c:v>42653</c:v>
                </c:pt>
                <c:pt idx="1459">
                  <c:v>42654</c:v>
                </c:pt>
                <c:pt idx="1460">
                  <c:v>42655</c:v>
                </c:pt>
                <c:pt idx="1461">
                  <c:v>42656</c:v>
                </c:pt>
                <c:pt idx="1462">
                  <c:v>42657</c:v>
                </c:pt>
                <c:pt idx="1463">
                  <c:v>42660</c:v>
                </c:pt>
                <c:pt idx="1464">
                  <c:v>42661</c:v>
                </c:pt>
                <c:pt idx="1465">
                  <c:v>42662</c:v>
                </c:pt>
                <c:pt idx="1466">
                  <c:v>42663</c:v>
                </c:pt>
                <c:pt idx="1467">
                  <c:v>42664</c:v>
                </c:pt>
                <c:pt idx="1468">
                  <c:v>42667</c:v>
                </c:pt>
                <c:pt idx="1469">
                  <c:v>42668</c:v>
                </c:pt>
                <c:pt idx="1470">
                  <c:v>42669</c:v>
                </c:pt>
                <c:pt idx="1471">
                  <c:v>42670</c:v>
                </c:pt>
                <c:pt idx="1472">
                  <c:v>42671</c:v>
                </c:pt>
                <c:pt idx="1473">
                  <c:v>42674</c:v>
                </c:pt>
                <c:pt idx="1474">
                  <c:v>42675</c:v>
                </c:pt>
                <c:pt idx="1475">
                  <c:v>42676</c:v>
                </c:pt>
                <c:pt idx="1476">
                  <c:v>42677</c:v>
                </c:pt>
                <c:pt idx="1477">
                  <c:v>42678</c:v>
                </c:pt>
                <c:pt idx="1478">
                  <c:v>42681</c:v>
                </c:pt>
                <c:pt idx="1479">
                  <c:v>42682</c:v>
                </c:pt>
                <c:pt idx="1480">
                  <c:v>42683</c:v>
                </c:pt>
                <c:pt idx="1481">
                  <c:v>42684</c:v>
                </c:pt>
                <c:pt idx="1482">
                  <c:v>42685</c:v>
                </c:pt>
                <c:pt idx="1483">
                  <c:v>42688</c:v>
                </c:pt>
                <c:pt idx="1484">
                  <c:v>42689</c:v>
                </c:pt>
                <c:pt idx="1485">
                  <c:v>42690</c:v>
                </c:pt>
                <c:pt idx="1486">
                  <c:v>42691</c:v>
                </c:pt>
                <c:pt idx="1487">
                  <c:v>42692</c:v>
                </c:pt>
                <c:pt idx="1488">
                  <c:v>42695</c:v>
                </c:pt>
                <c:pt idx="1489">
                  <c:v>42696</c:v>
                </c:pt>
                <c:pt idx="1490">
                  <c:v>42697</c:v>
                </c:pt>
                <c:pt idx="1491">
                  <c:v>42698</c:v>
                </c:pt>
                <c:pt idx="1492">
                  <c:v>42699</c:v>
                </c:pt>
                <c:pt idx="1493">
                  <c:v>42702</c:v>
                </c:pt>
                <c:pt idx="1494">
                  <c:v>42703</c:v>
                </c:pt>
                <c:pt idx="1495">
                  <c:v>42704</c:v>
                </c:pt>
                <c:pt idx="1496">
                  <c:v>42705</c:v>
                </c:pt>
                <c:pt idx="1497">
                  <c:v>42706</c:v>
                </c:pt>
                <c:pt idx="1498">
                  <c:v>42709</c:v>
                </c:pt>
                <c:pt idx="1499">
                  <c:v>42710</c:v>
                </c:pt>
                <c:pt idx="1500">
                  <c:v>42711</c:v>
                </c:pt>
                <c:pt idx="1501">
                  <c:v>42712</c:v>
                </c:pt>
                <c:pt idx="1502">
                  <c:v>42713</c:v>
                </c:pt>
                <c:pt idx="1503">
                  <c:v>42716</c:v>
                </c:pt>
                <c:pt idx="1504">
                  <c:v>42717</c:v>
                </c:pt>
                <c:pt idx="1505">
                  <c:v>42718</c:v>
                </c:pt>
                <c:pt idx="1506">
                  <c:v>42719</c:v>
                </c:pt>
                <c:pt idx="1507">
                  <c:v>42720</c:v>
                </c:pt>
                <c:pt idx="1508">
                  <c:v>42723</c:v>
                </c:pt>
                <c:pt idx="1509">
                  <c:v>42724</c:v>
                </c:pt>
                <c:pt idx="1510">
                  <c:v>42725</c:v>
                </c:pt>
                <c:pt idx="1511">
                  <c:v>42726</c:v>
                </c:pt>
                <c:pt idx="1512">
                  <c:v>42727</c:v>
                </c:pt>
                <c:pt idx="1513">
                  <c:v>42732</c:v>
                </c:pt>
                <c:pt idx="1514">
                  <c:v>42733</c:v>
                </c:pt>
                <c:pt idx="1515">
                  <c:v>42734</c:v>
                </c:pt>
                <c:pt idx="1516">
                  <c:v>42738</c:v>
                </c:pt>
                <c:pt idx="1517">
                  <c:v>42739</c:v>
                </c:pt>
                <c:pt idx="1518">
                  <c:v>42740</c:v>
                </c:pt>
                <c:pt idx="1519">
                  <c:v>42741</c:v>
                </c:pt>
                <c:pt idx="1520">
                  <c:v>42744</c:v>
                </c:pt>
                <c:pt idx="1521">
                  <c:v>42745</c:v>
                </c:pt>
                <c:pt idx="1522">
                  <c:v>42746</c:v>
                </c:pt>
                <c:pt idx="1523">
                  <c:v>42747</c:v>
                </c:pt>
                <c:pt idx="1524">
                  <c:v>42748</c:v>
                </c:pt>
                <c:pt idx="1525">
                  <c:v>42751</c:v>
                </c:pt>
                <c:pt idx="1526">
                  <c:v>42752</c:v>
                </c:pt>
                <c:pt idx="1527">
                  <c:v>42753</c:v>
                </c:pt>
                <c:pt idx="1528">
                  <c:v>42754</c:v>
                </c:pt>
                <c:pt idx="1529">
                  <c:v>42755</c:v>
                </c:pt>
                <c:pt idx="1530">
                  <c:v>42758</c:v>
                </c:pt>
                <c:pt idx="1531">
                  <c:v>42759</c:v>
                </c:pt>
                <c:pt idx="1532">
                  <c:v>42760</c:v>
                </c:pt>
                <c:pt idx="1533">
                  <c:v>42761</c:v>
                </c:pt>
                <c:pt idx="1534">
                  <c:v>42762</c:v>
                </c:pt>
                <c:pt idx="1535">
                  <c:v>42765</c:v>
                </c:pt>
                <c:pt idx="1536">
                  <c:v>42766</c:v>
                </c:pt>
                <c:pt idx="1537">
                  <c:v>42767</c:v>
                </c:pt>
                <c:pt idx="1538">
                  <c:v>42768</c:v>
                </c:pt>
                <c:pt idx="1539">
                  <c:v>42769</c:v>
                </c:pt>
                <c:pt idx="1540">
                  <c:v>42772</c:v>
                </c:pt>
                <c:pt idx="1541">
                  <c:v>42773</c:v>
                </c:pt>
                <c:pt idx="1542">
                  <c:v>42774</c:v>
                </c:pt>
                <c:pt idx="1543">
                  <c:v>42775</c:v>
                </c:pt>
                <c:pt idx="1544">
                  <c:v>42776</c:v>
                </c:pt>
                <c:pt idx="1545">
                  <c:v>42779</c:v>
                </c:pt>
                <c:pt idx="1546">
                  <c:v>42780</c:v>
                </c:pt>
                <c:pt idx="1547">
                  <c:v>42781</c:v>
                </c:pt>
                <c:pt idx="1548">
                  <c:v>42782</c:v>
                </c:pt>
                <c:pt idx="1549">
                  <c:v>42783</c:v>
                </c:pt>
                <c:pt idx="1550">
                  <c:v>42786</c:v>
                </c:pt>
                <c:pt idx="1551">
                  <c:v>42787</c:v>
                </c:pt>
                <c:pt idx="1552">
                  <c:v>42788</c:v>
                </c:pt>
                <c:pt idx="1553">
                  <c:v>42789</c:v>
                </c:pt>
                <c:pt idx="1554">
                  <c:v>42790</c:v>
                </c:pt>
                <c:pt idx="1555">
                  <c:v>42793</c:v>
                </c:pt>
                <c:pt idx="1556">
                  <c:v>42794</c:v>
                </c:pt>
                <c:pt idx="1557">
                  <c:v>42795</c:v>
                </c:pt>
                <c:pt idx="1558">
                  <c:v>42796</c:v>
                </c:pt>
                <c:pt idx="1559">
                  <c:v>42797</c:v>
                </c:pt>
                <c:pt idx="1560">
                  <c:v>42800</c:v>
                </c:pt>
                <c:pt idx="1561">
                  <c:v>42801</c:v>
                </c:pt>
                <c:pt idx="1562">
                  <c:v>42802</c:v>
                </c:pt>
                <c:pt idx="1563">
                  <c:v>42803</c:v>
                </c:pt>
                <c:pt idx="1564">
                  <c:v>42804</c:v>
                </c:pt>
                <c:pt idx="1565">
                  <c:v>42807</c:v>
                </c:pt>
                <c:pt idx="1566">
                  <c:v>42808</c:v>
                </c:pt>
                <c:pt idx="1567">
                  <c:v>42809</c:v>
                </c:pt>
                <c:pt idx="1568">
                  <c:v>42810</c:v>
                </c:pt>
                <c:pt idx="1569">
                  <c:v>42811</c:v>
                </c:pt>
                <c:pt idx="1570">
                  <c:v>42814</c:v>
                </c:pt>
                <c:pt idx="1571">
                  <c:v>42815</c:v>
                </c:pt>
                <c:pt idx="1572">
                  <c:v>42816</c:v>
                </c:pt>
                <c:pt idx="1573">
                  <c:v>42817</c:v>
                </c:pt>
                <c:pt idx="1574">
                  <c:v>42818</c:v>
                </c:pt>
                <c:pt idx="1575">
                  <c:v>42821</c:v>
                </c:pt>
                <c:pt idx="1576">
                  <c:v>42822</c:v>
                </c:pt>
                <c:pt idx="1577">
                  <c:v>42823</c:v>
                </c:pt>
                <c:pt idx="1578">
                  <c:v>42824</c:v>
                </c:pt>
                <c:pt idx="1579">
                  <c:v>42825</c:v>
                </c:pt>
                <c:pt idx="1580">
                  <c:v>42828</c:v>
                </c:pt>
                <c:pt idx="1581">
                  <c:v>42829</c:v>
                </c:pt>
                <c:pt idx="1582">
                  <c:v>42830</c:v>
                </c:pt>
                <c:pt idx="1583">
                  <c:v>42831</c:v>
                </c:pt>
                <c:pt idx="1584">
                  <c:v>42832</c:v>
                </c:pt>
                <c:pt idx="1585">
                  <c:v>42835</c:v>
                </c:pt>
                <c:pt idx="1586">
                  <c:v>42836</c:v>
                </c:pt>
                <c:pt idx="1587">
                  <c:v>42837</c:v>
                </c:pt>
                <c:pt idx="1588">
                  <c:v>42838</c:v>
                </c:pt>
                <c:pt idx="1589">
                  <c:v>42843</c:v>
                </c:pt>
                <c:pt idx="1590">
                  <c:v>42844</c:v>
                </c:pt>
                <c:pt idx="1591">
                  <c:v>42845</c:v>
                </c:pt>
                <c:pt idx="1592">
                  <c:v>42846</c:v>
                </c:pt>
                <c:pt idx="1593">
                  <c:v>42849</c:v>
                </c:pt>
                <c:pt idx="1594">
                  <c:v>42850</c:v>
                </c:pt>
                <c:pt idx="1595">
                  <c:v>42851</c:v>
                </c:pt>
                <c:pt idx="1596">
                  <c:v>42852</c:v>
                </c:pt>
                <c:pt idx="1597">
                  <c:v>42853</c:v>
                </c:pt>
                <c:pt idx="1598">
                  <c:v>42857</c:v>
                </c:pt>
                <c:pt idx="1599">
                  <c:v>42858</c:v>
                </c:pt>
                <c:pt idx="1600">
                  <c:v>42859</c:v>
                </c:pt>
                <c:pt idx="1601">
                  <c:v>42860</c:v>
                </c:pt>
                <c:pt idx="1602">
                  <c:v>42863</c:v>
                </c:pt>
                <c:pt idx="1603">
                  <c:v>42864</c:v>
                </c:pt>
                <c:pt idx="1604">
                  <c:v>42865</c:v>
                </c:pt>
                <c:pt idx="1605">
                  <c:v>42866</c:v>
                </c:pt>
                <c:pt idx="1606">
                  <c:v>42867</c:v>
                </c:pt>
                <c:pt idx="1607">
                  <c:v>42870</c:v>
                </c:pt>
                <c:pt idx="1608">
                  <c:v>42871</c:v>
                </c:pt>
                <c:pt idx="1609">
                  <c:v>42872</c:v>
                </c:pt>
                <c:pt idx="1610">
                  <c:v>42873</c:v>
                </c:pt>
                <c:pt idx="1611">
                  <c:v>42874</c:v>
                </c:pt>
                <c:pt idx="1612">
                  <c:v>42877</c:v>
                </c:pt>
                <c:pt idx="1613">
                  <c:v>42878</c:v>
                </c:pt>
                <c:pt idx="1614">
                  <c:v>42879</c:v>
                </c:pt>
                <c:pt idx="1615">
                  <c:v>42880</c:v>
                </c:pt>
                <c:pt idx="1616">
                  <c:v>42881</c:v>
                </c:pt>
                <c:pt idx="1617">
                  <c:v>42885</c:v>
                </c:pt>
                <c:pt idx="1618">
                  <c:v>42886</c:v>
                </c:pt>
                <c:pt idx="1619">
                  <c:v>42887</c:v>
                </c:pt>
                <c:pt idx="1620">
                  <c:v>42888</c:v>
                </c:pt>
                <c:pt idx="1621">
                  <c:v>42891</c:v>
                </c:pt>
                <c:pt idx="1622">
                  <c:v>42892</c:v>
                </c:pt>
                <c:pt idx="1623">
                  <c:v>42893</c:v>
                </c:pt>
                <c:pt idx="1624">
                  <c:v>42894</c:v>
                </c:pt>
                <c:pt idx="1625">
                  <c:v>42895</c:v>
                </c:pt>
                <c:pt idx="1626">
                  <c:v>42898</c:v>
                </c:pt>
                <c:pt idx="1627">
                  <c:v>42899</c:v>
                </c:pt>
                <c:pt idx="1628">
                  <c:v>42900</c:v>
                </c:pt>
                <c:pt idx="1629">
                  <c:v>42901</c:v>
                </c:pt>
                <c:pt idx="1630">
                  <c:v>42902</c:v>
                </c:pt>
                <c:pt idx="1631">
                  <c:v>42905</c:v>
                </c:pt>
                <c:pt idx="1632">
                  <c:v>42906</c:v>
                </c:pt>
                <c:pt idx="1633">
                  <c:v>42907</c:v>
                </c:pt>
                <c:pt idx="1634">
                  <c:v>42908</c:v>
                </c:pt>
                <c:pt idx="1635">
                  <c:v>42909</c:v>
                </c:pt>
                <c:pt idx="1636">
                  <c:v>42912</c:v>
                </c:pt>
                <c:pt idx="1637">
                  <c:v>42913</c:v>
                </c:pt>
                <c:pt idx="1638">
                  <c:v>42914</c:v>
                </c:pt>
                <c:pt idx="1639">
                  <c:v>42915</c:v>
                </c:pt>
                <c:pt idx="1640">
                  <c:v>42916</c:v>
                </c:pt>
                <c:pt idx="1641">
                  <c:v>42919</c:v>
                </c:pt>
                <c:pt idx="1642">
                  <c:v>42920</c:v>
                </c:pt>
                <c:pt idx="1643">
                  <c:v>42921</c:v>
                </c:pt>
                <c:pt idx="1644">
                  <c:v>42922</c:v>
                </c:pt>
                <c:pt idx="1645">
                  <c:v>42923</c:v>
                </c:pt>
                <c:pt idx="1646">
                  <c:v>42926</c:v>
                </c:pt>
                <c:pt idx="1647">
                  <c:v>42927</c:v>
                </c:pt>
                <c:pt idx="1648">
                  <c:v>42928</c:v>
                </c:pt>
                <c:pt idx="1649">
                  <c:v>42929</c:v>
                </c:pt>
                <c:pt idx="1650">
                  <c:v>42930</c:v>
                </c:pt>
                <c:pt idx="1651">
                  <c:v>42933</c:v>
                </c:pt>
                <c:pt idx="1652">
                  <c:v>42934</c:v>
                </c:pt>
                <c:pt idx="1653">
                  <c:v>42935</c:v>
                </c:pt>
                <c:pt idx="1654">
                  <c:v>42936</c:v>
                </c:pt>
                <c:pt idx="1655">
                  <c:v>42937</c:v>
                </c:pt>
                <c:pt idx="1656">
                  <c:v>42940</c:v>
                </c:pt>
                <c:pt idx="1657">
                  <c:v>42941</c:v>
                </c:pt>
                <c:pt idx="1658">
                  <c:v>42942</c:v>
                </c:pt>
                <c:pt idx="1659">
                  <c:v>42943</c:v>
                </c:pt>
                <c:pt idx="1660">
                  <c:v>42944</c:v>
                </c:pt>
                <c:pt idx="1661">
                  <c:v>42947</c:v>
                </c:pt>
                <c:pt idx="1662">
                  <c:v>42948</c:v>
                </c:pt>
                <c:pt idx="1663">
                  <c:v>42949</c:v>
                </c:pt>
                <c:pt idx="1664">
                  <c:v>42950</c:v>
                </c:pt>
                <c:pt idx="1665">
                  <c:v>42951</c:v>
                </c:pt>
                <c:pt idx="1666">
                  <c:v>42954</c:v>
                </c:pt>
                <c:pt idx="1667">
                  <c:v>42955</c:v>
                </c:pt>
                <c:pt idx="1668">
                  <c:v>42956</c:v>
                </c:pt>
                <c:pt idx="1669">
                  <c:v>42957</c:v>
                </c:pt>
                <c:pt idx="1670">
                  <c:v>42958</c:v>
                </c:pt>
                <c:pt idx="1671">
                  <c:v>42961</c:v>
                </c:pt>
                <c:pt idx="1672">
                  <c:v>42962</c:v>
                </c:pt>
                <c:pt idx="1673">
                  <c:v>42963</c:v>
                </c:pt>
                <c:pt idx="1674">
                  <c:v>42964</c:v>
                </c:pt>
                <c:pt idx="1675">
                  <c:v>42965</c:v>
                </c:pt>
                <c:pt idx="1676">
                  <c:v>42968</c:v>
                </c:pt>
                <c:pt idx="1677">
                  <c:v>42969</c:v>
                </c:pt>
                <c:pt idx="1678">
                  <c:v>42970</c:v>
                </c:pt>
                <c:pt idx="1679">
                  <c:v>42971</c:v>
                </c:pt>
                <c:pt idx="1680">
                  <c:v>42972</c:v>
                </c:pt>
                <c:pt idx="1681">
                  <c:v>42976</c:v>
                </c:pt>
                <c:pt idx="1682">
                  <c:v>42977</c:v>
                </c:pt>
                <c:pt idx="1683">
                  <c:v>42978</c:v>
                </c:pt>
                <c:pt idx="1684">
                  <c:v>42979</c:v>
                </c:pt>
                <c:pt idx="1685">
                  <c:v>42982</c:v>
                </c:pt>
                <c:pt idx="1686">
                  <c:v>42983</c:v>
                </c:pt>
                <c:pt idx="1687">
                  <c:v>42984</c:v>
                </c:pt>
                <c:pt idx="1688">
                  <c:v>42985</c:v>
                </c:pt>
                <c:pt idx="1689">
                  <c:v>42986</c:v>
                </c:pt>
                <c:pt idx="1690">
                  <c:v>42989</c:v>
                </c:pt>
                <c:pt idx="1691">
                  <c:v>42990</c:v>
                </c:pt>
                <c:pt idx="1692">
                  <c:v>42991</c:v>
                </c:pt>
                <c:pt idx="1693">
                  <c:v>42992</c:v>
                </c:pt>
                <c:pt idx="1694">
                  <c:v>42993</c:v>
                </c:pt>
                <c:pt idx="1695">
                  <c:v>42996</c:v>
                </c:pt>
                <c:pt idx="1696">
                  <c:v>42997</c:v>
                </c:pt>
                <c:pt idx="1697">
                  <c:v>42998</c:v>
                </c:pt>
                <c:pt idx="1698">
                  <c:v>42999</c:v>
                </c:pt>
                <c:pt idx="1699">
                  <c:v>43000</c:v>
                </c:pt>
                <c:pt idx="1700">
                  <c:v>43003</c:v>
                </c:pt>
                <c:pt idx="1701">
                  <c:v>43004</c:v>
                </c:pt>
                <c:pt idx="1702">
                  <c:v>43005</c:v>
                </c:pt>
                <c:pt idx="1703">
                  <c:v>43006</c:v>
                </c:pt>
                <c:pt idx="1704">
                  <c:v>43007</c:v>
                </c:pt>
                <c:pt idx="1705">
                  <c:v>43010</c:v>
                </c:pt>
                <c:pt idx="1706">
                  <c:v>43011</c:v>
                </c:pt>
                <c:pt idx="1707">
                  <c:v>43012</c:v>
                </c:pt>
                <c:pt idx="1708">
                  <c:v>43013</c:v>
                </c:pt>
                <c:pt idx="1709">
                  <c:v>43014</c:v>
                </c:pt>
                <c:pt idx="1710">
                  <c:v>43017</c:v>
                </c:pt>
                <c:pt idx="1711">
                  <c:v>43018</c:v>
                </c:pt>
                <c:pt idx="1712">
                  <c:v>43019</c:v>
                </c:pt>
                <c:pt idx="1713">
                  <c:v>43020</c:v>
                </c:pt>
                <c:pt idx="1714">
                  <c:v>43021</c:v>
                </c:pt>
                <c:pt idx="1715">
                  <c:v>43024</c:v>
                </c:pt>
                <c:pt idx="1716">
                  <c:v>43025</c:v>
                </c:pt>
                <c:pt idx="1717">
                  <c:v>43026</c:v>
                </c:pt>
                <c:pt idx="1718">
                  <c:v>43027</c:v>
                </c:pt>
                <c:pt idx="1719">
                  <c:v>43028</c:v>
                </c:pt>
                <c:pt idx="1720">
                  <c:v>43031</c:v>
                </c:pt>
                <c:pt idx="1721">
                  <c:v>43032</c:v>
                </c:pt>
                <c:pt idx="1722">
                  <c:v>43033</c:v>
                </c:pt>
                <c:pt idx="1723">
                  <c:v>43034</c:v>
                </c:pt>
                <c:pt idx="1724">
                  <c:v>43035</c:v>
                </c:pt>
                <c:pt idx="1725">
                  <c:v>43038</c:v>
                </c:pt>
                <c:pt idx="1726">
                  <c:v>43039</c:v>
                </c:pt>
                <c:pt idx="1727">
                  <c:v>43040</c:v>
                </c:pt>
                <c:pt idx="1728">
                  <c:v>43041</c:v>
                </c:pt>
                <c:pt idx="1729">
                  <c:v>43042</c:v>
                </c:pt>
                <c:pt idx="1730">
                  <c:v>43045</c:v>
                </c:pt>
                <c:pt idx="1731">
                  <c:v>43046</c:v>
                </c:pt>
                <c:pt idx="1732">
                  <c:v>43047</c:v>
                </c:pt>
                <c:pt idx="1733">
                  <c:v>43048</c:v>
                </c:pt>
                <c:pt idx="1734">
                  <c:v>43049</c:v>
                </c:pt>
                <c:pt idx="1735">
                  <c:v>43052</c:v>
                </c:pt>
                <c:pt idx="1736">
                  <c:v>43053</c:v>
                </c:pt>
                <c:pt idx="1737">
                  <c:v>43054</c:v>
                </c:pt>
                <c:pt idx="1738">
                  <c:v>43055</c:v>
                </c:pt>
                <c:pt idx="1739">
                  <c:v>43056</c:v>
                </c:pt>
                <c:pt idx="1740">
                  <c:v>43059</c:v>
                </c:pt>
                <c:pt idx="1741">
                  <c:v>43060</c:v>
                </c:pt>
                <c:pt idx="1742">
                  <c:v>43061</c:v>
                </c:pt>
                <c:pt idx="1743">
                  <c:v>43062</c:v>
                </c:pt>
                <c:pt idx="1744">
                  <c:v>43063</c:v>
                </c:pt>
                <c:pt idx="1745">
                  <c:v>43066</c:v>
                </c:pt>
                <c:pt idx="1746">
                  <c:v>43067</c:v>
                </c:pt>
                <c:pt idx="1747">
                  <c:v>43068</c:v>
                </c:pt>
                <c:pt idx="1748">
                  <c:v>43069</c:v>
                </c:pt>
                <c:pt idx="1749">
                  <c:v>43070</c:v>
                </c:pt>
                <c:pt idx="1750">
                  <c:v>43073</c:v>
                </c:pt>
                <c:pt idx="1751">
                  <c:v>43074</c:v>
                </c:pt>
                <c:pt idx="1752">
                  <c:v>43075</c:v>
                </c:pt>
                <c:pt idx="1753">
                  <c:v>43076</c:v>
                </c:pt>
                <c:pt idx="1754">
                  <c:v>43077</c:v>
                </c:pt>
                <c:pt idx="1755">
                  <c:v>43080</c:v>
                </c:pt>
                <c:pt idx="1756">
                  <c:v>43081</c:v>
                </c:pt>
                <c:pt idx="1757">
                  <c:v>43082</c:v>
                </c:pt>
                <c:pt idx="1758">
                  <c:v>43083</c:v>
                </c:pt>
                <c:pt idx="1759">
                  <c:v>43084</c:v>
                </c:pt>
                <c:pt idx="1760">
                  <c:v>43087</c:v>
                </c:pt>
                <c:pt idx="1761">
                  <c:v>43088</c:v>
                </c:pt>
                <c:pt idx="1762">
                  <c:v>43089</c:v>
                </c:pt>
                <c:pt idx="1763">
                  <c:v>43090</c:v>
                </c:pt>
                <c:pt idx="1764">
                  <c:v>43091</c:v>
                </c:pt>
                <c:pt idx="1765">
                  <c:v>43096</c:v>
                </c:pt>
                <c:pt idx="1766">
                  <c:v>43097</c:v>
                </c:pt>
                <c:pt idx="1767">
                  <c:v>43098</c:v>
                </c:pt>
                <c:pt idx="1768">
                  <c:v>43102</c:v>
                </c:pt>
                <c:pt idx="1769">
                  <c:v>43103</c:v>
                </c:pt>
                <c:pt idx="1770">
                  <c:v>43104</c:v>
                </c:pt>
                <c:pt idx="1771">
                  <c:v>43105</c:v>
                </c:pt>
                <c:pt idx="1772">
                  <c:v>43108</c:v>
                </c:pt>
                <c:pt idx="1773">
                  <c:v>43109</c:v>
                </c:pt>
                <c:pt idx="1774">
                  <c:v>43110</c:v>
                </c:pt>
                <c:pt idx="1775">
                  <c:v>43111</c:v>
                </c:pt>
                <c:pt idx="1776">
                  <c:v>43112</c:v>
                </c:pt>
                <c:pt idx="1777">
                  <c:v>43115</c:v>
                </c:pt>
                <c:pt idx="1778">
                  <c:v>43116</c:v>
                </c:pt>
                <c:pt idx="1779">
                  <c:v>43117</c:v>
                </c:pt>
                <c:pt idx="1780">
                  <c:v>43118</c:v>
                </c:pt>
                <c:pt idx="1781">
                  <c:v>43119</c:v>
                </c:pt>
                <c:pt idx="1782">
                  <c:v>43122</c:v>
                </c:pt>
                <c:pt idx="1783">
                  <c:v>43123</c:v>
                </c:pt>
                <c:pt idx="1784">
                  <c:v>43124</c:v>
                </c:pt>
                <c:pt idx="1785">
                  <c:v>43125</c:v>
                </c:pt>
                <c:pt idx="1786">
                  <c:v>43126</c:v>
                </c:pt>
                <c:pt idx="1787">
                  <c:v>43129</c:v>
                </c:pt>
                <c:pt idx="1788">
                  <c:v>43130</c:v>
                </c:pt>
                <c:pt idx="1789">
                  <c:v>43131</c:v>
                </c:pt>
                <c:pt idx="1790">
                  <c:v>43132</c:v>
                </c:pt>
                <c:pt idx="1791">
                  <c:v>43133</c:v>
                </c:pt>
                <c:pt idx="1792">
                  <c:v>43136</c:v>
                </c:pt>
                <c:pt idx="1793">
                  <c:v>43137</c:v>
                </c:pt>
                <c:pt idx="1794">
                  <c:v>43138</c:v>
                </c:pt>
                <c:pt idx="1795">
                  <c:v>43139</c:v>
                </c:pt>
                <c:pt idx="1796">
                  <c:v>43140</c:v>
                </c:pt>
                <c:pt idx="1797">
                  <c:v>43143</c:v>
                </c:pt>
                <c:pt idx="1798">
                  <c:v>43144</c:v>
                </c:pt>
                <c:pt idx="1799">
                  <c:v>43145</c:v>
                </c:pt>
                <c:pt idx="1800">
                  <c:v>43146</c:v>
                </c:pt>
                <c:pt idx="1801">
                  <c:v>43147</c:v>
                </c:pt>
                <c:pt idx="1802">
                  <c:v>43150</c:v>
                </c:pt>
                <c:pt idx="1803">
                  <c:v>43151</c:v>
                </c:pt>
                <c:pt idx="1804">
                  <c:v>43152</c:v>
                </c:pt>
                <c:pt idx="1805">
                  <c:v>43153</c:v>
                </c:pt>
                <c:pt idx="1806">
                  <c:v>43154</c:v>
                </c:pt>
                <c:pt idx="1807">
                  <c:v>43157</c:v>
                </c:pt>
                <c:pt idx="1808">
                  <c:v>43158</c:v>
                </c:pt>
                <c:pt idx="1809">
                  <c:v>43159</c:v>
                </c:pt>
                <c:pt idx="1810">
                  <c:v>43160</c:v>
                </c:pt>
                <c:pt idx="1811">
                  <c:v>43161</c:v>
                </c:pt>
                <c:pt idx="1812">
                  <c:v>43164</c:v>
                </c:pt>
                <c:pt idx="1813">
                  <c:v>43165</c:v>
                </c:pt>
                <c:pt idx="1814">
                  <c:v>43166</c:v>
                </c:pt>
                <c:pt idx="1815">
                  <c:v>43167</c:v>
                </c:pt>
                <c:pt idx="1816">
                  <c:v>43168</c:v>
                </c:pt>
                <c:pt idx="1817">
                  <c:v>43171</c:v>
                </c:pt>
                <c:pt idx="1818">
                  <c:v>43172</c:v>
                </c:pt>
                <c:pt idx="1819">
                  <c:v>43173</c:v>
                </c:pt>
                <c:pt idx="1820">
                  <c:v>43174</c:v>
                </c:pt>
                <c:pt idx="1821">
                  <c:v>43175</c:v>
                </c:pt>
                <c:pt idx="1822">
                  <c:v>43178</c:v>
                </c:pt>
                <c:pt idx="1823">
                  <c:v>43179</c:v>
                </c:pt>
                <c:pt idx="1824">
                  <c:v>43180</c:v>
                </c:pt>
                <c:pt idx="1825">
                  <c:v>43181</c:v>
                </c:pt>
                <c:pt idx="1826">
                  <c:v>43182</c:v>
                </c:pt>
                <c:pt idx="1827">
                  <c:v>43185</c:v>
                </c:pt>
                <c:pt idx="1828">
                  <c:v>43186</c:v>
                </c:pt>
                <c:pt idx="1829">
                  <c:v>43187</c:v>
                </c:pt>
                <c:pt idx="1830">
                  <c:v>43188</c:v>
                </c:pt>
                <c:pt idx="1831">
                  <c:v>43193</c:v>
                </c:pt>
                <c:pt idx="1832">
                  <c:v>43194</c:v>
                </c:pt>
                <c:pt idx="1833">
                  <c:v>43195</c:v>
                </c:pt>
                <c:pt idx="1834">
                  <c:v>43196</c:v>
                </c:pt>
                <c:pt idx="1835">
                  <c:v>43199</c:v>
                </c:pt>
                <c:pt idx="1836">
                  <c:v>43200</c:v>
                </c:pt>
                <c:pt idx="1837">
                  <c:v>43201</c:v>
                </c:pt>
                <c:pt idx="1838">
                  <c:v>43202</c:v>
                </c:pt>
                <c:pt idx="1839">
                  <c:v>43203</c:v>
                </c:pt>
                <c:pt idx="1840">
                  <c:v>43206</c:v>
                </c:pt>
                <c:pt idx="1841">
                  <c:v>43207</c:v>
                </c:pt>
                <c:pt idx="1842">
                  <c:v>43208</c:v>
                </c:pt>
                <c:pt idx="1843">
                  <c:v>43209</c:v>
                </c:pt>
                <c:pt idx="1844">
                  <c:v>43210</c:v>
                </c:pt>
                <c:pt idx="1845">
                  <c:v>43213</c:v>
                </c:pt>
                <c:pt idx="1846">
                  <c:v>43214</c:v>
                </c:pt>
                <c:pt idx="1847">
                  <c:v>43215</c:v>
                </c:pt>
                <c:pt idx="1848">
                  <c:v>43216</c:v>
                </c:pt>
                <c:pt idx="1849">
                  <c:v>43217</c:v>
                </c:pt>
                <c:pt idx="1850">
                  <c:v>43220</c:v>
                </c:pt>
                <c:pt idx="1851">
                  <c:v>43221</c:v>
                </c:pt>
                <c:pt idx="1852">
                  <c:v>43222</c:v>
                </c:pt>
                <c:pt idx="1853">
                  <c:v>43223</c:v>
                </c:pt>
                <c:pt idx="1854">
                  <c:v>43224</c:v>
                </c:pt>
                <c:pt idx="1855">
                  <c:v>43228</c:v>
                </c:pt>
                <c:pt idx="1856">
                  <c:v>43229</c:v>
                </c:pt>
                <c:pt idx="1857">
                  <c:v>43230</c:v>
                </c:pt>
                <c:pt idx="1858">
                  <c:v>43231</c:v>
                </c:pt>
                <c:pt idx="1859">
                  <c:v>43234</c:v>
                </c:pt>
                <c:pt idx="1860">
                  <c:v>43235</c:v>
                </c:pt>
                <c:pt idx="1861">
                  <c:v>43236</c:v>
                </c:pt>
                <c:pt idx="1862">
                  <c:v>43237</c:v>
                </c:pt>
                <c:pt idx="1863">
                  <c:v>43238</c:v>
                </c:pt>
                <c:pt idx="1864">
                  <c:v>43241</c:v>
                </c:pt>
                <c:pt idx="1865">
                  <c:v>43242</c:v>
                </c:pt>
                <c:pt idx="1866">
                  <c:v>43243</c:v>
                </c:pt>
                <c:pt idx="1867">
                  <c:v>43244</c:v>
                </c:pt>
                <c:pt idx="1868">
                  <c:v>43245</c:v>
                </c:pt>
                <c:pt idx="1869">
                  <c:v>43249</c:v>
                </c:pt>
                <c:pt idx="1870">
                  <c:v>43250</c:v>
                </c:pt>
                <c:pt idx="1871">
                  <c:v>43251</c:v>
                </c:pt>
                <c:pt idx="1872">
                  <c:v>43252</c:v>
                </c:pt>
                <c:pt idx="1873">
                  <c:v>43255</c:v>
                </c:pt>
                <c:pt idx="1874">
                  <c:v>43256</c:v>
                </c:pt>
                <c:pt idx="1875">
                  <c:v>43257</c:v>
                </c:pt>
                <c:pt idx="1876">
                  <c:v>43258</c:v>
                </c:pt>
                <c:pt idx="1877">
                  <c:v>43259</c:v>
                </c:pt>
                <c:pt idx="1878">
                  <c:v>43262</c:v>
                </c:pt>
                <c:pt idx="1879">
                  <c:v>43263</c:v>
                </c:pt>
                <c:pt idx="1880">
                  <c:v>43264</c:v>
                </c:pt>
                <c:pt idx="1881">
                  <c:v>43265</c:v>
                </c:pt>
                <c:pt idx="1882">
                  <c:v>43266</c:v>
                </c:pt>
                <c:pt idx="1883">
                  <c:v>43269</c:v>
                </c:pt>
                <c:pt idx="1884">
                  <c:v>43270</c:v>
                </c:pt>
                <c:pt idx="1885">
                  <c:v>43271</c:v>
                </c:pt>
                <c:pt idx="1886">
                  <c:v>43272</c:v>
                </c:pt>
                <c:pt idx="1887">
                  <c:v>43273</c:v>
                </c:pt>
                <c:pt idx="1888">
                  <c:v>43276</c:v>
                </c:pt>
                <c:pt idx="1889">
                  <c:v>43277</c:v>
                </c:pt>
                <c:pt idx="1890">
                  <c:v>43278</c:v>
                </c:pt>
                <c:pt idx="1891">
                  <c:v>43279</c:v>
                </c:pt>
                <c:pt idx="1892">
                  <c:v>43280</c:v>
                </c:pt>
                <c:pt idx="1893">
                  <c:v>43283</c:v>
                </c:pt>
                <c:pt idx="1894">
                  <c:v>43284</c:v>
                </c:pt>
                <c:pt idx="1895">
                  <c:v>43285</c:v>
                </c:pt>
                <c:pt idx="1896">
                  <c:v>43286</c:v>
                </c:pt>
                <c:pt idx="1897">
                  <c:v>43287</c:v>
                </c:pt>
                <c:pt idx="1898">
                  <c:v>43290</c:v>
                </c:pt>
                <c:pt idx="1899">
                  <c:v>43291</c:v>
                </c:pt>
                <c:pt idx="1900">
                  <c:v>43292</c:v>
                </c:pt>
                <c:pt idx="1901">
                  <c:v>43293</c:v>
                </c:pt>
                <c:pt idx="1902">
                  <c:v>43294</c:v>
                </c:pt>
                <c:pt idx="1903">
                  <c:v>43297</c:v>
                </c:pt>
                <c:pt idx="1904">
                  <c:v>43298</c:v>
                </c:pt>
                <c:pt idx="1905">
                  <c:v>43299</c:v>
                </c:pt>
                <c:pt idx="1906">
                  <c:v>43300</c:v>
                </c:pt>
                <c:pt idx="1907">
                  <c:v>43301</c:v>
                </c:pt>
                <c:pt idx="1908">
                  <c:v>43304</c:v>
                </c:pt>
                <c:pt idx="1909">
                  <c:v>43305</c:v>
                </c:pt>
                <c:pt idx="1910">
                  <c:v>43306</c:v>
                </c:pt>
                <c:pt idx="1911">
                  <c:v>43307</c:v>
                </c:pt>
                <c:pt idx="1912">
                  <c:v>43308</c:v>
                </c:pt>
                <c:pt idx="1913">
                  <c:v>43311</c:v>
                </c:pt>
                <c:pt idx="1914">
                  <c:v>43312</c:v>
                </c:pt>
                <c:pt idx="1915">
                  <c:v>43313</c:v>
                </c:pt>
                <c:pt idx="1916">
                  <c:v>43314</c:v>
                </c:pt>
                <c:pt idx="1917">
                  <c:v>43315</c:v>
                </c:pt>
                <c:pt idx="1918">
                  <c:v>43318</c:v>
                </c:pt>
                <c:pt idx="1919">
                  <c:v>43319</c:v>
                </c:pt>
                <c:pt idx="1920">
                  <c:v>43320</c:v>
                </c:pt>
                <c:pt idx="1921">
                  <c:v>43321</c:v>
                </c:pt>
                <c:pt idx="1922">
                  <c:v>43322</c:v>
                </c:pt>
                <c:pt idx="1923">
                  <c:v>43325</c:v>
                </c:pt>
                <c:pt idx="1924">
                  <c:v>43326</c:v>
                </c:pt>
                <c:pt idx="1925">
                  <c:v>43327</c:v>
                </c:pt>
                <c:pt idx="1926">
                  <c:v>43328</c:v>
                </c:pt>
                <c:pt idx="1927">
                  <c:v>43329</c:v>
                </c:pt>
                <c:pt idx="1928">
                  <c:v>43332</c:v>
                </c:pt>
                <c:pt idx="1929">
                  <c:v>43333</c:v>
                </c:pt>
                <c:pt idx="1930">
                  <c:v>43334</c:v>
                </c:pt>
                <c:pt idx="1931">
                  <c:v>43335</c:v>
                </c:pt>
                <c:pt idx="1932">
                  <c:v>43336</c:v>
                </c:pt>
                <c:pt idx="1933">
                  <c:v>43340</c:v>
                </c:pt>
                <c:pt idx="1934">
                  <c:v>43341</c:v>
                </c:pt>
                <c:pt idx="1935">
                  <c:v>43342</c:v>
                </c:pt>
                <c:pt idx="1936">
                  <c:v>43343</c:v>
                </c:pt>
                <c:pt idx="1937">
                  <c:v>43346</c:v>
                </c:pt>
                <c:pt idx="1938">
                  <c:v>43347</c:v>
                </c:pt>
                <c:pt idx="1939">
                  <c:v>43348</c:v>
                </c:pt>
                <c:pt idx="1940">
                  <c:v>43349</c:v>
                </c:pt>
                <c:pt idx="1941">
                  <c:v>43350</c:v>
                </c:pt>
                <c:pt idx="1942">
                  <c:v>43353</c:v>
                </c:pt>
                <c:pt idx="1943">
                  <c:v>43354</c:v>
                </c:pt>
                <c:pt idx="1944">
                  <c:v>43355</c:v>
                </c:pt>
                <c:pt idx="1945">
                  <c:v>43356</c:v>
                </c:pt>
                <c:pt idx="1946">
                  <c:v>43357</c:v>
                </c:pt>
                <c:pt idx="1947">
                  <c:v>43360</c:v>
                </c:pt>
                <c:pt idx="1948">
                  <c:v>43361</c:v>
                </c:pt>
                <c:pt idx="1949">
                  <c:v>43362</c:v>
                </c:pt>
                <c:pt idx="1950">
                  <c:v>43363</c:v>
                </c:pt>
                <c:pt idx="1951">
                  <c:v>43364</c:v>
                </c:pt>
                <c:pt idx="1952">
                  <c:v>43367</c:v>
                </c:pt>
                <c:pt idx="1953">
                  <c:v>43368</c:v>
                </c:pt>
                <c:pt idx="1954">
                  <c:v>43369</c:v>
                </c:pt>
                <c:pt idx="1955">
                  <c:v>43370</c:v>
                </c:pt>
                <c:pt idx="1956">
                  <c:v>43371</c:v>
                </c:pt>
                <c:pt idx="1957">
                  <c:v>43374</c:v>
                </c:pt>
                <c:pt idx="1958">
                  <c:v>43375</c:v>
                </c:pt>
                <c:pt idx="1959">
                  <c:v>43376</c:v>
                </c:pt>
                <c:pt idx="1960">
                  <c:v>43377</c:v>
                </c:pt>
                <c:pt idx="1961">
                  <c:v>43378</c:v>
                </c:pt>
                <c:pt idx="1962">
                  <c:v>43381</c:v>
                </c:pt>
                <c:pt idx="1963">
                  <c:v>43382</c:v>
                </c:pt>
                <c:pt idx="1964">
                  <c:v>43383</c:v>
                </c:pt>
                <c:pt idx="1965">
                  <c:v>43384</c:v>
                </c:pt>
                <c:pt idx="1966">
                  <c:v>43385</c:v>
                </c:pt>
                <c:pt idx="1967">
                  <c:v>43388</c:v>
                </c:pt>
                <c:pt idx="1968">
                  <c:v>43389</c:v>
                </c:pt>
                <c:pt idx="1969">
                  <c:v>43390</c:v>
                </c:pt>
                <c:pt idx="1970">
                  <c:v>43391</c:v>
                </c:pt>
                <c:pt idx="1971">
                  <c:v>43392</c:v>
                </c:pt>
                <c:pt idx="1972">
                  <c:v>43395</c:v>
                </c:pt>
                <c:pt idx="1973">
                  <c:v>43396</c:v>
                </c:pt>
                <c:pt idx="1974">
                  <c:v>43397</c:v>
                </c:pt>
                <c:pt idx="1975">
                  <c:v>43398</c:v>
                </c:pt>
                <c:pt idx="1976">
                  <c:v>43399</c:v>
                </c:pt>
                <c:pt idx="1977">
                  <c:v>43402</c:v>
                </c:pt>
                <c:pt idx="1978">
                  <c:v>43403</c:v>
                </c:pt>
                <c:pt idx="1979">
                  <c:v>43404</c:v>
                </c:pt>
                <c:pt idx="1980">
                  <c:v>43405</c:v>
                </c:pt>
                <c:pt idx="1981">
                  <c:v>43406</c:v>
                </c:pt>
                <c:pt idx="1982">
                  <c:v>43409</c:v>
                </c:pt>
                <c:pt idx="1983">
                  <c:v>43410</c:v>
                </c:pt>
                <c:pt idx="1984">
                  <c:v>43411</c:v>
                </c:pt>
                <c:pt idx="1985">
                  <c:v>43412</c:v>
                </c:pt>
                <c:pt idx="1986">
                  <c:v>43413</c:v>
                </c:pt>
                <c:pt idx="1987">
                  <c:v>43416</c:v>
                </c:pt>
                <c:pt idx="1988">
                  <c:v>43417</c:v>
                </c:pt>
                <c:pt idx="1989">
                  <c:v>43418</c:v>
                </c:pt>
                <c:pt idx="1990">
                  <c:v>43419</c:v>
                </c:pt>
                <c:pt idx="1991">
                  <c:v>43420</c:v>
                </c:pt>
                <c:pt idx="1992">
                  <c:v>43423</c:v>
                </c:pt>
                <c:pt idx="1993">
                  <c:v>43424</c:v>
                </c:pt>
                <c:pt idx="1994">
                  <c:v>43425</c:v>
                </c:pt>
                <c:pt idx="1995">
                  <c:v>43426</c:v>
                </c:pt>
                <c:pt idx="1996">
                  <c:v>43427</c:v>
                </c:pt>
                <c:pt idx="1997">
                  <c:v>43430</c:v>
                </c:pt>
                <c:pt idx="1998">
                  <c:v>43431</c:v>
                </c:pt>
                <c:pt idx="1999">
                  <c:v>43432</c:v>
                </c:pt>
                <c:pt idx="2000">
                  <c:v>43433</c:v>
                </c:pt>
                <c:pt idx="2001">
                  <c:v>43434</c:v>
                </c:pt>
                <c:pt idx="2002">
                  <c:v>43437</c:v>
                </c:pt>
                <c:pt idx="2003">
                  <c:v>43438</c:v>
                </c:pt>
                <c:pt idx="2004">
                  <c:v>43439</c:v>
                </c:pt>
                <c:pt idx="2005">
                  <c:v>43440</c:v>
                </c:pt>
                <c:pt idx="2006">
                  <c:v>43441</c:v>
                </c:pt>
                <c:pt idx="2007">
                  <c:v>43444</c:v>
                </c:pt>
                <c:pt idx="2008">
                  <c:v>43445</c:v>
                </c:pt>
                <c:pt idx="2009">
                  <c:v>43446</c:v>
                </c:pt>
                <c:pt idx="2010">
                  <c:v>43447</c:v>
                </c:pt>
                <c:pt idx="2011">
                  <c:v>43448</c:v>
                </c:pt>
                <c:pt idx="2012">
                  <c:v>43451</c:v>
                </c:pt>
                <c:pt idx="2013">
                  <c:v>43452</c:v>
                </c:pt>
                <c:pt idx="2014">
                  <c:v>43453</c:v>
                </c:pt>
                <c:pt idx="2015">
                  <c:v>43454</c:v>
                </c:pt>
                <c:pt idx="2016">
                  <c:v>43455</c:v>
                </c:pt>
                <c:pt idx="2017">
                  <c:v>43458</c:v>
                </c:pt>
                <c:pt idx="2018">
                  <c:v>43461</c:v>
                </c:pt>
                <c:pt idx="2019">
                  <c:v>43462</c:v>
                </c:pt>
                <c:pt idx="2020">
                  <c:v>43465</c:v>
                </c:pt>
                <c:pt idx="2021">
                  <c:v>43467</c:v>
                </c:pt>
                <c:pt idx="2022">
                  <c:v>43468</c:v>
                </c:pt>
                <c:pt idx="2023">
                  <c:v>43469</c:v>
                </c:pt>
                <c:pt idx="2024">
                  <c:v>43472</c:v>
                </c:pt>
                <c:pt idx="2025">
                  <c:v>43473</c:v>
                </c:pt>
                <c:pt idx="2026">
                  <c:v>43474</c:v>
                </c:pt>
                <c:pt idx="2027">
                  <c:v>43475</c:v>
                </c:pt>
                <c:pt idx="2028">
                  <c:v>43476</c:v>
                </c:pt>
                <c:pt idx="2029">
                  <c:v>43479</c:v>
                </c:pt>
                <c:pt idx="2030">
                  <c:v>43480</c:v>
                </c:pt>
                <c:pt idx="2031">
                  <c:v>43481</c:v>
                </c:pt>
                <c:pt idx="2032">
                  <c:v>43482</c:v>
                </c:pt>
                <c:pt idx="2033">
                  <c:v>43483</c:v>
                </c:pt>
                <c:pt idx="2034">
                  <c:v>43486</c:v>
                </c:pt>
                <c:pt idx="2035">
                  <c:v>43487</c:v>
                </c:pt>
                <c:pt idx="2036">
                  <c:v>43488</c:v>
                </c:pt>
                <c:pt idx="2037">
                  <c:v>43489</c:v>
                </c:pt>
                <c:pt idx="2038">
                  <c:v>43490</c:v>
                </c:pt>
                <c:pt idx="2039">
                  <c:v>43493</c:v>
                </c:pt>
                <c:pt idx="2040">
                  <c:v>43494</c:v>
                </c:pt>
                <c:pt idx="2041">
                  <c:v>43495</c:v>
                </c:pt>
                <c:pt idx="2042">
                  <c:v>43496</c:v>
                </c:pt>
                <c:pt idx="2043">
                  <c:v>43497</c:v>
                </c:pt>
                <c:pt idx="2044">
                  <c:v>43500</c:v>
                </c:pt>
                <c:pt idx="2045">
                  <c:v>43501</c:v>
                </c:pt>
                <c:pt idx="2046">
                  <c:v>43502</c:v>
                </c:pt>
                <c:pt idx="2047">
                  <c:v>43503</c:v>
                </c:pt>
                <c:pt idx="2048">
                  <c:v>43504</c:v>
                </c:pt>
                <c:pt idx="2049">
                  <c:v>43507</c:v>
                </c:pt>
                <c:pt idx="2050">
                  <c:v>43508</c:v>
                </c:pt>
                <c:pt idx="2051">
                  <c:v>43509</c:v>
                </c:pt>
                <c:pt idx="2052">
                  <c:v>43510</c:v>
                </c:pt>
                <c:pt idx="2053">
                  <c:v>43511</c:v>
                </c:pt>
                <c:pt idx="2054">
                  <c:v>43514</c:v>
                </c:pt>
                <c:pt idx="2055">
                  <c:v>43515</c:v>
                </c:pt>
                <c:pt idx="2056">
                  <c:v>43516</c:v>
                </c:pt>
                <c:pt idx="2057">
                  <c:v>43517</c:v>
                </c:pt>
                <c:pt idx="2058">
                  <c:v>43518</c:v>
                </c:pt>
                <c:pt idx="2059">
                  <c:v>43521</c:v>
                </c:pt>
                <c:pt idx="2060">
                  <c:v>43522</c:v>
                </c:pt>
                <c:pt idx="2061">
                  <c:v>43523</c:v>
                </c:pt>
                <c:pt idx="2062">
                  <c:v>43524</c:v>
                </c:pt>
                <c:pt idx="2063">
                  <c:v>43525</c:v>
                </c:pt>
                <c:pt idx="2064">
                  <c:v>43528</c:v>
                </c:pt>
                <c:pt idx="2065">
                  <c:v>43529</c:v>
                </c:pt>
                <c:pt idx="2066">
                  <c:v>43530</c:v>
                </c:pt>
                <c:pt idx="2067">
                  <c:v>43531</c:v>
                </c:pt>
                <c:pt idx="2068">
                  <c:v>43532</c:v>
                </c:pt>
                <c:pt idx="2069">
                  <c:v>43535</c:v>
                </c:pt>
                <c:pt idx="2070">
                  <c:v>43536</c:v>
                </c:pt>
                <c:pt idx="2071">
                  <c:v>43537</c:v>
                </c:pt>
                <c:pt idx="2072">
                  <c:v>43538</c:v>
                </c:pt>
                <c:pt idx="2073">
                  <c:v>43539</c:v>
                </c:pt>
                <c:pt idx="2074">
                  <c:v>43542</c:v>
                </c:pt>
                <c:pt idx="2075">
                  <c:v>43543</c:v>
                </c:pt>
                <c:pt idx="2076">
                  <c:v>43544</c:v>
                </c:pt>
                <c:pt idx="2077">
                  <c:v>43545</c:v>
                </c:pt>
                <c:pt idx="2078">
                  <c:v>43546</c:v>
                </c:pt>
                <c:pt idx="2079">
                  <c:v>43549</c:v>
                </c:pt>
                <c:pt idx="2080">
                  <c:v>43550</c:v>
                </c:pt>
                <c:pt idx="2081">
                  <c:v>43551</c:v>
                </c:pt>
                <c:pt idx="2082">
                  <c:v>43552</c:v>
                </c:pt>
                <c:pt idx="2083">
                  <c:v>43553</c:v>
                </c:pt>
                <c:pt idx="2084">
                  <c:v>43556</c:v>
                </c:pt>
                <c:pt idx="2085">
                  <c:v>43557</c:v>
                </c:pt>
                <c:pt idx="2086">
                  <c:v>43558</c:v>
                </c:pt>
                <c:pt idx="2087">
                  <c:v>43559</c:v>
                </c:pt>
                <c:pt idx="2088">
                  <c:v>43560</c:v>
                </c:pt>
                <c:pt idx="2089">
                  <c:v>43563</c:v>
                </c:pt>
                <c:pt idx="2090">
                  <c:v>43564</c:v>
                </c:pt>
                <c:pt idx="2091">
                  <c:v>43565</c:v>
                </c:pt>
                <c:pt idx="2092">
                  <c:v>43566</c:v>
                </c:pt>
                <c:pt idx="2093">
                  <c:v>43567</c:v>
                </c:pt>
                <c:pt idx="2094">
                  <c:v>43570</c:v>
                </c:pt>
                <c:pt idx="2095">
                  <c:v>43571</c:v>
                </c:pt>
                <c:pt idx="2096">
                  <c:v>43572</c:v>
                </c:pt>
                <c:pt idx="2097">
                  <c:v>43573</c:v>
                </c:pt>
                <c:pt idx="2098">
                  <c:v>43578</c:v>
                </c:pt>
                <c:pt idx="2099">
                  <c:v>43579</c:v>
                </c:pt>
                <c:pt idx="2100">
                  <c:v>43580</c:v>
                </c:pt>
                <c:pt idx="2101">
                  <c:v>43581</c:v>
                </c:pt>
                <c:pt idx="2102">
                  <c:v>43584</c:v>
                </c:pt>
                <c:pt idx="2103">
                  <c:v>43585</c:v>
                </c:pt>
                <c:pt idx="2104">
                  <c:v>43586</c:v>
                </c:pt>
                <c:pt idx="2105">
                  <c:v>43587</c:v>
                </c:pt>
                <c:pt idx="2106">
                  <c:v>43588</c:v>
                </c:pt>
                <c:pt idx="2107">
                  <c:v>43592</c:v>
                </c:pt>
                <c:pt idx="2108">
                  <c:v>43593</c:v>
                </c:pt>
                <c:pt idx="2109">
                  <c:v>43594</c:v>
                </c:pt>
                <c:pt idx="2110">
                  <c:v>43595</c:v>
                </c:pt>
                <c:pt idx="2111">
                  <c:v>43598</c:v>
                </c:pt>
                <c:pt idx="2112">
                  <c:v>43599</c:v>
                </c:pt>
                <c:pt idx="2113">
                  <c:v>43600</c:v>
                </c:pt>
                <c:pt idx="2114">
                  <c:v>43601</c:v>
                </c:pt>
                <c:pt idx="2115">
                  <c:v>43602</c:v>
                </c:pt>
                <c:pt idx="2116">
                  <c:v>43605</c:v>
                </c:pt>
                <c:pt idx="2117">
                  <c:v>43606</c:v>
                </c:pt>
                <c:pt idx="2118">
                  <c:v>43607</c:v>
                </c:pt>
                <c:pt idx="2119">
                  <c:v>43608</c:v>
                </c:pt>
                <c:pt idx="2120">
                  <c:v>43609</c:v>
                </c:pt>
                <c:pt idx="2121">
                  <c:v>43613</c:v>
                </c:pt>
                <c:pt idx="2122">
                  <c:v>43614</c:v>
                </c:pt>
                <c:pt idx="2123">
                  <c:v>43615</c:v>
                </c:pt>
                <c:pt idx="2124">
                  <c:v>43616</c:v>
                </c:pt>
                <c:pt idx="2125">
                  <c:v>43619</c:v>
                </c:pt>
                <c:pt idx="2126">
                  <c:v>43620</c:v>
                </c:pt>
                <c:pt idx="2127">
                  <c:v>43621</c:v>
                </c:pt>
                <c:pt idx="2128">
                  <c:v>43622</c:v>
                </c:pt>
                <c:pt idx="2129">
                  <c:v>43623</c:v>
                </c:pt>
                <c:pt idx="2130">
                  <c:v>43626</c:v>
                </c:pt>
                <c:pt idx="2131">
                  <c:v>43627</c:v>
                </c:pt>
                <c:pt idx="2132">
                  <c:v>43628</c:v>
                </c:pt>
                <c:pt idx="2133">
                  <c:v>43629</c:v>
                </c:pt>
                <c:pt idx="2134">
                  <c:v>43630</c:v>
                </c:pt>
                <c:pt idx="2135">
                  <c:v>43633</c:v>
                </c:pt>
                <c:pt idx="2136">
                  <c:v>43634</c:v>
                </c:pt>
                <c:pt idx="2137">
                  <c:v>43635</c:v>
                </c:pt>
                <c:pt idx="2138">
                  <c:v>43636</c:v>
                </c:pt>
                <c:pt idx="2139">
                  <c:v>43637</c:v>
                </c:pt>
                <c:pt idx="2140">
                  <c:v>43640</c:v>
                </c:pt>
                <c:pt idx="2141">
                  <c:v>43641</c:v>
                </c:pt>
                <c:pt idx="2142">
                  <c:v>43642</c:v>
                </c:pt>
                <c:pt idx="2143">
                  <c:v>43643</c:v>
                </c:pt>
                <c:pt idx="2144">
                  <c:v>43644</c:v>
                </c:pt>
                <c:pt idx="2145">
                  <c:v>43647</c:v>
                </c:pt>
                <c:pt idx="2146">
                  <c:v>43648</c:v>
                </c:pt>
                <c:pt idx="2147">
                  <c:v>43649</c:v>
                </c:pt>
                <c:pt idx="2148">
                  <c:v>43650</c:v>
                </c:pt>
                <c:pt idx="2149">
                  <c:v>43651</c:v>
                </c:pt>
                <c:pt idx="2150">
                  <c:v>43654</c:v>
                </c:pt>
                <c:pt idx="2151">
                  <c:v>43655</c:v>
                </c:pt>
                <c:pt idx="2152">
                  <c:v>43656</c:v>
                </c:pt>
                <c:pt idx="2153">
                  <c:v>43657</c:v>
                </c:pt>
                <c:pt idx="2154">
                  <c:v>43658</c:v>
                </c:pt>
                <c:pt idx="2155">
                  <c:v>43661</c:v>
                </c:pt>
                <c:pt idx="2156">
                  <c:v>43662</c:v>
                </c:pt>
                <c:pt idx="2157">
                  <c:v>43663</c:v>
                </c:pt>
                <c:pt idx="2158">
                  <c:v>43664</c:v>
                </c:pt>
                <c:pt idx="2159">
                  <c:v>43665</c:v>
                </c:pt>
                <c:pt idx="2160">
                  <c:v>43668</c:v>
                </c:pt>
                <c:pt idx="2161">
                  <c:v>43669</c:v>
                </c:pt>
                <c:pt idx="2162">
                  <c:v>43670</c:v>
                </c:pt>
                <c:pt idx="2163">
                  <c:v>43671</c:v>
                </c:pt>
                <c:pt idx="2164">
                  <c:v>43672</c:v>
                </c:pt>
                <c:pt idx="2165">
                  <c:v>43675</c:v>
                </c:pt>
                <c:pt idx="2166">
                  <c:v>43676</c:v>
                </c:pt>
                <c:pt idx="2167">
                  <c:v>43677</c:v>
                </c:pt>
                <c:pt idx="2168">
                  <c:v>43678</c:v>
                </c:pt>
                <c:pt idx="2169">
                  <c:v>43679</c:v>
                </c:pt>
                <c:pt idx="2170">
                  <c:v>43682</c:v>
                </c:pt>
                <c:pt idx="2171">
                  <c:v>43683</c:v>
                </c:pt>
                <c:pt idx="2172">
                  <c:v>43684</c:v>
                </c:pt>
                <c:pt idx="2173">
                  <c:v>43685</c:v>
                </c:pt>
                <c:pt idx="2174">
                  <c:v>43686</c:v>
                </c:pt>
                <c:pt idx="2175">
                  <c:v>43689</c:v>
                </c:pt>
                <c:pt idx="2176">
                  <c:v>43690</c:v>
                </c:pt>
                <c:pt idx="2177">
                  <c:v>43691</c:v>
                </c:pt>
                <c:pt idx="2178">
                  <c:v>43692</c:v>
                </c:pt>
                <c:pt idx="2179">
                  <c:v>43693</c:v>
                </c:pt>
                <c:pt idx="2180">
                  <c:v>43696</c:v>
                </c:pt>
                <c:pt idx="2181">
                  <c:v>43697</c:v>
                </c:pt>
                <c:pt idx="2182">
                  <c:v>43698</c:v>
                </c:pt>
                <c:pt idx="2183">
                  <c:v>43699</c:v>
                </c:pt>
                <c:pt idx="2184">
                  <c:v>43700</c:v>
                </c:pt>
                <c:pt idx="2185">
                  <c:v>43704</c:v>
                </c:pt>
                <c:pt idx="2186">
                  <c:v>43705</c:v>
                </c:pt>
                <c:pt idx="2187">
                  <c:v>43706</c:v>
                </c:pt>
                <c:pt idx="2188">
                  <c:v>43707</c:v>
                </c:pt>
                <c:pt idx="2189">
                  <c:v>43710</c:v>
                </c:pt>
                <c:pt idx="2190">
                  <c:v>43711</c:v>
                </c:pt>
                <c:pt idx="2191">
                  <c:v>43712</c:v>
                </c:pt>
                <c:pt idx="2192">
                  <c:v>43713</c:v>
                </c:pt>
                <c:pt idx="2193">
                  <c:v>43714</c:v>
                </c:pt>
                <c:pt idx="2194">
                  <c:v>43717</c:v>
                </c:pt>
                <c:pt idx="2195">
                  <c:v>43718</c:v>
                </c:pt>
                <c:pt idx="2196">
                  <c:v>43719</c:v>
                </c:pt>
                <c:pt idx="2197">
                  <c:v>43720</c:v>
                </c:pt>
                <c:pt idx="2198">
                  <c:v>43721</c:v>
                </c:pt>
                <c:pt idx="2199">
                  <c:v>43724</c:v>
                </c:pt>
                <c:pt idx="2200">
                  <c:v>43725</c:v>
                </c:pt>
                <c:pt idx="2201">
                  <c:v>43726</c:v>
                </c:pt>
                <c:pt idx="2202">
                  <c:v>43727</c:v>
                </c:pt>
                <c:pt idx="2203">
                  <c:v>43728</c:v>
                </c:pt>
                <c:pt idx="2204">
                  <c:v>43731</c:v>
                </c:pt>
                <c:pt idx="2205">
                  <c:v>43732</c:v>
                </c:pt>
                <c:pt idx="2206">
                  <c:v>43733</c:v>
                </c:pt>
                <c:pt idx="2207">
                  <c:v>43734</c:v>
                </c:pt>
                <c:pt idx="2208">
                  <c:v>43735</c:v>
                </c:pt>
                <c:pt idx="2209">
                  <c:v>43738</c:v>
                </c:pt>
                <c:pt idx="2210">
                  <c:v>43739</c:v>
                </c:pt>
                <c:pt idx="2211">
                  <c:v>43740</c:v>
                </c:pt>
                <c:pt idx="2212">
                  <c:v>43741</c:v>
                </c:pt>
                <c:pt idx="2213">
                  <c:v>43742</c:v>
                </c:pt>
                <c:pt idx="2214">
                  <c:v>43745</c:v>
                </c:pt>
                <c:pt idx="2215">
                  <c:v>43746</c:v>
                </c:pt>
                <c:pt idx="2216">
                  <c:v>43747</c:v>
                </c:pt>
                <c:pt idx="2217">
                  <c:v>43748</c:v>
                </c:pt>
                <c:pt idx="2218">
                  <c:v>43749</c:v>
                </c:pt>
                <c:pt idx="2219">
                  <c:v>43752</c:v>
                </c:pt>
                <c:pt idx="2220">
                  <c:v>43753</c:v>
                </c:pt>
                <c:pt idx="2221">
                  <c:v>43754</c:v>
                </c:pt>
                <c:pt idx="2222">
                  <c:v>43755</c:v>
                </c:pt>
                <c:pt idx="2223">
                  <c:v>43756</c:v>
                </c:pt>
                <c:pt idx="2224">
                  <c:v>43759</c:v>
                </c:pt>
                <c:pt idx="2225">
                  <c:v>43760</c:v>
                </c:pt>
                <c:pt idx="2226">
                  <c:v>43761</c:v>
                </c:pt>
                <c:pt idx="2227">
                  <c:v>43762</c:v>
                </c:pt>
                <c:pt idx="2228">
                  <c:v>43763</c:v>
                </c:pt>
                <c:pt idx="2229">
                  <c:v>43766</c:v>
                </c:pt>
                <c:pt idx="2230">
                  <c:v>43767</c:v>
                </c:pt>
                <c:pt idx="2231">
                  <c:v>43768</c:v>
                </c:pt>
                <c:pt idx="2232">
                  <c:v>43769</c:v>
                </c:pt>
                <c:pt idx="2233">
                  <c:v>43770</c:v>
                </c:pt>
                <c:pt idx="2234">
                  <c:v>43773</c:v>
                </c:pt>
                <c:pt idx="2235">
                  <c:v>43774</c:v>
                </c:pt>
                <c:pt idx="2236">
                  <c:v>43775</c:v>
                </c:pt>
                <c:pt idx="2237">
                  <c:v>43776</c:v>
                </c:pt>
                <c:pt idx="2238">
                  <c:v>43777</c:v>
                </c:pt>
                <c:pt idx="2239">
                  <c:v>43780</c:v>
                </c:pt>
                <c:pt idx="2240">
                  <c:v>43781</c:v>
                </c:pt>
                <c:pt idx="2241">
                  <c:v>43782</c:v>
                </c:pt>
                <c:pt idx="2242">
                  <c:v>43783</c:v>
                </c:pt>
                <c:pt idx="2243">
                  <c:v>43784</c:v>
                </c:pt>
                <c:pt idx="2244">
                  <c:v>43787</c:v>
                </c:pt>
                <c:pt idx="2245">
                  <c:v>43788</c:v>
                </c:pt>
                <c:pt idx="2246">
                  <c:v>43789</c:v>
                </c:pt>
                <c:pt idx="2247">
                  <c:v>43790</c:v>
                </c:pt>
                <c:pt idx="2248">
                  <c:v>43791</c:v>
                </c:pt>
                <c:pt idx="2249">
                  <c:v>43794</c:v>
                </c:pt>
                <c:pt idx="2250">
                  <c:v>43795</c:v>
                </c:pt>
                <c:pt idx="2251">
                  <c:v>43796</c:v>
                </c:pt>
                <c:pt idx="2252">
                  <c:v>43797</c:v>
                </c:pt>
                <c:pt idx="2253">
                  <c:v>43798</c:v>
                </c:pt>
                <c:pt idx="2254">
                  <c:v>43801</c:v>
                </c:pt>
                <c:pt idx="2255">
                  <c:v>43802</c:v>
                </c:pt>
                <c:pt idx="2256">
                  <c:v>43803</c:v>
                </c:pt>
                <c:pt idx="2257">
                  <c:v>43804</c:v>
                </c:pt>
                <c:pt idx="2258">
                  <c:v>43805</c:v>
                </c:pt>
                <c:pt idx="2259">
                  <c:v>43808</c:v>
                </c:pt>
                <c:pt idx="2260">
                  <c:v>43809</c:v>
                </c:pt>
                <c:pt idx="2261">
                  <c:v>43810</c:v>
                </c:pt>
                <c:pt idx="2262">
                  <c:v>43811</c:v>
                </c:pt>
                <c:pt idx="2263">
                  <c:v>43812</c:v>
                </c:pt>
                <c:pt idx="2264">
                  <c:v>43815</c:v>
                </c:pt>
                <c:pt idx="2265">
                  <c:v>43816</c:v>
                </c:pt>
                <c:pt idx="2266">
                  <c:v>43817</c:v>
                </c:pt>
                <c:pt idx="2267">
                  <c:v>43818</c:v>
                </c:pt>
                <c:pt idx="2268">
                  <c:v>43819</c:v>
                </c:pt>
                <c:pt idx="2269">
                  <c:v>43822</c:v>
                </c:pt>
                <c:pt idx="2270">
                  <c:v>43823</c:v>
                </c:pt>
                <c:pt idx="2271">
                  <c:v>43826</c:v>
                </c:pt>
                <c:pt idx="2272">
                  <c:v>43829</c:v>
                </c:pt>
                <c:pt idx="2273">
                  <c:v>43830</c:v>
                </c:pt>
                <c:pt idx="2274">
                  <c:v>43832</c:v>
                </c:pt>
                <c:pt idx="2275">
                  <c:v>43833</c:v>
                </c:pt>
                <c:pt idx="2276">
                  <c:v>43836</c:v>
                </c:pt>
                <c:pt idx="2277">
                  <c:v>43837</c:v>
                </c:pt>
                <c:pt idx="2278">
                  <c:v>43838</c:v>
                </c:pt>
                <c:pt idx="2279">
                  <c:v>43839</c:v>
                </c:pt>
                <c:pt idx="2280">
                  <c:v>43840</c:v>
                </c:pt>
                <c:pt idx="2281">
                  <c:v>43843</c:v>
                </c:pt>
                <c:pt idx="2282">
                  <c:v>43844</c:v>
                </c:pt>
                <c:pt idx="2283">
                  <c:v>43845</c:v>
                </c:pt>
                <c:pt idx="2284">
                  <c:v>43846</c:v>
                </c:pt>
                <c:pt idx="2285">
                  <c:v>43847</c:v>
                </c:pt>
                <c:pt idx="2286">
                  <c:v>43850</c:v>
                </c:pt>
                <c:pt idx="2287">
                  <c:v>43851</c:v>
                </c:pt>
                <c:pt idx="2288">
                  <c:v>43852</c:v>
                </c:pt>
                <c:pt idx="2289">
                  <c:v>43853</c:v>
                </c:pt>
                <c:pt idx="2290">
                  <c:v>43854</c:v>
                </c:pt>
                <c:pt idx="2291">
                  <c:v>43857</c:v>
                </c:pt>
                <c:pt idx="2292">
                  <c:v>43858</c:v>
                </c:pt>
                <c:pt idx="2293">
                  <c:v>43859</c:v>
                </c:pt>
                <c:pt idx="2294">
                  <c:v>43860</c:v>
                </c:pt>
                <c:pt idx="2295">
                  <c:v>43861</c:v>
                </c:pt>
                <c:pt idx="2296">
                  <c:v>43864</c:v>
                </c:pt>
                <c:pt idx="2297">
                  <c:v>43865</c:v>
                </c:pt>
                <c:pt idx="2298">
                  <c:v>43866</c:v>
                </c:pt>
                <c:pt idx="2299">
                  <c:v>43867</c:v>
                </c:pt>
                <c:pt idx="2300">
                  <c:v>43868</c:v>
                </c:pt>
                <c:pt idx="2301">
                  <c:v>43871</c:v>
                </c:pt>
                <c:pt idx="2302">
                  <c:v>43872</c:v>
                </c:pt>
                <c:pt idx="2303">
                  <c:v>43873</c:v>
                </c:pt>
                <c:pt idx="2304">
                  <c:v>43874</c:v>
                </c:pt>
                <c:pt idx="2305">
                  <c:v>43875</c:v>
                </c:pt>
                <c:pt idx="2306">
                  <c:v>43878</c:v>
                </c:pt>
                <c:pt idx="2307">
                  <c:v>43879</c:v>
                </c:pt>
                <c:pt idx="2308">
                  <c:v>43880</c:v>
                </c:pt>
                <c:pt idx="2309">
                  <c:v>43881</c:v>
                </c:pt>
                <c:pt idx="2310">
                  <c:v>43882</c:v>
                </c:pt>
                <c:pt idx="2311">
                  <c:v>43885</c:v>
                </c:pt>
                <c:pt idx="2312">
                  <c:v>43886</c:v>
                </c:pt>
                <c:pt idx="2313">
                  <c:v>43887</c:v>
                </c:pt>
                <c:pt idx="2314">
                  <c:v>43888</c:v>
                </c:pt>
                <c:pt idx="2315">
                  <c:v>43889</c:v>
                </c:pt>
                <c:pt idx="2316">
                  <c:v>43892</c:v>
                </c:pt>
                <c:pt idx="2317">
                  <c:v>43893</c:v>
                </c:pt>
                <c:pt idx="2318">
                  <c:v>43894</c:v>
                </c:pt>
                <c:pt idx="2319">
                  <c:v>43895</c:v>
                </c:pt>
                <c:pt idx="2320">
                  <c:v>43896</c:v>
                </c:pt>
                <c:pt idx="2321">
                  <c:v>43899</c:v>
                </c:pt>
                <c:pt idx="2322">
                  <c:v>43900</c:v>
                </c:pt>
                <c:pt idx="2323">
                  <c:v>43901</c:v>
                </c:pt>
                <c:pt idx="2324">
                  <c:v>43902</c:v>
                </c:pt>
                <c:pt idx="2325">
                  <c:v>43903</c:v>
                </c:pt>
                <c:pt idx="2326">
                  <c:v>43906</c:v>
                </c:pt>
                <c:pt idx="2327">
                  <c:v>43907</c:v>
                </c:pt>
                <c:pt idx="2328">
                  <c:v>43908</c:v>
                </c:pt>
                <c:pt idx="2329">
                  <c:v>43909</c:v>
                </c:pt>
                <c:pt idx="2330">
                  <c:v>43910</c:v>
                </c:pt>
                <c:pt idx="2331">
                  <c:v>43913</c:v>
                </c:pt>
                <c:pt idx="2332">
                  <c:v>43914</c:v>
                </c:pt>
                <c:pt idx="2333">
                  <c:v>43915</c:v>
                </c:pt>
                <c:pt idx="2334">
                  <c:v>43916</c:v>
                </c:pt>
                <c:pt idx="2335">
                  <c:v>43917</c:v>
                </c:pt>
                <c:pt idx="2336">
                  <c:v>43920</c:v>
                </c:pt>
                <c:pt idx="2337">
                  <c:v>43921</c:v>
                </c:pt>
                <c:pt idx="2338">
                  <c:v>43922</c:v>
                </c:pt>
                <c:pt idx="2339">
                  <c:v>43923</c:v>
                </c:pt>
                <c:pt idx="2340">
                  <c:v>43924</c:v>
                </c:pt>
                <c:pt idx="2341">
                  <c:v>43927</c:v>
                </c:pt>
                <c:pt idx="2342">
                  <c:v>43928</c:v>
                </c:pt>
                <c:pt idx="2343">
                  <c:v>43929</c:v>
                </c:pt>
                <c:pt idx="2344">
                  <c:v>43930</c:v>
                </c:pt>
                <c:pt idx="2345">
                  <c:v>43935</c:v>
                </c:pt>
                <c:pt idx="2346">
                  <c:v>43936</c:v>
                </c:pt>
                <c:pt idx="2347">
                  <c:v>43937</c:v>
                </c:pt>
                <c:pt idx="2348">
                  <c:v>43938</c:v>
                </c:pt>
                <c:pt idx="2349">
                  <c:v>43941</c:v>
                </c:pt>
                <c:pt idx="2350">
                  <c:v>43942</c:v>
                </c:pt>
                <c:pt idx="2351">
                  <c:v>43943</c:v>
                </c:pt>
                <c:pt idx="2352">
                  <c:v>43944</c:v>
                </c:pt>
                <c:pt idx="2353">
                  <c:v>43945</c:v>
                </c:pt>
                <c:pt idx="2354">
                  <c:v>43948</c:v>
                </c:pt>
                <c:pt idx="2355">
                  <c:v>43949</c:v>
                </c:pt>
                <c:pt idx="2356">
                  <c:v>43950</c:v>
                </c:pt>
                <c:pt idx="2357">
                  <c:v>43951</c:v>
                </c:pt>
                <c:pt idx="2358">
                  <c:v>43952</c:v>
                </c:pt>
                <c:pt idx="2359">
                  <c:v>43955</c:v>
                </c:pt>
                <c:pt idx="2360">
                  <c:v>43956</c:v>
                </c:pt>
                <c:pt idx="2361">
                  <c:v>43957</c:v>
                </c:pt>
                <c:pt idx="2362">
                  <c:v>43958</c:v>
                </c:pt>
                <c:pt idx="2363">
                  <c:v>43962</c:v>
                </c:pt>
                <c:pt idx="2364">
                  <c:v>43963</c:v>
                </c:pt>
                <c:pt idx="2365">
                  <c:v>43964</c:v>
                </c:pt>
                <c:pt idx="2366">
                  <c:v>43965</c:v>
                </c:pt>
                <c:pt idx="2367">
                  <c:v>43966</c:v>
                </c:pt>
                <c:pt idx="2368">
                  <c:v>43969</c:v>
                </c:pt>
                <c:pt idx="2369">
                  <c:v>43970</c:v>
                </c:pt>
                <c:pt idx="2370">
                  <c:v>43971</c:v>
                </c:pt>
                <c:pt idx="2371">
                  <c:v>43972</c:v>
                </c:pt>
                <c:pt idx="2372">
                  <c:v>43973</c:v>
                </c:pt>
                <c:pt idx="2373">
                  <c:v>43977</c:v>
                </c:pt>
                <c:pt idx="2374">
                  <c:v>43978</c:v>
                </c:pt>
                <c:pt idx="2375">
                  <c:v>43979</c:v>
                </c:pt>
                <c:pt idx="2376">
                  <c:v>43980</c:v>
                </c:pt>
                <c:pt idx="2377">
                  <c:v>43983</c:v>
                </c:pt>
                <c:pt idx="2378">
                  <c:v>43984</c:v>
                </c:pt>
                <c:pt idx="2379">
                  <c:v>43985</c:v>
                </c:pt>
                <c:pt idx="2380">
                  <c:v>43986</c:v>
                </c:pt>
                <c:pt idx="2381">
                  <c:v>43987</c:v>
                </c:pt>
                <c:pt idx="2382">
                  <c:v>43990</c:v>
                </c:pt>
                <c:pt idx="2383">
                  <c:v>43991</c:v>
                </c:pt>
                <c:pt idx="2384">
                  <c:v>43992</c:v>
                </c:pt>
                <c:pt idx="2385">
                  <c:v>43993</c:v>
                </c:pt>
                <c:pt idx="2386">
                  <c:v>43994</c:v>
                </c:pt>
                <c:pt idx="2387">
                  <c:v>43997</c:v>
                </c:pt>
                <c:pt idx="2388">
                  <c:v>43998</c:v>
                </c:pt>
                <c:pt idx="2389">
                  <c:v>43999</c:v>
                </c:pt>
                <c:pt idx="2390">
                  <c:v>44000</c:v>
                </c:pt>
                <c:pt idx="2391">
                  <c:v>44001</c:v>
                </c:pt>
                <c:pt idx="2392">
                  <c:v>44004</c:v>
                </c:pt>
                <c:pt idx="2393">
                  <c:v>44005</c:v>
                </c:pt>
                <c:pt idx="2394">
                  <c:v>44006</c:v>
                </c:pt>
                <c:pt idx="2395">
                  <c:v>44007</c:v>
                </c:pt>
                <c:pt idx="2396">
                  <c:v>44008</c:v>
                </c:pt>
                <c:pt idx="2397">
                  <c:v>44011</c:v>
                </c:pt>
                <c:pt idx="2398">
                  <c:v>44012</c:v>
                </c:pt>
                <c:pt idx="2399">
                  <c:v>44013</c:v>
                </c:pt>
                <c:pt idx="2400">
                  <c:v>44014</c:v>
                </c:pt>
                <c:pt idx="2401">
                  <c:v>44015</c:v>
                </c:pt>
                <c:pt idx="2402">
                  <c:v>44018</c:v>
                </c:pt>
                <c:pt idx="2403">
                  <c:v>44019</c:v>
                </c:pt>
                <c:pt idx="2404">
                  <c:v>44020</c:v>
                </c:pt>
                <c:pt idx="2405">
                  <c:v>44021</c:v>
                </c:pt>
                <c:pt idx="2406">
                  <c:v>44022</c:v>
                </c:pt>
                <c:pt idx="2407">
                  <c:v>44025</c:v>
                </c:pt>
                <c:pt idx="2408">
                  <c:v>44026</c:v>
                </c:pt>
                <c:pt idx="2409">
                  <c:v>44027</c:v>
                </c:pt>
                <c:pt idx="2410">
                  <c:v>44028</c:v>
                </c:pt>
                <c:pt idx="2411">
                  <c:v>44029</c:v>
                </c:pt>
                <c:pt idx="2412">
                  <c:v>44032</c:v>
                </c:pt>
                <c:pt idx="2413">
                  <c:v>44033</c:v>
                </c:pt>
                <c:pt idx="2414">
                  <c:v>44034</c:v>
                </c:pt>
                <c:pt idx="2415">
                  <c:v>44035</c:v>
                </c:pt>
                <c:pt idx="2416">
                  <c:v>44036</c:v>
                </c:pt>
                <c:pt idx="2417">
                  <c:v>44039</c:v>
                </c:pt>
                <c:pt idx="2418">
                  <c:v>44040</c:v>
                </c:pt>
                <c:pt idx="2419">
                  <c:v>44041</c:v>
                </c:pt>
                <c:pt idx="2420">
                  <c:v>44042</c:v>
                </c:pt>
                <c:pt idx="2421">
                  <c:v>44043</c:v>
                </c:pt>
                <c:pt idx="2422">
                  <c:v>44046</c:v>
                </c:pt>
                <c:pt idx="2423">
                  <c:v>44047</c:v>
                </c:pt>
                <c:pt idx="2424">
                  <c:v>44048</c:v>
                </c:pt>
                <c:pt idx="2425">
                  <c:v>44049</c:v>
                </c:pt>
                <c:pt idx="2426">
                  <c:v>44050</c:v>
                </c:pt>
                <c:pt idx="2427">
                  <c:v>44053</c:v>
                </c:pt>
                <c:pt idx="2428">
                  <c:v>44054</c:v>
                </c:pt>
                <c:pt idx="2429">
                  <c:v>44055</c:v>
                </c:pt>
                <c:pt idx="2430">
                  <c:v>44056</c:v>
                </c:pt>
                <c:pt idx="2431">
                  <c:v>44057</c:v>
                </c:pt>
                <c:pt idx="2432">
                  <c:v>44060</c:v>
                </c:pt>
                <c:pt idx="2433">
                  <c:v>44061</c:v>
                </c:pt>
                <c:pt idx="2434">
                  <c:v>44062</c:v>
                </c:pt>
                <c:pt idx="2435">
                  <c:v>44063</c:v>
                </c:pt>
                <c:pt idx="2436">
                  <c:v>44064</c:v>
                </c:pt>
                <c:pt idx="2437">
                  <c:v>44067</c:v>
                </c:pt>
                <c:pt idx="2438">
                  <c:v>44068</c:v>
                </c:pt>
                <c:pt idx="2439">
                  <c:v>44069</c:v>
                </c:pt>
                <c:pt idx="2440">
                  <c:v>44070</c:v>
                </c:pt>
                <c:pt idx="2441">
                  <c:v>44071</c:v>
                </c:pt>
                <c:pt idx="2442">
                  <c:v>44075</c:v>
                </c:pt>
                <c:pt idx="2443">
                  <c:v>44076</c:v>
                </c:pt>
                <c:pt idx="2444">
                  <c:v>44077</c:v>
                </c:pt>
                <c:pt idx="2445">
                  <c:v>44078</c:v>
                </c:pt>
                <c:pt idx="2446">
                  <c:v>44081</c:v>
                </c:pt>
                <c:pt idx="2447">
                  <c:v>44082</c:v>
                </c:pt>
                <c:pt idx="2448">
                  <c:v>44083</c:v>
                </c:pt>
                <c:pt idx="2449">
                  <c:v>44084</c:v>
                </c:pt>
                <c:pt idx="2450">
                  <c:v>44085</c:v>
                </c:pt>
                <c:pt idx="2451">
                  <c:v>44088</c:v>
                </c:pt>
                <c:pt idx="2452">
                  <c:v>44089</c:v>
                </c:pt>
                <c:pt idx="2453">
                  <c:v>44090</c:v>
                </c:pt>
                <c:pt idx="2454">
                  <c:v>44091</c:v>
                </c:pt>
                <c:pt idx="2455">
                  <c:v>44092</c:v>
                </c:pt>
                <c:pt idx="2456">
                  <c:v>44095</c:v>
                </c:pt>
                <c:pt idx="2457">
                  <c:v>44096</c:v>
                </c:pt>
                <c:pt idx="2458">
                  <c:v>44097</c:v>
                </c:pt>
                <c:pt idx="2459">
                  <c:v>44098</c:v>
                </c:pt>
                <c:pt idx="2460">
                  <c:v>44099</c:v>
                </c:pt>
                <c:pt idx="2461">
                  <c:v>44102</c:v>
                </c:pt>
                <c:pt idx="2462">
                  <c:v>44103</c:v>
                </c:pt>
                <c:pt idx="2463">
                  <c:v>44104</c:v>
                </c:pt>
                <c:pt idx="2464">
                  <c:v>44105</c:v>
                </c:pt>
                <c:pt idx="2465">
                  <c:v>44106</c:v>
                </c:pt>
                <c:pt idx="2466">
                  <c:v>44109</c:v>
                </c:pt>
                <c:pt idx="2467">
                  <c:v>44110</c:v>
                </c:pt>
                <c:pt idx="2468">
                  <c:v>44111</c:v>
                </c:pt>
                <c:pt idx="2469">
                  <c:v>44112</c:v>
                </c:pt>
                <c:pt idx="2470">
                  <c:v>44113</c:v>
                </c:pt>
                <c:pt idx="2471">
                  <c:v>44116</c:v>
                </c:pt>
                <c:pt idx="2472">
                  <c:v>44117</c:v>
                </c:pt>
                <c:pt idx="2473">
                  <c:v>44118</c:v>
                </c:pt>
                <c:pt idx="2474">
                  <c:v>44119</c:v>
                </c:pt>
                <c:pt idx="2475">
                  <c:v>44120</c:v>
                </c:pt>
                <c:pt idx="2476">
                  <c:v>44123</c:v>
                </c:pt>
                <c:pt idx="2477">
                  <c:v>44124</c:v>
                </c:pt>
                <c:pt idx="2478">
                  <c:v>44125</c:v>
                </c:pt>
                <c:pt idx="2479">
                  <c:v>44126</c:v>
                </c:pt>
                <c:pt idx="2480">
                  <c:v>44127</c:v>
                </c:pt>
                <c:pt idx="2481">
                  <c:v>44130</c:v>
                </c:pt>
                <c:pt idx="2482">
                  <c:v>44131</c:v>
                </c:pt>
                <c:pt idx="2483">
                  <c:v>44132</c:v>
                </c:pt>
                <c:pt idx="2484">
                  <c:v>44133</c:v>
                </c:pt>
                <c:pt idx="2485">
                  <c:v>44134</c:v>
                </c:pt>
                <c:pt idx="2486">
                  <c:v>44137</c:v>
                </c:pt>
                <c:pt idx="2487">
                  <c:v>44138</c:v>
                </c:pt>
                <c:pt idx="2488">
                  <c:v>44139</c:v>
                </c:pt>
                <c:pt idx="2489">
                  <c:v>44140</c:v>
                </c:pt>
                <c:pt idx="2490">
                  <c:v>44141</c:v>
                </c:pt>
                <c:pt idx="2491">
                  <c:v>44144</c:v>
                </c:pt>
                <c:pt idx="2492">
                  <c:v>44145</c:v>
                </c:pt>
                <c:pt idx="2493">
                  <c:v>44146</c:v>
                </c:pt>
                <c:pt idx="2494">
                  <c:v>44147</c:v>
                </c:pt>
                <c:pt idx="2495">
                  <c:v>44148</c:v>
                </c:pt>
                <c:pt idx="2496">
                  <c:v>44151</c:v>
                </c:pt>
                <c:pt idx="2497">
                  <c:v>44152</c:v>
                </c:pt>
                <c:pt idx="2498">
                  <c:v>44153</c:v>
                </c:pt>
                <c:pt idx="2499">
                  <c:v>44154</c:v>
                </c:pt>
                <c:pt idx="2500">
                  <c:v>44155</c:v>
                </c:pt>
                <c:pt idx="2501">
                  <c:v>44158</c:v>
                </c:pt>
                <c:pt idx="2502">
                  <c:v>44159</c:v>
                </c:pt>
                <c:pt idx="2503">
                  <c:v>44160</c:v>
                </c:pt>
                <c:pt idx="2504">
                  <c:v>44161</c:v>
                </c:pt>
                <c:pt idx="2505">
                  <c:v>44162</c:v>
                </c:pt>
                <c:pt idx="2506">
                  <c:v>44165</c:v>
                </c:pt>
                <c:pt idx="2507">
                  <c:v>44166</c:v>
                </c:pt>
                <c:pt idx="2508">
                  <c:v>44167</c:v>
                </c:pt>
                <c:pt idx="2509">
                  <c:v>44168</c:v>
                </c:pt>
                <c:pt idx="2510">
                  <c:v>44169</c:v>
                </c:pt>
                <c:pt idx="2511">
                  <c:v>44172</c:v>
                </c:pt>
                <c:pt idx="2512">
                  <c:v>44173</c:v>
                </c:pt>
                <c:pt idx="2513">
                  <c:v>44174</c:v>
                </c:pt>
                <c:pt idx="2514">
                  <c:v>44175</c:v>
                </c:pt>
                <c:pt idx="2515">
                  <c:v>44176</c:v>
                </c:pt>
                <c:pt idx="2516">
                  <c:v>44179</c:v>
                </c:pt>
                <c:pt idx="2517">
                  <c:v>44180</c:v>
                </c:pt>
                <c:pt idx="2518">
                  <c:v>44181</c:v>
                </c:pt>
                <c:pt idx="2519">
                  <c:v>44182</c:v>
                </c:pt>
                <c:pt idx="2520">
                  <c:v>44183</c:v>
                </c:pt>
                <c:pt idx="2521">
                  <c:v>44186</c:v>
                </c:pt>
                <c:pt idx="2522">
                  <c:v>44187</c:v>
                </c:pt>
                <c:pt idx="2523">
                  <c:v>44188</c:v>
                </c:pt>
                <c:pt idx="2524">
                  <c:v>44189</c:v>
                </c:pt>
                <c:pt idx="2525">
                  <c:v>44194</c:v>
                </c:pt>
                <c:pt idx="2526">
                  <c:v>44195</c:v>
                </c:pt>
                <c:pt idx="2527">
                  <c:v>44196</c:v>
                </c:pt>
                <c:pt idx="2528">
                  <c:v>44200</c:v>
                </c:pt>
                <c:pt idx="2529">
                  <c:v>44201</c:v>
                </c:pt>
                <c:pt idx="2530">
                  <c:v>44202</c:v>
                </c:pt>
                <c:pt idx="2531">
                  <c:v>44203</c:v>
                </c:pt>
                <c:pt idx="2532">
                  <c:v>44204</c:v>
                </c:pt>
                <c:pt idx="2533">
                  <c:v>44207</c:v>
                </c:pt>
                <c:pt idx="2534">
                  <c:v>44208</c:v>
                </c:pt>
                <c:pt idx="2535">
                  <c:v>44209</c:v>
                </c:pt>
                <c:pt idx="2536">
                  <c:v>44210</c:v>
                </c:pt>
                <c:pt idx="2537">
                  <c:v>44211</c:v>
                </c:pt>
                <c:pt idx="2538">
                  <c:v>44214</c:v>
                </c:pt>
                <c:pt idx="2539">
                  <c:v>44215</c:v>
                </c:pt>
                <c:pt idx="2540">
                  <c:v>44216</c:v>
                </c:pt>
                <c:pt idx="2541">
                  <c:v>44217</c:v>
                </c:pt>
                <c:pt idx="2542">
                  <c:v>44218</c:v>
                </c:pt>
                <c:pt idx="2543">
                  <c:v>44221</c:v>
                </c:pt>
                <c:pt idx="2544">
                  <c:v>44222</c:v>
                </c:pt>
                <c:pt idx="2545">
                  <c:v>44223</c:v>
                </c:pt>
                <c:pt idx="2546">
                  <c:v>44224</c:v>
                </c:pt>
                <c:pt idx="2547">
                  <c:v>44225</c:v>
                </c:pt>
                <c:pt idx="2548">
                  <c:v>44228</c:v>
                </c:pt>
                <c:pt idx="2549">
                  <c:v>44229</c:v>
                </c:pt>
                <c:pt idx="2550">
                  <c:v>44230</c:v>
                </c:pt>
                <c:pt idx="2551">
                  <c:v>44231</c:v>
                </c:pt>
                <c:pt idx="2552">
                  <c:v>44232</c:v>
                </c:pt>
                <c:pt idx="2553">
                  <c:v>44235</c:v>
                </c:pt>
                <c:pt idx="2554">
                  <c:v>44236</c:v>
                </c:pt>
                <c:pt idx="2555">
                  <c:v>44237</c:v>
                </c:pt>
                <c:pt idx="2556">
                  <c:v>44238</c:v>
                </c:pt>
                <c:pt idx="2557">
                  <c:v>44239</c:v>
                </c:pt>
                <c:pt idx="2558">
                  <c:v>44242</c:v>
                </c:pt>
                <c:pt idx="2559">
                  <c:v>44243</c:v>
                </c:pt>
                <c:pt idx="2560">
                  <c:v>44244</c:v>
                </c:pt>
                <c:pt idx="2561">
                  <c:v>44245</c:v>
                </c:pt>
                <c:pt idx="2562">
                  <c:v>44246</c:v>
                </c:pt>
                <c:pt idx="2563">
                  <c:v>44249</c:v>
                </c:pt>
                <c:pt idx="2564">
                  <c:v>44250</c:v>
                </c:pt>
                <c:pt idx="2565">
                  <c:v>44251</c:v>
                </c:pt>
                <c:pt idx="2566">
                  <c:v>44252</c:v>
                </c:pt>
                <c:pt idx="2567">
                  <c:v>44253</c:v>
                </c:pt>
                <c:pt idx="2568">
                  <c:v>44256</c:v>
                </c:pt>
                <c:pt idx="2569">
                  <c:v>44257</c:v>
                </c:pt>
                <c:pt idx="2570">
                  <c:v>44258</c:v>
                </c:pt>
                <c:pt idx="2571">
                  <c:v>44259</c:v>
                </c:pt>
                <c:pt idx="2572">
                  <c:v>44260</c:v>
                </c:pt>
                <c:pt idx="2573">
                  <c:v>44263</c:v>
                </c:pt>
                <c:pt idx="2574">
                  <c:v>44264</c:v>
                </c:pt>
                <c:pt idx="2575">
                  <c:v>44265</c:v>
                </c:pt>
                <c:pt idx="2576">
                  <c:v>44266</c:v>
                </c:pt>
                <c:pt idx="2577">
                  <c:v>44267</c:v>
                </c:pt>
                <c:pt idx="2578">
                  <c:v>44270</c:v>
                </c:pt>
                <c:pt idx="2579">
                  <c:v>44271</c:v>
                </c:pt>
                <c:pt idx="2580">
                  <c:v>44272</c:v>
                </c:pt>
                <c:pt idx="2581">
                  <c:v>44273</c:v>
                </c:pt>
                <c:pt idx="2582">
                  <c:v>44274</c:v>
                </c:pt>
                <c:pt idx="2583">
                  <c:v>44277</c:v>
                </c:pt>
                <c:pt idx="2584">
                  <c:v>44278</c:v>
                </c:pt>
                <c:pt idx="2585">
                  <c:v>44279</c:v>
                </c:pt>
                <c:pt idx="2586">
                  <c:v>44280</c:v>
                </c:pt>
                <c:pt idx="2587">
                  <c:v>44281</c:v>
                </c:pt>
                <c:pt idx="2588">
                  <c:v>44284</c:v>
                </c:pt>
                <c:pt idx="2589">
                  <c:v>44285</c:v>
                </c:pt>
                <c:pt idx="2590">
                  <c:v>44286</c:v>
                </c:pt>
                <c:pt idx="2591">
                  <c:v>44287</c:v>
                </c:pt>
                <c:pt idx="2592">
                  <c:v>44292</c:v>
                </c:pt>
                <c:pt idx="2593">
                  <c:v>44293</c:v>
                </c:pt>
                <c:pt idx="2594">
                  <c:v>44294</c:v>
                </c:pt>
                <c:pt idx="2595">
                  <c:v>44295</c:v>
                </c:pt>
                <c:pt idx="2596">
                  <c:v>44298</c:v>
                </c:pt>
                <c:pt idx="2597">
                  <c:v>44299</c:v>
                </c:pt>
                <c:pt idx="2598">
                  <c:v>44300</c:v>
                </c:pt>
                <c:pt idx="2599">
                  <c:v>44301</c:v>
                </c:pt>
                <c:pt idx="2600">
                  <c:v>44302</c:v>
                </c:pt>
                <c:pt idx="2601">
                  <c:v>44305</c:v>
                </c:pt>
                <c:pt idx="2602">
                  <c:v>44306</c:v>
                </c:pt>
                <c:pt idx="2603">
                  <c:v>44307</c:v>
                </c:pt>
                <c:pt idx="2604">
                  <c:v>44308</c:v>
                </c:pt>
                <c:pt idx="2605">
                  <c:v>44309</c:v>
                </c:pt>
                <c:pt idx="2606">
                  <c:v>44312</c:v>
                </c:pt>
                <c:pt idx="2607">
                  <c:v>44313</c:v>
                </c:pt>
                <c:pt idx="2608">
                  <c:v>44314</c:v>
                </c:pt>
              </c:numCache>
            </c:numRef>
          </c:cat>
          <c:val>
            <c:numRef>
              <c:f>内外价差!$G$4:$G$2612</c:f>
              <c:numCache>
                <c:formatCode>0_ </c:formatCode>
                <c:ptCount val="2609"/>
                <c:pt idx="0">
                  <c:v>309.20246612702613</c:v>
                </c:pt>
                <c:pt idx="1">
                  <c:v>139.34478731038325</c:v>
                </c:pt>
                <c:pt idx="2">
                  <c:v>-19.661293821263826</c:v>
                </c:pt>
                <c:pt idx="3">
                  <c:v>394.04138305639572</c:v>
                </c:pt>
                <c:pt idx="4">
                  <c:v>510.58194062234179</c:v>
                </c:pt>
                <c:pt idx="5">
                  <c:v>7.7237617365535698</c:v>
                </c:pt>
                <c:pt idx="6">
                  <c:v>-544.984608849285</c:v>
                </c:pt>
                <c:pt idx="7">
                  <c:v>-554.32648044957386</c:v>
                </c:pt>
                <c:pt idx="8">
                  <c:v>97.842411829089542</c:v>
                </c:pt>
                <c:pt idx="9">
                  <c:v>606.99172082819859</c:v>
                </c:pt>
                <c:pt idx="10">
                  <c:v>645.80823059503746</c:v>
                </c:pt>
                <c:pt idx="11">
                  <c:v>20.845347490285349</c:v>
                </c:pt>
                <c:pt idx="12">
                  <c:v>-460.28644512666142</c:v>
                </c:pt>
                <c:pt idx="13">
                  <c:v>-982.33413133404611</c:v>
                </c:pt>
                <c:pt idx="14">
                  <c:v>-1408.5233642413405</c:v>
                </c:pt>
                <c:pt idx="15">
                  <c:v>-2146.0799709454113</c:v>
                </c:pt>
                <c:pt idx="16">
                  <c:v>-1766.7696372349747</c:v>
                </c:pt>
                <c:pt idx="17">
                  <c:v>-2480.4442978480365</c:v>
                </c:pt>
                <c:pt idx="18">
                  <c:v>-2872.0458220468972</c:v>
                </c:pt>
                <c:pt idx="19">
                  <c:v>-2267.4888313065676</c:v>
                </c:pt>
                <c:pt idx="20">
                  <c:v>-2812.0935412920662</c:v>
                </c:pt>
                <c:pt idx="21">
                  <c:v>-3268.2658438804137</c:v>
                </c:pt>
                <c:pt idx="22">
                  <c:v>-3904.7396731543231</c:v>
                </c:pt>
                <c:pt idx="23">
                  <c:v>-3347.8250725396465</c:v>
                </c:pt>
                <c:pt idx="24">
                  <c:v>-2730.5299200462396</c:v>
                </c:pt>
                <c:pt idx="25">
                  <c:v>-3678.1050894525979</c:v>
                </c:pt>
                <c:pt idx="26">
                  <c:v>-4144.9058788067487</c:v>
                </c:pt>
                <c:pt idx="27">
                  <c:v>-4738.8558690498976</c:v>
                </c:pt>
                <c:pt idx="28">
                  <c:v>-5827.7313963200431</c:v>
                </c:pt>
                <c:pt idx="29">
                  <c:v>-5586.5383731397378</c:v>
                </c:pt>
                <c:pt idx="30">
                  <c:v>-4866.0472693641132</c:v>
                </c:pt>
                <c:pt idx="31">
                  <c:v>-5396.1094724310024</c:v>
                </c:pt>
                <c:pt idx="32">
                  <c:v>-6404.7524232239521</c:v>
                </c:pt>
                <c:pt idx="33">
                  <c:v>-5145.1000961138052</c:v>
                </c:pt>
                <c:pt idx="34">
                  <c:v>-6199.5172465606665</c:v>
                </c:pt>
                <c:pt idx="35">
                  <c:v>-5864.8318003821623</c:v>
                </c:pt>
                <c:pt idx="36">
                  <c:v>-4622.7399448753204</c:v>
                </c:pt>
                <c:pt idx="37">
                  <c:v>-3974.2750364202875</c:v>
                </c:pt>
                <c:pt idx="38">
                  <c:v>-2921.7148136288815</c:v>
                </c:pt>
                <c:pt idx="39">
                  <c:v>-4020.8187353837857</c:v>
                </c:pt>
                <c:pt idx="40">
                  <c:v>-5180.4916305288571</c:v>
                </c:pt>
                <c:pt idx="41">
                  <c:v>-5513.6387620419919</c:v>
                </c:pt>
                <c:pt idx="42">
                  <c:v>-6401.4822827799435</c:v>
                </c:pt>
                <c:pt idx="43">
                  <c:v>-6975.7676538943488</c:v>
                </c:pt>
                <c:pt idx="44">
                  <c:v>-7929.2723392440093</c:v>
                </c:pt>
                <c:pt idx="45">
                  <c:v>-7830.5392190355851</c:v>
                </c:pt>
                <c:pt idx="46">
                  <c:v>-6630.3792833151092</c:v>
                </c:pt>
                <c:pt idx="47">
                  <c:v>-6012.4127685417989</c:v>
                </c:pt>
                <c:pt idx="48">
                  <c:v>-5399.3568242620604</c:v>
                </c:pt>
                <c:pt idx="49">
                  <c:v>-6009.549069150351</c:v>
                </c:pt>
                <c:pt idx="50">
                  <c:v>-4987.3883266521952</c:v>
                </c:pt>
                <c:pt idx="51">
                  <c:v>-3915.9492494165243</c:v>
                </c:pt>
                <c:pt idx="52">
                  <c:v>-3150.7093417256838</c:v>
                </c:pt>
                <c:pt idx="53">
                  <c:v>-4363.8727133169523</c:v>
                </c:pt>
                <c:pt idx="54">
                  <c:v>-5559.7895696127744</c:v>
                </c:pt>
                <c:pt idx="55">
                  <c:v>-5701.0418266735942</c:v>
                </c:pt>
                <c:pt idx="56">
                  <c:v>-6754.9529311249862</c:v>
                </c:pt>
                <c:pt idx="57">
                  <c:v>-6104.5643903669334</c:v>
                </c:pt>
                <c:pt idx="58">
                  <c:v>-7249.3751403500137</c:v>
                </c:pt>
                <c:pt idx="59">
                  <c:v>-6567.8678047825524</c:v>
                </c:pt>
                <c:pt idx="60">
                  <c:v>-5438.7754415068266</c:v>
                </c:pt>
                <c:pt idx="61">
                  <c:v>-4935.2600369729698</c:v>
                </c:pt>
                <c:pt idx="62">
                  <c:v>-4753.6305531338803</c:v>
                </c:pt>
                <c:pt idx="63">
                  <c:v>-5735.494898724035</c:v>
                </c:pt>
                <c:pt idx="64">
                  <c:v>-5178.4059039712592</c:v>
                </c:pt>
                <c:pt idx="65">
                  <c:v>-5358.9676916329627</c:v>
                </c:pt>
                <c:pt idx="66">
                  <c:v>-6292.5363168500771</c:v>
                </c:pt>
                <c:pt idx="67">
                  <c:v>-7268.8964908903217</c:v>
                </c:pt>
                <c:pt idx="68">
                  <c:v>-7262.7299225493844</c:v>
                </c:pt>
                <c:pt idx="69">
                  <c:v>-6575.3798768136839</c:v>
                </c:pt>
                <c:pt idx="70">
                  <c:v>-6726.6726781559482</c:v>
                </c:pt>
                <c:pt idx="71">
                  <c:v>-5914.0978262641584</c:v>
                </c:pt>
                <c:pt idx="72">
                  <c:v>-5449.8233715857423</c:v>
                </c:pt>
                <c:pt idx="73">
                  <c:v>-5208.1076694062067</c:v>
                </c:pt>
                <c:pt idx="74">
                  <c:v>-5195.9148531106184</c:v>
                </c:pt>
                <c:pt idx="75">
                  <c:v>-5266.3759524811976</c:v>
                </c:pt>
                <c:pt idx="76">
                  <c:v>-4136.7259529356015</c:v>
                </c:pt>
                <c:pt idx="77">
                  <c:v>-3248.1868925286217</c:v>
                </c:pt>
                <c:pt idx="78">
                  <c:v>-1878.357868409501</c:v>
                </c:pt>
                <c:pt idx="79">
                  <c:v>610.3949185609963</c:v>
                </c:pt>
                <c:pt idx="80">
                  <c:v>1616.5235589165022</c:v>
                </c:pt>
                <c:pt idx="81">
                  <c:v>1435.6638717435053</c:v>
                </c:pt>
                <c:pt idx="82">
                  <c:v>1056.3510886112563</c:v>
                </c:pt>
                <c:pt idx="83">
                  <c:v>1758.2617293193689</c:v>
                </c:pt>
                <c:pt idx="84">
                  <c:v>2146.8564875074626</c:v>
                </c:pt>
                <c:pt idx="85">
                  <c:v>1556.1163046174734</c:v>
                </c:pt>
                <c:pt idx="86">
                  <c:v>1236.3741276222427</c:v>
                </c:pt>
                <c:pt idx="87">
                  <c:v>422.74790314679922</c:v>
                </c:pt>
                <c:pt idx="88">
                  <c:v>508.00065134607939</c:v>
                </c:pt>
                <c:pt idx="89">
                  <c:v>1190.3659067431836</c:v>
                </c:pt>
                <c:pt idx="90">
                  <c:v>736.84470688455622</c:v>
                </c:pt>
                <c:pt idx="91">
                  <c:v>-193.74883791090906</c:v>
                </c:pt>
                <c:pt idx="92">
                  <c:v>-735.53313293071915</c:v>
                </c:pt>
                <c:pt idx="93">
                  <c:v>-1539.7565704769222</c:v>
                </c:pt>
                <c:pt idx="94">
                  <c:v>-887.65951935653356</c:v>
                </c:pt>
                <c:pt idx="95">
                  <c:v>-882.54501259258905</c:v>
                </c:pt>
                <c:pt idx="96">
                  <c:v>-1248.2832985822388</c:v>
                </c:pt>
                <c:pt idx="97">
                  <c:v>-1345.2026930945794</c:v>
                </c:pt>
                <c:pt idx="98">
                  <c:v>-1722.2512455459873</c:v>
                </c:pt>
                <c:pt idx="99">
                  <c:v>-1136.0170865354012</c:v>
                </c:pt>
                <c:pt idx="100">
                  <c:v>-1342.8545790153694</c:v>
                </c:pt>
                <c:pt idx="101">
                  <c:v>-2017.759184633207</c:v>
                </c:pt>
                <c:pt idx="102">
                  <c:v>-2354.6250541330883</c:v>
                </c:pt>
                <c:pt idx="103">
                  <c:v>-2674.0041034085261</c:v>
                </c:pt>
                <c:pt idx="104">
                  <c:v>-2474.646790163657</c:v>
                </c:pt>
                <c:pt idx="105">
                  <c:v>-1874.6328848871599</c:v>
                </c:pt>
                <c:pt idx="106">
                  <c:v>-775.90069318976384</c:v>
                </c:pt>
                <c:pt idx="107">
                  <c:v>-370.01382837797064</c:v>
                </c:pt>
                <c:pt idx="108">
                  <c:v>994.24996327798362</c:v>
                </c:pt>
                <c:pt idx="109">
                  <c:v>953.02181282996025</c:v>
                </c:pt>
                <c:pt idx="110">
                  <c:v>1204.4012342285496</c:v>
                </c:pt>
                <c:pt idx="111">
                  <c:v>1149.2397240626815</c:v>
                </c:pt>
                <c:pt idx="112">
                  <c:v>2021.0547047398213</c:v>
                </c:pt>
                <c:pt idx="113">
                  <c:v>2884.0280306399873</c:v>
                </c:pt>
                <c:pt idx="114">
                  <c:v>2406.7343295285027</c:v>
                </c:pt>
                <c:pt idx="115">
                  <c:v>2389.218750585911</c:v>
                </c:pt>
                <c:pt idx="116">
                  <c:v>2464.267591603566</c:v>
                </c:pt>
                <c:pt idx="117">
                  <c:v>2816.7284686486819</c:v>
                </c:pt>
                <c:pt idx="118">
                  <c:v>3206.299986468006</c:v>
                </c:pt>
                <c:pt idx="119">
                  <c:v>2941.5834684396614</c:v>
                </c:pt>
                <c:pt idx="120">
                  <c:v>2950.4652429226007</c:v>
                </c:pt>
                <c:pt idx="121">
                  <c:v>2904.4331400942428</c:v>
                </c:pt>
                <c:pt idx="122">
                  <c:v>3028.7415452545101</c:v>
                </c:pt>
                <c:pt idx="123">
                  <c:v>3499.8099892471691</c:v>
                </c:pt>
                <c:pt idx="124">
                  <c:v>3579.3240186776384</c:v>
                </c:pt>
                <c:pt idx="125">
                  <c:v>3604.0533460106926</c:v>
                </c:pt>
                <c:pt idx="126">
                  <c:v>3744.6779533618064</c:v>
                </c:pt>
                <c:pt idx="127">
                  <c:v>3931.1074037500402</c:v>
                </c:pt>
                <c:pt idx="128">
                  <c:v>3863.0641846563085</c:v>
                </c:pt>
                <c:pt idx="129">
                  <c:v>3660.7987839640227</c:v>
                </c:pt>
                <c:pt idx="130">
                  <c:v>4298.4436424220548</c:v>
                </c:pt>
                <c:pt idx="131">
                  <c:v>4829.180022440225</c:v>
                </c:pt>
                <c:pt idx="132">
                  <c:v>4159.884433962201</c:v>
                </c:pt>
                <c:pt idx="133">
                  <c:v>4583.8880729504308</c:v>
                </c:pt>
                <c:pt idx="134">
                  <c:v>5162.3963265698294</c:v>
                </c:pt>
                <c:pt idx="135">
                  <c:v>5383.7973261793813</c:v>
                </c:pt>
                <c:pt idx="136">
                  <c:v>4662.5603136931168</c:v>
                </c:pt>
                <c:pt idx="137">
                  <c:v>4601.1229372212656</c:v>
                </c:pt>
                <c:pt idx="138">
                  <c:v>4628.3369495256193</c:v>
                </c:pt>
                <c:pt idx="139">
                  <c:v>4458.1147247276385</c:v>
                </c:pt>
                <c:pt idx="140">
                  <c:v>4453.8370857165901</c:v>
                </c:pt>
                <c:pt idx="141">
                  <c:v>3914.2592587149084</c:v>
                </c:pt>
                <c:pt idx="142">
                  <c:v>3465.1788676712458</c:v>
                </c:pt>
                <c:pt idx="143">
                  <c:v>3412.9699826659999</c:v>
                </c:pt>
                <c:pt idx="144">
                  <c:v>3455.7401042241909</c:v>
                </c:pt>
                <c:pt idx="145">
                  <c:v>2963.6065602499184</c:v>
                </c:pt>
                <c:pt idx="146">
                  <c:v>2768.5068950558416</c:v>
                </c:pt>
                <c:pt idx="147">
                  <c:v>2860.5093986235661</c:v>
                </c:pt>
                <c:pt idx="148">
                  <c:v>2471.047559360486</c:v>
                </c:pt>
                <c:pt idx="149">
                  <c:v>2611.0620999470411</c:v>
                </c:pt>
                <c:pt idx="150">
                  <c:v>2909.5269082147497</c:v>
                </c:pt>
                <c:pt idx="151">
                  <c:v>2983.275225849291</c:v>
                </c:pt>
                <c:pt idx="152">
                  <c:v>2692.0791429116725</c:v>
                </c:pt>
                <c:pt idx="153">
                  <c:v>2778.4090007162267</c:v>
                </c:pt>
                <c:pt idx="154">
                  <c:v>2344.4413736050665</c:v>
                </c:pt>
                <c:pt idx="155">
                  <c:v>1927.4652831891362</c:v>
                </c:pt>
                <c:pt idx="156">
                  <c:v>1877.1933035349175</c:v>
                </c:pt>
                <c:pt idx="157">
                  <c:v>1331.8215048573293</c:v>
                </c:pt>
                <c:pt idx="158">
                  <c:v>1295.5650661675536</c:v>
                </c:pt>
                <c:pt idx="159">
                  <c:v>1287.7187813186465</c:v>
                </c:pt>
                <c:pt idx="160">
                  <c:v>1186.0437237896294</c:v>
                </c:pt>
                <c:pt idx="161">
                  <c:v>1198.5398497366659</c:v>
                </c:pt>
                <c:pt idx="162">
                  <c:v>1169.1894250868318</c:v>
                </c:pt>
                <c:pt idx="163">
                  <c:v>1351.5673297301801</c:v>
                </c:pt>
                <c:pt idx="164">
                  <c:v>1211.6953851873768</c:v>
                </c:pt>
                <c:pt idx="165">
                  <c:v>1146.3733753538691</c:v>
                </c:pt>
                <c:pt idx="166">
                  <c:v>1124.7217872522269</c:v>
                </c:pt>
                <c:pt idx="167">
                  <c:v>1138.6908660262125</c:v>
                </c:pt>
                <c:pt idx="168">
                  <c:v>1188.9006783362929</c:v>
                </c:pt>
                <c:pt idx="169">
                  <c:v>1166.4027072142344</c:v>
                </c:pt>
                <c:pt idx="170">
                  <c:v>1179.1217763222521</c:v>
                </c:pt>
                <c:pt idx="171">
                  <c:v>570.201659332688</c:v>
                </c:pt>
                <c:pt idx="172">
                  <c:v>191.34360500566982</c:v>
                </c:pt>
                <c:pt idx="173">
                  <c:v>521.10436119316728</c:v>
                </c:pt>
                <c:pt idx="174">
                  <c:v>531.78042651890428</c:v>
                </c:pt>
                <c:pt idx="175">
                  <c:v>470.3879931029478</c:v>
                </c:pt>
                <c:pt idx="176">
                  <c:v>412.2726738361016</c:v>
                </c:pt>
                <c:pt idx="177">
                  <c:v>776.76456235595469</c:v>
                </c:pt>
                <c:pt idx="178">
                  <c:v>938.10163227624071</c:v>
                </c:pt>
                <c:pt idx="179">
                  <c:v>1511.0145115889682</c:v>
                </c:pt>
                <c:pt idx="180">
                  <c:v>1552.7491621593508</c:v>
                </c:pt>
                <c:pt idx="181">
                  <c:v>1901.2440678814819</c:v>
                </c:pt>
                <c:pt idx="182">
                  <c:v>2248.7165084452863</c:v>
                </c:pt>
                <c:pt idx="183">
                  <c:v>2099.3754693242336</c:v>
                </c:pt>
                <c:pt idx="184">
                  <c:v>2393.4834690922507</c:v>
                </c:pt>
                <c:pt idx="185">
                  <c:v>2348.3219868255001</c:v>
                </c:pt>
                <c:pt idx="186">
                  <c:v>2503.5120770461363</c:v>
                </c:pt>
                <c:pt idx="187">
                  <c:v>2347.6422304640109</c:v>
                </c:pt>
                <c:pt idx="188">
                  <c:v>2619.5338409758187</c:v>
                </c:pt>
                <c:pt idx="189">
                  <c:v>2859.5098508585652</c:v>
                </c:pt>
                <c:pt idx="190">
                  <c:v>2673.8137887647354</c:v>
                </c:pt>
                <c:pt idx="191">
                  <c:v>2637.1641224801351</c:v>
                </c:pt>
                <c:pt idx="192">
                  <c:v>2599.7214560317952</c:v>
                </c:pt>
                <c:pt idx="193">
                  <c:v>2669.5523455005678</c:v>
                </c:pt>
                <c:pt idx="194">
                  <c:v>2575.2214560317952</c:v>
                </c:pt>
                <c:pt idx="195">
                  <c:v>2554.9857894197085</c:v>
                </c:pt>
                <c:pt idx="196">
                  <c:v>2916.3595576493426</c:v>
                </c:pt>
                <c:pt idx="197">
                  <c:v>2704.9014186335953</c:v>
                </c:pt>
                <c:pt idx="198">
                  <c:v>2653.7922594784286</c:v>
                </c:pt>
                <c:pt idx="199">
                  <c:v>2924.1935204408255</c:v>
                </c:pt>
                <c:pt idx="200">
                  <c:v>2926.0246205037329</c:v>
                </c:pt>
                <c:pt idx="201">
                  <c:v>2915.7960523951042</c:v>
                </c:pt>
                <c:pt idx="202">
                  <c:v>3324.8885135779819</c:v>
                </c:pt>
                <c:pt idx="203">
                  <c:v>3283.672023812258</c:v>
                </c:pt>
                <c:pt idx="204">
                  <c:v>3187.8999673342696</c:v>
                </c:pt>
                <c:pt idx="205">
                  <c:v>3047.221169522647</c:v>
                </c:pt>
                <c:pt idx="206">
                  <c:v>2981.2266359649766</c:v>
                </c:pt>
                <c:pt idx="207">
                  <c:v>2426.6383752390284</c:v>
                </c:pt>
                <c:pt idx="208">
                  <c:v>2408.6041282268452</c:v>
                </c:pt>
                <c:pt idx="209">
                  <c:v>2624.1621811907135</c:v>
                </c:pt>
                <c:pt idx="210">
                  <c:v>2913.2626434469312</c:v>
                </c:pt>
                <c:pt idx="211">
                  <c:v>2968.6501257487071</c:v>
                </c:pt>
                <c:pt idx="212">
                  <c:v>2966.5651749055141</c:v>
                </c:pt>
                <c:pt idx="213">
                  <c:v>2881.64840545466</c:v>
                </c:pt>
                <c:pt idx="214">
                  <c:v>3127.0658790174166</c:v>
                </c:pt>
                <c:pt idx="215">
                  <c:v>3066.0767058490783</c:v>
                </c:pt>
                <c:pt idx="216">
                  <c:v>3163.6934016898849</c:v>
                </c:pt>
                <c:pt idx="217">
                  <c:v>2898.1421867027821</c:v>
                </c:pt>
                <c:pt idx="218">
                  <c:v>2960.9220570235266</c:v>
                </c:pt>
                <c:pt idx="219">
                  <c:v>3120.2919056214523</c:v>
                </c:pt>
                <c:pt idx="220">
                  <c:v>2702.9992795553735</c:v>
                </c:pt>
                <c:pt idx="221">
                  <c:v>2665.2500472561078</c:v>
                </c:pt>
                <c:pt idx="222">
                  <c:v>3144.0407800899684</c:v>
                </c:pt>
                <c:pt idx="223">
                  <c:v>3483.146262039143</c:v>
                </c:pt>
                <c:pt idx="224">
                  <c:v>3906.895119232835</c:v>
                </c:pt>
                <c:pt idx="225">
                  <c:v>3850.8993518022489</c:v>
                </c:pt>
                <c:pt idx="226">
                  <c:v>3848.2731687334835</c:v>
                </c:pt>
                <c:pt idx="227">
                  <c:v>3862.3172398201368</c:v>
                </c:pt>
                <c:pt idx="228">
                  <c:v>3916.6133988793026</c:v>
                </c:pt>
                <c:pt idx="229">
                  <c:v>3934.2887981126005</c:v>
                </c:pt>
                <c:pt idx="230">
                  <c:v>3796.1846056941249</c:v>
                </c:pt>
                <c:pt idx="231">
                  <c:v>4061.8807054439076</c:v>
                </c:pt>
                <c:pt idx="232">
                  <c:v>4023.576380254719</c:v>
                </c:pt>
                <c:pt idx="233">
                  <c:v>3914.5257194413898</c:v>
                </c:pt>
                <c:pt idx="234">
                  <c:v>3871.5752361265768</c:v>
                </c:pt>
                <c:pt idx="235">
                  <c:v>3701.4905160355993</c:v>
                </c:pt>
                <c:pt idx="236">
                  <c:v>3888.2074564418581</c:v>
                </c:pt>
                <c:pt idx="237">
                  <c:v>3940.3193057096341</c:v>
                </c:pt>
                <c:pt idx="238">
                  <c:v>4142.4864100820687</c:v>
                </c:pt>
                <c:pt idx="239">
                  <c:v>4626.2088478947844</c:v>
                </c:pt>
                <c:pt idx="240">
                  <c:v>4605.9950243741696</c:v>
                </c:pt>
                <c:pt idx="241">
                  <c:v>4847.8618235168869</c:v>
                </c:pt>
                <c:pt idx="242">
                  <c:v>4790.1677160382897</c:v>
                </c:pt>
                <c:pt idx="243">
                  <c:v>4759.0238432856895</c:v>
                </c:pt>
                <c:pt idx="244">
                  <c:v>4660.5399546908211</c:v>
                </c:pt>
                <c:pt idx="245">
                  <c:v>4762.8024008939356</c:v>
                </c:pt>
                <c:pt idx="246">
                  <c:v>4791.1054917062629</c:v>
                </c:pt>
                <c:pt idx="247">
                  <c:v>4818.2602633969764</c:v>
                </c:pt>
                <c:pt idx="248">
                  <c:v>4778.6804692225633</c:v>
                </c:pt>
                <c:pt idx="249">
                  <c:v>4408.2088450115261</c:v>
                </c:pt>
                <c:pt idx="250">
                  <c:v>4320.5246498403121</c:v>
                </c:pt>
                <c:pt idx="251">
                  <c:v>4297.3761422984662</c:v>
                </c:pt>
                <c:pt idx="252">
                  <c:v>3866.8362050644646</c:v>
                </c:pt>
                <c:pt idx="253">
                  <c:v>3853.8001666596829</c:v>
                </c:pt>
                <c:pt idx="254">
                  <c:v>3943.2165848311652</c:v>
                </c:pt>
                <c:pt idx="255">
                  <c:v>3832.1378750954937</c:v>
                </c:pt>
                <c:pt idx="256">
                  <c:v>3739.01418748992</c:v>
                </c:pt>
                <c:pt idx="257">
                  <c:v>3726.8997578719482</c:v>
                </c:pt>
                <c:pt idx="258">
                  <c:v>3727.5224232066394</c:v>
                </c:pt>
                <c:pt idx="259">
                  <c:v>3948.2072745730002</c:v>
                </c:pt>
                <c:pt idx="260">
                  <c:v>3965.4603921939233</c:v>
                </c:pt>
                <c:pt idx="261">
                  <c:v>3914.735753936493</c:v>
                </c:pt>
                <c:pt idx="262">
                  <c:v>3536.924098260668</c:v>
                </c:pt>
                <c:pt idx="263">
                  <c:v>3565.051296867181</c:v>
                </c:pt>
                <c:pt idx="264">
                  <c:v>3536.8100769099565</c:v>
                </c:pt>
                <c:pt idx="265">
                  <c:v>3490.6982469741142</c:v>
                </c:pt>
                <c:pt idx="266">
                  <c:v>3352.3627571665857</c:v>
                </c:pt>
                <c:pt idx="267">
                  <c:v>3429.2158070596543</c:v>
                </c:pt>
                <c:pt idx="268">
                  <c:v>3567.551296867181</c:v>
                </c:pt>
                <c:pt idx="269">
                  <c:v>3772.2694731621687</c:v>
                </c:pt>
                <c:pt idx="270">
                  <c:v>3828.6223087516919</c:v>
                </c:pt>
                <c:pt idx="271">
                  <c:v>3775.86650807349</c:v>
                </c:pt>
                <c:pt idx="272">
                  <c:v>3811.6741570330414</c:v>
                </c:pt>
                <c:pt idx="273">
                  <c:v>3790.1226128000144</c:v>
                </c:pt>
                <c:pt idx="274">
                  <c:v>3712.2852205073759</c:v>
                </c:pt>
                <c:pt idx="275">
                  <c:v>3441.0531295838518</c:v>
                </c:pt>
                <c:pt idx="276">
                  <c:v>3471.5122553707843</c:v>
                </c:pt>
                <c:pt idx="277">
                  <c:v>3726.6276682735734</c:v>
                </c:pt>
                <c:pt idx="278">
                  <c:v>3873.6217465146856</c:v>
                </c:pt>
                <c:pt idx="279">
                  <c:v>4216.4882923677924</c:v>
                </c:pt>
                <c:pt idx="280">
                  <c:v>4235.9199958347999</c:v>
                </c:pt>
                <c:pt idx="281">
                  <c:v>4173.7435393761771</c:v>
                </c:pt>
                <c:pt idx="282">
                  <c:v>4148.7626958827022</c:v>
                </c:pt>
                <c:pt idx="283">
                  <c:v>4117.5419180715326</c:v>
                </c:pt>
                <c:pt idx="284">
                  <c:v>4120.883383924318</c:v>
                </c:pt>
                <c:pt idx="285">
                  <c:v>4290.6914692319988</c:v>
                </c:pt>
                <c:pt idx="286">
                  <c:v>4280.0516742529144</c:v>
                </c:pt>
                <c:pt idx="287">
                  <c:v>4271.0964337876449</c:v>
                </c:pt>
                <c:pt idx="288">
                  <c:v>4403.4780154965338</c:v>
                </c:pt>
                <c:pt idx="289">
                  <c:v>4601.9781472923842</c:v>
                </c:pt>
                <c:pt idx="290">
                  <c:v>4519.1439137134148</c:v>
                </c:pt>
                <c:pt idx="291">
                  <c:v>4465.9211942493166</c:v>
                </c:pt>
                <c:pt idx="292">
                  <c:v>4255.4919611883488</c:v>
                </c:pt>
                <c:pt idx="293">
                  <c:v>4436.6103159814993</c:v>
                </c:pt>
                <c:pt idx="294">
                  <c:v>4534.4271244349384</c:v>
                </c:pt>
                <c:pt idx="295">
                  <c:v>4703.9491759642806</c:v>
                </c:pt>
                <c:pt idx="296">
                  <c:v>4042.9625847571442</c:v>
                </c:pt>
                <c:pt idx="297">
                  <c:v>4145.6999794043149</c:v>
                </c:pt>
                <c:pt idx="298">
                  <c:v>4252.0117626213232</c:v>
                </c:pt>
                <c:pt idx="299">
                  <c:v>4297.1333983076038</c:v>
                </c:pt>
                <c:pt idx="300">
                  <c:v>4394.0168297270811</c:v>
                </c:pt>
                <c:pt idx="301">
                  <c:v>4483.6038198907609</c:v>
                </c:pt>
                <c:pt idx="302">
                  <c:v>4494.9404996860667</c:v>
                </c:pt>
                <c:pt idx="303">
                  <c:v>4636.3796480781366</c:v>
                </c:pt>
                <c:pt idx="304">
                  <c:v>4635.538524433583</c:v>
                </c:pt>
                <c:pt idx="305">
                  <c:v>4614.2476689576106</c:v>
                </c:pt>
                <c:pt idx="306">
                  <c:v>4484.2233026442827</c:v>
                </c:pt>
                <c:pt idx="307">
                  <c:v>4603.9464451720014</c:v>
                </c:pt>
                <c:pt idx="308">
                  <c:v>4561.0699187962255</c:v>
                </c:pt>
                <c:pt idx="309">
                  <c:v>4410.4259981268751</c:v>
                </c:pt>
                <c:pt idx="310">
                  <c:v>4407.5148764832575</c:v>
                </c:pt>
                <c:pt idx="311">
                  <c:v>4214.2358742818997</c:v>
                </c:pt>
                <c:pt idx="312">
                  <c:v>3930.2929891348886</c:v>
                </c:pt>
                <c:pt idx="313">
                  <c:v>3708.8049250989443</c:v>
                </c:pt>
                <c:pt idx="314">
                  <c:v>3748.6640487048335</c:v>
                </c:pt>
                <c:pt idx="315">
                  <c:v>3735.1640487048335</c:v>
                </c:pt>
                <c:pt idx="316">
                  <c:v>3762.6599390005867</c:v>
                </c:pt>
                <c:pt idx="317">
                  <c:v>3823.4355908625694</c:v>
                </c:pt>
                <c:pt idx="318">
                  <c:v>4263.2864803048997</c:v>
                </c:pt>
                <c:pt idx="319">
                  <c:v>4269.7370153863212</c:v>
                </c:pt>
                <c:pt idx="320">
                  <c:v>4422.1719392722134</c:v>
                </c:pt>
                <c:pt idx="321">
                  <c:v>4423.8454013881528</c:v>
                </c:pt>
                <c:pt idx="322">
                  <c:v>4221.7353717342939</c:v>
                </c:pt>
                <c:pt idx="323">
                  <c:v>4212.8849033810802</c:v>
                </c:pt>
                <c:pt idx="324">
                  <c:v>4586.7848550181989</c:v>
                </c:pt>
                <c:pt idx="325">
                  <c:v>4458.9609623537108</c:v>
                </c:pt>
                <c:pt idx="326">
                  <c:v>4197.8373786035736</c:v>
                </c:pt>
                <c:pt idx="327">
                  <c:v>4085.13687536201</c:v>
                </c:pt>
                <c:pt idx="328">
                  <c:v>4069.0076843438583</c:v>
                </c:pt>
                <c:pt idx="329">
                  <c:v>3881.9879887821244</c:v>
                </c:pt>
                <c:pt idx="330">
                  <c:v>4049.1677259934258</c:v>
                </c:pt>
                <c:pt idx="331">
                  <c:v>4169.0915391574126</c:v>
                </c:pt>
                <c:pt idx="332">
                  <c:v>3961.4067812452413</c:v>
                </c:pt>
                <c:pt idx="333">
                  <c:v>4168.3109165271235</c:v>
                </c:pt>
                <c:pt idx="334">
                  <c:v>4392.5928460042323</c:v>
                </c:pt>
                <c:pt idx="335">
                  <c:v>4374.6438666641188</c:v>
                </c:pt>
                <c:pt idx="336">
                  <c:v>4389.57678013654</c:v>
                </c:pt>
                <c:pt idx="337">
                  <c:v>4393.5650804681754</c:v>
                </c:pt>
                <c:pt idx="338">
                  <c:v>4956.4145859590117</c:v>
                </c:pt>
                <c:pt idx="339">
                  <c:v>5034.50213918585</c:v>
                </c:pt>
                <c:pt idx="340">
                  <c:v>5083.5521754125675</c:v>
                </c:pt>
                <c:pt idx="341">
                  <c:v>5655.9140812964524</c:v>
                </c:pt>
                <c:pt idx="342">
                  <c:v>5970.8551096775391</c:v>
                </c:pt>
                <c:pt idx="343">
                  <c:v>5942.8712059641075</c:v>
                </c:pt>
                <c:pt idx="344">
                  <c:v>5910.7545188722379</c:v>
                </c:pt>
                <c:pt idx="345">
                  <c:v>6233.0024264054573</c:v>
                </c:pt>
                <c:pt idx="346">
                  <c:v>6242.7026086047772</c:v>
                </c:pt>
                <c:pt idx="347">
                  <c:v>6088.6173523418547</c:v>
                </c:pt>
                <c:pt idx="348">
                  <c:v>6140.837985940123</c:v>
                </c:pt>
                <c:pt idx="349">
                  <c:v>6448.5020885923423</c:v>
                </c:pt>
                <c:pt idx="350">
                  <c:v>6801.7551559998064</c:v>
                </c:pt>
                <c:pt idx="351">
                  <c:v>6451.2231091101312</c:v>
                </c:pt>
                <c:pt idx="352">
                  <c:v>6414.5389852192184</c:v>
                </c:pt>
                <c:pt idx="353">
                  <c:v>6349.1731065077565</c:v>
                </c:pt>
                <c:pt idx="354">
                  <c:v>6317.17060431143</c:v>
                </c:pt>
                <c:pt idx="355">
                  <c:v>6461.2013176448272</c:v>
                </c:pt>
                <c:pt idx="356">
                  <c:v>6384.9717252495157</c:v>
                </c:pt>
                <c:pt idx="357">
                  <c:v>7003.6097668967614</c:v>
                </c:pt>
                <c:pt idx="358">
                  <c:v>6514.0504711292888</c:v>
                </c:pt>
                <c:pt idx="359">
                  <c:v>5990.8766457382771</c:v>
                </c:pt>
                <c:pt idx="360">
                  <c:v>6149.7093592160818</c:v>
                </c:pt>
                <c:pt idx="361">
                  <c:v>6143.6605731704985</c:v>
                </c:pt>
                <c:pt idx="362">
                  <c:v>6111.1629027508498</c:v>
                </c:pt>
                <c:pt idx="363">
                  <c:v>6024.4458858843172</c:v>
                </c:pt>
                <c:pt idx="364">
                  <c:v>5964.651827991298</c:v>
                </c:pt>
                <c:pt idx="365">
                  <c:v>5863.3815872773594</c:v>
                </c:pt>
                <c:pt idx="366">
                  <c:v>5703.6519531944723</c:v>
                </c:pt>
                <c:pt idx="367">
                  <c:v>5312.88732428412</c:v>
                </c:pt>
                <c:pt idx="368">
                  <c:v>5522.4340411355952</c:v>
                </c:pt>
                <c:pt idx="369">
                  <c:v>6190.169883973922</c:v>
                </c:pt>
                <c:pt idx="370">
                  <c:v>5965.2354570921616</c:v>
                </c:pt>
                <c:pt idx="371">
                  <c:v>5764.7672585324108</c:v>
                </c:pt>
                <c:pt idx="372">
                  <c:v>6022.8499406743103</c:v>
                </c:pt>
                <c:pt idx="373">
                  <c:v>6017.7117370766882</c:v>
                </c:pt>
                <c:pt idx="374">
                  <c:v>5886.0397320265947</c:v>
                </c:pt>
                <c:pt idx="375">
                  <c:v>5607.7609896662216</c:v>
                </c:pt>
                <c:pt idx="376">
                  <c:v>5457.6224821607284</c:v>
                </c:pt>
                <c:pt idx="377">
                  <c:v>5374.4315374274174</c:v>
                </c:pt>
                <c:pt idx="378">
                  <c:v>5367.8648672303316</c:v>
                </c:pt>
                <c:pt idx="379">
                  <c:v>5560.6011033165014</c:v>
                </c:pt>
                <c:pt idx="380">
                  <c:v>5520.3306829312605</c:v>
                </c:pt>
                <c:pt idx="381">
                  <c:v>5490.3890081531681</c:v>
                </c:pt>
                <c:pt idx="382">
                  <c:v>5438.6034434798439</c:v>
                </c:pt>
                <c:pt idx="383">
                  <c:v>5418.9323606950602</c:v>
                </c:pt>
                <c:pt idx="384">
                  <c:v>5488.1144953798012</c:v>
                </c:pt>
                <c:pt idx="385">
                  <c:v>5032.915445816865</c:v>
                </c:pt>
                <c:pt idx="386">
                  <c:v>4994.2534467100977</c:v>
                </c:pt>
                <c:pt idx="387">
                  <c:v>5363.2902396632908</c:v>
                </c:pt>
                <c:pt idx="388">
                  <c:v>5218.8162390043544</c:v>
                </c:pt>
                <c:pt idx="389">
                  <c:v>5119.0334815835831</c:v>
                </c:pt>
                <c:pt idx="390">
                  <c:v>5085.7927490553939</c:v>
                </c:pt>
                <c:pt idx="391">
                  <c:v>5164.2148007417054</c:v>
                </c:pt>
                <c:pt idx="392">
                  <c:v>5337.2432860121771</c:v>
                </c:pt>
                <c:pt idx="393">
                  <c:v>5569.5746575482699</c:v>
                </c:pt>
                <c:pt idx="394">
                  <c:v>5414.6337893661002</c:v>
                </c:pt>
                <c:pt idx="395">
                  <c:v>5428.1150268344227</c:v>
                </c:pt>
                <c:pt idx="396">
                  <c:v>5482.3599579854854</c:v>
                </c:pt>
                <c:pt idx="397">
                  <c:v>5764.4093659574719</c:v>
                </c:pt>
                <c:pt idx="398">
                  <c:v>5863.2263703904282</c:v>
                </c:pt>
                <c:pt idx="399">
                  <c:v>5824.1344906360373</c:v>
                </c:pt>
                <c:pt idx="400">
                  <c:v>5404.2058112035829</c:v>
                </c:pt>
                <c:pt idx="401">
                  <c:v>5169.9626924293589</c:v>
                </c:pt>
                <c:pt idx="402">
                  <c:v>5211.2704139993148</c:v>
                </c:pt>
                <c:pt idx="403">
                  <c:v>5150.2702331383553</c:v>
                </c:pt>
                <c:pt idx="404">
                  <c:v>5176.1643115364459</c:v>
                </c:pt>
                <c:pt idx="405">
                  <c:v>5546.9610194076577</c:v>
                </c:pt>
                <c:pt idx="406">
                  <c:v>5733.2977380485736</c:v>
                </c:pt>
                <c:pt idx="407">
                  <c:v>5718.6362446948788</c:v>
                </c:pt>
                <c:pt idx="408">
                  <c:v>5576.073801341985</c:v>
                </c:pt>
                <c:pt idx="409">
                  <c:v>5647.7439733119045</c:v>
                </c:pt>
                <c:pt idx="410">
                  <c:v>5558.091305125341</c:v>
                </c:pt>
                <c:pt idx="411">
                  <c:v>5325.6478543954145</c:v>
                </c:pt>
                <c:pt idx="412">
                  <c:v>5035.6410693336147</c:v>
                </c:pt>
                <c:pt idx="413">
                  <c:v>5094.66773160296</c:v>
                </c:pt>
                <c:pt idx="414">
                  <c:v>5123.8047826870061</c:v>
                </c:pt>
                <c:pt idx="415">
                  <c:v>5203.4472119804668</c:v>
                </c:pt>
                <c:pt idx="416">
                  <c:v>5279.7411876879924</c:v>
                </c:pt>
                <c:pt idx="417">
                  <c:v>5149.3197056162153</c:v>
                </c:pt>
                <c:pt idx="418">
                  <c:v>5122.5031247508268</c:v>
                </c:pt>
                <c:pt idx="419">
                  <c:v>5091.4659733224889</c:v>
                </c:pt>
                <c:pt idx="420">
                  <c:v>5095.0714532145539</c:v>
                </c:pt>
                <c:pt idx="421">
                  <c:v>5308.5174325280623</c:v>
                </c:pt>
                <c:pt idx="422">
                  <c:v>5358.2705187222036</c:v>
                </c:pt>
                <c:pt idx="423">
                  <c:v>5309.3976857201851</c:v>
                </c:pt>
                <c:pt idx="424">
                  <c:v>5290.9116976527785</c:v>
                </c:pt>
                <c:pt idx="425">
                  <c:v>5439.0072242355855</c:v>
                </c:pt>
                <c:pt idx="426">
                  <c:v>5565.3131347588114</c:v>
                </c:pt>
                <c:pt idx="427">
                  <c:v>5816.7935256372457</c:v>
                </c:pt>
                <c:pt idx="428">
                  <c:v>5813.4648551602622</c:v>
                </c:pt>
                <c:pt idx="429">
                  <c:v>5581.4728427673399</c:v>
                </c:pt>
                <c:pt idx="430">
                  <c:v>5670.3143909873743</c:v>
                </c:pt>
                <c:pt idx="431">
                  <c:v>5588.4786529297562</c:v>
                </c:pt>
                <c:pt idx="432">
                  <c:v>5622.5058594342754</c:v>
                </c:pt>
                <c:pt idx="433">
                  <c:v>5824.8271895686376</c:v>
                </c:pt>
                <c:pt idx="434">
                  <c:v>6097.717552600825</c:v>
                </c:pt>
                <c:pt idx="435">
                  <c:v>6153.6768399167831</c:v>
                </c:pt>
                <c:pt idx="436">
                  <c:v>6160.7364716220109</c:v>
                </c:pt>
                <c:pt idx="437">
                  <c:v>6337.8208251333053</c:v>
                </c:pt>
                <c:pt idx="438">
                  <c:v>6261.1661152882461</c:v>
                </c:pt>
                <c:pt idx="439">
                  <c:v>6424.9583739071877</c:v>
                </c:pt>
                <c:pt idx="440">
                  <c:v>6366.0136987389888</c:v>
                </c:pt>
                <c:pt idx="441">
                  <c:v>6321.7586475283697</c:v>
                </c:pt>
                <c:pt idx="442">
                  <c:v>6293.2552800546273</c:v>
                </c:pt>
                <c:pt idx="443">
                  <c:v>6304.8811219230629</c:v>
                </c:pt>
                <c:pt idx="444">
                  <c:v>6381.6395406074262</c:v>
                </c:pt>
                <c:pt idx="445">
                  <c:v>6354.992587798979</c:v>
                </c:pt>
                <c:pt idx="446">
                  <c:v>6339.5312552968644</c:v>
                </c:pt>
                <c:pt idx="447">
                  <c:v>6331.680157821469</c:v>
                </c:pt>
                <c:pt idx="448">
                  <c:v>6573.976745669479</c:v>
                </c:pt>
                <c:pt idx="449">
                  <c:v>6511.7918894453487</c:v>
                </c:pt>
                <c:pt idx="450">
                  <c:v>6374.53838623501</c:v>
                </c:pt>
                <c:pt idx="451">
                  <c:v>6158.3941892347048</c:v>
                </c:pt>
                <c:pt idx="452">
                  <c:v>5786.9965164192217</c:v>
                </c:pt>
                <c:pt idx="453">
                  <c:v>5780.3715966343443</c:v>
                </c:pt>
                <c:pt idx="454">
                  <c:v>5861.7891084974581</c:v>
                </c:pt>
                <c:pt idx="455">
                  <c:v>5890.3230331372906</c:v>
                </c:pt>
                <c:pt idx="456">
                  <c:v>6127.3623042375548</c:v>
                </c:pt>
                <c:pt idx="457">
                  <c:v>6345.3755122757357</c:v>
                </c:pt>
                <c:pt idx="458">
                  <c:v>6303.348483426711</c:v>
                </c:pt>
                <c:pt idx="459">
                  <c:v>6346.1542125850265</c:v>
                </c:pt>
                <c:pt idx="460">
                  <c:v>6323.0559214451514</c:v>
                </c:pt>
                <c:pt idx="461">
                  <c:v>6488.7794940918193</c:v>
                </c:pt>
                <c:pt idx="462">
                  <c:v>6578.0153146736502</c:v>
                </c:pt>
                <c:pt idx="463">
                  <c:v>6576.007233248878</c:v>
                </c:pt>
                <c:pt idx="464">
                  <c:v>6570.0166033368969</c:v>
                </c:pt>
                <c:pt idx="465">
                  <c:v>6547.3898180371598</c:v>
                </c:pt>
                <c:pt idx="466">
                  <c:v>6612.7132602428628</c:v>
                </c:pt>
                <c:pt idx="467">
                  <c:v>6616.7675534104474</c:v>
                </c:pt>
                <c:pt idx="468">
                  <c:v>6711.8196435722602</c:v>
                </c:pt>
                <c:pt idx="469">
                  <c:v>6734.3234497321428</c:v>
                </c:pt>
                <c:pt idx="470">
                  <c:v>6593.7223424090243</c:v>
                </c:pt>
                <c:pt idx="471">
                  <c:v>6639.3076447133408</c:v>
                </c:pt>
                <c:pt idx="472">
                  <c:v>6575.4155652782683</c:v>
                </c:pt>
                <c:pt idx="473">
                  <c:v>6427.2528119865965</c:v>
                </c:pt>
                <c:pt idx="474">
                  <c:v>6397.6927004116133</c:v>
                </c:pt>
                <c:pt idx="475">
                  <c:v>6457.3738693094092</c:v>
                </c:pt>
                <c:pt idx="476">
                  <c:v>6404.8516971124609</c:v>
                </c:pt>
                <c:pt idx="477">
                  <c:v>6391.5529531675293</c:v>
                </c:pt>
                <c:pt idx="478">
                  <c:v>6403.413808154417</c:v>
                </c:pt>
                <c:pt idx="479">
                  <c:v>6579.9462478292862</c:v>
                </c:pt>
                <c:pt idx="480">
                  <c:v>6438.2772319006017</c:v>
                </c:pt>
                <c:pt idx="481">
                  <c:v>6448.9479511294139</c:v>
                </c:pt>
                <c:pt idx="482">
                  <c:v>6452.0699117078075</c:v>
                </c:pt>
                <c:pt idx="483">
                  <c:v>6381.0258034691487</c:v>
                </c:pt>
                <c:pt idx="484">
                  <c:v>6306.0263055127998</c:v>
                </c:pt>
                <c:pt idx="485">
                  <c:v>6288.6840206057332</c:v>
                </c:pt>
                <c:pt idx="486">
                  <c:v>6444.9694138527429</c:v>
                </c:pt>
                <c:pt idx="487">
                  <c:v>6461.5653799478423</c:v>
                </c:pt>
                <c:pt idx="488">
                  <c:v>6366.6886239682044</c:v>
                </c:pt>
                <c:pt idx="489">
                  <c:v>6337.9548324460629</c:v>
                </c:pt>
                <c:pt idx="490">
                  <c:v>6416.4074925611312</c:v>
                </c:pt>
                <c:pt idx="491">
                  <c:v>6209.1195903846747</c:v>
                </c:pt>
                <c:pt idx="492">
                  <c:v>6205.0801530793651</c:v>
                </c:pt>
                <c:pt idx="493">
                  <c:v>6292.8219722438535</c:v>
                </c:pt>
                <c:pt idx="494">
                  <c:v>6281.96126650939</c:v>
                </c:pt>
                <c:pt idx="495">
                  <c:v>6224.609161559476</c:v>
                </c:pt>
                <c:pt idx="496">
                  <c:v>6239.764250583019</c:v>
                </c:pt>
                <c:pt idx="497">
                  <c:v>6242.348132106039</c:v>
                </c:pt>
                <c:pt idx="498">
                  <c:v>6253.6468303317815</c:v>
                </c:pt>
                <c:pt idx="499">
                  <c:v>6223.3812686144247</c:v>
                </c:pt>
                <c:pt idx="500">
                  <c:v>6185.1251764867047</c:v>
                </c:pt>
                <c:pt idx="501">
                  <c:v>6313.4735083971264</c:v>
                </c:pt>
                <c:pt idx="502">
                  <c:v>6487.742589542162</c:v>
                </c:pt>
                <c:pt idx="503">
                  <c:v>6427.259130058339</c:v>
                </c:pt>
                <c:pt idx="504">
                  <c:v>6411.7331878456134</c:v>
                </c:pt>
                <c:pt idx="505">
                  <c:v>6598.056035883581</c:v>
                </c:pt>
                <c:pt idx="506">
                  <c:v>6658.3203561687405</c:v>
                </c:pt>
                <c:pt idx="507">
                  <c:v>6589.2205228942566</c:v>
                </c:pt>
                <c:pt idx="508">
                  <c:v>6648.6221435214611</c:v>
                </c:pt>
                <c:pt idx="509">
                  <c:v>6708.80622590655</c:v>
                </c:pt>
                <c:pt idx="510">
                  <c:v>6675.213982092233</c:v>
                </c:pt>
                <c:pt idx="511">
                  <c:v>6660.38189035908</c:v>
                </c:pt>
                <c:pt idx="512">
                  <c:v>6663.1095745440543</c:v>
                </c:pt>
                <c:pt idx="513">
                  <c:v>6583.0412692621267</c:v>
                </c:pt>
                <c:pt idx="514">
                  <c:v>6451.50365257864</c:v>
                </c:pt>
                <c:pt idx="515">
                  <c:v>6372.449521766237</c:v>
                </c:pt>
                <c:pt idx="516">
                  <c:v>6285.5931988615139</c:v>
                </c:pt>
                <c:pt idx="517">
                  <c:v>6288.8841071120041</c:v>
                </c:pt>
                <c:pt idx="518">
                  <c:v>6079.5553302185253</c:v>
                </c:pt>
                <c:pt idx="519">
                  <c:v>6006.7204345787377</c:v>
                </c:pt>
                <c:pt idx="520">
                  <c:v>5769.9492821824788</c:v>
                </c:pt>
                <c:pt idx="521">
                  <c:v>6060.1969784358644</c:v>
                </c:pt>
                <c:pt idx="522">
                  <c:v>5999.1543462727841</c:v>
                </c:pt>
                <c:pt idx="523">
                  <c:v>5785.3702025212096</c:v>
                </c:pt>
                <c:pt idx="524">
                  <c:v>5607.3164534070529</c:v>
                </c:pt>
                <c:pt idx="525">
                  <c:v>5615.272157937814</c:v>
                </c:pt>
                <c:pt idx="526">
                  <c:v>5614.2285931081824</c:v>
                </c:pt>
                <c:pt idx="527">
                  <c:v>5791.4256604789662</c:v>
                </c:pt>
                <c:pt idx="528">
                  <c:v>5834.3042737284759</c:v>
                </c:pt>
                <c:pt idx="529">
                  <c:v>5795.4887626872187</c:v>
                </c:pt>
                <c:pt idx="530">
                  <c:v>5809.1149671037219</c:v>
                </c:pt>
                <c:pt idx="531">
                  <c:v>5640.7267185221808</c:v>
                </c:pt>
                <c:pt idx="532">
                  <c:v>5618.0374118974287</c:v>
                </c:pt>
                <c:pt idx="533">
                  <c:v>5754.1732516459579</c:v>
                </c:pt>
                <c:pt idx="534">
                  <c:v>5804.991162862163</c:v>
                </c:pt>
                <c:pt idx="535">
                  <c:v>5758.8960796828105</c:v>
                </c:pt>
                <c:pt idx="536">
                  <c:v>5676.232390700874</c:v>
                </c:pt>
                <c:pt idx="537">
                  <c:v>5688.6555715372124</c:v>
                </c:pt>
                <c:pt idx="538">
                  <c:v>5554.4507056239872</c:v>
                </c:pt>
                <c:pt idx="539">
                  <c:v>5533.8987948112735</c:v>
                </c:pt>
                <c:pt idx="540">
                  <c:v>5693.8882784388607</c:v>
                </c:pt>
                <c:pt idx="541">
                  <c:v>5700.9937334555216</c:v>
                </c:pt>
                <c:pt idx="542">
                  <c:v>5875.8362552035287</c:v>
                </c:pt>
                <c:pt idx="543">
                  <c:v>5876.5257857069209</c:v>
                </c:pt>
                <c:pt idx="544">
                  <c:v>5630.0446941038081</c:v>
                </c:pt>
                <c:pt idx="545">
                  <c:v>5508.4242403420703</c:v>
                </c:pt>
                <c:pt idx="546">
                  <c:v>5466.6938477204567</c:v>
                </c:pt>
                <c:pt idx="547">
                  <c:v>5349.6810577063807</c:v>
                </c:pt>
                <c:pt idx="548">
                  <c:v>5232.859398648292</c:v>
                </c:pt>
                <c:pt idx="549">
                  <c:v>5192.4019291121931</c:v>
                </c:pt>
                <c:pt idx="550">
                  <c:v>5295.1132830529205</c:v>
                </c:pt>
                <c:pt idx="551">
                  <c:v>5220.8925326369135</c:v>
                </c:pt>
                <c:pt idx="552">
                  <c:v>5232.65574594594</c:v>
                </c:pt>
                <c:pt idx="553">
                  <c:v>5175.1392778584141</c:v>
                </c:pt>
                <c:pt idx="554">
                  <c:v>4996.0723514884576</c:v>
                </c:pt>
                <c:pt idx="555">
                  <c:v>4689.5031451072082</c:v>
                </c:pt>
                <c:pt idx="556">
                  <c:v>4421.9115534151188</c:v>
                </c:pt>
                <c:pt idx="557">
                  <c:v>4640.0268683281483</c:v>
                </c:pt>
                <c:pt idx="558">
                  <c:v>4633.0013379103457</c:v>
                </c:pt>
                <c:pt idx="559">
                  <c:v>4936.2715068813359</c:v>
                </c:pt>
                <c:pt idx="560">
                  <c:v>5053.4647512800711</c:v>
                </c:pt>
                <c:pt idx="561">
                  <c:v>5181.5163251058239</c:v>
                </c:pt>
                <c:pt idx="562">
                  <c:v>5304.0480467398902</c:v>
                </c:pt>
                <c:pt idx="563">
                  <c:v>5094.3627343317512</c:v>
                </c:pt>
                <c:pt idx="564">
                  <c:v>5086.5166367134243</c:v>
                </c:pt>
                <c:pt idx="565">
                  <c:v>5213.2279114923749</c:v>
                </c:pt>
                <c:pt idx="566">
                  <c:v>4977.1823543915525</c:v>
                </c:pt>
                <c:pt idx="567">
                  <c:v>4949.5843069661951</c:v>
                </c:pt>
                <c:pt idx="568">
                  <c:v>5072.5156206717274</c:v>
                </c:pt>
                <c:pt idx="569">
                  <c:v>5278.8050069869914</c:v>
                </c:pt>
                <c:pt idx="570">
                  <c:v>5501.3094765790975</c:v>
                </c:pt>
                <c:pt idx="571">
                  <c:v>5557.3188096968606</c:v>
                </c:pt>
                <c:pt idx="572">
                  <c:v>5441.55595774625</c:v>
                </c:pt>
                <c:pt idx="573">
                  <c:v>5512.4049313776577</c:v>
                </c:pt>
                <c:pt idx="574">
                  <c:v>5386.7576580309251</c:v>
                </c:pt>
                <c:pt idx="575">
                  <c:v>5543.5761543437256</c:v>
                </c:pt>
                <c:pt idx="576">
                  <c:v>5606.2232463255496</c:v>
                </c:pt>
                <c:pt idx="577">
                  <c:v>5458.4774629998228</c:v>
                </c:pt>
                <c:pt idx="578">
                  <c:v>5588.5491078563791</c:v>
                </c:pt>
                <c:pt idx="579">
                  <c:v>5595.8976574162643</c:v>
                </c:pt>
                <c:pt idx="580">
                  <c:v>5485.2173729460701</c:v>
                </c:pt>
                <c:pt idx="581">
                  <c:v>5590.4153272642179</c:v>
                </c:pt>
                <c:pt idx="582">
                  <c:v>5793.3059217343252</c:v>
                </c:pt>
                <c:pt idx="583">
                  <c:v>5761.8816522458783</c:v>
                </c:pt>
                <c:pt idx="584">
                  <c:v>5610.7603048036526</c:v>
                </c:pt>
                <c:pt idx="585">
                  <c:v>5396.2904183845367</c:v>
                </c:pt>
                <c:pt idx="586">
                  <c:v>5162.9727140530467</c:v>
                </c:pt>
                <c:pt idx="587">
                  <c:v>5610.3185290120873</c:v>
                </c:pt>
                <c:pt idx="588">
                  <c:v>5345.3192618079538</c:v>
                </c:pt>
                <c:pt idx="589">
                  <c:v>5178.2455366290396</c:v>
                </c:pt>
                <c:pt idx="590">
                  <c:v>5237.2358406410131</c:v>
                </c:pt>
                <c:pt idx="591">
                  <c:v>5201.5968011769382</c:v>
                </c:pt>
                <c:pt idx="592">
                  <c:v>5161.5587043014966</c:v>
                </c:pt>
                <c:pt idx="593">
                  <c:v>5366.3284557523311</c:v>
                </c:pt>
                <c:pt idx="594">
                  <c:v>5434.8269371630304</c:v>
                </c:pt>
                <c:pt idx="595">
                  <c:v>5316.6251746691905</c:v>
                </c:pt>
                <c:pt idx="596">
                  <c:v>5380.2129238755479</c:v>
                </c:pt>
                <c:pt idx="597">
                  <c:v>5411.591199956345</c:v>
                </c:pt>
                <c:pt idx="598">
                  <c:v>5340.5377698686279</c:v>
                </c:pt>
                <c:pt idx="599">
                  <c:v>5422.0124147683073</c:v>
                </c:pt>
                <c:pt idx="600">
                  <c:v>5653.6881844724594</c:v>
                </c:pt>
                <c:pt idx="601">
                  <c:v>5704.4904406079895</c:v>
                </c:pt>
                <c:pt idx="602">
                  <c:v>5919.0926254962669</c:v>
                </c:pt>
                <c:pt idx="603">
                  <c:v>5940.5231342581737</c:v>
                </c:pt>
                <c:pt idx="604">
                  <c:v>5928.8705225555477</c:v>
                </c:pt>
                <c:pt idx="605">
                  <c:v>5993.3654126138608</c:v>
                </c:pt>
                <c:pt idx="606">
                  <c:v>6014.9643110242305</c:v>
                </c:pt>
                <c:pt idx="607">
                  <c:v>6110.3247111985165</c:v>
                </c:pt>
                <c:pt idx="608">
                  <c:v>5712.5384213877551</c:v>
                </c:pt>
                <c:pt idx="609">
                  <c:v>5479.0836609326961</c:v>
                </c:pt>
                <c:pt idx="610">
                  <c:v>5520.3979335654658</c:v>
                </c:pt>
                <c:pt idx="611">
                  <c:v>5451.3180240851743</c:v>
                </c:pt>
                <c:pt idx="612">
                  <c:v>5450.8180240851743</c:v>
                </c:pt>
                <c:pt idx="613">
                  <c:v>5345.6165500171446</c:v>
                </c:pt>
                <c:pt idx="614">
                  <c:v>5462.2039489520375</c:v>
                </c:pt>
                <c:pt idx="615">
                  <c:v>5085.6996070828609</c:v>
                </c:pt>
                <c:pt idx="616">
                  <c:v>4973.2855961416535</c:v>
                </c:pt>
                <c:pt idx="617">
                  <c:v>4948.1925714329664</c:v>
                </c:pt>
                <c:pt idx="618">
                  <c:v>5027.2251506034172</c:v>
                </c:pt>
                <c:pt idx="619">
                  <c:v>5291.8650419199585</c:v>
                </c:pt>
                <c:pt idx="620">
                  <c:v>5391.4960345915042</c:v>
                </c:pt>
                <c:pt idx="621">
                  <c:v>5563.9690832519555</c:v>
                </c:pt>
                <c:pt idx="622">
                  <c:v>5610.7019989136752</c:v>
                </c:pt>
                <c:pt idx="623">
                  <c:v>5785.1075502595268</c:v>
                </c:pt>
                <c:pt idx="624">
                  <c:v>5540.5082351551664</c:v>
                </c:pt>
                <c:pt idx="625">
                  <c:v>5707.6510586052264</c:v>
                </c:pt>
                <c:pt idx="626">
                  <c:v>5703.0653598062981</c:v>
                </c:pt>
                <c:pt idx="627">
                  <c:v>5713.9233256773459</c:v>
                </c:pt>
                <c:pt idx="628">
                  <c:v>5501.5975826165595</c:v>
                </c:pt>
                <c:pt idx="629">
                  <c:v>5611.5944052566629</c:v>
                </c:pt>
                <c:pt idx="630">
                  <c:v>5458.1213281931432</c:v>
                </c:pt>
                <c:pt idx="631">
                  <c:v>5454.6870052081194</c:v>
                </c:pt>
                <c:pt idx="632">
                  <c:v>5576.6901844433778</c:v>
                </c:pt>
                <c:pt idx="633">
                  <c:v>5522.4026608010045</c:v>
                </c:pt>
                <c:pt idx="634">
                  <c:v>5406.08252958511</c:v>
                </c:pt>
                <c:pt idx="635">
                  <c:v>5300.5526729619487</c:v>
                </c:pt>
                <c:pt idx="636">
                  <c:v>5566.6740693288302</c:v>
                </c:pt>
                <c:pt idx="637">
                  <c:v>5525.7698733909474</c:v>
                </c:pt>
                <c:pt idx="638">
                  <c:v>5518.9235797931069</c:v>
                </c:pt>
                <c:pt idx="639">
                  <c:v>5600.5106217234043</c:v>
                </c:pt>
                <c:pt idx="640">
                  <c:v>5698.2454923225578</c:v>
                </c:pt>
                <c:pt idx="641">
                  <c:v>5539.7407907885809</c:v>
                </c:pt>
                <c:pt idx="642">
                  <c:v>5340.4907447967616</c:v>
                </c:pt>
                <c:pt idx="643">
                  <c:v>5338.486982340266</c:v>
                </c:pt>
                <c:pt idx="644">
                  <c:v>5386.3773907281411</c:v>
                </c:pt>
                <c:pt idx="645">
                  <c:v>5393.1634677059101</c:v>
                </c:pt>
                <c:pt idx="646">
                  <c:v>5351.8713052426701</c:v>
                </c:pt>
                <c:pt idx="647">
                  <c:v>5484.6197852323894</c:v>
                </c:pt>
                <c:pt idx="648">
                  <c:v>5561.9533206064316</c:v>
                </c:pt>
                <c:pt idx="649">
                  <c:v>5486.4791103612697</c:v>
                </c:pt>
                <c:pt idx="650">
                  <c:v>5696.2666753690173</c:v>
                </c:pt>
                <c:pt idx="651">
                  <c:v>5698.4474669223819</c:v>
                </c:pt>
                <c:pt idx="652">
                  <c:v>5784.7993495055161</c:v>
                </c:pt>
                <c:pt idx="653">
                  <c:v>5757.5942187117835</c:v>
                </c:pt>
                <c:pt idx="654">
                  <c:v>5699.8540959738475</c:v>
                </c:pt>
                <c:pt idx="655">
                  <c:v>5348.4130944839708</c:v>
                </c:pt>
                <c:pt idx="656">
                  <c:v>5197.6061490910633</c:v>
                </c:pt>
                <c:pt idx="657">
                  <c:v>5255.7664690874026</c:v>
                </c:pt>
                <c:pt idx="658">
                  <c:v>5132.963959480503</c:v>
                </c:pt>
                <c:pt idx="659">
                  <c:v>4919.1019556481606</c:v>
                </c:pt>
                <c:pt idx="660">
                  <c:v>4977.7359658441837</c:v>
                </c:pt>
                <c:pt idx="661">
                  <c:v>4932.3497550712764</c:v>
                </c:pt>
                <c:pt idx="662">
                  <c:v>4741.2894320347059</c:v>
                </c:pt>
                <c:pt idx="663">
                  <c:v>4770.3460974781174</c:v>
                </c:pt>
                <c:pt idx="664">
                  <c:v>5311.5528960144366</c:v>
                </c:pt>
                <c:pt idx="665">
                  <c:v>5859.5000690664383</c:v>
                </c:pt>
                <c:pt idx="666">
                  <c:v>5859.0639252778474</c:v>
                </c:pt>
                <c:pt idx="667">
                  <c:v>5757.3155834536101</c:v>
                </c:pt>
                <c:pt idx="668">
                  <c:v>5838.2097949776544</c:v>
                </c:pt>
                <c:pt idx="669">
                  <c:v>5894.9089724039713</c:v>
                </c:pt>
                <c:pt idx="670">
                  <c:v>5954.4901939110605</c:v>
                </c:pt>
                <c:pt idx="671">
                  <c:v>5909.9735521996572</c:v>
                </c:pt>
                <c:pt idx="672">
                  <c:v>5910.5584507722815</c:v>
                </c:pt>
                <c:pt idx="673">
                  <c:v>6007.1825755521349</c:v>
                </c:pt>
                <c:pt idx="674">
                  <c:v>6004.9593585799557</c:v>
                </c:pt>
                <c:pt idx="675">
                  <c:v>6063.3748607153084</c:v>
                </c:pt>
                <c:pt idx="676">
                  <c:v>5944.5574480150881</c:v>
                </c:pt>
                <c:pt idx="677">
                  <c:v>5905.0301262046887</c:v>
                </c:pt>
                <c:pt idx="678">
                  <c:v>5816.5251927288409</c:v>
                </c:pt>
                <c:pt idx="679">
                  <c:v>5836.0530755865875</c:v>
                </c:pt>
                <c:pt idx="680">
                  <c:v>5758.670415486391</c:v>
                </c:pt>
                <c:pt idx="681">
                  <c:v>5758.8095341122444</c:v>
                </c:pt>
                <c:pt idx="682">
                  <c:v>5807.9632781703585</c:v>
                </c:pt>
                <c:pt idx="683">
                  <c:v>5753.4670263344451</c:v>
                </c:pt>
                <c:pt idx="684">
                  <c:v>5580.6221988735851</c:v>
                </c:pt>
                <c:pt idx="685">
                  <c:v>5735.59700882996</c:v>
                </c:pt>
                <c:pt idx="686">
                  <c:v>5762.7663881328644</c:v>
                </c:pt>
                <c:pt idx="687">
                  <c:v>5802.8503078157955</c:v>
                </c:pt>
                <c:pt idx="688">
                  <c:v>5801.4736515195254</c:v>
                </c:pt>
                <c:pt idx="689">
                  <c:v>5767.639742510466</c:v>
                </c:pt>
                <c:pt idx="690">
                  <c:v>5629.3417508750772</c:v>
                </c:pt>
                <c:pt idx="691">
                  <c:v>5450.0980122315559</c:v>
                </c:pt>
                <c:pt idx="692">
                  <c:v>5388.6834326837179</c:v>
                </c:pt>
                <c:pt idx="693">
                  <c:v>5484.2321244489594</c:v>
                </c:pt>
                <c:pt idx="694">
                  <c:v>5445.0980122315559</c:v>
                </c:pt>
                <c:pt idx="695">
                  <c:v>5373.3297877967598</c:v>
                </c:pt>
                <c:pt idx="696">
                  <c:v>5404.6835027743655</c:v>
                </c:pt>
                <c:pt idx="697">
                  <c:v>5852.6815927712705</c:v>
                </c:pt>
                <c:pt idx="698">
                  <c:v>5901.3596811092739</c:v>
                </c:pt>
                <c:pt idx="699">
                  <c:v>5935.4735521996572</c:v>
                </c:pt>
                <c:pt idx="700">
                  <c:v>5976.0959413851451</c:v>
                </c:pt>
                <c:pt idx="701">
                  <c:v>5980.2032664522303</c:v>
                </c:pt>
                <c:pt idx="702">
                  <c:v>5945.1762599588528</c:v>
                </c:pt>
                <c:pt idx="703">
                  <c:v>5944.8257438706387</c:v>
                </c:pt>
                <c:pt idx="704">
                  <c:v>6000.8345433362138</c:v>
                </c:pt>
                <c:pt idx="705">
                  <c:v>5928.1829394303059</c:v>
                </c:pt>
                <c:pt idx="706">
                  <c:v>6028.9730262885078</c:v>
                </c:pt>
                <c:pt idx="707">
                  <c:v>6031.87866114996</c:v>
                </c:pt>
                <c:pt idx="708">
                  <c:v>6100.7170531760858</c:v>
                </c:pt>
                <c:pt idx="709">
                  <c:v>6311.6372329779115</c:v>
                </c:pt>
                <c:pt idx="710">
                  <c:v>6523.9999395507493</c:v>
                </c:pt>
                <c:pt idx="711">
                  <c:v>6515.8642924358228</c:v>
                </c:pt>
                <c:pt idx="712">
                  <c:v>6521.7996827252136</c:v>
                </c:pt>
                <c:pt idx="713">
                  <c:v>6698.4822428115785</c:v>
                </c:pt>
                <c:pt idx="714">
                  <c:v>6771.0869855126621</c:v>
                </c:pt>
                <c:pt idx="715">
                  <c:v>6849.4730435054826</c:v>
                </c:pt>
                <c:pt idx="716">
                  <c:v>6900.28211979771</c:v>
                </c:pt>
                <c:pt idx="717">
                  <c:v>6959.9213979367814</c:v>
                </c:pt>
                <c:pt idx="718">
                  <c:v>6975.0348389082155</c:v>
                </c:pt>
                <c:pt idx="719">
                  <c:v>6827.9300457706249</c:v>
                </c:pt>
                <c:pt idx="720">
                  <c:v>6893.5346452667036</c:v>
                </c:pt>
                <c:pt idx="721">
                  <c:v>6928.5588641616705</c:v>
                </c:pt>
                <c:pt idx="722">
                  <c:v>6993.1302382307404</c:v>
                </c:pt>
                <c:pt idx="723">
                  <c:v>7045.6120291871302</c:v>
                </c:pt>
                <c:pt idx="724">
                  <c:v>7017.6274760116794</c:v>
                </c:pt>
                <c:pt idx="725">
                  <c:v>7178.29042377101</c:v>
                </c:pt>
                <c:pt idx="726">
                  <c:v>7083.2565167695029</c:v>
                </c:pt>
                <c:pt idx="727">
                  <c:v>7174.6754599969063</c:v>
                </c:pt>
                <c:pt idx="728">
                  <c:v>7191.0536690107747</c:v>
                </c:pt>
                <c:pt idx="729">
                  <c:v>7126.0690203653248</c:v>
                </c:pt>
                <c:pt idx="730">
                  <c:v>7091.2188505169561</c:v>
                </c:pt>
                <c:pt idx="731">
                  <c:v>7233.0805749946339</c:v>
                </c:pt>
                <c:pt idx="732">
                  <c:v>7061.0093022612364</c:v>
                </c:pt>
                <c:pt idx="733">
                  <c:v>6961.1984396159314</c:v>
                </c:pt>
                <c:pt idx="734">
                  <c:v>7065.3941130966323</c:v>
                </c:pt>
                <c:pt idx="735">
                  <c:v>7076.4546922647751</c:v>
                </c:pt>
                <c:pt idx="736">
                  <c:v>6956.4857605456546</c:v>
                </c:pt>
                <c:pt idx="737">
                  <c:v>7107.7336073815677</c:v>
                </c:pt>
                <c:pt idx="738">
                  <c:v>7096.9203970136405</c:v>
                </c:pt>
                <c:pt idx="739">
                  <c:v>7049.032927996368</c:v>
                </c:pt>
                <c:pt idx="740">
                  <c:v>7097.2849956290465</c:v>
                </c:pt>
                <c:pt idx="741">
                  <c:v>6873.2642159507759</c:v>
                </c:pt>
                <c:pt idx="742">
                  <c:v>6890.7353780708308</c:v>
                </c:pt>
                <c:pt idx="743">
                  <c:v>6871.3962239783195</c:v>
                </c:pt>
                <c:pt idx="744">
                  <c:v>6625.8650596821863</c:v>
                </c:pt>
                <c:pt idx="745">
                  <c:v>6553.3543195715847</c:v>
                </c:pt>
                <c:pt idx="746">
                  <c:v>6551.3543195715847</c:v>
                </c:pt>
                <c:pt idx="747">
                  <c:v>6546.505866489606</c:v>
                </c:pt>
                <c:pt idx="748">
                  <c:v>6636.9176224766761</c:v>
                </c:pt>
                <c:pt idx="749">
                  <c:v>6621.0713542581889</c:v>
                </c:pt>
                <c:pt idx="750">
                  <c:v>6596.9512906214404</c:v>
                </c:pt>
                <c:pt idx="751">
                  <c:v>6600.0303343203577</c:v>
                </c:pt>
                <c:pt idx="752">
                  <c:v>6721.3608994009755</c:v>
                </c:pt>
                <c:pt idx="753">
                  <c:v>6585.7336448144761</c:v>
                </c:pt>
                <c:pt idx="754">
                  <c:v>6428.1698183362423</c:v>
                </c:pt>
                <c:pt idx="755">
                  <c:v>6348.9510324327566</c:v>
                </c:pt>
                <c:pt idx="756">
                  <c:v>6302.6520656170906</c:v>
                </c:pt>
                <c:pt idx="757">
                  <c:v>6392.1160060463244</c:v>
                </c:pt>
                <c:pt idx="758">
                  <c:v>6518.06304341131</c:v>
                </c:pt>
                <c:pt idx="759">
                  <c:v>6429.7348267390225</c:v>
                </c:pt>
                <c:pt idx="760">
                  <c:v>6287.8129069890092</c:v>
                </c:pt>
                <c:pt idx="761">
                  <c:v>6499.0909333243835</c:v>
                </c:pt>
                <c:pt idx="762">
                  <c:v>6511.8828302214133</c:v>
                </c:pt>
                <c:pt idx="763">
                  <c:v>6480.2042250433933</c:v>
                </c:pt>
                <c:pt idx="764">
                  <c:v>6296.2528966092505</c:v>
                </c:pt>
                <c:pt idx="765">
                  <c:v>6246.7340928939484</c:v>
                </c:pt>
                <c:pt idx="766">
                  <c:v>6089.7916684665233</c:v>
                </c:pt>
                <c:pt idx="767">
                  <c:v>5769.476068143138</c:v>
                </c:pt>
                <c:pt idx="768">
                  <c:v>5717.9321259690769</c:v>
                </c:pt>
                <c:pt idx="769">
                  <c:v>5716.238834017091</c:v>
                </c:pt>
                <c:pt idx="770">
                  <c:v>5507.3224649107087</c:v>
                </c:pt>
                <c:pt idx="771">
                  <c:v>5528.2128306031082</c:v>
                </c:pt>
                <c:pt idx="772">
                  <c:v>5596.7303898624978</c:v>
                </c:pt>
                <c:pt idx="773">
                  <c:v>5602.0057643856235</c:v>
                </c:pt>
                <c:pt idx="774">
                  <c:v>5997.3469546344586</c:v>
                </c:pt>
                <c:pt idx="775">
                  <c:v>5998.8469546344586</c:v>
                </c:pt>
                <c:pt idx="776">
                  <c:v>5825.8507036246992</c:v>
                </c:pt>
                <c:pt idx="777">
                  <c:v>5752.3105990373024</c:v>
                </c:pt>
                <c:pt idx="778">
                  <c:v>5760.4974572481551</c:v>
                </c:pt>
                <c:pt idx="779">
                  <c:v>5871.9832849761915</c:v>
                </c:pt>
                <c:pt idx="780">
                  <c:v>5818.2726749595768</c:v>
                </c:pt>
                <c:pt idx="781">
                  <c:v>5815.3604382765916</c:v>
                </c:pt>
                <c:pt idx="782">
                  <c:v>5701.1855425987997</c:v>
                </c:pt>
                <c:pt idx="783">
                  <c:v>5534.8167597933807</c:v>
                </c:pt>
                <c:pt idx="784">
                  <c:v>5534.1742183995029</c:v>
                </c:pt>
                <c:pt idx="785">
                  <c:v>5339.4118923600417</c:v>
                </c:pt>
                <c:pt idx="786">
                  <c:v>5357.6232614193377</c:v>
                </c:pt>
                <c:pt idx="787">
                  <c:v>5376.1175055432977</c:v>
                </c:pt>
                <c:pt idx="788">
                  <c:v>5286.9993255636746</c:v>
                </c:pt>
                <c:pt idx="789">
                  <c:v>5223.5985076825309</c:v>
                </c:pt>
                <c:pt idx="790">
                  <c:v>5165.6421825967773</c:v>
                </c:pt>
                <c:pt idx="791">
                  <c:v>5401.7411849038781</c:v>
                </c:pt>
                <c:pt idx="792">
                  <c:v>5399.9078761099809</c:v>
                </c:pt>
                <c:pt idx="793">
                  <c:v>5284.2974434101361</c:v>
                </c:pt>
                <c:pt idx="794">
                  <c:v>5738.4731200235983</c:v>
                </c:pt>
                <c:pt idx="795">
                  <c:v>5475.3779837062211</c:v>
                </c:pt>
                <c:pt idx="796">
                  <c:v>5647.9207627837168</c:v>
                </c:pt>
                <c:pt idx="797">
                  <c:v>5412.9075806288474</c:v>
                </c:pt>
                <c:pt idx="798">
                  <c:v>5507.6098355912436</c:v>
                </c:pt>
                <c:pt idx="799">
                  <c:v>5355.4250208729372</c:v>
                </c:pt>
                <c:pt idx="800">
                  <c:v>5219.4849245140031</c:v>
                </c:pt>
                <c:pt idx="801">
                  <c:v>5329.3915816463341</c:v>
                </c:pt>
                <c:pt idx="802">
                  <c:v>4848.7413216566474</c:v>
                </c:pt>
                <c:pt idx="803">
                  <c:v>4819.6706269645183</c:v>
                </c:pt>
                <c:pt idx="804">
                  <c:v>4777.8313311788679</c:v>
                </c:pt>
                <c:pt idx="805">
                  <c:v>4780.0668287026438</c:v>
                </c:pt>
                <c:pt idx="806">
                  <c:v>4622.9404341722966</c:v>
                </c:pt>
                <c:pt idx="807">
                  <c:v>4682.8066166098779</c:v>
                </c:pt>
                <c:pt idx="808">
                  <c:v>4675.148664353801</c:v>
                </c:pt>
                <c:pt idx="809">
                  <c:v>4716.5186853859486</c:v>
                </c:pt>
                <c:pt idx="810">
                  <c:v>4581.995921541029</c:v>
                </c:pt>
                <c:pt idx="811">
                  <c:v>4639.0454947101553</c:v>
                </c:pt>
                <c:pt idx="812">
                  <c:v>4700.8126279730877</c:v>
                </c:pt>
                <c:pt idx="813">
                  <c:v>4499.6125323130782</c:v>
                </c:pt>
                <c:pt idx="814">
                  <c:v>4939.3170199152682</c:v>
                </c:pt>
                <c:pt idx="815">
                  <c:v>4472.2537428521828</c:v>
                </c:pt>
                <c:pt idx="816">
                  <c:v>4829.046130747216</c:v>
                </c:pt>
                <c:pt idx="817">
                  <c:v>4684.114577862736</c:v>
                </c:pt>
                <c:pt idx="818">
                  <c:v>4559.0029813806213</c:v>
                </c:pt>
                <c:pt idx="819">
                  <c:v>4643.8319038171139</c:v>
                </c:pt>
                <c:pt idx="820">
                  <c:v>4887.8789633807683</c:v>
                </c:pt>
                <c:pt idx="821">
                  <c:v>4962.9870720437393</c:v>
                </c:pt>
                <c:pt idx="822">
                  <c:v>5030.211168585749</c:v>
                </c:pt>
                <c:pt idx="823">
                  <c:v>4859.1363487073068</c:v>
                </c:pt>
                <c:pt idx="824">
                  <c:v>4758.1574122758175</c:v>
                </c:pt>
                <c:pt idx="825">
                  <c:v>4609.6897707317985</c:v>
                </c:pt>
                <c:pt idx="826">
                  <c:v>4752.1345131486742</c:v>
                </c:pt>
                <c:pt idx="827">
                  <c:v>4691.2128944645738</c:v>
                </c:pt>
                <c:pt idx="828">
                  <c:v>4597.7234049713134</c:v>
                </c:pt>
                <c:pt idx="829">
                  <c:v>4312.1681471651427</c:v>
                </c:pt>
                <c:pt idx="830">
                  <c:v>4446.8261915453095</c:v>
                </c:pt>
                <c:pt idx="831">
                  <c:v>4250.8845495241021</c:v>
                </c:pt>
                <c:pt idx="832">
                  <c:v>4290.0035734333997</c:v>
                </c:pt>
                <c:pt idx="833">
                  <c:v>4100.4234373729614</c:v>
                </c:pt>
                <c:pt idx="834">
                  <c:v>4066.7553564901409</c:v>
                </c:pt>
                <c:pt idx="835">
                  <c:v>3884.342698255392</c:v>
                </c:pt>
                <c:pt idx="836">
                  <c:v>3755.842698255392</c:v>
                </c:pt>
                <c:pt idx="837">
                  <c:v>3791.0639463612351</c:v>
                </c:pt>
                <c:pt idx="838">
                  <c:v>3439.4737809939124</c:v>
                </c:pt>
                <c:pt idx="839">
                  <c:v>3319.4555506025608</c:v>
                </c:pt>
                <c:pt idx="840">
                  <c:v>3187.7134065459686</c:v>
                </c:pt>
                <c:pt idx="841">
                  <c:v>3028.4543288244986</c:v>
                </c:pt>
                <c:pt idx="842">
                  <c:v>3107.5994004955646</c:v>
                </c:pt>
                <c:pt idx="843">
                  <c:v>3297.7862462893736</c:v>
                </c:pt>
                <c:pt idx="844">
                  <c:v>3240.6441287852704</c:v>
                </c:pt>
                <c:pt idx="845">
                  <c:v>3297.0705217955019</c:v>
                </c:pt>
                <c:pt idx="846">
                  <c:v>3403.3528415380424</c:v>
                </c:pt>
                <c:pt idx="847">
                  <c:v>3403.3541992840255</c:v>
                </c:pt>
                <c:pt idx="848">
                  <c:v>3422.3839994232494</c:v>
                </c:pt>
                <c:pt idx="849">
                  <c:v>3442.0680639882667</c:v>
                </c:pt>
                <c:pt idx="850">
                  <c:v>3461.6314297469198</c:v>
                </c:pt>
                <c:pt idx="851">
                  <c:v>3501.1112765306225</c:v>
                </c:pt>
                <c:pt idx="852">
                  <c:v>3498.2564643337282</c:v>
                </c:pt>
                <c:pt idx="853">
                  <c:v>3441.2775665247991</c:v>
                </c:pt>
                <c:pt idx="854">
                  <c:v>3629.5975079903492</c:v>
                </c:pt>
                <c:pt idx="855">
                  <c:v>3769.349117786709</c:v>
                </c:pt>
                <c:pt idx="856">
                  <c:v>3844.3981289005878</c:v>
                </c:pt>
                <c:pt idx="857">
                  <c:v>3856.0602538962303</c:v>
                </c:pt>
                <c:pt idx="858">
                  <c:v>3642.6438604184004</c:v>
                </c:pt>
                <c:pt idx="859">
                  <c:v>3645.8895262406859</c:v>
                </c:pt>
                <c:pt idx="860">
                  <c:v>3576.3693946943258</c:v>
                </c:pt>
                <c:pt idx="861">
                  <c:v>3457.4848497473395</c:v>
                </c:pt>
                <c:pt idx="862">
                  <c:v>3669.3146939451854</c:v>
                </c:pt>
                <c:pt idx="863">
                  <c:v>3776.3871196961081</c:v>
                </c:pt>
                <c:pt idx="864">
                  <c:v>3851.4817586458539</c:v>
                </c:pt>
                <c:pt idx="865">
                  <c:v>3889.2411074770043</c:v>
                </c:pt>
                <c:pt idx="866">
                  <c:v>3651.510584067446</c:v>
                </c:pt>
                <c:pt idx="867">
                  <c:v>3720.3736590540266</c:v>
                </c:pt>
                <c:pt idx="868">
                  <c:v>3717.5197933121399</c:v>
                </c:pt>
                <c:pt idx="869">
                  <c:v>3515.3864176000206</c:v>
                </c:pt>
                <c:pt idx="870">
                  <c:v>3520.28278086717</c:v>
                </c:pt>
                <c:pt idx="871">
                  <c:v>3368.1295657439205</c:v>
                </c:pt>
                <c:pt idx="872">
                  <c:v>3218.3478369636487</c:v>
                </c:pt>
                <c:pt idx="873">
                  <c:v>3544.415389109874</c:v>
                </c:pt>
                <c:pt idx="874">
                  <c:v>3535.6469571046546</c:v>
                </c:pt>
                <c:pt idx="875">
                  <c:v>3559.1181187207603</c:v>
                </c:pt>
                <c:pt idx="876">
                  <c:v>3699.6033823777343</c:v>
                </c:pt>
                <c:pt idx="877">
                  <c:v>3860.2767868613864</c:v>
                </c:pt>
                <c:pt idx="878">
                  <c:v>3923.3891946567455</c:v>
                </c:pt>
                <c:pt idx="879">
                  <c:v>3860.2342629488612</c:v>
                </c:pt>
                <c:pt idx="880">
                  <c:v>4028.5622466713703</c:v>
                </c:pt>
                <c:pt idx="881">
                  <c:v>4042.511905892381</c:v>
                </c:pt>
                <c:pt idx="882">
                  <c:v>4201.0926472075062</c:v>
                </c:pt>
                <c:pt idx="883">
                  <c:v>4271.2184262223782</c:v>
                </c:pt>
                <c:pt idx="884">
                  <c:v>4258.1019767976031</c:v>
                </c:pt>
                <c:pt idx="885">
                  <c:v>4493.7069706320362</c:v>
                </c:pt>
                <c:pt idx="886">
                  <c:v>4480.0342858828008</c:v>
                </c:pt>
                <c:pt idx="887">
                  <c:v>4545.0208269343184</c:v>
                </c:pt>
                <c:pt idx="888">
                  <c:v>4697.2883319982084</c:v>
                </c:pt>
                <c:pt idx="889">
                  <c:v>4761.9744484825133</c:v>
                </c:pt>
                <c:pt idx="890">
                  <c:v>4718.3459916316333</c:v>
                </c:pt>
                <c:pt idx="891">
                  <c:v>4776.5556755330726</c:v>
                </c:pt>
                <c:pt idx="892">
                  <c:v>4789.2544497316539</c:v>
                </c:pt>
                <c:pt idx="893">
                  <c:v>4785.421867041794</c:v>
                </c:pt>
                <c:pt idx="894">
                  <c:v>4783.5814451298265</c:v>
                </c:pt>
                <c:pt idx="895">
                  <c:v>4781.830048306907</c:v>
                </c:pt>
                <c:pt idx="896">
                  <c:v>4771.4812072975019</c:v>
                </c:pt>
                <c:pt idx="897">
                  <c:v>4780.1079458701406</c:v>
                </c:pt>
                <c:pt idx="898">
                  <c:v>5086.9254878464471</c:v>
                </c:pt>
                <c:pt idx="899">
                  <c:v>5163.3974365860959</c:v>
                </c:pt>
                <c:pt idx="900">
                  <c:v>5072.4683727951851</c:v>
                </c:pt>
                <c:pt idx="901">
                  <c:v>5149.9905618043013</c:v>
                </c:pt>
                <c:pt idx="902">
                  <c:v>5275.4354645605563</c:v>
                </c:pt>
                <c:pt idx="903">
                  <c:v>6395.1722641559845</c:v>
                </c:pt>
                <c:pt idx="904">
                  <c:v>6324.6225726572611</c:v>
                </c:pt>
                <c:pt idx="905">
                  <c:v>6180.9755689083559</c:v>
                </c:pt>
                <c:pt idx="906">
                  <c:v>6251.3256814466331</c:v>
                </c:pt>
                <c:pt idx="907">
                  <c:v>6161.7580073026966</c:v>
                </c:pt>
                <c:pt idx="908">
                  <c:v>6190.9581098362869</c:v>
                </c:pt>
                <c:pt idx="909">
                  <c:v>6136.2580073026966</c:v>
                </c:pt>
                <c:pt idx="910">
                  <c:v>6116.7291774859841</c:v>
                </c:pt>
                <c:pt idx="911">
                  <c:v>6265.4287978118064</c:v>
                </c:pt>
                <c:pt idx="912">
                  <c:v>6057.6673704923542</c:v>
                </c:pt>
                <c:pt idx="913">
                  <c:v>6087.3792463126192</c:v>
                </c:pt>
                <c:pt idx="914">
                  <c:v>6142.3414217365134</c:v>
                </c:pt>
                <c:pt idx="915">
                  <c:v>6189.5925155190162</c:v>
                </c:pt>
                <c:pt idx="916">
                  <c:v>6152.4186247959806</c:v>
                </c:pt>
                <c:pt idx="917">
                  <c:v>5944.5844834815471</c:v>
                </c:pt>
                <c:pt idx="918">
                  <c:v>5958.3089109630946</c:v>
                </c:pt>
                <c:pt idx="919">
                  <c:v>5931.2658848251685</c:v>
                </c:pt>
                <c:pt idx="920">
                  <c:v>5828.0784379900451</c:v>
                </c:pt>
                <c:pt idx="921">
                  <c:v>5776.6211166984685</c:v>
                </c:pt>
                <c:pt idx="922">
                  <c:v>5892.19171912606</c:v>
                </c:pt>
                <c:pt idx="923">
                  <c:v>5835.260671168493</c:v>
                </c:pt>
                <c:pt idx="924">
                  <c:v>5816.6537837796404</c:v>
                </c:pt>
                <c:pt idx="925">
                  <c:v>5951.7245527757823</c:v>
                </c:pt>
                <c:pt idx="926">
                  <c:v>5850.7239626396604</c:v>
                </c:pt>
                <c:pt idx="927">
                  <c:v>5934.2829953193796</c:v>
                </c:pt>
                <c:pt idx="928">
                  <c:v>6106.2541246825458</c:v>
                </c:pt>
                <c:pt idx="929">
                  <c:v>5981.3842639897666</c:v>
                </c:pt>
                <c:pt idx="930">
                  <c:v>5927.8294208617826</c:v>
                </c:pt>
                <c:pt idx="931">
                  <c:v>5736.3293099097173</c:v>
                </c:pt>
                <c:pt idx="932">
                  <c:v>5621.953154145247</c:v>
                </c:pt>
                <c:pt idx="933">
                  <c:v>5568.4852009936203</c:v>
                </c:pt>
                <c:pt idx="934">
                  <c:v>5834.1346528342237</c:v>
                </c:pt>
                <c:pt idx="935">
                  <c:v>5881.3332976162565</c:v>
                </c:pt>
                <c:pt idx="936">
                  <c:v>5872.1822873741385</c:v>
                </c:pt>
                <c:pt idx="937">
                  <c:v>5948.5261611429014</c:v>
                </c:pt>
                <c:pt idx="938">
                  <c:v>6027.7138755600427</c:v>
                </c:pt>
                <c:pt idx="939">
                  <c:v>6317.4085617656146</c:v>
                </c:pt>
                <c:pt idx="940">
                  <c:v>6209.2641212325398</c:v>
                </c:pt>
                <c:pt idx="941">
                  <c:v>6379.0215474204942</c:v>
                </c:pt>
                <c:pt idx="942">
                  <c:v>6367.0215474204942</c:v>
                </c:pt>
                <c:pt idx="943">
                  <c:v>6309.3295511870801</c:v>
                </c:pt>
                <c:pt idx="944">
                  <c:v>6355.4673451873423</c:v>
                </c:pt>
                <c:pt idx="945">
                  <c:v>6364.6629820199905</c:v>
                </c:pt>
                <c:pt idx="946">
                  <c:v>6145.2209811601351</c:v>
                </c:pt>
                <c:pt idx="947">
                  <c:v>6036.2137092145495</c:v>
                </c:pt>
                <c:pt idx="948">
                  <c:v>5811.3125013901736</c:v>
                </c:pt>
                <c:pt idx="949">
                  <c:v>5463.0416725559244</c:v>
                </c:pt>
                <c:pt idx="950">
                  <c:v>5237.4000344176256</c:v>
                </c:pt>
                <c:pt idx="951">
                  <c:v>5058.0062170501769</c:v>
                </c:pt>
                <c:pt idx="952">
                  <c:v>4925.7424793418613</c:v>
                </c:pt>
                <c:pt idx="953">
                  <c:v>4781.9525089791969</c:v>
                </c:pt>
                <c:pt idx="954">
                  <c:v>4708.5022058396426</c:v>
                </c:pt>
                <c:pt idx="955">
                  <c:v>4802.4699554524668</c:v>
                </c:pt>
                <c:pt idx="956">
                  <c:v>4851.3000994852664</c:v>
                </c:pt>
                <c:pt idx="957">
                  <c:v>4864.4450897969964</c:v>
                </c:pt>
                <c:pt idx="958">
                  <c:v>4890.462268184292</c:v>
                </c:pt>
                <c:pt idx="959">
                  <c:v>4760.7761742373841</c:v>
                </c:pt>
                <c:pt idx="960">
                  <c:v>4695.2595310141241</c:v>
                </c:pt>
                <c:pt idx="961">
                  <c:v>4628.4953895741182</c:v>
                </c:pt>
                <c:pt idx="962">
                  <c:v>4588.3204219716245</c:v>
                </c:pt>
                <c:pt idx="963">
                  <c:v>4501.4429714964808</c:v>
                </c:pt>
                <c:pt idx="964">
                  <c:v>4464.6862610113221</c:v>
                </c:pt>
                <c:pt idx="965">
                  <c:v>4383.4187820124898</c:v>
                </c:pt>
                <c:pt idx="966">
                  <c:v>4355.2213198406989</c:v>
                </c:pt>
                <c:pt idx="967">
                  <c:v>4419.5498335059801</c:v>
                </c:pt>
                <c:pt idx="968">
                  <c:v>4388.7012133515</c:v>
                </c:pt>
                <c:pt idx="969">
                  <c:v>4421.3499610802028</c:v>
                </c:pt>
                <c:pt idx="970">
                  <c:v>4558.7405955442773</c:v>
                </c:pt>
                <c:pt idx="971">
                  <c:v>4575.0120852496912</c:v>
                </c:pt>
                <c:pt idx="972">
                  <c:v>4505.6619701916552</c:v>
                </c:pt>
                <c:pt idx="973">
                  <c:v>4465.7002781651845</c:v>
                </c:pt>
                <c:pt idx="974">
                  <c:v>4649.2065999876468</c:v>
                </c:pt>
                <c:pt idx="975">
                  <c:v>4630.4157927506294</c:v>
                </c:pt>
                <c:pt idx="976">
                  <c:v>4787.7358184174827</c:v>
                </c:pt>
                <c:pt idx="977">
                  <c:v>4999.0461744835684</c:v>
                </c:pt>
                <c:pt idx="978">
                  <c:v>4886.2042727866065</c:v>
                </c:pt>
                <c:pt idx="979">
                  <c:v>4965.9285911914449</c:v>
                </c:pt>
                <c:pt idx="980">
                  <c:v>4860.1094039108029</c:v>
                </c:pt>
                <c:pt idx="981">
                  <c:v>4958.5024719924095</c:v>
                </c:pt>
                <c:pt idx="982">
                  <c:v>4972.065766652513</c:v>
                </c:pt>
                <c:pt idx="983">
                  <c:v>4897.4442091201108</c:v>
                </c:pt>
                <c:pt idx="984">
                  <c:v>4965.6617581269675</c:v>
                </c:pt>
                <c:pt idx="985">
                  <c:v>4883.7569883611868</c:v>
                </c:pt>
                <c:pt idx="986">
                  <c:v>4828.1503293865371</c:v>
                </c:pt>
                <c:pt idx="987">
                  <c:v>4773.6574724195325</c:v>
                </c:pt>
                <c:pt idx="988">
                  <c:v>4730.0650539734324</c:v>
                </c:pt>
                <c:pt idx="989">
                  <c:v>4835.9094503074375</c:v>
                </c:pt>
                <c:pt idx="990">
                  <c:v>4726.441210745812</c:v>
                </c:pt>
                <c:pt idx="991">
                  <c:v>4665.1566168989521</c:v>
                </c:pt>
                <c:pt idx="992">
                  <c:v>4498.7167531675896</c:v>
                </c:pt>
                <c:pt idx="993">
                  <c:v>4521.4707757377</c:v>
                </c:pt>
                <c:pt idx="994">
                  <c:v>4322.3474358838357</c:v>
                </c:pt>
                <c:pt idx="995">
                  <c:v>4115.1707681453809</c:v>
                </c:pt>
                <c:pt idx="996">
                  <c:v>4008.022662823365</c:v>
                </c:pt>
                <c:pt idx="997">
                  <c:v>3769.7384115069344</c:v>
                </c:pt>
                <c:pt idx="998">
                  <c:v>3686.5790517540663</c:v>
                </c:pt>
                <c:pt idx="999">
                  <c:v>3605.3932379879789</c:v>
                </c:pt>
                <c:pt idx="1000">
                  <c:v>3634.494168481755</c:v>
                </c:pt>
                <c:pt idx="1001">
                  <c:v>3462.870335655376</c:v>
                </c:pt>
                <c:pt idx="1002">
                  <c:v>3411.6010566967652</c:v>
                </c:pt>
                <c:pt idx="1003">
                  <c:v>3342.1010566967652</c:v>
                </c:pt>
                <c:pt idx="1004">
                  <c:v>3106.6425679134991</c:v>
                </c:pt>
                <c:pt idx="1005">
                  <c:v>3130.3351196507883</c:v>
                </c:pt>
                <c:pt idx="1006">
                  <c:v>3073.0742070150918</c:v>
                </c:pt>
                <c:pt idx="1007">
                  <c:v>2973.1966834255909</c:v>
                </c:pt>
                <c:pt idx="1008">
                  <c:v>2976.5576105189284</c:v>
                </c:pt>
                <c:pt idx="1009">
                  <c:v>3212.2339864856658</c:v>
                </c:pt>
                <c:pt idx="1010">
                  <c:v>3286.5010863060106</c:v>
                </c:pt>
                <c:pt idx="1011">
                  <c:v>3152.3055158545849</c:v>
                </c:pt>
                <c:pt idx="1012">
                  <c:v>3240.4036969098524</c:v>
                </c:pt>
                <c:pt idx="1013">
                  <c:v>3175.9753079603161</c:v>
                </c:pt>
                <c:pt idx="1014">
                  <c:v>3163.5137551072276</c:v>
                </c:pt>
                <c:pt idx="1015">
                  <c:v>3135.5170854289699</c:v>
                </c:pt>
                <c:pt idx="1016">
                  <c:v>3289.2001763255594</c:v>
                </c:pt>
                <c:pt idx="1017">
                  <c:v>3182.3272533970176</c:v>
                </c:pt>
                <c:pt idx="1018">
                  <c:v>3287.7913350154377</c:v>
                </c:pt>
                <c:pt idx="1019">
                  <c:v>3233.7825335340476</c:v>
                </c:pt>
                <c:pt idx="1020">
                  <c:v>3258.8180596343846</c:v>
                </c:pt>
                <c:pt idx="1021">
                  <c:v>3255.4368853666074</c:v>
                </c:pt>
                <c:pt idx="1022">
                  <c:v>3431.4049550137715</c:v>
                </c:pt>
                <c:pt idx="1023">
                  <c:v>3384.7945798057663</c:v>
                </c:pt>
                <c:pt idx="1024">
                  <c:v>3411.5322556416631</c:v>
                </c:pt>
                <c:pt idx="1025">
                  <c:v>3494.9738904257865</c:v>
                </c:pt>
                <c:pt idx="1026">
                  <c:v>3298.4238824203894</c:v>
                </c:pt>
                <c:pt idx="1027">
                  <c:v>3297.7534536331932</c:v>
                </c:pt>
                <c:pt idx="1028">
                  <c:v>3179.5432441428038</c:v>
                </c:pt>
                <c:pt idx="1029">
                  <c:v>3191.1704203936715</c:v>
                </c:pt>
                <c:pt idx="1030">
                  <c:v>3226.7691949309738</c:v>
                </c:pt>
                <c:pt idx="1031">
                  <c:v>3147.0669633321249</c:v>
                </c:pt>
                <c:pt idx="1032">
                  <c:v>2948.3360677994078</c:v>
                </c:pt>
                <c:pt idx="1033">
                  <c:v>2969.2949976068157</c:v>
                </c:pt>
                <c:pt idx="1034">
                  <c:v>2899.4835216435931</c:v>
                </c:pt>
                <c:pt idx="1035">
                  <c:v>2928.3441776272484</c:v>
                </c:pt>
                <c:pt idx="1036">
                  <c:v>2833.2622096762861</c:v>
                </c:pt>
                <c:pt idx="1037">
                  <c:v>2816.0818816844585</c:v>
                </c:pt>
                <c:pt idx="1038">
                  <c:v>2887.9835216435931</c:v>
                </c:pt>
                <c:pt idx="1039">
                  <c:v>2804.4857713764595</c:v>
                </c:pt>
                <c:pt idx="1040">
                  <c:v>2759.0987360058025</c:v>
                </c:pt>
                <c:pt idx="1041">
                  <c:v>2740.7808426096726</c:v>
                </c:pt>
                <c:pt idx="1042">
                  <c:v>2585.3169889015026</c:v>
                </c:pt>
                <c:pt idx="1043">
                  <c:v>2476.6122880449711</c:v>
                </c:pt>
                <c:pt idx="1044">
                  <c:v>2559.6482889755443</c:v>
                </c:pt>
                <c:pt idx="1045">
                  <c:v>2567.0633401481591</c:v>
                </c:pt>
                <c:pt idx="1046">
                  <c:v>2649.6076174751215</c:v>
                </c:pt>
                <c:pt idx="1047">
                  <c:v>2540.6256725489875</c:v>
                </c:pt>
                <c:pt idx="1048">
                  <c:v>2468.0988680825503</c:v>
                </c:pt>
                <c:pt idx="1049">
                  <c:v>2506.938625413939</c:v>
                </c:pt>
                <c:pt idx="1050">
                  <c:v>2547.7571702878959</c:v>
                </c:pt>
                <c:pt idx="1051">
                  <c:v>2561.8669925117829</c:v>
                </c:pt>
                <c:pt idx="1052">
                  <c:v>2702.2024823193115</c:v>
                </c:pt>
                <c:pt idx="1053">
                  <c:v>2745.0344004285871</c:v>
                </c:pt>
                <c:pt idx="1054">
                  <c:v>2831.6102544910082</c:v>
                </c:pt>
                <c:pt idx="1055">
                  <c:v>2927.8256862052549</c:v>
                </c:pt>
                <c:pt idx="1056">
                  <c:v>3031.3998616612025</c:v>
                </c:pt>
                <c:pt idx="1057">
                  <c:v>3189.9503372597592</c:v>
                </c:pt>
                <c:pt idx="1058">
                  <c:v>3269.3395250592257</c:v>
                </c:pt>
                <c:pt idx="1059">
                  <c:v>3111.6924517236293</c:v>
                </c:pt>
                <c:pt idx="1060">
                  <c:v>3218.8539513065043</c:v>
                </c:pt>
                <c:pt idx="1061">
                  <c:v>3208.4732187485733</c:v>
                </c:pt>
                <c:pt idx="1062">
                  <c:v>3264.7701343306544</c:v>
                </c:pt>
                <c:pt idx="1063">
                  <c:v>2981.1175770548562</c:v>
                </c:pt>
                <c:pt idx="1064">
                  <c:v>2909.2572936983106</c:v>
                </c:pt>
                <c:pt idx="1065">
                  <c:v>2924.1496985294452</c:v>
                </c:pt>
                <c:pt idx="1066">
                  <c:v>2762.7251637969894</c:v>
                </c:pt>
                <c:pt idx="1067">
                  <c:v>2761.7251637969894</c:v>
                </c:pt>
                <c:pt idx="1068">
                  <c:v>2860.1965768686441</c:v>
                </c:pt>
                <c:pt idx="1069">
                  <c:v>2863.2139781266742</c:v>
                </c:pt>
                <c:pt idx="1070">
                  <c:v>2795.8283334406315</c:v>
                </c:pt>
                <c:pt idx="1071">
                  <c:v>2924.4739312046058</c:v>
                </c:pt>
                <c:pt idx="1072">
                  <c:v>2839.2512411514799</c:v>
                </c:pt>
                <c:pt idx="1073">
                  <c:v>2906.1733430925542</c:v>
                </c:pt>
                <c:pt idx="1074">
                  <c:v>2917.5023293905106</c:v>
                </c:pt>
                <c:pt idx="1075">
                  <c:v>2539.7859350534818</c:v>
                </c:pt>
                <c:pt idx="1076">
                  <c:v>2397.3297961904063</c:v>
                </c:pt>
                <c:pt idx="1077">
                  <c:v>2340.9644830618618</c:v>
                </c:pt>
                <c:pt idx="1078">
                  <c:v>2409.4021664652973</c:v>
                </c:pt>
                <c:pt idx="1079">
                  <c:v>2574.8784693094167</c:v>
                </c:pt>
                <c:pt idx="1080">
                  <c:v>2550.4662610295036</c:v>
                </c:pt>
                <c:pt idx="1081">
                  <c:v>2615.9477773485432</c:v>
                </c:pt>
                <c:pt idx="1082">
                  <c:v>2571.1653485292936</c:v>
                </c:pt>
                <c:pt idx="1083">
                  <c:v>2652.4390557146398</c:v>
                </c:pt>
                <c:pt idx="1084">
                  <c:v>2833.9242854250733</c:v>
                </c:pt>
                <c:pt idx="1085">
                  <c:v>2808.4486814715747</c:v>
                </c:pt>
                <c:pt idx="1086">
                  <c:v>2848.6052181676296</c:v>
                </c:pt>
                <c:pt idx="1087">
                  <c:v>2836.2629312447571</c:v>
                </c:pt>
                <c:pt idx="1088">
                  <c:v>2474.3484116672171</c:v>
                </c:pt>
                <c:pt idx="1089">
                  <c:v>2327.3493137331407</c:v>
                </c:pt>
                <c:pt idx="1090">
                  <c:v>2316.8418405867651</c:v>
                </c:pt>
                <c:pt idx="1091">
                  <c:v>2294.545305372827</c:v>
                </c:pt>
                <c:pt idx="1092">
                  <c:v>2189.208959540767</c:v>
                </c:pt>
                <c:pt idx="1093">
                  <c:v>2076.1938374265756</c:v>
                </c:pt>
                <c:pt idx="1094">
                  <c:v>2220.5140357094042</c:v>
                </c:pt>
                <c:pt idx="1095">
                  <c:v>2225.8875601832169</c:v>
                </c:pt>
                <c:pt idx="1096">
                  <c:v>2329.5024133687602</c:v>
                </c:pt>
                <c:pt idx="1097">
                  <c:v>2368.9210016073757</c:v>
                </c:pt>
                <c:pt idx="1098">
                  <c:v>2260.4109270852641</c:v>
                </c:pt>
                <c:pt idx="1099">
                  <c:v>2360.2485128376593</c:v>
                </c:pt>
                <c:pt idx="1100">
                  <c:v>2389.1528032376336</c:v>
                </c:pt>
                <c:pt idx="1101">
                  <c:v>2284.9159417387</c:v>
                </c:pt>
                <c:pt idx="1102">
                  <c:v>2155.7955570597005</c:v>
                </c:pt>
                <c:pt idx="1103">
                  <c:v>2124.0186353624504</c:v>
                </c:pt>
                <c:pt idx="1104">
                  <c:v>2329.3166606221785</c:v>
                </c:pt>
                <c:pt idx="1105">
                  <c:v>2390.378343742741</c:v>
                </c:pt>
                <c:pt idx="1106">
                  <c:v>2394.0433086073699</c:v>
                </c:pt>
                <c:pt idx="1107">
                  <c:v>2466.1360800264447</c:v>
                </c:pt>
                <c:pt idx="1108">
                  <c:v>2553.0855301651791</c:v>
                </c:pt>
                <c:pt idx="1109">
                  <c:v>2549.8976762524562</c:v>
                </c:pt>
                <c:pt idx="1110">
                  <c:v>2575.3922341815778</c:v>
                </c:pt>
                <c:pt idx="1111">
                  <c:v>2381.63296533836</c:v>
                </c:pt>
                <c:pt idx="1112">
                  <c:v>2380.6858266377003</c:v>
                </c:pt>
                <c:pt idx="1113">
                  <c:v>2433.0266477457881</c:v>
                </c:pt>
                <c:pt idx="1114">
                  <c:v>2436.90875939744</c:v>
                </c:pt>
                <c:pt idx="1115">
                  <c:v>2206.6123878687849</c:v>
                </c:pt>
                <c:pt idx="1116">
                  <c:v>2228.390889174847</c:v>
                </c:pt>
                <c:pt idx="1117">
                  <c:v>2364.688805680069</c:v>
                </c:pt>
                <c:pt idx="1118">
                  <c:v>2264.0674963977508</c:v>
                </c:pt>
                <c:pt idx="1119">
                  <c:v>2293.6404475558757</c:v>
                </c:pt>
                <c:pt idx="1120">
                  <c:v>2249.1755038654974</c:v>
                </c:pt>
                <c:pt idx="1121">
                  <c:v>2390.3256861639547</c:v>
                </c:pt>
                <c:pt idx="1122">
                  <c:v>2329.3836802645765</c:v>
                </c:pt>
                <c:pt idx="1123">
                  <c:v>2477.3239954626279</c:v>
                </c:pt>
                <c:pt idx="1124">
                  <c:v>2328.1590831907688</c:v>
                </c:pt>
                <c:pt idx="1125">
                  <c:v>2403.1976096812159</c:v>
                </c:pt>
                <c:pt idx="1126">
                  <c:v>2376.7230258010404</c:v>
                </c:pt>
                <c:pt idx="1127">
                  <c:v>2501.4352470349986</c:v>
                </c:pt>
                <c:pt idx="1128">
                  <c:v>2381.1538046647293</c:v>
                </c:pt>
                <c:pt idx="1129">
                  <c:v>2426.0631929115407</c:v>
                </c:pt>
                <c:pt idx="1130">
                  <c:v>2412.6975584185529</c:v>
                </c:pt>
                <c:pt idx="1131">
                  <c:v>2297.7692770338654</c:v>
                </c:pt>
                <c:pt idx="1132">
                  <c:v>2015.7537753776851</c:v>
                </c:pt>
                <c:pt idx="1133">
                  <c:v>2023.4685692208132</c:v>
                </c:pt>
                <c:pt idx="1134">
                  <c:v>1945.0358871863082</c:v>
                </c:pt>
                <c:pt idx="1135">
                  <c:v>1983.3027548830287</c:v>
                </c:pt>
                <c:pt idx="1136">
                  <c:v>1997.1079071897329</c:v>
                </c:pt>
                <c:pt idx="1137">
                  <c:v>1989.1898932829681</c:v>
                </c:pt>
                <c:pt idx="1138">
                  <c:v>2046.8790441039255</c:v>
                </c:pt>
                <c:pt idx="1139">
                  <c:v>2184.6070636235509</c:v>
                </c:pt>
                <c:pt idx="1140">
                  <c:v>2272.7983698970256</c:v>
                </c:pt>
                <c:pt idx="1141">
                  <c:v>2187.4440333565217</c:v>
                </c:pt>
                <c:pt idx="1142">
                  <c:v>2223.9731262196856</c:v>
                </c:pt>
                <c:pt idx="1143">
                  <c:v>2217.8250508125966</c:v>
                </c:pt>
                <c:pt idx="1144">
                  <c:v>2138.2668650862688</c:v>
                </c:pt>
                <c:pt idx="1145">
                  <c:v>2312.3492744248779</c:v>
                </c:pt>
                <c:pt idx="1146">
                  <c:v>2265.3636757967524</c:v>
                </c:pt>
                <c:pt idx="1147">
                  <c:v>2259.4893252133334</c:v>
                </c:pt>
                <c:pt idx="1148">
                  <c:v>2329.5852294627712</c:v>
                </c:pt>
                <c:pt idx="1149">
                  <c:v>2412.3038914931894</c:v>
                </c:pt>
                <c:pt idx="1150">
                  <c:v>2363.8560078605096</c:v>
                </c:pt>
                <c:pt idx="1151">
                  <c:v>2341.9260332547365</c:v>
                </c:pt>
                <c:pt idx="1152">
                  <c:v>2332.6918944848458</c:v>
                </c:pt>
                <c:pt idx="1153">
                  <c:v>2429.6896645878624</c:v>
                </c:pt>
                <c:pt idx="1154">
                  <c:v>2314.2181565501596</c:v>
                </c:pt>
                <c:pt idx="1155">
                  <c:v>2398.4271575469938</c:v>
                </c:pt>
                <c:pt idx="1156">
                  <c:v>2243.4683280673526</c:v>
                </c:pt>
                <c:pt idx="1157">
                  <c:v>1910.6695983735281</c:v>
                </c:pt>
                <c:pt idx="1158">
                  <c:v>1912.75347636888</c:v>
                </c:pt>
                <c:pt idx="1159">
                  <c:v>1961.9441605755019</c:v>
                </c:pt>
                <c:pt idx="1160">
                  <c:v>1969.9190140535102</c:v>
                </c:pt>
                <c:pt idx="1161">
                  <c:v>2154.1709057242988</c:v>
                </c:pt>
                <c:pt idx="1162">
                  <c:v>2224.0027924067981</c:v>
                </c:pt>
                <c:pt idx="1163">
                  <c:v>2219.7318835846108</c:v>
                </c:pt>
                <c:pt idx="1164">
                  <c:v>2216.9475030333942</c:v>
                </c:pt>
                <c:pt idx="1165">
                  <c:v>1879.2815607496232</c:v>
                </c:pt>
                <c:pt idx="1166">
                  <c:v>1710.4128754300127</c:v>
                </c:pt>
                <c:pt idx="1167">
                  <c:v>1697.4879479123683</c:v>
                </c:pt>
                <c:pt idx="1168">
                  <c:v>1651.3991999804275</c:v>
                </c:pt>
                <c:pt idx="1169">
                  <c:v>1658.6970969719678</c:v>
                </c:pt>
                <c:pt idx="1170">
                  <c:v>1658.9192659717119</c:v>
                </c:pt>
                <c:pt idx="1171">
                  <c:v>1600.9243251546868</c:v>
                </c:pt>
                <c:pt idx="1172">
                  <c:v>1613.8910469531584</c:v>
                </c:pt>
                <c:pt idx="1173">
                  <c:v>2036.3571753108954</c:v>
                </c:pt>
                <c:pt idx="1174">
                  <c:v>2156.2472771306875</c:v>
                </c:pt>
                <c:pt idx="1175">
                  <c:v>2222.2424581345713</c:v>
                </c:pt>
                <c:pt idx="1176">
                  <c:v>2102.7976737079116</c:v>
                </c:pt>
                <c:pt idx="1177">
                  <c:v>2163.8645755246689</c:v>
                </c:pt>
                <c:pt idx="1178">
                  <c:v>2214.4690486279214</c:v>
                </c:pt>
                <c:pt idx="1179">
                  <c:v>2233.6832301610339</c:v>
                </c:pt>
                <c:pt idx="1180">
                  <c:v>2197.2171917711203</c:v>
                </c:pt>
                <c:pt idx="1181">
                  <c:v>2206.6492796378898</c:v>
                </c:pt>
                <c:pt idx="1182">
                  <c:v>2214.4503313114819</c:v>
                </c:pt>
                <c:pt idx="1183">
                  <c:v>2141.3370735390145</c:v>
                </c:pt>
                <c:pt idx="1184">
                  <c:v>2168.789472623439</c:v>
                </c:pt>
                <c:pt idx="1185">
                  <c:v>2156.2172699250004</c:v>
                </c:pt>
                <c:pt idx="1186">
                  <c:v>2141.6063316538384</c:v>
                </c:pt>
                <c:pt idx="1187">
                  <c:v>2245.3432652592292</c:v>
                </c:pt>
                <c:pt idx="1188">
                  <c:v>2265.9463369131136</c:v>
                </c:pt>
                <c:pt idx="1189">
                  <c:v>2250.7294313208513</c:v>
                </c:pt>
                <c:pt idx="1190">
                  <c:v>2298.104815766048</c:v>
                </c:pt>
                <c:pt idx="1191">
                  <c:v>2581.1642935428317</c:v>
                </c:pt>
                <c:pt idx="1192">
                  <c:v>2570.4611739887132</c:v>
                </c:pt>
                <c:pt idx="1193">
                  <c:v>2698.5837872345874</c:v>
                </c:pt>
                <c:pt idx="1194">
                  <c:v>2711.5099770282177</c:v>
                </c:pt>
                <c:pt idx="1195">
                  <c:v>2652.5183127505061</c:v>
                </c:pt>
                <c:pt idx="1196">
                  <c:v>2603.7397433696096</c:v>
                </c:pt>
                <c:pt idx="1197">
                  <c:v>2608.6217869464253</c:v>
                </c:pt>
                <c:pt idx="1198">
                  <c:v>2589.6783654870251</c:v>
                </c:pt>
                <c:pt idx="1199">
                  <c:v>2644.4356711478249</c:v>
                </c:pt>
                <c:pt idx="1200">
                  <c:v>2640.6289884791677</c:v>
                </c:pt>
                <c:pt idx="1201">
                  <c:v>2684.6208984872046</c:v>
                </c:pt>
                <c:pt idx="1202">
                  <c:v>2435.7974935739603</c:v>
                </c:pt>
                <c:pt idx="1203">
                  <c:v>2378.956840546276</c:v>
                </c:pt>
                <c:pt idx="1204">
                  <c:v>2379.2870439049748</c:v>
                </c:pt>
                <c:pt idx="1205">
                  <c:v>2406.4389965704941</c:v>
                </c:pt>
                <c:pt idx="1206">
                  <c:v>2386.997977301844</c:v>
                </c:pt>
                <c:pt idx="1207">
                  <c:v>2401.7729852452867</c:v>
                </c:pt>
                <c:pt idx="1208">
                  <c:v>2080.9307364410197</c:v>
                </c:pt>
                <c:pt idx="1209">
                  <c:v>2080.9307364410197</c:v>
                </c:pt>
                <c:pt idx="1210">
                  <c:v>2108.5664038957802</c:v>
                </c:pt>
                <c:pt idx="1211">
                  <c:v>2051.8094617909501</c:v>
                </c:pt>
                <c:pt idx="1212">
                  <c:v>2224.5572096291999</c:v>
                </c:pt>
                <c:pt idx="1213">
                  <c:v>2155.5532916911015</c:v>
                </c:pt>
                <c:pt idx="1214">
                  <c:v>2092.2164757461269</c:v>
                </c:pt>
                <c:pt idx="1215">
                  <c:v>2329.8803274467464</c:v>
                </c:pt>
                <c:pt idx="1216">
                  <c:v>2322.7295355397873</c:v>
                </c:pt>
                <c:pt idx="1217">
                  <c:v>2402.9005554710093</c:v>
                </c:pt>
                <c:pt idx="1218">
                  <c:v>2302.6606124043719</c:v>
                </c:pt>
                <c:pt idx="1219">
                  <c:v>2264.7498628839112</c:v>
                </c:pt>
                <c:pt idx="1220">
                  <c:v>2288.7617992114701</c:v>
                </c:pt>
                <c:pt idx="1221">
                  <c:v>2164.9379547859298</c:v>
                </c:pt>
                <c:pt idx="1222">
                  <c:v>2165.8630300441491</c:v>
                </c:pt>
                <c:pt idx="1223">
                  <c:v>2240.6870968364674</c:v>
                </c:pt>
                <c:pt idx="1224">
                  <c:v>2282.6007314411527</c:v>
                </c:pt>
                <c:pt idx="1225">
                  <c:v>2274.1002942668729</c:v>
                </c:pt>
                <c:pt idx="1226">
                  <c:v>2256.4409365298125</c:v>
                </c:pt>
                <c:pt idx="1227">
                  <c:v>2203.9972784112178</c:v>
                </c:pt>
                <c:pt idx="1228">
                  <c:v>2208.6695513655341</c:v>
                </c:pt>
                <c:pt idx="1229">
                  <c:v>2186.6676157600305</c:v>
                </c:pt>
                <c:pt idx="1230">
                  <c:v>2196.5266250679451</c:v>
                </c:pt>
                <c:pt idx="1231">
                  <c:v>2240.42679147126</c:v>
                </c:pt>
                <c:pt idx="1232">
                  <c:v>2190.4074845226532</c:v>
                </c:pt>
                <c:pt idx="1233">
                  <c:v>2198.4074845226532</c:v>
                </c:pt>
                <c:pt idx="1234">
                  <c:v>2157.1454176797743</c:v>
                </c:pt>
                <c:pt idx="1235">
                  <c:v>2134.6405909426248</c:v>
                </c:pt>
                <c:pt idx="1236">
                  <c:v>2136.07588425016</c:v>
                </c:pt>
                <c:pt idx="1237">
                  <c:v>2283.953893938593</c:v>
                </c:pt>
                <c:pt idx="1238">
                  <c:v>2222.5539976370601</c:v>
                </c:pt>
                <c:pt idx="1239">
                  <c:v>2009.3145129106888</c:v>
                </c:pt>
                <c:pt idx="1240">
                  <c:v>1968.1678997907184</c:v>
                </c:pt>
                <c:pt idx="1241">
                  <c:v>1844.6279271396215</c:v>
                </c:pt>
                <c:pt idx="1242">
                  <c:v>2009.701070427398</c:v>
                </c:pt>
                <c:pt idx="1243">
                  <c:v>1835.3662924315013</c:v>
                </c:pt>
                <c:pt idx="1244">
                  <c:v>1819.9265841817414</c:v>
                </c:pt>
                <c:pt idx="1245">
                  <c:v>1749.0540202735992</c:v>
                </c:pt>
                <c:pt idx="1246">
                  <c:v>1643.1804438514173</c:v>
                </c:pt>
                <c:pt idx="1247">
                  <c:v>1711.1789501375188</c:v>
                </c:pt>
                <c:pt idx="1248">
                  <c:v>1755.9299230706638</c:v>
                </c:pt>
                <c:pt idx="1249">
                  <c:v>1721.9985439918146</c:v>
                </c:pt>
                <c:pt idx="1250">
                  <c:v>1876.2604662995891</c:v>
                </c:pt>
                <c:pt idx="1251">
                  <c:v>1894.9825154578812</c:v>
                </c:pt>
                <c:pt idx="1252">
                  <c:v>1916.7687112691947</c:v>
                </c:pt>
                <c:pt idx="1253">
                  <c:v>1938.2876383536113</c:v>
                </c:pt>
                <c:pt idx="1254">
                  <c:v>1834.2825606648585</c:v>
                </c:pt>
                <c:pt idx="1255">
                  <c:v>1894.043846613371</c:v>
                </c:pt>
                <c:pt idx="1256">
                  <c:v>1709.6306027780684</c:v>
                </c:pt>
                <c:pt idx="1257">
                  <c:v>1716.0265527384399</c:v>
                </c:pt>
                <c:pt idx="1258">
                  <c:v>1735.0103838414689</c:v>
                </c:pt>
                <c:pt idx="1259">
                  <c:v>1824.399011601492</c:v>
                </c:pt>
                <c:pt idx="1260">
                  <c:v>1647.747791409638</c:v>
                </c:pt>
                <c:pt idx="1261">
                  <c:v>1644.247791409638</c:v>
                </c:pt>
                <c:pt idx="1262">
                  <c:v>1607.519775095474</c:v>
                </c:pt>
                <c:pt idx="1263">
                  <c:v>1706.1273928017363</c:v>
                </c:pt>
                <c:pt idx="1264">
                  <c:v>1802.6173008230471</c:v>
                </c:pt>
                <c:pt idx="1265">
                  <c:v>1783.9886937118372</c:v>
                </c:pt>
                <c:pt idx="1266">
                  <c:v>1873.6076739177588</c:v>
                </c:pt>
                <c:pt idx="1267">
                  <c:v>1853.9797544284738</c:v>
                </c:pt>
                <c:pt idx="1268">
                  <c:v>1833.1472463648297</c:v>
                </c:pt>
                <c:pt idx="1269">
                  <c:v>1818.1571496010765</c:v>
                </c:pt>
                <c:pt idx="1270">
                  <c:v>1820.4735649058202</c:v>
                </c:pt>
                <c:pt idx="1271">
                  <c:v>1718.5341612083339</c:v>
                </c:pt>
                <c:pt idx="1272">
                  <c:v>1728.5687860688995</c:v>
                </c:pt>
                <c:pt idx="1273">
                  <c:v>1770.089428407844</c:v>
                </c:pt>
                <c:pt idx="1274">
                  <c:v>1727.2692988855561</c:v>
                </c:pt>
                <c:pt idx="1275">
                  <c:v>1538.1107924557091</c:v>
                </c:pt>
                <c:pt idx="1276">
                  <c:v>1599.1255286582855</c:v>
                </c:pt>
                <c:pt idx="1277">
                  <c:v>1538.1545620137967</c:v>
                </c:pt>
                <c:pt idx="1278">
                  <c:v>1446.8098068411437</c:v>
                </c:pt>
                <c:pt idx="1279">
                  <c:v>1548.4216947727782</c:v>
                </c:pt>
                <c:pt idx="1280">
                  <c:v>1547.2923240833225</c:v>
                </c:pt>
                <c:pt idx="1281">
                  <c:v>1605.5335827044146</c:v>
                </c:pt>
                <c:pt idx="1282">
                  <c:v>1517.2923240833225</c:v>
                </c:pt>
                <c:pt idx="1283">
                  <c:v>1637.8579982563406</c:v>
                </c:pt>
                <c:pt idx="1284">
                  <c:v>1531.0200733194233</c:v>
                </c:pt>
                <c:pt idx="1285">
                  <c:v>1465.7188138936599</c:v>
                </c:pt>
                <c:pt idx="1286">
                  <c:v>1493.254703549972</c:v>
                </c:pt>
                <c:pt idx="1287">
                  <c:v>1718.532677614774</c:v>
                </c:pt>
                <c:pt idx="1288">
                  <c:v>1742.359549139881</c:v>
                </c:pt>
                <c:pt idx="1289">
                  <c:v>1777.5847738240154</c:v>
                </c:pt>
                <c:pt idx="1290">
                  <c:v>1915.4069391391222</c:v>
                </c:pt>
                <c:pt idx="1291">
                  <c:v>1880.4134992730797</c:v>
                </c:pt>
                <c:pt idx="1292">
                  <c:v>1906.4983928061847</c:v>
                </c:pt>
                <c:pt idx="1293">
                  <c:v>1894.5875656357985</c:v>
                </c:pt>
                <c:pt idx="1294">
                  <c:v>1890.7472665889964</c:v>
                </c:pt>
                <c:pt idx="1295">
                  <c:v>1753.5947999254277</c:v>
                </c:pt>
                <c:pt idx="1296">
                  <c:v>1812.3854752261395</c:v>
                </c:pt>
                <c:pt idx="1297">
                  <c:v>1754.5488989640689</c:v>
                </c:pt>
                <c:pt idx="1298">
                  <c:v>1752.8317182304982</c:v>
                </c:pt>
                <c:pt idx="1299">
                  <c:v>1839.0666137050575</c:v>
                </c:pt>
                <c:pt idx="1300">
                  <c:v>1909.1377339805713</c:v>
                </c:pt>
                <c:pt idx="1301">
                  <c:v>1983.2303566511746</c:v>
                </c:pt>
                <c:pt idx="1302">
                  <c:v>1932.8534910908784</c:v>
                </c:pt>
                <c:pt idx="1303">
                  <c:v>1939.8906455429315</c:v>
                </c:pt>
                <c:pt idx="1304">
                  <c:v>1989.0815857406742</c:v>
                </c:pt>
                <c:pt idx="1305">
                  <c:v>2058.8004625785888</c:v>
                </c:pt>
                <c:pt idx="1306">
                  <c:v>2069.951058506027</c:v>
                </c:pt>
                <c:pt idx="1307">
                  <c:v>1961.5905862252912</c:v>
                </c:pt>
                <c:pt idx="1308">
                  <c:v>1820.4701324635589</c:v>
                </c:pt>
                <c:pt idx="1309">
                  <c:v>1765.5939955270624</c:v>
                </c:pt>
                <c:pt idx="1310">
                  <c:v>1784.0833292165189</c:v>
                </c:pt>
                <c:pt idx="1311">
                  <c:v>1804.5944633019699</c:v>
                </c:pt>
                <c:pt idx="1312">
                  <c:v>1781.0997581362299</c:v>
                </c:pt>
                <c:pt idx="1313">
                  <c:v>1694.2505438140142</c:v>
                </c:pt>
                <c:pt idx="1314">
                  <c:v>1597.8192966714632</c:v>
                </c:pt>
                <c:pt idx="1315">
                  <c:v>1617.084202375423</c:v>
                </c:pt>
                <c:pt idx="1316">
                  <c:v>1538.8816732796276</c:v>
                </c:pt>
                <c:pt idx="1317">
                  <c:v>1518.8816732796276</c:v>
                </c:pt>
                <c:pt idx="1318">
                  <c:v>1700.9311938559858</c:v>
                </c:pt>
                <c:pt idx="1319">
                  <c:v>1518.7659155083984</c:v>
                </c:pt>
                <c:pt idx="1320">
                  <c:v>1395.5851010954357</c:v>
                </c:pt>
                <c:pt idx="1321">
                  <c:v>1335.4185809934497</c:v>
                </c:pt>
                <c:pt idx="1322">
                  <c:v>1392.838449328121</c:v>
                </c:pt>
                <c:pt idx="1323">
                  <c:v>1439.9991816233378</c:v>
                </c:pt>
                <c:pt idx="1324">
                  <c:v>1368.2082854676992</c:v>
                </c:pt>
                <c:pt idx="1325">
                  <c:v>1245.4023287213276</c:v>
                </c:pt>
                <c:pt idx="1326">
                  <c:v>1135.9669098471168</c:v>
                </c:pt>
                <c:pt idx="1327">
                  <c:v>1159.6464833318369</c:v>
                </c:pt>
                <c:pt idx="1328">
                  <c:v>1182.388044489393</c:v>
                </c:pt>
                <c:pt idx="1329">
                  <c:v>1165.47624750045</c:v>
                </c:pt>
                <c:pt idx="1330">
                  <c:v>1104.1988946763431</c:v>
                </c:pt>
                <c:pt idx="1331">
                  <c:v>918.76516751136478</c:v>
                </c:pt>
                <c:pt idx="1332">
                  <c:v>857.73418627374849</c:v>
                </c:pt>
                <c:pt idx="1333">
                  <c:v>775.25908134019119</c:v>
                </c:pt>
                <c:pt idx="1334">
                  <c:v>755.6108647439105</c:v>
                </c:pt>
                <c:pt idx="1335">
                  <c:v>946.90105632500126</c:v>
                </c:pt>
                <c:pt idx="1336">
                  <c:v>1083.6767036514211</c:v>
                </c:pt>
                <c:pt idx="1337">
                  <c:v>818.5737153313803</c:v>
                </c:pt>
                <c:pt idx="1338">
                  <c:v>742.95265833076883</c:v>
                </c:pt>
                <c:pt idx="1339">
                  <c:v>632.11059661663421</c:v>
                </c:pt>
                <c:pt idx="1340">
                  <c:v>676.87320668679058</c:v>
                </c:pt>
                <c:pt idx="1341">
                  <c:v>809.56906084669936</c:v>
                </c:pt>
                <c:pt idx="1342">
                  <c:v>836.6051895002056</c:v>
                </c:pt>
                <c:pt idx="1343">
                  <c:v>953.39825017950534</c:v>
                </c:pt>
                <c:pt idx="1344">
                  <c:v>1031.3200285585735</c:v>
                </c:pt>
                <c:pt idx="1345">
                  <c:v>1060.4398708364497</c:v>
                </c:pt>
                <c:pt idx="1346">
                  <c:v>916.02698299784061</c:v>
                </c:pt>
                <c:pt idx="1347">
                  <c:v>1124.023664630502</c:v>
                </c:pt>
                <c:pt idx="1348">
                  <c:v>1169.9723479855238</c:v>
                </c:pt>
                <c:pt idx="1349">
                  <c:v>1278.0180277697618</c:v>
                </c:pt>
                <c:pt idx="1350">
                  <c:v>1252.8021457784798</c:v>
                </c:pt>
                <c:pt idx="1351">
                  <c:v>1318.311941449876</c:v>
                </c:pt>
                <c:pt idx="1352">
                  <c:v>1378.4427766240151</c:v>
                </c:pt>
                <c:pt idx="1353">
                  <c:v>1466.4859937019392</c:v>
                </c:pt>
                <c:pt idx="1354">
                  <c:v>1476.3237438253236</c:v>
                </c:pt>
                <c:pt idx="1355">
                  <c:v>1478.989779521984</c:v>
                </c:pt>
                <c:pt idx="1356">
                  <c:v>1417.7279370616943</c:v>
                </c:pt>
                <c:pt idx="1357">
                  <c:v>1216.3946258884844</c:v>
                </c:pt>
                <c:pt idx="1358">
                  <c:v>1258.8528479158831</c:v>
                </c:pt>
                <c:pt idx="1359">
                  <c:v>1386.714140258804</c:v>
                </c:pt>
                <c:pt idx="1360">
                  <c:v>1294.9908180597813</c:v>
                </c:pt>
                <c:pt idx="1361">
                  <c:v>1319.5054734069672</c:v>
                </c:pt>
                <c:pt idx="1362">
                  <c:v>1065.47414304624</c:v>
                </c:pt>
                <c:pt idx="1363">
                  <c:v>1093.5496695150414</c:v>
                </c:pt>
                <c:pt idx="1364">
                  <c:v>860.49690433009891</c:v>
                </c:pt>
                <c:pt idx="1365">
                  <c:v>873.49690433009891</c:v>
                </c:pt>
                <c:pt idx="1366">
                  <c:v>869.19456651302789</c:v>
                </c:pt>
                <c:pt idx="1367">
                  <c:v>966.31320703047277</c:v>
                </c:pt>
                <c:pt idx="1368">
                  <c:v>1051.0855107506432</c:v>
                </c:pt>
                <c:pt idx="1369">
                  <c:v>839.7900095389341</c:v>
                </c:pt>
                <c:pt idx="1370">
                  <c:v>642.91898185841819</c:v>
                </c:pt>
                <c:pt idx="1371">
                  <c:v>599.69696211110204</c:v>
                </c:pt>
                <c:pt idx="1372">
                  <c:v>584.98505788777038</c:v>
                </c:pt>
                <c:pt idx="1373">
                  <c:v>733.13062825657471</c:v>
                </c:pt>
                <c:pt idx="1374">
                  <c:v>752.38340366926423</c:v>
                </c:pt>
                <c:pt idx="1375">
                  <c:v>834.26383369072937</c:v>
                </c:pt>
                <c:pt idx="1376">
                  <c:v>803.74136601264217</c:v>
                </c:pt>
                <c:pt idx="1377">
                  <c:v>841.48576401547689</c:v>
                </c:pt>
                <c:pt idx="1378">
                  <c:v>649.79607885663609</c:v>
                </c:pt>
                <c:pt idx="1379">
                  <c:v>483.40574592112171</c:v>
                </c:pt>
                <c:pt idx="1380">
                  <c:v>480.37643018722702</c:v>
                </c:pt>
                <c:pt idx="1381">
                  <c:v>627.01741501364268</c:v>
                </c:pt>
                <c:pt idx="1382">
                  <c:v>510.26237892158861</c:v>
                </c:pt>
                <c:pt idx="1383">
                  <c:v>368.56178625744724</c:v>
                </c:pt>
                <c:pt idx="1384">
                  <c:v>520.74301012732576</c:v>
                </c:pt>
                <c:pt idx="1385">
                  <c:v>519.44523801675859</c:v>
                </c:pt>
                <c:pt idx="1386">
                  <c:v>299.86206088653853</c:v>
                </c:pt>
                <c:pt idx="1387">
                  <c:v>323.53705134862503</c:v>
                </c:pt>
                <c:pt idx="1388">
                  <c:v>552.5360854212322</c:v>
                </c:pt>
                <c:pt idx="1389">
                  <c:v>419.19513370694949</c:v>
                </c:pt>
                <c:pt idx="1390">
                  <c:v>396.53917587831893</c:v>
                </c:pt>
                <c:pt idx="1391">
                  <c:v>367.35125489866005</c:v>
                </c:pt>
                <c:pt idx="1392">
                  <c:v>463.250357021323</c:v>
                </c:pt>
                <c:pt idx="1393">
                  <c:v>738.35874888882609</c:v>
                </c:pt>
                <c:pt idx="1394">
                  <c:v>847.63334183187908</c:v>
                </c:pt>
                <c:pt idx="1395">
                  <c:v>593.68940046745229</c:v>
                </c:pt>
                <c:pt idx="1396">
                  <c:v>351.32507072286899</c:v>
                </c:pt>
                <c:pt idx="1397">
                  <c:v>-30.513283184644024</c:v>
                </c:pt>
                <c:pt idx="1398">
                  <c:v>-76.234030576937585</c:v>
                </c:pt>
                <c:pt idx="1399">
                  <c:v>-103.48735846979071</c:v>
                </c:pt>
                <c:pt idx="1400">
                  <c:v>-48.012484651953855</c:v>
                </c:pt>
                <c:pt idx="1401">
                  <c:v>102.3895092880648</c:v>
                </c:pt>
                <c:pt idx="1402">
                  <c:v>332.27980103995287</c:v>
                </c:pt>
                <c:pt idx="1403">
                  <c:v>294.18587642159764</c:v>
                </c:pt>
                <c:pt idx="1404">
                  <c:v>443.58677699218788</c:v>
                </c:pt>
                <c:pt idx="1405">
                  <c:v>663.78683632634602</c:v>
                </c:pt>
                <c:pt idx="1406">
                  <c:v>650.80407417999049</c:v>
                </c:pt>
                <c:pt idx="1407">
                  <c:v>1180.1386941745259</c:v>
                </c:pt>
                <c:pt idx="1408">
                  <c:v>1508.6858814611205</c:v>
                </c:pt>
                <c:pt idx="1409">
                  <c:v>1877.9088337345438</c:v>
                </c:pt>
                <c:pt idx="1410">
                  <c:v>1805.2252895372076</c:v>
                </c:pt>
                <c:pt idx="1411">
                  <c:v>1856.6075423780494</c:v>
                </c:pt>
                <c:pt idx="1412">
                  <c:v>1830.6132819458689</c:v>
                </c:pt>
                <c:pt idx="1413">
                  <c:v>1661.0236492228305</c:v>
                </c:pt>
                <c:pt idx="1414">
                  <c:v>1352.6931728790842</c:v>
                </c:pt>
                <c:pt idx="1415">
                  <c:v>1368.8982129201377</c:v>
                </c:pt>
                <c:pt idx="1416">
                  <c:v>1851.7678507834844</c:v>
                </c:pt>
                <c:pt idx="1417">
                  <c:v>1997.8845269701615</c:v>
                </c:pt>
                <c:pt idx="1418">
                  <c:v>1791.6580460574751</c:v>
                </c:pt>
                <c:pt idx="1419">
                  <c:v>1934.116633838401</c:v>
                </c:pt>
                <c:pt idx="1420">
                  <c:v>2156.4203322847188</c:v>
                </c:pt>
                <c:pt idx="1421">
                  <c:v>2177.8681422990867</c:v>
                </c:pt>
                <c:pt idx="1422">
                  <c:v>2101.2300502979306</c:v>
                </c:pt>
                <c:pt idx="1423">
                  <c:v>2010.7385993158605</c:v>
                </c:pt>
                <c:pt idx="1424">
                  <c:v>2149.8542888718075</c:v>
                </c:pt>
                <c:pt idx="1425">
                  <c:v>2076.1685025008865</c:v>
                </c:pt>
                <c:pt idx="1426">
                  <c:v>2012.5409830338776</c:v>
                </c:pt>
                <c:pt idx="1427">
                  <c:v>2091.2830114623921</c:v>
                </c:pt>
                <c:pt idx="1428">
                  <c:v>2040.1315726131743</c:v>
                </c:pt>
                <c:pt idx="1429">
                  <c:v>2181.3543450335419</c:v>
                </c:pt>
                <c:pt idx="1430">
                  <c:v>2208.7160552188107</c:v>
                </c:pt>
                <c:pt idx="1431">
                  <c:v>2309.3273348720486</c:v>
                </c:pt>
                <c:pt idx="1432">
                  <c:v>1922.3569246980405</c:v>
                </c:pt>
                <c:pt idx="1433">
                  <c:v>1937.4276153585506</c:v>
                </c:pt>
                <c:pt idx="1434">
                  <c:v>1916.0869258645653</c:v>
                </c:pt>
                <c:pt idx="1435">
                  <c:v>1618.0972156568314</c:v>
                </c:pt>
                <c:pt idx="1436">
                  <c:v>1529.0809380053488</c:v>
                </c:pt>
                <c:pt idx="1437">
                  <c:v>1546.4254494634843</c:v>
                </c:pt>
                <c:pt idx="1438">
                  <c:v>1494.9665095770379</c:v>
                </c:pt>
                <c:pt idx="1439">
                  <c:v>1790.4442039732312</c:v>
                </c:pt>
                <c:pt idx="1440">
                  <c:v>1751.1899982041541</c:v>
                </c:pt>
                <c:pt idx="1441">
                  <c:v>1659.5076461921544</c:v>
                </c:pt>
                <c:pt idx="1442">
                  <c:v>1655.2043116653094</c:v>
                </c:pt>
                <c:pt idx="1443">
                  <c:v>1744.9284152626497</c:v>
                </c:pt>
                <c:pt idx="1444">
                  <c:v>1575.7097271671737</c:v>
                </c:pt>
                <c:pt idx="1445">
                  <c:v>1227.1421323254672</c:v>
                </c:pt>
                <c:pt idx="1446">
                  <c:v>1086.978116253862</c:v>
                </c:pt>
                <c:pt idx="1447">
                  <c:v>1081.385670916552</c:v>
                </c:pt>
                <c:pt idx="1448">
                  <c:v>1316.0665856985834</c:v>
                </c:pt>
                <c:pt idx="1449">
                  <c:v>1218.9936476432122</c:v>
                </c:pt>
                <c:pt idx="1450">
                  <c:v>1254.0259449392379</c:v>
                </c:pt>
                <c:pt idx="1451">
                  <c:v>1439.3638577813053</c:v>
                </c:pt>
                <c:pt idx="1452">
                  <c:v>1569.6773643160777</c:v>
                </c:pt>
                <c:pt idx="1453">
                  <c:v>1541.1248050492486</c:v>
                </c:pt>
                <c:pt idx="1454">
                  <c:v>1474.2384830020765</c:v>
                </c:pt>
                <c:pt idx="1455">
                  <c:v>1369.2445372012135</c:v>
                </c:pt>
                <c:pt idx="1456">
                  <c:v>1744.6198991503188</c:v>
                </c:pt>
                <c:pt idx="1457">
                  <c:v>1813.3334566007688</c:v>
                </c:pt>
                <c:pt idx="1458">
                  <c:v>2066.1852218622116</c:v>
                </c:pt>
                <c:pt idx="1459">
                  <c:v>2124.7214246379808</c:v>
                </c:pt>
                <c:pt idx="1460">
                  <c:v>2251.1236027848681</c:v>
                </c:pt>
                <c:pt idx="1461">
                  <c:v>1942.0358780904116</c:v>
                </c:pt>
                <c:pt idx="1462">
                  <c:v>1912.1551744395019</c:v>
                </c:pt>
                <c:pt idx="1463">
                  <c:v>1711.4337693402031</c:v>
                </c:pt>
                <c:pt idx="1464">
                  <c:v>1666.1513892638613</c:v>
                </c:pt>
                <c:pt idx="1465">
                  <c:v>1670.8317436429479</c:v>
                </c:pt>
                <c:pt idx="1466">
                  <c:v>2116.6616550481776</c:v>
                </c:pt>
                <c:pt idx="1467">
                  <c:v>2385.7596641731743</c:v>
                </c:pt>
                <c:pt idx="1468">
                  <c:v>2512.5777419579263</c:v>
                </c:pt>
                <c:pt idx="1469">
                  <c:v>2555.9330583960291</c:v>
                </c:pt>
                <c:pt idx="1470">
                  <c:v>2611.5199606489914</c:v>
                </c:pt>
                <c:pt idx="1471">
                  <c:v>2439.5463275776438</c:v>
                </c:pt>
                <c:pt idx="1472">
                  <c:v>2208.6748023890505</c:v>
                </c:pt>
                <c:pt idx="1473">
                  <c:v>1969.8457056429816</c:v>
                </c:pt>
                <c:pt idx="1474">
                  <c:v>2325.2988394399363</c:v>
                </c:pt>
                <c:pt idx="1475">
                  <c:v>2508.2555343108397</c:v>
                </c:pt>
                <c:pt idx="1476">
                  <c:v>2369.1521187551134</c:v>
                </c:pt>
                <c:pt idx="1477">
                  <c:v>2433.321998267611</c:v>
                </c:pt>
                <c:pt idx="1478">
                  <c:v>2346.835435364399</c:v>
                </c:pt>
                <c:pt idx="1479">
                  <c:v>2294.5846827822224</c:v>
                </c:pt>
                <c:pt idx="1480">
                  <c:v>2258.684855563426</c:v>
                </c:pt>
                <c:pt idx="1481">
                  <c:v>2365.8186139816971</c:v>
                </c:pt>
                <c:pt idx="1482">
                  <c:v>2221.8875475183559</c:v>
                </c:pt>
                <c:pt idx="1483">
                  <c:v>2364.9236333359313</c:v>
                </c:pt>
                <c:pt idx="1484">
                  <c:v>2300.2710794473496</c:v>
                </c:pt>
                <c:pt idx="1485">
                  <c:v>2112.3051230611836</c:v>
                </c:pt>
                <c:pt idx="1486">
                  <c:v>1898.5134086774178</c:v>
                </c:pt>
                <c:pt idx="1487">
                  <c:v>1771.367956134256</c:v>
                </c:pt>
                <c:pt idx="1488">
                  <c:v>1821.0709229082804</c:v>
                </c:pt>
                <c:pt idx="1489">
                  <c:v>1841.5292464531067</c:v>
                </c:pt>
                <c:pt idx="1490">
                  <c:v>1820.6412143726739</c:v>
                </c:pt>
                <c:pt idx="1491">
                  <c:v>1928.3420130953764</c:v>
                </c:pt>
                <c:pt idx="1492">
                  <c:v>2137.7157061535436</c:v>
                </c:pt>
                <c:pt idx="1493">
                  <c:v>2197.7463238351902</c:v>
                </c:pt>
                <c:pt idx="1494">
                  <c:v>2010.2557068442093</c:v>
                </c:pt>
                <c:pt idx="1495">
                  <c:v>2175.2539907635291</c:v>
                </c:pt>
                <c:pt idx="1496">
                  <c:v>2171.9123867452636</c:v>
                </c:pt>
                <c:pt idx="1497">
                  <c:v>2370.8629204965837</c:v>
                </c:pt>
                <c:pt idx="1498">
                  <c:v>2390.6566980270291</c:v>
                </c:pt>
                <c:pt idx="1499">
                  <c:v>2420.6316296589102</c:v>
                </c:pt>
                <c:pt idx="1500">
                  <c:v>2396.4186129159698</c:v>
                </c:pt>
                <c:pt idx="1501">
                  <c:v>2473.6563136272707</c:v>
                </c:pt>
                <c:pt idx="1502">
                  <c:v>2391.6151945100228</c:v>
                </c:pt>
                <c:pt idx="1503">
                  <c:v>2534.5377011906894</c:v>
                </c:pt>
                <c:pt idx="1504">
                  <c:v>2411.2736904973262</c:v>
                </c:pt>
                <c:pt idx="1505">
                  <c:v>2329.7455750120062</c:v>
                </c:pt>
                <c:pt idx="1506">
                  <c:v>2444.9237675689419</c:v>
                </c:pt>
                <c:pt idx="1507">
                  <c:v>2475.117875047541</c:v>
                </c:pt>
                <c:pt idx="1508">
                  <c:v>2541.2901348990999</c:v>
                </c:pt>
                <c:pt idx="1509">
                  <c:v>2722.4442163076783</c:v>
                </c:pt>
                <c:pt idx="1510">
                  <c:v>2764.8730414235924</c:v>
                </c:pt>
                <c:pt idx="1511">
                  <c:v>2584.6602478735877</c:v>
                </c:pt>
                <c:pt idx="1512">
                  <c:v>2667.7935482737885</c:v>
                </c:pt>
                <c:pt idx="1513">
                  <c:v>2738.7824676485634</c:v>
                </c:pt>
                <c:pt idx="1514">
                  <c:v>2845.6177507118227</c:v>
                </c:pt>
                <c:pt idx="1515">
                  <c:v>2743.9091406661264</c:v>
                </c:pt>
                <c:pt idx="1516">
                  <c:v>2483.0695177908001</c:v>
                </c:pt>
                <c:pt idx="1517">
                  <c:v>2334.0575325385889</c:v>
                </c:pt>
                <c:pt idx="1518">
                  <c:v>1950.1551777028126</c:v>
                </c:pt>
                <c:pt idx="1519">
                  <c:v>1934.6674364027203</c:v>
                </c:pt>
                <c:pt idx="1520">
                  <c:v>1891.2729233501159</c:v>
                </c:pt>
                <c:pt idx="1521">
                  <c:v>2052.177408903457</c:v>
                </c:pt>
                <c:pt idx="1522">
                  <c:v>1999.1060632374538</c:v>
                </c:pt>
                <c:pt idx="1523">
                  <c:v>2002.6060632374538</c:v>
                </c:pt>
                <c:pt idx="1524">
                  <c:v>2104.0939788471278</c:v>
                </c:pt>
                <c:pt idx="1525">
                  <c:v>2086.5939788471278</c:v>
                </c:pt>
                <c:pt idx="1526">
                  <c:v>2108.4637134692803</c:v>
                </c:pt>
                <c:pt idx="1527">
                  <c:v>2161.4903280036197</c:v>
                </c:pt>
                <c:pt idx="1528">
                  <c:v>2092.3007151329803</c:v>
                </c:pt>
                <c:pt idx="1529">
                  <c:v>2020.5285332700696</c:v>
                </c:pt>
                <c:pt idx="1530">
                  <c:v>1961.3372194373114</c:v>
                </c:pt>
                <c:pt idx="1531">
                  <c:v>1687.4421723690211</c:v>
                </c:pt>
                <c:pt idx="1532">
                  <c:v>1869.1623222476665</c:v>
                </c:pt>
                <c:pt idx="1533">
                  <c:v>1865.5766985789069</c:v>
                </c:pt>
                <c:pt idx="1534">
                  <c:v>1800.9610863506805</c:v>
                </c:pt>
                <c:pt idx="1535">
                  <c:v>1718.6216534074538</c:v>
                </c:pt>
                <c:pt idx="1536">
                  <c:v>1818.4159393924801</c:v>
                </c:pt>
                <c:pt idx="1537">
                  <c:v>1658.708918530685</c:v>
                </c:pt>
                <c:pt idx="1538">
                  <c:v>1417.564726569899</c:v>
                </c:pt>
                <c:pt idx="1539">
                  <c:v>1364.0509516186939</c:v>
                </c:pt>
                <c:pt idx="1540">
                  <c:v>1584.0392373357208</c:v>
                </c:pt>
                <c:pt idx="1541">
                  <c:v>1718.8046859447495</c:v>
                </c:pt>
                <c:pt idx="1542">
                  <c:v>1797.1967663877203</c:v>
                </c:pt>
                <c:pt idx="1543">
                  <c:v>1775.9516706839222</c:v>
                </c:pt>
                <c:pt idx="1544">
                  <c:v>1720.9165867973861</c:v>
                </c:pt>
                <c:pt idx="1545">
                  <c:v>1649.4654640996014</c:v>
                </c:pt>
                <c:pt idx="1546">
                  <c:v>1455.7954869195491</c:v>
                </c:pt>
                <c:pt idx="1547">
                  <c:v>1492.6822577318981</c:v>
                </c:pt>
                <c:pt idx="1548">
                  <c:v>1599.7515541801295</c:v>
                </c:pt>
                <c:pt idx="1549">
                  <c:v>1688.7122419375446</c:v>
                </c:pt>
                <c:pt idx="1550">
                  <c:v>1885.2719785474092</c:v>
                </c:pt>
                <c:pt idx="1551">
                  <c:v>1881.7719785474092</c:v>
                </c:pt>
                <c:pt idx="1552">
                  <c:v>1820.7752149110038</c:v>
                </c:pt>
                <c:pt idx="1553">
                  <c:v>1843.0344449086097</c:v>
                </c:pt>
                <c:pt idx="1554">
                  <c:v>1757.5511356851148</c:v>
                </c:pt>
                <c:pt idx="1555">
                  <c:v>1702.5102268397986</c:v>
                </c:pt>
                <c:pt idx="1556">
                  <c:v>1710.9419521584987</c:v>
                </c:pt>
                <c:pt idx="1557">
                  <c:v>1710.0643483993153</c:v>
                </c:pt>
                <c:pt idx="1558">
                  <c:v>1469.456562430898</c:v>
                </c:pt>
                <c:pt idx="1559">
                  <c:v>1624.3312945721173</c:v>
                </c:pt>
                <c:pt idx="1560">
                  <c:v>1400.2203971210765</c:v>
                </c:pt>
                <c:pt idx="1561">
                  <c:v>1255.0346095605</c:v>
                </c:pt>
                <c:pt idx="1562">
                  <c:v>1468.2939362177585</c:v>
                </c:pt>
                <c:pt idx="1563">
                  <c:v>1455.1541899815784</c:v>
                </c:pt>
                <c:pt idx="1564">
                  <c:v>1490.9871764031232</c:v>
                </c:pt>
                <c:pt idx="1565">
                  <c:v>1565.6787522744271</c:v>
                </c:pt>
                <c:pt idx="1566">
                  <c:v>1603.6496885000397</c:v>
                </c:pt>
                <c:pt idx="1567">
                  <c:v>1552.5317431637995</c:v>
                </c:pt>
                <c:pt idx="1568">
                  <c:v>1353.3048741419352</c:v>
                </c:pt>
                <c:pt idx="1569">
                  <c:v>1333.5125614183671</c:v>
                </c:pt>
                <c:pt idx="1570">
                  <c:v>1273.7773395398453</c:v>
                </c:pt>
                <c:pt idx="1571">
                  <c:v>1412.9714766111683</c:v>
                </c:pt>
                <c:pt idx="1572">
                  <c:v>1523.1005271258327</c:v>
                </c:pt>
                <c:pt idx="1573">
                  <c:v>1435.6289648017537</c:v>
                </c:pt>
                <c:pt idx="1574">
                  <c:v>1428.8987321973127</c:v>
                </c:pt>
                <c:pt idx="1575">
                  <c:v>1353.748968426904</c:v>
                </c:pt>
                <c:pt idx="1576">
                  <c:v>1421.1001274257615</c:v>
                </c:pt>
                <c:pt idx="1577">
                  <c:v>1414.2375227338525</c:v>
                </c:pt>
                <c:pt idx="1578">
                  <c:v>1488.8729622783558</c:v>
                </c:pt>
                <c:pt idx="1579">
                  <c:v>1491.0912032609594</c:v>
                </c:pt>
                <c:pt idx="1580">
                  <c:v>1300.7142928076264</c:v>
                </c:pt>
                <c:pt idx="1581">
                  <c:v>1529.6858487620775</c:v>
                </c:pt>
                <c:pt idx="1582">
                  <c:v>1595.3416522987663</c:v>
                </c:pt>
                <c:pt idx="1583">
                  <c:v>1575.8125071650338</c:v>
                </c:pt>
                <c:pt idx="1584">
                  <c:v>1575.8705140462098</c:v>
                </c:pt>
                <c:pt idx="1585">
                  <c:v>1736.7769889874799</c:v>
                </c:pt>
                <c:pt idx="1586">
                  <c:v>1511.8846732154179</c:v>
                </c:pt>
                <c:pt idx="1587">
                  <c:v>1500.1689090497784</c:v>
                </c:pt>
                <c:pt idx="1588">
                  <c:v>1523.8161791910534</c:v>
                </c:pt>
                <c:pt idx="1589">
                  <c:v>1181.5847543599684</c:v>
                </c:pt>
                <c:pt idx="1590">
                  <c:v>1165.8727770222777</c:v>
                </c:pt>
                <c:pt idx="1591">
                  <c:v>1159.8239452575035</c:v>
                </c:pt>
                <c:pt idx="1592">
                  <c:v>1030.8521254304433</c:v>
                </c:pt>
                <c:pt idx="1593">
                  <c:v>1008.8841916107522</c:v>
                </c:pt>
                <c:pt idx="1594">
                  <c:v>1080.0417910756023</c:v>
                </c:pt>
                <c:pt idx="1595">
                  <c:v>1015.4148939976512</c:v>
                </c:pt>
                <c:pt idx="1596">
                  <c:v>1031.4325841854406</c:v>
                </c:pt>
                <c:pt idx="1597">
                  <c:v>1229.7971887078183</c:v>
                </c:pt>
                <c:pt idx="1598">
                  <c:v>1126.8415586215197</c:v>
                </c:pt>
                <c:pt idx="1599">
                  <c:v>1035.0901585931388</c:v>
                </c:pt>
                <c:pt idx="1600">
                  <c:v>1129.4302201545979</c:v>
                </c:pt>
                <c:pt idx="1601">
                  <c:v>1104.9502743732301</c:v>
                </c:pt>
                <c:pt idx="1602">
                  <c:v>1295.6370023413892</c:v>
                </c:pt>
                <c:pt idx="1603">
                  <c:v>1409.8086001321335</c:v>
                </c:pt>
                <c:pt idx="1604">
                  <c:v>1422.2455928899253</c:v>
                </c:pt>
                <c:pt idx="1605">
                  <c:v>1624.4091875915201</c:v>
                </c:pt>
                <c:pt idx="1606">
                  <c:v>1236.6224163991428</c:v>
                </c:pt>
                <c:pt idx="1607">
                  <c:v>831.9195221942191</c:v>
                </c:pt>
                <c:pt idx="1608">
                  <c:v>323.47714042096595</c:v>
                </c:pt>
                <c:pt idx="1609">
                  <c:v>980.09061743735401</c:v>
                </c:pt>
                <c:pt idx="1610">
                  <c:v>1166.5916931684587</c:v>
                </c:pt>
                <c:pt idx="1611">
                  <c:v>1344.5028531537355</c:v>
                </c:pt>
                <c:pt idx="1612">
                  <c:v>1312.436189508031</c:v>
                </c:pt>
                <c:pt idx="1613">
                  <c:v>1478.8211173429172</c:v>
                </c:pt>
                <c:pt idx="1614">
                  <c:v>1664.3112519443785</c:v>
                </c:pt>
                <c:pt idx="1615">
                  <c:v>1631.2222841654202</c:v>
                </c:pt>
                <c:pt idx="1616">
                  <c:v>1663.9891111824763</c:v>
                </c:pt>
                <c:pt idx="1617">
                  <c:v>1681.6722084486883</c:v>
                </c:pt>
                <c:pt idx="1618">
                  <c:v>1649.0584592155647</c:v>
                </c:pt>
                <c:pt idx="1619">
                  <c:v>1689.7583941727025</c:v>
                </c:pt>
                <c:pt idx="1620">
                  <c:v>1555.1345937810111</c:v>
                </c:pt>
                <c:pt idx="1621">
                  <c:v>1696.0171676640985</c:v>
                </c:pt>
                <c:pt idx="1622">
                  <c:v>1728.763022410576</c:v>
                </c:pt>
                <c:pt idx="1623">
                  <c:v>1745.3338166043177</c:v>
                </c:pt>
                <c:pt idx="1624">
                  <c:v>1763.1243796228609</c:v>
                </c:pt>
                <c:pt idx="1625">
                  <c:v>1616.9122563786605</c:v>
                </c:pt>
                <c:pt idx="1626">
                  <c:v>1780.8235377172514</c:v>
                </c:pt>
                <c:pt idx="1627">
                  <c:v>1848.3567510494067</c:v>
                </c:pt>
                <c:pt idx="1628">
                  <c:v>1960.7396224294407</c:v>
                </c:pt>
                <c:pt idx="1629">
                  <c:v>2101.6232646247954</c:v>
                </c:pt>
                <c:pt idx="1630">
                  <c:v>2279.8610818316356</c:v>
                </c:pt>
                <c:pt idx="1631">
                  <c:v>2279.1344913382836</c:v>
                </c:pt>
                <c:pt idx="1632">
                  <c:v>2348.1530691591379</c:v>
                </c:pt>
                <c:pt idx="1633">
                  <c:v>2326.7821910945531</c:v>
                </c:pt>
                <c:pt idx="1634">
                  <c:v>2376.442436464682</c:v>
                </c:pt>
                <c:pt idx="1635">
                  <c:v>2356.6500470990904</c:v>
                </c:pt>
                <c:pt idx="1636">
                  <c:v>2313.5695227890228</c:v>
                </c:pt>
                <c:pt idx="1637">
                  <c:v>2269.4685877596803</c:v>
                </c:pt>
                <c:pt idx="1638">
                  <c:v>2184.7837345592652</c:v>
                </c:pt>
                <c:pt idx="1639">
                  <c:v>2188.6565299053218</c:v>
                </c:pt>
                <c:pt idx="1640">
                  <c:v>2312.1203160426103</c:v>
                </c:pt>
                <c:pt idx="1641">
                  <c:v>2092.6727601440034</c:v>
                </c:pt>
                <c:pt idx="1642">
                  <c:v>2227.1626362345778</c:v>
                </c:pt>
                <c:pt idx="1643">
                  <c:v>2201.2813964117249</c:v>
                </c:pt>
                <c:pt idx="1644">
                  <c:v>2187.3611509143739</c:v>
                </c:pt>
                <c:pt idx="1645">
                  <c:v>2059.7653537258338</c:v>
                </c:pt>
                <c:pt idx="1646">
                  <c:v>2011.7988553020477</c:v>
                </c:pt>
                <c:pt idx="1647">
                  <c:v>2256.3681956354085</c:v>
                </c:pt>
                <c:pt idx="1648">
                  <c:v>2206.7170442040933</c:v>
                </c:pt>
                <c:pt idx="1649">
                  <c:v>2309.0987518018537</c:v>
                </c:pt>
                <c:pt idx="1650">
                  <c:v>2479.2600189389068</c:v>
                </c:pt>
                <c:pt idx="1651">
                  <c:v>2427.5001623388798</c:v>
                </c:pt>
                <c:pt idx="1652">
                  <c:v>2231.7838769381069</c:v>
                </c:pt>
                <c:pt idx="1653">
                  <c:v>2113.3633362818218</c:v>
                </c:pt>
                <c:pt idx="1654">
                  <c:v>2121.6466693645543</c:v>
                </c:pt>
                <c:pt idx="1655">
                  <c:v>2013.6128817005429</c:v>
                </c:pt>
                <c:pt idx="1656">
                  <c:v>2145.2992536720121</c:v>
                </c:pt>
                <c:pt idx="1657">
                  <c:v>2221.9119752725401</c:v>
                </c:pt>
                <c:pt idx="1658">
                  <c:v>2113.4028720808383</c:v>
                </c:pt>
                <c:pt idx="1659">
                  <c:v>2198.7165090400558</c:v>
                </c:pt>
                <c:pt idx="1660">
                  <c:v>2087.8348268216487</c:v>
                </c:pt>
                <c:pt idx="1661">
                  <c:v>2095.7253651300161</c:v>
                </c:pt>
                <c:pt idx="1662">
                  <c:v>3086.8081468561395</c:v>
                </c:pt>
                <c:pt idx="1663">
                  <c:v>3011.1176372813024</c:v>
                </c:pt>
                <c:pt idx="1664">
                  <c:v>2859.9088423430294</c:v>
                </c:pt>
                <c:pt idx="1665">
                  <c:v>2870.852337420738</c:v>
                </c:pt>
                <c:pt idx="1666">
                  <c:v>2825.9351089439133</c:v>
                </c:pt>
                <c:pt idx="1667">
                  <c:v>2794.6952949716197</c:v>
                </c:pt>
                <c:pt idx="1668">
                  <c:v>2725.5286392239159</c:v>
                </c:pt>
                <c:pt idx="1669">
                  <c:v>2794.7539771981228</c:v>
                </c:pt>
                <c:pt idx="1670">
                  <c:v>3284.8517374286312</c:v>
                </c:pt>
                <c:pt idx="1671">
                  <c:v>3248.4957908604338</c:v>
                </c:pt>
                <c:pt idx="1672">
                  <c:v>3332.6833615686282</c:v>
                </c:pt>
                <c:pt idx="1673">
                  <c:v>3476.5045306779157</c:v>
                </c:pt>
                <c:pt idx="1674">
                  <c:v>3564.1202114849202</c:v>
                </c:pt>
                <c:pt idx="1675">
                  <c:v>3588.9142216429427</c:v>
                </c:pt>
                <c:pt idx="1676">
                  <c:v>3625.5288208531765</c:v>
                </c:pt>
                <c:pt idx="1677">
                  <c:v>3601.4690479587607</c:v>
                </c:pt>
                <c:pt idx="1678">
                  <c:v>3488.3519667102919</c:v>
                </c:pt>
                <c:pt idx="1679">
                  <c:v>3332.9747110250119</c:v>
                </c:pt>
                <c:pt idx="1680">
                  <c:v>3172.5898613440004</c:v>
                </c:pt>
                <c:pt idx="1681">
                  <c:v>3143.33895749359</c:v>
                </c:pt>
                <c:pt idx="1682">
                  <c:v>3117.9814820752981</c:v>
                </c:pt>
                <c:pt idx="1683">
                  <c:v>2981.4191103249032</c:v>
                </c:pt>
                <c:pt idx="1684">
                  <c:v>2968.1928864112379</c:v>
                </c:pt>
                <c:pt idx="1685">
                  <c:v>2825.3696050488579</c:v>
                </c:pt>
                <c:pt idx="1686">
                  <c:v>2791.8665533960866</c:v>
                </c:pt>
                <c:pt idx="1687">
                  <c:v>2338.4775864102412</c:v>
                </c:pt>
                <c:pt idx="1688">
                  <c:v>2343.1195931440343</c:v>
                </c:pt>
                <c:pt idx="1689">
                  <c:v>2346.6537899014565</c:v>
                </c:pt>
                <c:pt idx="1690">
                  <c:v>2283.3329199827185</c:v>
                </c:pt>
                <c:pt idx="1691">
                  <c:v>2616.9353965022674</c:v>
                </c:pt>
                <c:pt idx="1692">
                  <c:v>3117.4325782040723</c:v>
                </c:pt>
                <c:pt idx="1693">
                  <c:v>3122.9325782040723</c:v>
                </c:pt>
                <c:pt idx="1694">
                  <c:v>3126.4325782040723</c:v>
                </c:pt>
                <c:pt idx="1695">
                  <c:v>3161.2285767421145</c:v>
                </c:pt>
                <c:pt idx="1696">
                  <c:v>3036.5445825899424</c:v>
                </c:pt>
                <c:pt idx="1697">
                  <c:v>3093.5625800315174</c:v>
                </c:pt>
                <c:pt idx="1698">
                  <c:v>3232.7539757275681</c:v>
                </c:pt>
                <c:pt idx="1699">
                  <c:v>3358.6449031530192</c:v>
                </c:pt>
                <c:pt idx="1700">
                  <c:v>3342.5294275784163</c:v>
                </c:pt>
                <c:pt idx="1701">
                  <c:v>3199.2355878388062</c:v>
                </c:pt>
                <c:pt idx="1702">
                  <c:v>3308.8176736154128</c:v>
                </c:pt>
                <c:pt idx="1703">
                  <c:v>3266.2387065585117</c:v>
                </c:pt>
                <c:pt idx="1704">
                  <c:v>3220.802838919124</c:v>
                </c:pt>
                <c:pt idx="1705">
                  <c:v>3328.3395151950263</c:v>
                </c:pt>
                <c:pt idx="1706">
                  <c:v>3458.1314660562275</c:v>
                </c:pt>
                <c:pt idx="1707">
                  <c:v>3444.4686383200951</c:v>
                </c:pt>
                <c:pt idx="1708">
                  <c:v>3284.8945480733528</c:v>
                </c:pt>
                <c:pt idx="1709">
                  <c:v>3341.8937606276104</c:v>
                </c:pt>
                <c:pt idx="1710">
                  <c:v>3247.343222679443</c:v>
                </c:pt>
                <c:pt idx="1711">
                  <c:v>3223.5704244748995</c:v>
                </c:pt>
                <c:pt idx="1712">
                  <c:v>3224.5704244748995</c:v>
                </c:pt>
                <c:pt idx="1713">
                  <c:v>3273.1816471402472</c:v>
                </c:pt>
                <c:pt idx="1714">
                  <c:v>3492.6248338158202</c:v>
                </c:pt>
                <c:pt idx="1715">
                  <c:v>3354.9145562505946</c:v>
                </c:pt>
                <c:pt idx="1716">
                  <c:v>3428.1294339728229</c:v>
                </c:pt>
                <c:pt idx="1717">
                  <c:v>3413.2288253557053</c:v>
                </c:pt>
                <c:pt idx="1718">
                  <c:v>3391.1914754280879</c:v>
                </c:pt>
                <c:pt idx="1719">
                  <c:v>3454.1412220558595</c:v>
                </c:pt>
                <c:pt idx="1720">
                  <c:v>3413.7349392442429</c:v>
                </c:pt>
                <c:pt idx="1721">
                  <c:v>2969.8887333340663</c:v>
                </c:pt>
                <c:pt idx="1722">
                  <c:v>2990.3738734401741</c:v>
                </c:pt>
                <c:pt idx="1723">
                  <c:v>3067.1904492660396</c:v>
                </c:pt>
                <c:pt idx="1724">
                  <c:v>3214.8476208094999</c:v>
                </c:pt>
                <c:pt idx="1725">
                  <c:v>3213.7230869362393</c:v>
                </c:pt>
                <c:pt idx="1726">
                  <c:v>3140.3716379997186</c:v>
                </c:pt>
                <c:pt idx="1727">
                  <c:v>3184.7590374303018</c:v>
                </c:pt>
                <c:pt idx="1728">
                  <c:v>3259.2875647105466</c:v>
                </c:pt>
                <c:pt idx="1729">
                  <c:v>3154.0243944192025</c:v>
                </c:pt>
                <c:pt idx="1730">
                  <c:v>3198.0512770395126</c:v>
                </c:pt>
                <c:pt idx="1731">
                  <c:v>3149.6353600855236</c:v>
                </c:pt>
                <c:pt idx="1732">
                  <c:v>3242.7881506332997</c:v>
                </c:pt>
                <c:pt idx="1733">
                  <c:v>3168.7777303752882</c:v>
                </c:pt>
                <c:pt idx="1734">
                  <c:v>3199.8273090878902</c:v>
                </c:pt>
                <c:pt idx="1735">
                  <c:v>3101.733643988322</c:v>
                </c:pt>
                <c:pt idx="1736">
                  <c:v>3153.8221730811456</c:v>
                </c:pt>
                <c:pt idx="1737">
                  <c:v>3204.0198967875276</c:v>
                </c:pt>
                <c:pt idx="1738">
                  <c:v>3194.863839457279</c:v>
                </c:pt>
                <c:pt idx="1739">
                  <c:v>3124.0856630433282</c:v>
                </c:pt>
                <c:pt idx="1740">
                  <c:v>3083.5812043977185</c:v>
                </c:pt>
                <c:pt idx="1741">
                  <c:v>2837.2718988238285</c:v>
                </c:pt>
                <c:pt idx="1742">
                  <c:v>2964.9373746627971</c:v>
                </c:pt>
                <c:pt idx="1743">
                  <c:v>2844.2700770123556</c:v>
                </c:pt>
                <c:pt idx="1744">
                  <c:v>2841.8642228078352</c:v>
                </c:pt>
                <c:pt idx="1745">
                  <c:v>2715.5642616204095</c:v>
                </c:pt>
                <c:pt idx="1746">
                  <c:v>2805.3042305703475</c:v>
                </c:pt>
                <c:pt idx="1747">
                  <c:v>2733.4596454939056</c:v>
                </c:pt>
                <c:pt idx="1748">
                  <c:v>2512.3264180263068</c:v>
                </c:pt>
                <c:pt idx="1749">
                  <c:v>2599.9562692712243</c:v>
                </c:pt>
                <c:pt idx="1750">
                  <c:v>2564.3372003284312</c:v>
                </c:pt>
                <c:pt idx="1751">
                  <c:v>2643.1239654320834</c:v>
                </c:pt>
                <c:pt idx="1752">
                  <c:v>2680.5393482299369</c:v>
                </c:pt>
                <c:pt idx="1753">
                  <c:v>2692.2045075622264</c:v>
                </c:pt>
                <c:pt idx="1754">
                  <c:v>2478.2887924534334</c:v>
                </c:pt>
                <c:pt idx="1755">
                  <c:v>2534.1233275609629</c:v>
                </c:pt>
                <c:pt idx="1756">
                  <c:v>2663.70217949373</c:v>
                </c:pt>
                <c:pt idx="1757">
                  <c:v>2658.3037263291353</c:v>
                </c:pt>
                <c:pt idx="1758">
                  <c:v>2442.454442238477</c:v>
                </c:pt>
                <c:pt idx="1759">
                  <c:v>2192.6445562853096</c:v>
                </c:pt>
                <c:pt idx="1760">
                  <c:v>2114.5898410620121</c:v>
                </c:pt>
                <c:pt idx="1761">
                  <c:v>2241.7668205898226</c:v>
                </c:pt>
                <c:pt idx="1762">
                  <c:v>2343.9315246055612</c:v>
                </c:pt>
                <c:pt idx="1763">
                  <c:v>2267.3349663585341</c:v>
                </c:pt>
                <c:pt idx="1764">
                  <c:v>1940.1014973491965</c:v>
                </c:pt>
                <c:pt idx="1765">
                  <c:v>2046.8108822418362</c:v>
                </c:pt>
                <c:pt idx="1766">
                  <c:v>1844.4064748423662</c:v>
                </c:pt>
                <c:pt idx="1767">
                  <c:v>1830.1205440933099</c:v>
                </c:pt>
                <c:pt idx="1768">
                  <c:v>1810.5648820927981</c:v>
                </c:pt>
                <c:pt idx="1769">
                  <c:v>2041.6722075233884</c:v>
                </c:pt>
                <c:pt idx="1770">
                  <c:v>2056.7871489418521</c:v>
                </c:pt>
                <c:pt idx="1771">
                  <c:v>1875.404944662163</c:v>
                </c:pt>
                <c:pt idx="1772">
                  <c:v>2032.1995105058104</c:v>
                </c:pt>
                <c:pt idx="1773">
                  <c:v>2037.131914193551</c:v>
                </c:pt>
                <c:pt idx="1774">
                  <c:v>2076.1595020741133</c:v>
                </c:pt>
                <c:pt idx="1775">
                  <c:v>1850.8159236047359</c:v>
                </c:pt>
                <c:pt idx="1776">
                  <c:v>1389.9276375076897</c:v>
                </c:pt>
                <c:pt idx="1777">
                  <c:v>1574.8286734017947</c:v>
                </c:pt>
                <c:pt idx="1778">
                  <c:v>1580.3114645956211</c:v>
                </c:pt>
                <c:pt idx="1779">
                  <c:v>1657.8940418328802</c:v>
                </c:pt>
                <c:pt idx="1780">
                  <c:v>1417.2267688760949</c:v>
                </c:pt>
                <c:pt idx="1781">
                  <c:v>1401.005836772978</c:v>
                </c:pt>
                <c:pt idx="1782">
                  <c:v>1237.0269641616487</c:v>
                </c:pt>
                <c:pt idx="1783">
                  <c:v>1211.3366638508342</c:v>
                </c:pt>
                <c:pt idx="1784">
                  <c:v>1393.5505008377095</c:v>
                </c:pt>
                <c:pt idx="1785">
                  <c:v>1398.5505008377095</c:v>
                </c:pt>
                <c:pt idx="1786">
                  <c:v>1472.8362011567497</c:v>
                </c:pt>
                <c:pt idx="1787">
                  <c:v>1728.4825028508658</c:v>
                </c:pt>
                <c:pt idx="1788">
                  <c:v>2042.6844926105587</c:v>
                </c:pt>
                <c:pt idx="1789">
                  <c:v>2209.8675083769831</c:v>
                </c:pt>
                <c:pt idx="1790">
                  <c:v>2201.6323515495824</c:v>
                </c:pt>
                <c:pt idx="1791">
                  <c:v>2064.439815938762</c:v>
                </c:pt>
                <c:pt idx="1792">
                  <c:v>2197.9183579327546</c:v>
                </c:pt>
                <c:pt idx="1793">
                  <c:v>2300.9101070974702</c:v>
                </c:pt>
                <c:pt idx="1794">
                  <c:v>2276.6617740221718</c:v>
                </c:pt>
                <c:pt idx="1795">
                  <c:v>2345.0593382235966</c:v>
                </c:pt>
                <c:pt idx="1796">
                  <c:v>2224.4346599556811</c:v>
                </c:pt>
                <c:pt idx="1797">
                  <c:v>2284.3910089089422</c:v>
                </c:pt>
                <c:pt idx="1798">
                  <c:v>2283.5326277153072</c:v>
                </c:pt>
                <c:pt idx="1799">
                  <c:v>2246.2639341754948</c:v>
                </c:pt>
                <c:pt idx="1800">
                  <c:v>2346.1108148857438</c:v>
                </c:pt>
                <c:pt idx="1801">
                  <c:v>2387.6627942772429</c:v>
                </c:pt>
                <c:pt idx="1802">
                  <c:v>2368.2438379470896</c:v>
                </c:pt>
                <c:pt idx="1803">
                  <c:v>2376.6754657799775</c:v>
                </c:pt>
                <c:pt idx="1804">
                  <c:v>2079.8248873008488</c:v>
                </c:pt>
                <c:pt idx="1805">
                  <c:v>1828.2774403137191</c:v>
                </c:pt>
                <c:pt idx="1806">
                  <c:v>1983.8591768267597</c:v>
                </c:pt>
                <c:pt idx="1807">
                  <c:v>1682.8165209366325</c:v>
                </c:pt>
                <c:pt idx="1808">
                  <c:v>1606.2446471619187</c:v>
                </c:pt>
                <c:pt idx="1809">
                  <c:v>1591.6018889447296</c:v>
                </c:pt>
                <c:pt idx="1810">
                  <c:v>1529.3937806204867</c:v>
                </c:pt>
                <c:pt idx="1811">
                  <c:v>1808.7734391822214</c:v>
                </c:pt>
                <c:pt idx="1812">
                  <c:v>1756.9305794393495</c:v>
                </c:pt>
                <c:pt idx="1813">
                  <c:v>1240.0695363131272</c:v>
                </c:pt>
                <c:pt idx="1814">
                  <c:v>1670.1729401375014</c:v>
                </c:pt>
                <c:pt idx="1815">
                  <c:v>1660.9580015775209</c:v>
                </c:pt>
                <c:pt idx="1816">
                  <c:v>1315.0118798851672</c:v>
                </c:pt>
                <c:pt idx="1817">
                  <c:v>1374.3250090755082</c:v>
                </c:pt>
                <c:pt idx="1818">
                  <c:v>1544.3678627792142</c:v>
                </c:pt>
                <c:pt idx="1819">
                  <c:v>1583.6214592619908</c:v>
                </c:pt>
                <c:pt idx="1820">
                  <c:v>1506.1142662964376</c:v>
                </c:pt>
                <c:pt idx="1821">
                  <c:v>1505.8677972241403</c:v>
                </c:pt>
                <c:pt idx="1822">
                  <c:v>1666.0876556532639</c:v>
                </c:pt>
                <c:pt idx="1823">
                  <c:v>1895.3444157487829</c:v>
                </c:pt>
                <c:pt idx="1824">
                  <c:v>1575.7406236747793</c:v>
                </c:pt>
                <c:pt idx="1825">
                  <c:v>1677.2412082674255</c:v>
                </c:pt>
                <c:pt idx="1826">
                  <c:v>1726.6369546889964</c:v>
                </c:pt>
                <c:pt idx="1827">
                  <c:v>1790.2973950307369</c:v>
                </c:pt>
                <c:pt idx="1828">
                  <c:v>1799.9181136729785</c:v>
                </c:pt>
                <c:pt idx="1829">
                  <c:v>1745.3320837527681</c:v>
                </c:pt>
                <c:pt idx="1830">
                  <c:v>1904.6874455878642</c:v>
                </c:pt>
                <c:pt idx="1831">
                  <c:v>1800.364274491847</c:v>
                </c:pt>
                <c:pt idx="1832">
                  <c:v>1653.8014874188648</c:v>
                </c:pt>
                <c:pt idx="1833">
                  <c:v>1919.288056733003</c:v>
                </c:pt>
                <c:pt idx="1834">
                  <c:v>1425.1194002873744</c:v>
                </c:pt>
                <c:pt idx="1835">
                  <c:v>1426.4705718850328</c:v>
                </c:pt>
                <c:pt idx="1836">
                  <c:v>1363.6776843256575</c:v>
                </c:pt>
                <c:pt idx="1837">
                  <c:v>1302.2000985435225</c:v>
                </c:pt>
                <c:pt idx="1838">
                  <c:v>1199.4126332191408</c:v>
                </c:pt>
                <c:pt idx="1839">
                  <c:v>1226.6548229949276</c:v>
                </c:pt>
                <c:pt idx="1840">
                  <c:v>1252.8891258136027</c:v>
                </c:pt>
                <c:pt idx="1841">
                  <c:v>1270.8125722161567</c:v>
                </c:pt>
                <c:pt idx="1842">
                  <c:v>1293.2384198015552</c:v>
                </c:pt>
                <c:pt idx="1843">
                  <c:v>1392.8973481053654</c:v>
                </c:pt>
                <c:pt idx="1844">
                  <c:v>1378.1755640093343</c:v>
                </c:pt>
                <c:pt idx="1845">
                  <c:v>1116.6848636432042</c:v>
                </c:pt>
                <c:pt idx="1846">
                  <c:v>1200.8054229539812</c:v>
                </c:pt>
                <c:pt idx="1847">
                  <c:v>1495.1987421689428</c:v>
                </c:pt>
                <c:pt idx="1848">
                  <c:v>1120.5393351437233</c:v>
                </c:pt>
                <c:pt idx="1849">
                  <c:v>1096.7200352587079</c:v>
                </c:pt>
                <c:pt idx="1850">
                  <c:v>1026.6301986746676</c:v>
                </c:pt>
                <c:pt idx="1851">
                  <c:v>1118.859900832389</c:v>
                </c:pt>
                <c:pt idx="1852">
                  <c:v>1112.2193015953908</c:v>
                </c:pt>
                <c:pt idx="1853">
                  <c:v>1021.3024462496232</c:v>
                </c:pt>
                <c:pt idx="1854">
                  <c:v>1088.7658814297411</c:v>
                </c:pt>
                <c:pt idx="1855">
                  <c:v>838.58705704910426</c:v>
                </c:pt>
                <c:pt idx="1856">
                  <c:v>888.09690095945552</c:v>
                </c:pt>
                <c:pt idx="1857">
                  <c:v>822.82981543152528</c:v>
                </c:pt>
                <c:pt idx="1858">
                  <c:v>1033.876857679059</c:v>
                </c:pt>
                <c:pt idx="1859">
                  <c:v>1021.396229497037</c:v>
                </c:pt>
                <c:pt idx="1860">
                  <c:v>1208.2245986272101</c:v>
                </c:pt>
                <c:pt idx="1861">
                  <c:v>1226.2845695169544</c:v>
                </c:pt>
                <c:pt idx="1862">
                  <c:v>1221.4438875822507</c:v>
                </c:pt>
                <c:pt idx="1863">
                  <c:v>1098.6648001716858</c:v>
                </c:pt>
                <c:pt idx="1864">
                  <c:v>886.76415976428143</c:v>
                </c:pt>
                <c:pt idx="1865">
                  <c:v>674.13874865919934</c:v>
                </c:pt>
                <c:pt idx="1866">
                  <c:v>839.31361139835099</c:v>
                </c:pt>
                <c:pt idx="1867">
                  <c:v>924.20772644449244</c:v>
                </c:pt>
                <c:pt idx="1868">
                  <c:v>840.31336969964286</c:v>
                </c:pt>
                <c:pt idx="1869">
                  <c:v>581.92268562521167</c:v>
                </c:pt>
                <c:pt idx="1870">
                  <c:v>-13.085683118319139</c:v>
                </c:pt>
                <c:pt idx="1871">
                  <c:v>82.489819986933071</c:v>
                </c:pt>
                <c:pt idx="1872">
                  <c:v>127.28285913673972</c:v>
                </c:pt>
                <c:pt idx="1873">
                  <c:v>145.70318933934868</c:v>
                </c:pt>
                <c:pt idx="1874">
                  <c:v>287.64682679590442</c:v>
                </c:pt>
                <c:pt idx="1875">
                  <c:v>564.27820152919958</c:v>
                </c:pt>
                <c:pt idx="1876">
                  <c:v>276.95709509172411</c:v>
                </c:pt>
                <c:pt idx="1877">
                  <c:v>-127.92037223689294</c:v>
                </c:pt>
                <c:pt idx="1878">
                  <c:v>4.3057210705737816</c:v>
                </c:pt>
                <c:pt idx="1879">
                  <c:v>251.46961931653641</c:v>
                </c:pt>
                <c:pt idx="1880">
                  <c:v>68.548313206643797</c:v>
                </c:pt>
                <c:pt idx="1881">
                  <c:v>427.48200876309056</c:v>
                </c:pt>
                <c:pt idx="1882">
                  <c:v>429.6301070297759</c:v>
                </c:pt>
                <c:pt idx="1883">
                  <c:v>664.57114466375242</c:v>
                </c:pt>
                <c:pt idx="1884">
                  <c:v>863.4893749311741</c:v>
                </c:pt>
                <c:pt idx="1885">
                  <c:v>1455.3556449985736</c:v>
                </c:pt>
                <c:pt idx="1886">
                  <c:v>1252.9037595486971</c:v>
                </c:pt>
                <c:pt idx="1887">
                  <c:v>1249.4368651342575</c:v>
                </c:pt>
                <c:pt idx="1888">
                  <c:v>1008.9922506220573</c:v>
                </c:pt>
                <c:pt idx="1889">
                  <c:v>1057.3789696677923</c:v>
                </c:pt>
                <c:pt idx="1890">
                  <c:v>1103.8635969655043</c:v>
                </c:pt>
                <c:pt idx="1891">
                  <c:v>1030.5052796333403</c:v>
                </c:pt>
                <c:pt idx="1892">
                  <c:v>1063.6443439728173</c:v>
                </c:pt>
                <c:pt idx="1893">
                  <c:v>969.04351398855943</c:v>
                </c:pt>
                <c:pt idx="1894">
                  <c:v>1037.9404673918343</c:v>
                </c:pt>
                <c:pt idx="1895">
                  <c:v>1031.8207637833875</c:v>
                </c:pt>
                <c:pt idx="1896">
                  <c:v>1089.5604493470437</c:v>
                </c:pt>
                <c:pt idx="1897">
                  <c:v>1148.4469927530936</c:v>
                </c:pt>
                <c:pt idx="1898">
                  <c:v>680.89757433856175</c:v>
                </c:pt>
                <c:pt idx="1899">
                  <c:v>513.46151255370933</c:v>
                </c:pt>
                <c:pt idx="1900">
                  <c:v>385.94845596551386</c:v>
                </c:pt>
                <c:pt idx="1901">
                  <c:v>687.62248824124072</c:v>
                </c:pt>
                <c:pt idx="1902">
                  <c:v>-49.036073383738767</c:v>
                </c:pt>
                <c:pt idx="1903">
                  <c:v>89.771844347489605</c:v>
                </c:pt>
                <c:pt idx="1904">
                  <c:v>28.981090892899374</c:v>
                </c:pt>
                <c:pt idx="1905">
                  <c:v>-52.21158774117248</c:v>
                </c:pt>
                <c:pt idx="1906">
                  <c:v>-44.49636075538001</c:v>
                </c:pt>
                <c:pt idx="1907">
                  <c:v>67.73639557487877</c:v>
                </c:pt>
                <c:pt idx="1908">
                  <c:v>89.55438544890967</c:v>
                </c:pt>
                <c:pt idx="1909">
                  <c:v>28.050149674032582</c:v>
                </c:pt>
                <c:pt idx="1910">
                  <c:v>43.213657795013205</c:v>
                </c:pt>
                <c:pt idx="1911">
                  <c:v>-293.89925510901594</c:v>
                </c:pt>
                <c:pt idx="1912">
                  <c:v>-174.84804383132905</c:v>
                </c:pt>
                <c:pt idx="1913">
                  <c:v>-166.47971469016011</c:v>
                </c:pt>
                <c:pt idx="1914">
                  <c:v>-237.79230670065226</c:v>
                </c:pt>
                <c:pt idx="1915">
                  <c:v>-346.75255375612687</c:v>
                </c:pt>
                <c:pt idx="1916">
                  <c:v>-129.11270160739878</c:v>
                </c:pt>
                <c:pt idx="1917">
                  <c:v>-300.02449273067032</c:v>
                </c:pt>
                <c:pt idx="1918">
                  <c:v>-6.1044514165205328</c:v>
                </c:pt>
                <c:pt idx="1919">
                  <c:v>-66.805592851405891</c:v>
                </c:pt>
                <c:pt idx="1920">
                  <c:v>47.012406275514877</c:v>
                </c:pt>
                <c:pt idx="1921">
                  <c:v>113.74046427725261</c:v>
                </c:pt>
                <c:pt idx="1922">
                  <c:v>43.555754281836926</c:v>
                </c:pt>
                <c:pt idx="1923">
                  <c:v>418.53907916914977</c:v>
                </c:pt>
                <c:pt idx="1924">
                  <c:v>823.87160660603149</c:v>
                </c:pt>
                <c:pt idx="1925">
                  <c:v>835.35956624128266</c:v>
                </c:pt>
                <c:pt idx="1926">
                  <c:v>1182.6522252459999</c:v>
                </c:pt>
                <c:pt idx="1927">
                  <c:v>996.22992915946634</c:v>
                </c:pt>
                <c:pt idx="1928">
                  <c:v>1058.2171307599529</c:v>
                </c:pt>
                <c:pt idx="1929">
                  <c:v>841.36586030507715</c:v>
                </c:pt>
                <c:pt idx="1930">
                  <c:v>802.85028942570898</c:v>
                </c:pt>
                <c:pt idx="1931">
                  <c:v>988.49080313129889</c:v>
                </c:pt>
                <c:pt idx="1932">
                  <c:v>1052.5042358742685</c:v>
                </c:pt>
                <c:pt idx="1933">
                  <c:v>812.52879862977352</c:v>
                </c:pt>
                <c:pt idx="1934">
                  <c:v>758.39231111283516</c:v>
                </c:pt>
                <c:pt idx="1935">
                  <c:v>888.70945270336415</c:v>
                </c:pt>
                <c:pt idx="1936">
                  <c:v>972.75540410123176</c:v>
                </c:pt>
                <c:pt idx="1937">
                  <c:v>952.49537286942541</c:v>
                </c:pt>
                <c:pt idx="1938">
                  <c:v>955.49537286942541</c:v>
                </c:pt>
                <c:pt idx="1939">
                  <c:v>879.03885835552865</c:v>
                </c:pt>
                <c:pt idx="1940">
                  <c:v>1013.5053371251815</c:v>
                </c:pt>
                <c:pt idx="1941">
                  <c:v>1077.9551563633595</c:v>
                </c:pt>
                <c:pt idx="1942">
                  <c:v>1019.4441278269496</c:v>
                </c:pt>
                <c:pt idx="1943">
                  <c:v>735.56959148350325</c:v>
                </c:pt>
                <c:pt idx="1944">
                  <c:v>902.76049521494315</c:v>
                </c:pt>
                <c:pt idx="1945">
                  <c:v>944.93322114780131</c:v>
                </c:pt>
                <c:pt idx="1946">
                  <c:v>1372.9586700658147</c:v>
                </c:pt>
                <c:pt idx="1947">
                  <c:v>1088.6204893195281</c:v>
                </c:pt>
                <c:pt idx="1948">
                  <c:v>1058.1231661476304</c:v>
                </c:pt>
                <c:pt idx="1949">
                  <c:v>1503.3102763592942</c:v>
                </c:pt>
                <c:pt idx="1950">
                  <c:v>1555.8312121635663</c:v>
                </c:pt>
                <c:pt idx="1951">
                  <c:v>1527.6914679431993</c:v>
                </c:pt>
                <c:pt idx="1952">
                  <c:v>1446.8144880849213</c:v>
                </c:pt>
                <c:pt idx="1953">
                  <c:v>1560.1831865072854</c:v>
                </c:pt>
                <c:pt idx="1954">
                  <c:v>1461.0346219775474</c:v>
                </c:pt>
                <c:pt idx="1955">
                  <c:v>1524.3876748943312</c:v>
                </c:pt>
                <c:pt idx="1956">
                  <c:v>1670.7410513731156</c:v>
                </c:pt>
                <c:pt idx="1957">
                  <c:v>1842.1968688717516</c:v>
                </c:pt>
                <c:pt idx="1958">
                  <c:v>1873.6899192985184</c:v>
                </c:pt>
                <c:pt idx="1959">
                  <c:v>1863.8211753387113</c:v>
                </c:pt>
                <c:pt idx="1960">
                  <c:v>1823.1575742674904</c:v>
                </c:pt>
                <c:pt idx="1961">
                  <c:v>1935.1045445655491</c:v>
                </c:pt>
                <c:pt idx="1962">
                  <c:v>1883.3707301838131</c:v>
                </c:pt>
                <c:pt idx="1963">
                  <c:v>1622.1877569311146</c:v>
                </c:pt>
                <c:pt idx="1964">
                  <c:v>1659.7174017704892</c:v>
                </c:pt>
                <c:pt idx="1965">
                  <c:v>1755.8054750428</c:v>
                </c:pt>
                <c:pt idx="1966">
                  <c:v>1766.3330091409371</c:v>
                </c:pt>
                <c:pt idx="1967">
                  <c:v>1421.4975815012713</c:v>
                </c:pt>
                <c:pt idx="1968">
                  <c:v>1370.7239642424502</c:v>
                </c:pt>
                <c:pt idx="1969">
                  <c:v>1420.663520216076</c:v>
                </c:pt>
                <c:pt idx="1970">
                  <c:v>1474.1147982137099</c:v>
                </c:pt>
                <c:pt idx="1971">
                  <c:v>1424.3508404766162</c:v>
                </c:pt>
                <c:pt idx="1972">
                  <c:v>1425.8331711326155</c:v>
                </c:pt>
                <c:pt idx="1973">
                  <c:v>1049.21200519575</c:v>
                </c:pt>
                <c:pt idx="1974">
                  <c:v>1240.595733789969</c:v>
                </c:pt>
                <c:pt idx="1975">
                  <c:v>1550.0967818037061</c:v>
                </c:pt>
                <c:pt idx="1976">
                  <c:v>1440.4689681856707</c:v>
                </c:pt>
                <c:pt idx="1977">
                  <c:v>1245.8083550462052</c:v>
                </c:pt>
                <c:pt idx="1978">
                  <c:v>1465.2797911592043</c:v>
                </c:pt>
                <c:pt idx="1979">
                  <c:v>1454.7762003107764</c:v>
                </c:pt>
                <c:pt idx="1980">
                  <c:v>1440.052081594873</c:v>
                </c:pt>
                <c:pt idx="1981">
                  <c:v>1018.2847950065971</c:v>
                </c:pt>
                <c:pt idx="1982">
                  <c:v>1033.7343293466347</c:v>
                </c:pt>
                <c:pt idx="1983">
                  <c:v>1039.893928278454</c:v>
                </c:pt>
                <c:pt idx="1984">
                  <c:v>1252.8207799924567</c:v>
                </c:pt>
                <c:pt idx="1985">
                  <c:v>1151.0557625102792</c:v>
                </c:pt>
                <c:pt idx="1986">
                  <c:v>1225.1220017622618</c:v>
                </c:pt>
                <c:pt idx="1987">
                  <c:v>1270.865934691692</c:v>
                </c:pt>
                <c:pt idx="1988">
                  <c:v>1468.6787346361034</c:v>
                </c:pt>
                <c:pt idx="1989">
                  <c:v>1425.6618883779993</c:v>
                </c:pt>
                <c:pt idx="1990">
                  <c:v>1306.7517348593337</c:v>
                </c:pt>
                <c:pt idx="1991">
                  <c:v>1319.5483386520591</c:v>
                </c:pt>
                <c:pt idx="1992">
                  <c:v>1297.3592224633503</c:v>
                </c:pt>
                <c:pt idx="1993">
                  <c:v>1284.9735880381031</c:v>
                </c:pt>
                <c:pt idx="1994">
                  <c:v>1371.9087388263433</c:v>
                </c:pt>
                <c:pt idx="1995">
                  <c:v>1156.5321720930951</c:v>
                </c:pt>
                <c:pt idx="1996">
                  <c:v>1139.9536798664321</c:v>
                </c:pt>
                <c:pt idx="1997">
                  <c:v>1407.7367188394364</c:v>
                </c:pt>
                <c:pt idx="1998">
                  <c:v>1169.7368636967403</c:v>
                </c:pt>
                <c:pt idx="1999">
                  <c:v>1295.7891885019399</c:v>
                </c:pt>
                <c:pt idx="2000">
                  <c:v>1166.7603057289543</c:v>
                </c:pt>
                <c:pt idx="2001">
                  <c:v>1185.6475888457499</c:v>
                </c:pt>
                <c:pt idx="2002">
                  <c:v>1141.4293554224314</c:v>
                </c:pt>
                <c:pt idx="2003">
                  <c:v>999.2256542993764</c:v>
                </c:pt>
                <c:pt idx="2004">
                  <c:v>955.57195293673976</c:v>
                </c:pt>
                <c:pt idx="2005">
                  <c:v>725.35179027754384</c:v>
                </c:pt>
                <c:pt idx="2006">
                  <c:v>1046.6239619209609</c:v>
                </c:pt>
                <c:pt idx="2007">
                  <c:v>834.43707191982139</c:v>
                </c:pt>
                <c:pt idx="2008">
                  <c:v>939.61592099410882</c:v>
                </c:pt>
                <c:pt idx="2009">
                  <c:v>932.21270362372343</c:v>
                </c:pt>
                <c:pt idx="2010">
                  <c:v>996.70817557317241</c:v>
                </c:pt>
                <c:pt idx="2011">
                  <c:v>1078.451132636621</c:v>
                </c:pt>
                <c:pt idx="2012">
                  <c:v>1077.6733295354825</c:v>
                </c:pt>
                <c:pt idx="2013">
                  <c:v>1198.812084787116</c:v>
                </c:pt>
                <c:pt idx="2014">
                  <c:v>1318.8446081593356</c:v>
                </c:pt>
                <c:pt idx="2015">
                  <c:v>1419.4431994976712</c:v>
                </c:pt>
                <c:pt idx="2016">
                  <c:v>1724.9713884608482</c:v>
                </c:pt>
                <c:pt idx="2017">
                  <c:v>2005.6413195995137</c:v>
                </c:pt>
                <c:pt idx="2018">
                  <c:v>2033.7228634789517</c:v>
                </c:pt>
                <c:pt idx="2019">
                  <c:v>2268.5544269629463</c:v>
                </c:pt>
                <c:pt idx="2020">
                  <c:v>2252.7181355990142</c:v>
                </c:pt>
                <c:pt idx="2021">
                  <c:v>2125.4761757492888</c:v>
                </c:pt>
                <c:pt idx="2022">
                  <c:v>2309.453492619301</c:v>
                </c:pt>
                <c:pt idx="2023">
                  <c:v>2230.844773662131</c:v>
                </c:pt>
                <c:pt idx="2024">
                  <c:v>1969.57335922733</c:v>
                </c:pt>
                <c:pt idx="2025">
                  <c:v>1920.981311392532</c:v>
                </c:pt>
                <c:pt idx="2026">
                  <c:v>2139.5535458812574</c:v>
                </c:pt>
                <c:pt idx="2027">
                  <c:v>1883.5226029440018</c:v>
                </c:pt>
                <c:pt idx="2028">
                  <c:v>1950.356118482161</c:v>
                </c:pt>
                <c:pt idx="2029">
                  <c:v>2034.3774122989307</c:v>
                </c:pt>
                <c:pt idx="2030">
                  <c:v>2015.4271706828367</c:v>
                </c:pt>
                <c:pt idx="2031">
                  <c:v>2019.2809891936722</c:v>
                </c:pt>
                <c:pt idx="2032">
                  <c:v>1863.1336264243655</c:v>
                </c:pt>
                <c:pt idx="2033">
                  <c:v>1730.3509999319886</c:v>
                </c:pt>
                <c:pt idx="2034">
                  <c:v>1826.6746813166446</c:v>
                </c:pt>
                <c:pt idx="2035">
                  <c:v>1843.6746813166446</c:v>
                </c:pt>
                <c:pt idx="2036">
                  <c:v>1966.9102033936233</c:v>
                </c:pt>
                <c:pt idx="2037">
                  <c:v>1801.3731279216008</c:v>
                </c:pt>
                <c:pt idx="2038">
                  <c:v>1910.0851358599211</c:v>
                </c:pt>
                <c:pt idx="2039">
                  <c:v>1772.6812027867363</c:v>
                </c:pt>
                <c:pt idx="2040">
                  <c:v>1791.8379633614295</c:v>
                </c:pt>
                <c:pt idx="2041">
                  <c:v>1766.2563707390873</c:v>
                </c:pt>
                <c:pt idx="2042">
                  <c:v>1765.9942475940225</c:v>
                </c:pt>
                <c:pt idx="2043">
                  <c:v>1733.9036032243985</c:v>
                </c:pt>
                <c:pt idx="2044">
                  <c:v>1881.7750603381592</c:v>
                </c:pt>
                <c:pt idx="2045">
                  <c:v>2078.1180624598765</c:v>
                </c:pt>
                <c:pt idx="2046">
                  <c:v>2029.5329307557258</c:v>
                </c:pt>
                <c:pt idx="2047">
                  <c:v>2050.8459695155871</c:v>
                </c:pt>
                <c:pt idx="2048">
                  <c:v>2153.5506718839752</c:v>
                </c:pt>
                <c:pt idx="2049">
                  <c:v>2225.5602685521426</c:v>
                </c:pt>
                <c:pt idx="2050">
                  <c:v>2516.2519239487283</c:v>
                </c:pt>
                <c:pt idx="2051">
                  <c:v>2570.7434181302306</c:v>
                </c:pt>
                <c:pt idx="2052">
                  <c:v>2529.6408826482857</c:v>
                </c:pt>
                <c:pt idx="2053">
                  <c:v>2476.9134283893709</c:v>
                </c:pt>
                <c:pt idx="2054">
                  <c:v>2451.5603435418561</c:v>
                </c:pt>
                <c:pt idx="2055">
                  <c:v>2436.1488842255785</c:v>
                </c:pt>
                <c:pt idx="2056">
                  <c:v>2374.9677874342324</c:v>
                </c:pt>
                <c:pt idx="2057">
                  <c:v>2372.2392796594086</c:v>
                </c:pt>
                <c:pt idx="2058">
                  <c:v>2086.5713363968134</c:v>
                </c:pt>
                <c:pt idx="2059">
                  <c:v>2257.0378583658967</c:v>
                </c:pt>
                <c:pt idx="2060">
                  <c:v>2260.4120886039163</c:v>
                </c:pt>
                <c:pt idx="2061">
                  <c:v>2452.5854179573998</c:v>
                </c:pt>
                <c:pt idx="2062">
                  <c:v>2412.4139050536687</c:v>
                </c:pt>
                <c:pt idx="2063">
                  <c:v>2369.1871525273436</c:v>
                </c:pt>
                <c:pt idx="2064">
                  <c:v>2190.0011536869279</c:v>
                </c:pt>
                <c:pt idx="2065">
                  <c:v>2266.0130058131836</c:v>
                </c:pt>
                <c:pt idx="2066">
                  <c:v>2043.1526323483595</c:v>
                </c:pt>
                <c:pt idx="2067">
                  <c:v>2105.0993720346487</c:v>
                </c:pt>
                <c:pt idx="2068">
                  <c:v>2245.4924315490716</c:v>
                </c:pt>
                <c:pt idx="2069">
                  <c:v>2149.256663237813</c:v>
                </c:pt>
                <c:pt idx="2070">
                  <c:v>2235.2067211509893</c:v>
                </c:pt>
                <c:pt idx="2071">
                  <c:v>1956.036205601431</c:v>
                </c:pt>
                <c:pt idx="2072">
                  <c:v>1779.0614590025743</c:v>
                </c:pt>
                <c:pt idx="2073">
                  <c:v>2012.7007749793538</c:v>
                </c:pt>
                <c:pt idx="2074">
                  <c:v>1799.8682152895417</c:v>
                </c:pt>
                <c:pt idx="2075">
                  <c:v>1838.9084015584795</c:v>
                </c:pt>
                <c:pt idx="2076">
                  <c:v>1772.3116498516938</c:v>
                </c:pt>
                <c:pt idx="2077">
                  <c:v>1791.4678539146062</c:v>
                </c:pt>
                <c:pt idx="2078">
                  <c:v>1498.1155516137642</c:v>
                </c:pt>
                <c:pt idx="2079">
                  <c:v>1592.617936166198</c:v>
                </c:pt>
                <c:pt idx="2080">
                  <c:v>1423.2609251355989</c:v>
                </c:pt>
                <c:pt idx="2081">
                  <c:v>1383.0917681994761</c:v>
                </c:pt>
                <c:pt idx="2082">
                  <c:v>1538.0017171714371</c:v>
                </c:pt>
                <c:pt idx="2083">
                  <c:v>1751.9879370402614</c:v>
                </c:pt>
                <c:pt idx="2084">
                  <c:v>1475.9665875657083</c:v>
                </c:pt>
                <c:pt idx="2085">
                  <c:v>1451.3088322970507</c:v>
                </c:pt>
                <c:pt idx="2086">
                  <c:v>1461.6435227044331</c:v>
                </c:pt>
                <c:pt idx="2087">
                  <c:v>1486.4918747729407</c:v>
                </c:pt>
                <c:pt idx="2088">
                  <c:v>1418.3756080431795</c:v>
                </c:pt>
                <c:pt idx="2089">
                  <c:v>1281.4296623540122</c:v>
                </c:pt>
                <c:pt idx="2090">
                  <c:v>1146.470949692115</c:v>
                </c:pt>
                <c:pt idx="2091">
                  <c:v>1285.7772182278368</c:v>
                </c:pt>
                <c:pt idx="2092">
                  <c:v>1359.3441424002358</c:v>
                </c:pt>
                <c:pt idx="2093">
                  <c:v>1440.8973521369844</c:v>
                </c:pt>
                <c:pt idx="2094">
                  <c:v>1284.4016312517433</c:v>
                </c:pt>
                <c:pt idx="2095">
                  <c:v>1518.0457277425321</c:v>
                </c:pt>
                <c:pt idx="2096">
                  <c:v>1281.3986969206635</c:v>
                </c:pt>
                <c:pt idx="2097">
                  <c:v>1153.4230440425108</c:v>
                </c:pt>
                <c:pt idx="2098">
                  <c:v>1203.8751237783017</c:v>
                </c:pt>
                <c:pt idx="2099">
                  <c:v>1279.9870202771217</c:v>
                </c:pt>
                <c:pt idx="2100">
                  <c:v>1309.0349970252682</c:v>
                </c:pt>
                <c:pt idx="2101">
                  <c:v>1122.7590068049158</c:v>
                </c:pt>
                <c:pt idx="2102">
                  <c:v>1099.5637802553338</c:v>
                </c:pt>
                <c:pt idx="2103">
                  <c:v>1209.4287152132983</c:v>
                </c:pt>
                <c:pt idx="2104">
                  <c:v>1172.5732510346224</c:v>
                </c:pt>
                <c:pt idx="2105">
                  <c:v>1193.3314137278612</c:v>
                </c:pt>
                <c:pt idx="2106">
                  <c:v>1384.4966809885063</c:v>
                </c:pt>
                <c:pt idx="2107">
                  <c:v>1678.514460458422</c:v>
                </c:pt>
                <c:pt idx="2108">
                  <c:v>1746.6615235332229</c:v>
                </c:pt>
                <c:pt idx="2109">
                  <c:v>1872.9018504956621</c:v>
                </c:pt>
                <c:pt idx="2110">
                  <c:v>2062.3382474334157</c:v>
                </c:pt>
                <c:pt idx="2111">
                  <c:v>2371.9532522506961</c:v>
                </c:pt>
                <c:pt idx="2112">
                  <c:v>2869.9847276917844</c:v>
                </c:pt>
                <c:pt idx="2113">
                  <c:v>2625.1273149453027</c:v>
                </c:pt>
                <c:pt idx="2114">
                  <c:v>2693.1881948158552</c:v>
                </c:pt>
                <c:pt idx="2115">
                  <c:v>2603.6142351753097</c:v>
                </c:pt>
                <c:pt idx="2116">
                  <c:v>2723.2396405551681</c:v>
                </c:pt>
                <c:pt idx="2117">
                  <c:v>2350.154475367126</c:v>
                </c:pt>
                <c:pt idx="2118">
                  <c:v>2307.1579626823222</c:v>
                </c:pt>
                <c:pt idx="2119">
                  <c:v>2290.7054587345574</c:v>
                </c:pt>
                <c:pt idx="2120">
                  <c:v>2026.6216795551154</c:v>
                </c:pt>
                <c:pt idx="2121">
                  <c:v>1628.9228172640687</c:v>
                </c:pt>
                <c:pt idx="2122">
                  <c:v>1431.2957504121041</c:v>
                </c:pt>
                <c:pt idx="2123">
                  <c:v>1475.5516435365953</c:v>
                </c:pt>
                <c:pt idx="2124">
                  <c:v>1418.0911305927093</c:v>
                </c:pt>
                <c:pt idx="2125">
                  <c:v>1515.3963257766445</c:v>
                </c:pt>
                <c:pt idx="2126">
                  <c:v>1199.0324539096819</c:v>
                </c:pt>
                <c:pt idx="2127">
                  <c:v>1254.8273401098686</c:v>
                </c:pt>
                <c:pt idx="2128">
                  <c:v>1287.3546116655089</c:v>
                </c:pt>
                <c:pt idx="2129">
                  <c:v>1410.816697848577</c:v>
                </c:pt>
                <c:pt idx="2130">
                  <c:v>1871.03766109758</c:v>
                </c:pt>
                <c:pt idx="2131">
                  <c:v>1766.7554855679355</c:v>
                </c:pt>
                <c:pt idx="2132">
                  <c:v>1817.0364322641817</c:v>
                </c:pt>
                <c:pt idx="2133">
                  <c:v>1602.9571004616537</c:v>
                </c:pt>
                <c:pt idx="2134">
                  <c:v>1466.9639784323917</c:v>
                </c:pt>
                <c:pt idx="2135">
                  <c:v>1497.0760309167636</c:v>
                </c:pt>
                <c:pt idx="2136">
                  <c:v>1365.369042853159</c:v>
                </c:pt>
                <c:pt idx="2137">
                  <c:v>1238.9953486053346</c:v>
                </c:pt>
                <c:pt idx="2138">
                  <c:v>1101.9559741535886</c:v>
                </c:pt>
                <c:pt idx="2139">
                  <c:v>1249.6066398494695</c:v>
                </c:pt>
                <c:pt idx="2140">
                  <c:v>1347.080189545668</c:v>
                </c:pt>
                <c:pt idx="2141">
                  <c:v>1340.8253739863394</c:v>
                </c:pt>
                <c:pt idx="2142">
                  <c:v>1386.341679536934</c:v>
                </c:pt>
                <c:pt idx="2143">
                  <c:v>1269.0874929180372</c:v>
                </c:pt>
                <c:pt idx="2144">
                  <c:v>1281.6218577558629</c:v>
                </c:pt>
                <c:pt idx="2145">
                  <c:v>1290.6578738050011</c:v>
                </c:pt>
                <c:pt idx="2146">
                  <c:v>1228.1805134133538</c:v>
                </c:pt>
                <c:pt idx="2147">
                  <c:v>1116.2303442259126</c:v>
                </c:pt>
                <c:pt idx="2148">
                  <c:v>1112.166489022411</c:v>
                </c:pt>
                <c:pt idx="2149">
                  <c:v>1114.3779347237214</c:v>
                </c:pt>
                <c:pt idx="2150">
                  <c:v>1203.3958047645629</c:v>
                </c:pt>
                <c:pt idx="2151">
                  <c:v>1432.2589480077258</c:v>
                </c:pt>
                <c:pt idx="2152">
                  <c:v>1826.2345982256684</c:v>
                </c:pt>
                <c:pt idx="2153">
                  <c:v>1730.4582232833563</c:v>
                </c:pt>
                <c:pt idx="2154">
                  <c:v>1895.6466891838954</c:v>
                </c:pt>
                <c:pt idx="2155">
                  <c:v>1981.8656665313283</c:v>
                </c:pt>
                <c:pt idx="2156">
                  <c:v>1760.6847482216308</c:v>
                </c:pt>
                <c:pt idx="2157">
                  <c:v>1858.4491569214588</c:v>
                </c:pt>
                <c:pt idx="2158">
                  <c:v>1880.4159284707384</c:v>
                </c:pt>
                <c:pt idx="2159">
                  <c:v>1789.0234611082451</c:v>
                </c:pt>
                <c:pt idx="2160">
                  <c:v>1530.7414200346684</c:v>
                </c:pt>
                <c:pt idx="2161">
                  <c:v>1415.8732329088434</c:v>
                </c:pt>
                <c:pt idx="2162">
                  <c:v>1350.4057413029532</c:v>
                </c:pt>
                <c:pt idx="2163">
                  <c:v>1225.2653348400072</c:v>
                </c:pt>
                <c:pt idx="2164">
                  <c:v>1222.6703624309685</c:v>
                </c:pt>
                <c:pt idx="2165">
                  <c:v>1121.1209085993414</c:v>
                </c:pt>
                <c:pt idx="2166">
                  <c:v>1200.364982717967</c:v>
                </c:pt>
                <c:pt idx="2167">
                  <c:v>1260.4821152291006</c:v>
                </c:pt>
                <c:pt idx="2168">
                  <c:v>1268.5165293137834</c:v>
                </c:pt>
                <c:pt idx="2169">
                  <c:v>1520.6595112691557</c:v>
                </c:pt>
                <c:pt idx="2170">
                  <c:v>1931.6032415355003</c:v>
                </c:pt>
                <c:pt idx="2171">
                  <c:v>2068.4487310571785</c:v>
                </c:pt>
                <c:pt idx="2172">
                  <c:v>2014.1094626666909</c:v>
                </c:pt>
                <c:pt idx="2173">
                  <c:v>1984.4611759797663</c:v>
                </c:pt>
                <c:pt idx="2174">
                  <c:v>1844.066659721695</c:v>
                </c:pt>
                <c:pt idx="2175">
                  <c:v>1856.7843162934041</c:v>
                </c:pt>
                <c:pt idx="2176">
                  <c:v>1968.5488194553291</c:v>
                </c:pt>
                <c:pt idx="2177">
                  <c:v>1727.3260611456153</c:v>
                </c:pt>
                <c:pt idx="2178">
                  <c:v>1701.2093853224433</c:v>
                </c:pt>
                <c:pt idx="2179">
                  <c:v>1377.9527753468028</c:v>
                </c:pt>
                <c:pt idx="2180">
                  <c:v>1207.0228950213714</c:v>
                </c:pt>
                <c:pt idx="2181">
                  <c:v>1396.032753909838</c:v>
                </c:pt>
                <c:pt idx="2182">
                  <c:v>1381.2417253139465</c:v>
                </c:pt>
                <c:pt idx="2183">
                  <c:v>1293.5574266095027</c:v>
                </c:pt>
                <c:pt idx="2184">
                  <c:v>1428.4539078840462</c:v>
                </c:pt>
                <c:pt idx="2185">
                  <c:v>1612.7547049379209</c:v>
                </c:pt>
                <c:pt idx="2186">
                  <c:v>1604.8724430259408</c:v>
                </c:pt>
                <c:pt idx="2187">
                  <c:v>1526.9882779431446</c:v>
                </c:pt>
                <c:pt idx="2188">
                  <c:v>1485.1716503506632</c:v>
                </c:pt>
                <c:pt idx="2189">
                  <c:v>1482.8075158007523</c:v>
                </c:pt>
                <c:pt idx="2190">
                  <c:v>1491.3420024958377</c:v>
                </c:pt>
                <c:pt idx="2191">
                  <c:v>1624.7246246178747</c:v>
                </c:pt>
                <c:pt idx="2192">
                  <c:v>1542.6768981356254</c:v>
                </c:pt>
                <c:pt idx="2193">
                  <c:v>1194.6647579057662</c:v>
                </c:pt>
                <c:pt idx="2194">
                  <c:v>956.13724080155043</c:v>
                </c:pt>
                <c:pt idx="2195">
                  <c:v>797.95535386294796</c:v>
                </c:pt>
                <c:pt idx="2196">
                  <c:v>718.76797006313609</c:v>
                </c:pt>
                <c:pt idx="2197">
                  <c:v>734.3784472925181</c:v>
                </c:pt>
                <c:pt idx="2198">
                  <c:v>225.08955812183012</c:v>
                </c:pt>
                <c:pt idx="2199">
                  <c:v>160.95663103443803</c:v>
                </c:pt>
                <c:pt idx="2200">
                  <c:v>153.28314605890228</c:v>
                </c:pt>
                <c:pt idx="2201">
                  <c:v>384.29375542285743</c:v>
                </c:pt>
                <c:pt idx="2202">
                  <c:v>571.91648498251925</c:v>
                </c:pt>
                <c:pt idx="2203">
                  <c:v>637.78390986020167</c:v>
                </c:pt>
                <c:pt idx="2204">
                  <c:v>612.93407768450197</c:v>
                </c:pt>
                <c:pt idx="2205">
                  <c:v>551.27162358337955</c:v>
                </c:pt>
                <c:pt idx="2206">
                  <c:v>673.21706251157229</c:v>
                </c:pt>
                <c:pt idx="2207">
                  <c:v>722.60543176071587</c:v>
                </c:pt>
                <c:pt idx="2208">
                  <c:v>791.93079376765309</c:v>
                </c:pt>
                <c:pt idx="2209">
                  <c:v>731.74320775915112</c:v>
                </c:pt>
                <c:pt idx="2210">
                  <c:v>752.25514005509285</c:v>
                </c:pt>
                <c:pt idx="2211">
                  <c:v>706.96833495747705</c:v>
                </c:pt>
                <c:pt idx="2212">
                  <c:v>666.95999250206114</c:v>
                </c:pt>
                <c:pt idx="2213">
                  <c:v>612.16734764930334</c:v>
                </c:pt>
                <c:pt idx="2214">
                  <c:v>629.19105524772749</c:v>
                </c:pt>
                <c:pt idx="2215">
                  <c:v>579.1697234528001</c:v>
                </c:pt>
                <c:pt idx="2216">
                  <c:v>588.39034949178313</c:v>
                </c:pt>
                <c:pt idx="2217">
                  <c:v>395.24450952514962</c:v>
                </c:pt>
                <c:pt idx="2218">
                  <c:v>360.49721351709195</c:v>
                </c:pt>
                <c:pt idx="2219">
                  <c:v>-68.669783472241761</c:v>
                </c:pt>
                <c:pt idx="2220">
                  <c:v>208.20519105339372</c:v>
                </c:pt>
                <c:pt idx="2221">
                  <c:v>5.2034359453409706</c:v>
                </c:pt>
                <c:pt idx="2222">
                  <c:v>-153.20631805500307</c:v>
                </c:pt>
                <c:pt idx="2223">
                  <c:v>-190.06592908993298</c:v>
                </c:pt>
                <c:pt idx="2224">
                  <c:v>-211.64424618086196</c:v>
                </c:pt>
                <c:pt idx="2225">
                  <c:v>-102.86765794290841</c:v>
                </c:pt>
                <c:pt idx="2226">
                  <c:v>-125.18054845824736</c:v>
                </c:pt>
                <c:pt idx="2227">
                  <c:v>-192.13871569531511</c:v>
                </c:pt>
                <c:pt idx="2228">
                  <c:v>-177.79897769586205</c:v>
                </c:pt>
                <c:pt idx="2229">
                  <c:v>-201.27712654115567</c:v>
                </c:pt>
                <c:pt idx="2230">
                  <c:v>-99.787907149677267</c:v>
                </c:pt>
                <c:pt idx="2231">
                  <c:v>-118.0979603157939</c:v>
                </c:pt>
                <c:pt idx="2232">
                  <c:v>-287.74398618290434</c:v>
                </c:pt>
                <c:pt idx="2233">
                  <c:v>-85.604446831441237</c:v>
                </c:pt>
                <c:pt idx="2234">
                  <c:v>-63.752113467320669</c:v>
                </c:pt>
                <c:pt idx="2235">
                  <c:v>15.700034847259303</c:v>
                </c:pt>
                <c:pt idx="2236">
                  <c:v>-46.865046669876392</c:v>
                </c:pt>
                <c:pt idx="2237">
                  <c:v>8.5967169590912818</c:v>
                </c:pt>
                <c:pt idx="2238">
                  <c:v>-98.432433395913904</c:v>
                </c:pt>
                <c:pt idx="2239">
                  <c:v>-185.11121792302765</c:v>
                </c:pt>
                <c:pt idx="2240">
                  <c:v>-20.162557749801636</c:v>
                </c:pt>
                <c:pt idx="2241">
                  <c:v>-83.595481483016556</c:v>
                </c:pt>
                <c:pt idx="2242">
                  <c:v>-10.816304831629168</c:v>
                </c:pt>
                <c:pt idx="2243">
                  <c:v>86.998165796476314</c:v>
                </c:pt>
                <c:pt idx="2244">
                  <c:v>30.411999726593422</c:v>
                </c:pt>
                <c:pt idx="2245">
                  <c:v>137.55624377619824</c:v>
                </c:pt>
                <c:pt idx="2246">
                  <c:v>241.59627121762605</c:v>
                </c:pt>
                <c:pt idx="2247">
                  <c:v>450.30197702891564</c:v>
                </c:pt>
                <c:pt idx="2248">
                  <c:v>466.94975796277686</c:v>
                </c:pt>
                <c:pt idx="2249">
                  <c:v>403.29625862708599</c:v>
                </c:pt>
                <c:pt idx="2250">
                  <c:v>261.54054769365939</c:v>
                </c:pt>
                <c:pt idx="2251">
                  <c:v>242.81274820279941</c:v>
                </c:pt>
                <c:pt idx="2252">
                  <c:v>235.42820545337418</c:v>
                </c:pt>
                <c:pt idx="2253">
                  <c:v>255.62380160634712</c:v>
                </c:pt>
                <c:pt idx="2254">
                  <c:v>341.80428961534562</c:v>
                </c:pt>
                <c:pt idx="2255">
                  <c:v>450.47518869720807</c:v>
                </c:pt>
                <c:pt idx="2256">
                  <c:v>544.62433612598761</c:v>
                </c:pt>
                <c:pt idx="2257">
                  <c:v>449.7952217415932</c:v>
                </c:pt>
                <c:pt idx="2258">
                  <c:v>490.4341343088854</c:v>
                </c:pt>
                <c:pt idx="2259">
                  <c:v>234.85200363924378</c:v>
                </c:pt>
                <c:pt idx="2260">
                  <c:v>336.09342782097883</c:v>
                </c:pt>
                <c:pt idx="2261">
                  <c:v>314.29949380102516</c:v>
                </c:pt>
                <c:pt idx="2262">
                  <c:v>334.41038736089649</c:v>
                </c:pt>
                <c:pt idx="2263">
                  <c:v>153.63536393538925</c:v>
                </c:pt>
                <c:pt idx="2264">
                  <c:v>220.77102534272308</c:v>
                </c:pt>
                <c:pt idx="2265">
                  <c:v>223.54205299845671</c:v>
                </c:pt>
                <c:pt idx="2266">
                  <c:v>288.07851497080992</c:v>
                </c:pt>
                <c:pt idx="2267">
                  <c:v>272.28959862800912</c:v>
                </c:pt>
                <c:pt idx="2268">
                  <c:v>170.99698772179545</c:v>
                </c:pt>
                <c:pt idx="2269">
                  <c:v>176.1082275215158</c:v>
                </c:pt>
                <c:pt idx="2270">
                  <c:v>163.36284036819598</c:v>
                </c:pt>
                <c:pt idx="2271">
                  <c:v>159.67821576373717</c:v>
                </c:pt>
                <c:pt idx="2272">
                  <c:v>155.79685257176789</c:v>
                </c:pt>
                <c:pt idx="2273">
                  <c:v>125.57231028829301</c:v>
                </c:pt>
                <c:pt idx="2274">
                  <c:v>558.87332783358943</c:v>
                </c:pt>
                <c:pt idx="2275">
                  <c:v>577.2650085764908</c:v>
                </c:pt>
                <c:pt idx="2276">
                  <c:v>638.15792470416454</c:v>
                </c:pt>
                <c:pt idx="2277">
                  <c:v>589.15709891675579</c:v>
                </c:pt>
                <c:pt idx="2278">
                  <c:v>675.62167955511541</c:v>
                </c:pt>
                <c:pt idx="2279">
                  <c:v>696.62167955511541</c:v>
                </c:pt>
                <c:pt idx="2280">
                  <c:v>586.12085376770665</c:v>
                </c:pt>
                <c:pt idx="2281">
                  <c:v>288.58308041296186</c:v>
                </c:pt>
                <c:pt idx="2282">
                  <c:v>345.03825381130264</c:v>
                </c:pt>
                <c:pt idx="2283">
                  <c:v>358.9527866320459</c:v>
                </c:pt>
                <c:pt idx="2284">
                  <c:v>500.665653800359</c:v>
                </c:pt>
                <c:pt idx="2285">
                  <c:v>439.76854912885574</c:v>
                </c:pt>
                <c:pt idx="2286">
                  <c:v>308.98771604488684</c:v>
                </c:pt>
                <c:pt idx="2287">
                  <c:v>349.57833604305779</c:v>
                </c:pt>
                <c:pt idx="2288">
                  <c:v>638.32326503785953</c:v>
                </c:pt>
                <c:pt idx="2289">
                  <c:v>218.36140910305403</c:v>
                </c:pt>
                <c:pt idx="2290">
                  <c:v>377.88161545737421</c:v>
                </c:pt>
                <c:pt idx="2291">
                  <c:v>445.49967861925688</c:v>
                </c:pt>
                <c:pt idx="2292">
                  <c:v>432.05118368447256</c:v>
                </c:pt>
                <c:pt idx="2293">
                  <c:v>256.52879297060827</c:v>
                </c:pt>
                <c:pt idx="2294">
                  <c:v>284.85386856754303</c:v>
                </c:pt>
                <c:pt idx="2295">
                  <c:v>449.48746967015722</c:v>
                </c:pt>
                <c:pt idx="2296">
                  <c:v>484.71873952359238</c:v>
                </c:pt>
                <c:pt idx="2297">
                  <c:v>457.44582065144459</c:v>
                </c:pt>
                <c:pt idx="2298">
                  <c:v>358.42950484005632</c:v>
                </c:pt>
                <c:pt idx="2299">
                  <c:v>387.28462731445143</c:v>
                </c:pt>
                <c:pt idx="2300">
                  <c:v>299.12021222847579</c:v>
                </c:pt>
                <c:pt idx="2301">
                  <c:v>373.88108235044638</c:v>
                </c:pt>
                <c:pt idx="2302">
                  <c:v>322.74721586337364</c:v>
                </c:pt>
                <c:pt idx="2303">
                  <c:v>363.5191326640288</c:v>
                </c:pt>
                <c:pt idx="2304">
                  <c:v>270.08062667864579</c:v>
                </c:pt>
                <c:pt idx="2305">
                  <c:v>410.28582976058351</c:v>
                </c:pt>
                <c:pt idx="2306">
                  <c:v>471.51571763703396</c:v>
                </c:pt>
                <c:pt idx="2307">
                  <c:v>506.71558401538459</c:v>
                </c:pt>
                <c:pt idx="2308">
                  <c:v>381.49598308923851</c:v>
                </c:pt>
                <c:pt idx="2309">
                  <c:v>238.95810335930219</c:v>
                </c:pt>
                <c:pt idx="2310">
                  <c:v>277.94421378791958</c:v>
                </c:pt>
                <c:pt idx="2311">
                  <c:v>162.50674922359758</c:v>
                </c:pt>
                <c:pt idx="2312">
                  <c:v>382.4100234414218</c:v>
                </c:pt>
                <c:pt idx="2313">
                  <c:v>612.25510336573461</c:v>
                </c:pt>
                <c:pt idx="2314">
                  <c:v>677.41898177581788</c:v>
                </c:pt>
                <c:pt idx="2315">
                  <c:v>855.48207394632664</c:v>
                </c:pt>
                <c:pt idx="2316">
                  <c:v>750.1390616051176</c:v>
                </c:pt>
                <c:pt idx="2317">
                  <c:v>508.43976145408669</c:v>
                </c:pt>
                <c:pt idx="2318">
                  <c:v>445.90957389139294</c:v>
                </c:pt>
                <c:pt idx="2319">
                  <c:v>473.70506415660748</c:v>
                </c:pt>
                <c:pt idx="2320">
                  <c:v>389.66467215130615</c:v>
                </c:pt>
                <c:pt idx="2321">
                  <c:v>276.44112524749289</c:v>
                </c:pt>
                <c:pt idx="2322">
                  <c:v>503.30197354255506</c:v>
                </c:pt>
                <c:pt idx="2323">
                  <c:v>461.05503619139745</c:v>
                </c:pt>
                <c:pt idx="2324">
                  <c:v>444.80150022417365</c:v>
                </c:pt>
                <c:pt idx="2325">
                  <c:v>602.08038578954256</c:v>
                </c:pt>
                <c:pt idx="2326">
                  <c:v>345.71678823772709</c:v>
                </c:pt>
                <c:pt idx="2327">
                  <c:v>620.83416180317181</c:v>
                </c:pt>
                <c:pt idx="2328">
                  <c:v>707.49474333410581</c:v>
                </c:pt>
                <c:pt idx="2329">
                  <c:v>774.33453598344386</c:v>
                </c:pt>
                <c:pt idx="2330">
                  <c:v>753.58917273892257</c:v>
                </c:pt>
                <c:pt idx="2331">
                  <c:v>569.755340231437</c:v>
                </c:pt>
                <c:pt idx="2332">
                  <c:v>678.24242436977693</c:v>
                </c:pt>
                <c:pt idx="2333">
                  <c:v>336.03390154909903</c:v>
                </c:pt>
                <c:pt idx="2334">
                  <c:v>391.69743385977927</c:v>
                </c:pt>
                <c:pt idx="2335">
                  <c:v>594.74672382437166</c:v>
                </c:pt>
                <c:pt idx="2336">
                  <c:v>776.68934491702748</c:v>
                </c:pt>
                <c:pt idx="2337">
                  <c:v>632.32015571971169</c:v>
                </c:pt>
                <c:pt idx="2338">
                  <c:v>648.36043576504017</c:v>
                </c:pt>
                <c:pt idx="2339">
                  <c:v>955.51785239443052</c:v>
                </c:pt>
                <c:pt idx="2340">
                  <c:v>694.37497548414831</c:v>
                </c:pt>
                <c:pt idx="2341">
                  <c:v>548.99067878724964</c:v>
                </c:pt>
                <c:pt idx="2342">
                  <c:v>322.79903195784755</c:v>
                </c:pt>
                <c:pt idx="2343">
                  <c:v>449.09590837211363</c:v>
                </c:pt>
                <c:pt idx="2344">
                  <c:v>330.90568300971609</c:v>
                </c:pt>
                <c:pt idx="2345">
                  <c:v>567.91766171054951</c:v>
                </c:pt>
                <c:pt idx="2346">
                  <c:v>613.89930895798534</c:v>
                </c:pt>
                <c:pt idx="2347">
                  <c:v>681.60144206312543</c:v>
                </c:pt>
                <c:pt idx="2348">
                  <c:v>657.46101544209887</c:v>
                </c:pt>
                <c:pt idx="2349">
                  <c:v>655.46101544209887</c:v>
                </c:pt>
                <c:pt idx="2350">
                  <c:v>449.45561923086098</c:v>
                </c:pt>
                <c:pt idx="2351">
                  <c:v>614.30178359391539</c:v>
                </c:pt>
                <c:pt idx="2352">
                  <c:v>169.19930286100134</c:v>
                </c:pt>
                <c:pt idx="2353">
                  <c:v>16.478575808539972</c:v>
                </c:pt>
                <c:pt idx="2354">
                  <c:v>203.33612452293892</c:v>
                </c:pt>
                <c:pt idx="2355">
                  <c:v>334.36724946950562</c:v>
                </c:pt>
                <c:pt idx="2356">
                  <c:v>223.80305086811859</c:v>
                </c:pt>
                <c:pt idx="2357">
                  <c:v>-3.9910636905897263</c:v>
                </c:pt>
                <c:pt idx="2358">
                  <c:v>-41.733155980569791</c:v>
                </c:pt>
                <c:pt idx="2359">
                  <c:v>224.91161333578566</c:v>
                </c:pt>
                <c:pt idx="2360">
                  <c:v>402.13968782749362</c:v>
                </c:pt>
                <c:pt idx="2361">
                  <c:v>511.39904288782418</c:v>
                </c:pt>
                <c:pt idx="2362">
                  <c:v>406.91310842109124</c:v>
                </c:pt>
                <c:pt idx="2363">
                  <c:v>157.56578563748735</c:v>
                </c:pt>
                <c:pt idx="2364">
                  <c:v>177.8679757139962</c:v>
                </c:pt>
                <c:pt idx="2365">
                  <c:v>-48.534977461587914</c:v>
                </c:pt>
                <c:pt idx="2366">
                  <c:v>69.934970803189572</c:v>
                </c:pt>
                <c:pt idx="2367">
                  <c:v>36.358790336804304</c:v>
                </c:pt>
                <c:pt idx="2368">
                  <c:v>-55.104055896847058</c:v>
                </c:pt>
                <c:pt idx="2369">
                  <c:v>93.628819770907285</c:v>
                </c:pt>
                <c:pt idx="2370">
                  <c:v>-40.981429729970841</c:v>
                </c:pt>
                <c:pt idx="2371">
                  <c:v>236.26614146069005</c:v>
                </c:pt>
                <c:pt idx="2372">
                  <c:v>317.64907922194834</c:v>
                </c:pt>
                <c:pt idx="2373">
                  <c:v>468.97467184065135</c:v>
                </c:pt>
                <c:pt idx="2374">
                  <c:v>350.71788251590988</c:v>
                </c:pt>
                <c:pt idx="2375">
                  <c:v>346.01605364084571</c:v>
                </c:pt>
                <c:pt idx="2376">
                  <c:v>497.49513432654385</c:v>
                </c:pt>
                <c:pt idx="2377">
                  <c:v>519.96115388847829</c:v>
                </c:pt>
                <c:pt idx="2378">
                  <c:v>155.94620755441611</c:v>
                </c:pt>
                <c:pt idx="2379">
                  <c:v>203.64251199135833</c:v>
                </c:pt>
                <c:pt idx="2380">
                  <c:v>219.4216479630777</c:v>
                </c:pt>
                <c:pt idx="2381">
                  <c:v>365.47640789766592</c:v>
                </c:pt>
                <c:pt idx="2382">
                  <c:v>91.967737485127145</c:v>
                </c:pt>
                <c:pt idx="2383">
                  <c:v>353.56226131073709</c:v>
                </c:pt>
                <c:pt idx="2384">
                  <c:v>396.00191577807345</c:v>
                </c:pt>
                <c:pt idx="2385">
                  <c:v>375.21401799673549</c:v>
                </c:pt>
                <c:pt idx="2386">
                  <c:v>459.60851391496908</c:v>
                </c:pt>
                <c:pt idx="2387">
                  <c:v>417.50234708667995</c:v>
                </c:pt>
                <c:pt idx="2388">
                  <c:v>515.48310083538126</c:v>
                </c:pt>
                <c:pt idx="2389">
                  <c:v>436.07794263821779</c:v>
                </c:pt>
                <c:pt idx="2390">
                  <c:v>271.08322350227354</c:v>
                </c:pt>
                <c:pt idx="2391">
                  <c:v>379.89959931699923</c:v>
                </c:pt>
                <c:pt idx="2392">
                  <c:v>341.50472018866094</c:v>
                </c:pt>
                <c:pt idx="2393">
                  <c:v>284.87383072815101</c:v>
                </c:pt>
                <c:pt idx="2394">
                  <c:v>335.42150443587889</c:v>
                </c:pt>
                <c:pt idx="2395">
                  <c:v>361.27473450420075</c:v>
                </c:pt>
                <c:pt idx="2396">
                  <c:v>305.22164158519081</c:v>
                </c:pt>
                <c:pt idx="2397">
                  <c:v>310.78519777989095</c:v>
                </c:pt>
                <c:pt idx="2398">
                  <c:v>303.17270427137373</c:v>
                </c:pt>
                <c:pt idx="2399">
                  <c:v>181.45975995709159</c:v>
                </c:pt>
                <c:pt idx="2400">
                  <c:v>-165.00831710890634</c:v>
                </c:pt>
                <c:pt idx="2401">
                  <c:v>-180.11511727274592</c:v>
                </c:pt>
                <c:pt idx="2402">
                  <c:v>-100.24205938418527</c:v>
                </c:pt>
                <c:pt idx="2403">
                  <c:v>37.376014542438497</c:v>
                </c:pt>
                <c:pt idx="2404">
                  <c:v>80.727687357593823</c:v>
                </c:pt>
                <c:pt idx="2405">
                  <c:v>-23.063171323834467</c:v>
                </c:pt>
                <c:pt idx="2406">
                  <c:v>111.74349169068955</c:v>
                </c:pt>
                <c:pt idx="2407">
                  <c:v>77.456238654052868</c:v>
                </c:pt>
                <c:pt idx="2408">
                  <c:v>252.28307792622218</c:v>
                </c:pt>
                <c:pt idx="2409">
                  <c:v>331.87851508645508</c:v>
                </c:pt>
                <c:pt idx="2410">
                  <c:v>410.08984667154073</c:v>
                </c:pt>
                <c:pt idx="2411">
                  <c:v>351.06226131073709</c:v>
                </c:pt>
                <c:pt idx="2412">
                  <c:v>474.62487879146101</c:v>
                </c:pt>
                <c:pt idx="2413">
                  <c:v>409.00252556832493</c:v>
                </c:pt>
                <c:pt idx="2414">
                  <c:v>516.4014885176075</c:v>
                </c:pt>
                <c:pt idx="2415">
                  <c:v>613.26213190245653</c:v>
                </c:pt>
                <c:pt idx="2416">
                  <c:v>767.66210301195497</c:v>
                </c:pt>
                <c:pt idx="2417">
                  <c:v>1012.7019723115754</c:v>
                </c:pt>
                <c:pt idx="2418">
                  <c:v>863.88993159159145</c:v>
                </c:pt>
                <c:pt idx="2419">
                  <c:v>914.44943942374812</c:v>
                </c:pt>
                <c:pt idx="2420">
                  <c:v>834.69233528593759</c:v>
                </c:pt>
                <c:pt idx="2421">
                  <c:v>600.04443162736789</c:v>
                </c:pt>
                <c:pt idx="2422">
                  <c:v>427.74931027984348</c:v>
                </c:pt>
                <c:pt idx="2423">
                  <c:v>338.60994674981521</c:v>
                </c:pt>
                <c:pt idx="2424">
                  <c:v>357.5615257720583</c:v>
                </c:pt>
                <c:pt idx="2425">
                  <c:v>265.52888104652993</c:v>
                </c:pt>
                <c:pt idx="2426">
                  <c:v>233.62796920724577</c:v>
                </c:pt>
                <c:pt idx="2427">
                  <c:v>624.71150050009965</c:v>
                </c:pt>
                <c:pt idx="2428">
                  <c:v>595.14383510510015</c:v>
                </c:pt>
                <c:pt idx="2429">
                  <c:v>514.16050352596176</c:v>
                </c:pt>
                <c:pt idx="2430">
                  <c:v>725.86879894033882</c:v>
                </c:pt>
                <c:pt idx="2431">
                  <c:v>594.37749148547118</c:v>
                </c:pt>
                <c:pt idx="2432">
                  <c:v>699.49681389962279</c:v>
                </c:pt>
                <c:pt idx="2433">
                  <c:v>700.96109786718989</c:v>
                </c:pt>
                <c:pt idx="2434">
                  <c:v>762.54363291292611</c:v>
                </c:pt>
                <c:pt idx="2435">
                  <c:v>698.12737979812846</c:v>
                </c:pt>
                <c:pt idx="2436">
                  <c:v>556.8698749523428</c:v>
                </c:pt>
                <c:pt idx="2437">
                  <c:v>630.03168412701416</c:v>
                </c:pt>
                <c:pt idx="2438">
                  <c:v>463.64403356307776</c:v>
                </c:pt>
                <c:pt idx="2439">
                  <c:v>551.58904640394212</c:v>
                </c:pt>
                <c:pt idx="2440">
                  <c:v>579.82810939679257</c:v>
                </c:pt>
                <c:pt idx="2441">
                  <c:v>647.62779778092954</c:v>
                </c:pt>
                <c:pt idx="2442">
                  <c:v>793.53679457265025</c:v>
                </c:pt>
                <c:pt idx="2443">
                  <c:v>824.35284682537531</c:v>
                </c:pt>
                <c:pt idx="2444">
                  <c:v>902.65303743491495</c:v>
                </c:pt>
                <c:pt idx="2445">
                  <c:v>1025.7508204837177</c:v>
                </c:pt>
                <c:pt idx="2446">
                  <c:v>888.54784899236802</c:v>
                </c:pt>
                <c:pt idx="2447">
                  <c:v>895.64153676977912</c:v>
                </c:pt>
                <c:pt idx="2448">
                  <c:v>980.88064163195486</c:v>
                </c:pt>
                <c:pt idx="2449">
                  <c:v>920.47345002128532</c:v>
                </c:pt>
                <c:pt idx="2450">
                  <c:v>825.68746430015017</c:v>
                </c:pt>
                <c:pt idx="2451">
                  <c:v>901.93297280677507</c:v>
                </c:pt>
                <c:pt idx="2452">
                  <c:v>706.28324784068172</c:v>
                </c:pt>
                <c:pt idx="2453">
                  <c:v>830.3743914119932</c:v>
                </c:pt>
                <c:pt idx="2454">
                  <c:v>842.91841980316713</c:v>
                </c:pt>
                <c:pt idx="2455">
                  <c:v>947.21181210770374</c:v>
                </c:pt>
                <c:pt idx="2456">
                  <c:v>1005.6956889299236</c:v>
                </c:pt>
                <c:pt idx="2457">
                  <c:v>1066.052655571435</c:v>
                </c:pt>
                <c:pt idx="2458">
                  <c:v>1058.9626860431872</c:v>
                </c:pt>
                <c:pt idx="2459">
                  <c:v>1081.4852999499835</c:v>
                </c:pt>
                <c:pt idx="2460">
                  <c:v>1056.3956238870596</c:v>
                </c:pt>
                <c:pt idx="2461">
                  <c:v>969.41641479272766</c:v>
                </c:pt>
                <c:pt idx="2462">
                  <c:v>1090.5885218641961</c:v>
                </c:pt>
                <c:pt idx="2463">
                  <c:v>1174.4794812203781</c:v>
                </c:pt>
                <c:pt idx="2464">
                  <c:v>1106.8898147325472</c:v>
                </c:pt>
                <c:pt idx="2465">
                  <c:v>1106.1976154642871</c:v>
                </c:pt>
                <c:pt idx="2466">
                  <c:v>1058.2628161371722</c:v>
                </c:pt>
                <c:pt idx="2467">
                  <c:v>997.28350703726755</c:v>
                </c:pt>
                <c:pt idx="2468">
                  <c:v>866.15858807854602</c:v>
                </c:pt>
                <c:pt idx="2469">
                  <c:v>742.37202500184139</c:v>
                </c:pt>
                <c:pt idx="2470">
                  <c:v>846.67788861622103</c:v>
                </c:pt>
                <c:pt idx="2471">
                  <c:v>1062.1554194262826</c:v>
                </c:pt>
                <c:pt idx="2472">
                  <c:v>1295.863200479107</c:v>
                </c:pt>
                <c:pt idx="2473">
                  <c:v>1456.2203842661256</c:v>
                </c:pt>
                <c:pt idx="2474">
                  <c:v>1635.2203842661256</c:v>
                </c:pt>
                <c:pt idx="2475">
                  <c:v>1902.4275394022334</c:v>
                </c:pt>
                <c:pt idx="2476">
                  <c:v>1911.9633150827649</c:v>
                </c:pt>
                <c:pt idx="2477">
                  <c:v>2199.0634296864228</c:v>
                </c:pt>
                <c:pt idx="2478">
                  <c:v>2189.7991480651253</c:v>
                </c:pt>
                <c:pt idx="2479">
                  <c:v>2098.7991480651253</c:v>
                </c:pt>
                <c:pt idx="2480">
                  <c:v>1774.5420788817664</c:v>
                </c:pt>
                <c:pt idx="2481">
                  <c:v>1816.3920502308465</c:v>
                </c:pt>
                <c:pt idx="2482">
                  <c:v>1653.8706994261884</c:v>
                </c:pt>
                <c:pt idx="2483">
                  <c:v>1644.106417804891</c:v>
                </c:pt>
                <c:pt idx="2484">
                  <c:v>1895.7705848225305</c:v>
                </c:pt>
                <c:pt idx="2485">
                  <c:v>1921.5919929290212</c:v>
                </c:pt>
                <c:pt idx="2486">
                  <c:v>2291.7956888721001</c:v>
                </c:pt>
                <c:pt idx="2487">
                  <c:v>2307.1079746367122</c:v>
                </c:pt>
                <c:pt idx="2488">
                  <c:v>2086.6933075003544</c:v>
                </c:pt>
                <c:pt idx="2489">
                  <c:v>2079.6933075003544</c:v>
                </c:pt>
                <c:pt idx="2490">
                  <c:v>2058.6933075003544</c:v>
                </c:pt>
                <c:pt idx="2491">
                  <c:v>2093.3588315782727</c:v>
                </c:pt>
                <c:pt idx="2492">
                  <c:v>1851.4441644419148</c:v>
                </c:pt>
                <c:pt idx="2493">
                  <c:v>1861.4441644419148</c:v>
                </c:pt>
                <c:pt idx="2494">
                  <c:v>1933.4646407162636</c:v>
                </c:pt>
                <c:pt idx="2495">
                  <c:v>2032.9219742844416</c:v>
                </c:pt>
                <c:pt idx="2496">
                  <c:v>2047.3383553039221</c:v>
                </c:pt>
                <c:pt idx="2497">
                  <c:v>1806.0277834224362</c:v>
                </c:pt>
                <c:pt idx="2498">
                  <c:v>1799.8400691870447</c:v>
                </c:pt>
                <c:pt idx="2499">
                  <c:v>1726.2991166383454</c:v>
                </c:pt>
                <c:pt idx="2500">
                  <c:v>1826.8195929126941</c:v>
                </c:pt>
                <c:pt idx="2501">
                  <c:v>1620.1131162860765</c:v>
                </c:pt>
                <c:pt idx="2502">
                  <c:v>1518.1353064435498</c:v>
                </c:pt>
                <c:pt idx="2503">
                  <c:v>1612.5926400117278</c:v>
                </c:pt>
                <c:pt idx="2504">
                  <c:v>1683.1335925604271</c:v>
                </c:pt>
                <c:pt idx="2505">
                  <c:v>1678.6335925604271</c:v>
                </c:pt>
                <c:pt idx="2506">
                  <c:v>1599.8639732276406</c:v>
                </c:pt>
                <c:pt idx="2507">
                  <c:v>1943.1942929414254</c:v>
                </c:pt>
                <c:pt idx="2508">
                  <c:v>1932.1942929414254</c:v>
                </c:pt>
                <c:pt idx="2509">
                  <c:v>2001.2935681922736</c:v>
                </c:pt>
                <c:pt idx="2510">
                  <c:v>2080.39284344312</c:v>
                </c:pt>
                <c:pt idx="2511">
                  <c:v>2028.7935681922736</c:v>
                </c:pt>
                <c:pt idx="2512">
                  <c:v>1976.394655316004</c:v>
                </c:pt>
                <c:pt idx="2513">
                  <c:v>2038.5340030417647</c:v>
                </c:pt>
                <c:pt idx="2514">
                  <c:v>1878.33545254007</c:v>
                </c:pt>
                <c:pt idx="2515">
                  <c:v>1719.337264412954</c:v>
                </c:pt>
                <c:pt idx="2516">
                  <c:v>1825.1769745132915</c:v>
                </c:pt>
                <c:pt idx="2517">
                  <c:v>1781.1578442122773</c:v>
                </c:pt>
                <c:pt idx="2518">
                  <c:v>1623.9592937105826</c:v>
                </c:pt>
                <c:pt idx="2519">
                  <c:v>1637.5795111353273</c:v>
                </c:pt>
                <c:pt idx="2520">
                  <c:v>1437.241612907872</c:v>
                </c:pt>
                <c:pt idx="2521">
                  <c:v>1540.2015404329577</c:v>
                </c:pt>
                <c:pt idx="2522">
                  <c:v>1926.1979166871915</c:v>
                </c:pt>
                <c:pt idx="2523">
                  <c:v>1858.6979166871915</c:v>
                </c:pt>
                <c:pt idx="2524">
                  <c:v>1680.2398010349898</c:v>
                </c:pt>
                <c:pt idx="2525">
                  <c:v>1685.4000909346523</c:v>
                </c:pt>
                <c:pt idx="2526">
                  <c:v>1595.0011780583809</c:v>
                </c:pt>
                <c:pt idx="2527">
                  <c:v>1454.8026275566881</c:v>
                </c:pt>
                <c:pt idx="2528">
                  <c:v>1631.3779829213727</c:v>
                </c:pt>
                <c:pt idx="2529">
                  <c:v>1554.0502104786974</c:v>
                </c:pt>
                <c:pt idx="2530">
                  <c:v>1443.2051199713878</c:v>
                </c:pt>
                <c:pt idx="2531">
                  <c:v>1504.860347160411</c:v>
                </c:pt>
                <c:pt idx="2532">
                  <c:v>1548.0155743494342</c:v>
                </c:pt>
                <c:pt idx="2533">
                  <c:v>1532.0155743494342</c:v>
                </c:pt>
                <c:pt idx="2534">
                  <c:v>1361.8430290957749</c:v>
                </c:pt>
                <c:pt idx="2535">
                  <c:v>1226.9979385884726</c:v>
                </c:pt>
                <c:pt idx="2536">
                  <c:v>1358.4636201555386</c:v>
                </c:pt>
                <c:pt idx="2537">
                  <c:v>1270.8083929665172</c:v>
                </c:pt>
                <c:pt idx="2538">
                  <c:v>1360.1188473445618</c:v>
                </c:pt>
                <c:pt idx="2539">
                  <c:v>1421.6188473445618</c:v>
                </c:pt>
                <c:pt idx="2540">
                  <c:v>1337.3083929665172</c:v>
                </c:pt>
                <c:pt idx="2541">
                  <c:v>1253.4979385884726</c:v>
                </c:pt>
                <c:pt idx="2542">
                  <c:v>1109.3770298323816</c:v>
                </c:pt>
                <c:pt idx="2543">
                  <c:v>1260.4979385884726</c:v>
                </c:pt>
                <c:pt idx="2544">
                  <c:v>1137.5322570214048</c:v>
                </c:pt>
                <c:pt idx="2545">
                  <c:v>1213.8427113994494</c:v>
                </c:pt>
                <c:pt idx="2546">
                  <c:v>1339.73943840432</c:v>
                </c:pt>
                <c:pt idx="2547">
                  <c:v>1439.9293017226064</c:v>
                </c:pt>
                <c:pt idx="2548">
                  <c:v>1455.4938149553127</c:v>
                </c:pt>
                <c:pt idx="2549">
                  <c:v>1567.3063825943518</c:v>
                </c:pt>
                <c:pt idx="2550">
                  <c:v>1463.7576888133044</c:v>
                </c:pt>
                <c:pt idx="2551">
                  <c:v>1432.4173734582801</c:v>
                </c:pt>
                <c:pt idx="2552">
                  <c:v>1100.3613369140003</c:v>
                </c:pt>
                <c:pt idx="2553">
                  <c:v>1405.6671029021218</c:v>
                </c:pt>
                <c:pt idx="2554">
                  <c:v>1157.3890846299819</c:v>
                </c:pt>
                <c:pt idx="2555">
                  <c:v>918.93043564779691</c:v>
                </c:pt>
                <c:pt idx="2556">
                  <c:v>1225.7848954169694</c:v>
                </c:pt>
                <c:pt idx="2557">
                  <c:v>950.40268793181349</c:v>
                </c:pt>
                <c:pt idx="2558">
                  <c:v>824.51367879574354</c:v>
                </c:pt>
                <c:pt idx="2559">
                  <c:v>824.51367879574354</c:v>
                </c:pt>
                <c:pt idx="2560">
                  <c:v>698.62466965967542</c:v>
                </c:pt>
                <c:pt idx="2561">
                  <c:v>880.94403894963216</c:v>
                </c:pt>
                <c:pt idx="2562">
                  <c:v>915.73566052360366</c:v>
                </c:pt>
                <c:pt idx="2563">
                  <c:v>1120.7634082395853</c:v>
                </c:pt>
                <c:pt idx="2564">
                  <c:v>898.38120075443294</c:v>
                </c:pt>
                <c:pt idx="2565">
                  <c:v>1001.5408853994086</c:v>
                </c:pt>
                <c:pt idx="2566">
                  <c:v>1000.4157501213322</c:v>
                </c:pt>
                <c:pt idx="2567">
                  <c:v>1509.9440389496322</c:v>
                </c:pt>
                <c:pt idx="2568">
                  <c:v>1726.8671779579472</c:v>
                </c:pt>
                <c:pt idx="2569">
                  <c:v>1498.2922572064799</c:v>
                </c:pt>
                <c:pt idx="2570">
                  <c:v>1561.5609873943449</c:v>
                </c:pt>
                <c:pt idx="2571">
                  <c:v>1889.7640298437891</c:v>
                </c:pt>
                <c:pt idx="2572">
                  <c:v>1784.3593076725574</c:v>
                </c:pt>
                <c:pt idx="2573">
                  <c:v>1717.9046383336809</c:v>
                </c:pt>
                <c:pt idx="2574">
                  <c:v>1638.7640298437891</c:v>
                </c:pt>
                <c:pt idx="2575">
                  <c:v>1901.2482892730113</c:v>
                </c:pt>
                <c:pt idx="2576">
                  <c:v>1573.9670722932351</c:v>
                </c:pt>
                <c:pt idx="2577">
                  <c:v>1279.0656039008682</c:v>
                </c:pt>
                <c:pt idx="2578">
                  <c:v>1433.2765166357021</c:v>
                </c:pt>
                <c:pt idx="2579">
                  <c:v>1453.4874293705361</c:v>
                </c:pt>
                <c:pt idx="2580">
                  <c:v>1440.4171251255921</c:v>
                </c:pt>
                <c:pt idx="2581">
                  <c:v>1569.0577336154802</c:v>
                </c:pt>
                <c:pt idx="2582">
                  <c:v>1631.8389505952564</c:v>
                </c:pt>
                <c:pt idx="2583">
                  <c:v>1586.5498633300886</c:v>
                </c:pt>
                <c:pt idx="2584">
                  <c:v>1594.0498633300886</c:v>
                </c:pt>
                <c:pt idx="2585">
                  <c:v>1571.8310803098684</c:v>
                </c:pt>
                <c:pt idx="2586">
                  <c:v>1690.6122972896446</c:v>
                </c:pt>
                <c:pt idx="2587">
                  <c:v>1829.4684350208918</c:v>
                </c:pt>
                <c:pt idx="2588">
                  <c:v>1563.4060010613375</c:v>
                </c:pt>
                <c:pt idx="2589">
                  <c:v>1577.277879363357</c:v>
                </c:pt>
                <c:pt idx="2590">
                  <c:v>1546.0216359673996</c:v>
                </c:pt>
                <c:pt idx="2591">
                  <c:v>1374.0774430069705</c:v>
                </c:pt>
                <c:pt idx="2592">
                  <c:v>1830.227500284007</c:v>
                </c:pt>
                <c:pt idx="2593">
                  <c:v>1707.0951192658522</c:v>
                </c:pt>
                <c:pt idx="2594">
                  <c:v>1643.6686430622231</c:v>
                </c:pt>
                <c:pt idx="2595">
                  <c:v>1344.0274239146256</c:v>
                </c:pt>
                <c:pt idx="2596">
                  <c:v>1173.3215191001</c:v>
                </c:pt>
                <c:pt idx="2597">
                  <c:v>1447.5039192106015</c:v>
                </c:pt>
                <c:pt idx="2598">
                  <c:v>1139.4038810259135</c:v>
                </c:pt>
                <c:pt idx="2599">
                  <c:v>876.90970947105416</c:v>
                </c:pt>
                <c:pt idx="2600">
                  <c:v>955.13028086016129</c:v>
                </c:pt>
                <c:pt idx="2601">
                  <c:v>1166.7626618783142</c:v>
                </c:pt>
                <c:pt idx="2602">
                  <c:v>1199.3038428412219</c:v>
                </c:pt>
                <c:pt idx="2603">
                  <c:v>1120.721480915412</c:v>
                </c:pt>
                <c:pt idx="2604">
                  <c:v>986.01557610088639</c:v>
                </c:pt>
                <c:pt idx="2605">
                  <c:v>1165.4420523045155</c:v>
                </c:pt>
                <c:pt idx="2606">
                  <c:v>1016.2508140645768</c:v>
                </c:pt>
                <c:pt idx="2607">
                  <c:v>907.16845213876877</c:v>
                </c:pt>
                <c:pt idx="2608">
                  <c:v>680.79782347262153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432707200"/>
        <c:axId val="432707760"/>
      </c:areaChart>
      <c:lineChart>
        <c:grouping val="standard"/>
        <c:varyColors val="0"/>
        <c:ser>
          <c:idx val="2"/>
          <c:order val="0"/>
          <c:tx>
            <c:v>Cotlook：A指数</c:v>
          </c:tx>
          <c:spPr>
            <a:ln w="19050" cap="rnd">
              <a:solidFill>
                <a:schemeClr val="tx1"/>
              </a:solidFill>
              <a:round/>
            </a:ln>
            <a:effectLst/>
          </c:spPr>
          <c:marker>
            <c:symbol val="none"/>
          </c:marker>
          <c:cat>
            <c:numRef>
              <c:f>内外价差!$A$4:$A$2612</c:f>
              <c:numCache>
                <c:formatCode>yyyy\-mm\-dd;@</c:formatCode>
                <c:ptCount val="2609"/>
                <c:pt idx="0">
                  <c:v>40547</c:v>
                </c:pt>
                <c:pt idx="1">
                  <c:v>40548</c:v>
                </c:pt>
                <c:pt idx="2">
                  <c:v>40549</c:v>
                </c:pt>
                <c:pt idx="3">
                  <c:v>40550</c:v>
                </c:pt>
                <c:pt idx="4">
                  <c:v>40553</c:v>
                </c:pt>
                <c:pt idx="5">
                  <c:v>40554</c:v>
                </c:pt>
                <c:pt idx="6">
                  <c:v>40555</c:v>
                </c:pt>
                <c:pt idx="7">
                  <c:v>40556</c:v>
                </c:pt>
                <c:pt idx="8">
                  <c:v>40557</c:v>
                </c:pt>
                <c:pt idx="9">
                  <c:v>40560</c:v>
                </c:pt>
                <c:pt idx="10">
                  <c:v>40561</c:v>
                </c:pt>
                <c:pt idx="11">
                  <c:v>40562</c:v>
                </c:pt>
                <c:pt idx="12">
                  <c:v>40563</c:v>
                </c:pt>
                <c:pt idx="13">
                  <c:v>40564</c:v>
                </c:pt>
                <c:pt idx="14">
                  <c:v>40567</c:v>
                </c:pt>
                <c:pt idx="15">
                  <c:v>40568</c:v>
                </c:pt>
                <c:pt idx="16">
                  <c:v>40569</c:v>
                </c:pt>
                <c:pt idx="17">
                  <c:v>40570</c:v>
                </c:pt>
                <c:pt idx="18">
                  <c:v>40571</c:v>
                </c:pt>
                <c:pt idx="19">
                  <c:v>40574</c:v>
                </c:pt>
                <c:pt idx="20">
                  <c:v>40575</c:v>
                </c:pt>
                <c:pt idx="21">
                  <c:v>40576</c:v>
                </c:pt>
                <c:pt idx="22">
                  <c:v>40577</c:v>
                </c:pt>
                <c:pt idx="23">
                  <c:v>40578</c:v>
                </c:pt>
                <c:pt idx="24">
                  <c:v>40581</c:v>
                </c:pt>
                <c:pt idx="25">
                  <c:v>40582</c:v>
                </c:pt>
                <c:pt idx="26">
                  <c:v>40583</c:v>
                </c:pt>
                <c:pt idx="27">
                  <c:v>40584</c:v>
                </c:pt>
                <c:pt idx="28">
                  <c:v>40585</c:v>
                </c:pt>
                <c:pt idx="29">
                  <c:v>40588</c:v>
                </c:pt>
                <c:pt idx="30">
                  <c:v>40589</c:v>
                </c:pt>
                <c:pt idx="31">
                  <c:v>40590</c:v>
                </c:pt>
                <c:pt idx="32">
                  <c:v>40591</c:v>
                </c:pt>
                <c:pt idx="33">
                  <c:v>40592</c:v>
                </c:pt>
                <c:pt idx="34">
                  <c:v>40595</c:v>
                </c:pt>
                <c:pt idx="35">
                  <c:v>40596</c:v>
                </c:pt>
                <c:pt idx="36">
                  <c:v>40597</c:v>
                </c:pt>
                <c:pt idx="37">
                  <c:v>40598</c:v>
                </c:pt>
                <c:pt idx="38">
                  <c:v>40599</c:v>
                </c:pt>
                <c:pt idx="39">
                  <c:v>40602</c:v>
                </c:pt>
                <c:pt idx="40">
                  <c:v>40603</c:v>
                </c:pt>
                <c:pt idx="41">
                  <c:v>40604</c:v>
                </c:pt>
                <c:pt idx="42">
                  <c:v>40605</c:v>
                </c:pt>
                <c:pt idx="43">
                  <c:v>40606</c:v>
                </c:pt>
                <c:pt idx="44">
                  <c:v>40609</c:v>
                </c:pt>
                <c:pt idx="45">
                  <c:v>40610</c:v>
                </c:pt>
                <c:pt idx="46">
                  <c:v>40611</c:v>
                </c:pt>
                <c:pt idx="47">
                  <c:v>40612</c:v>
                </c:pt>
                <c:pt idx="48">
                  <c:v>40613</c:v>
                </c:pt>
                <c:pt idx="49">
                  <c:v>40616</c:v>
                </c:pt>
                <c:pt idx="50">
                  <c:v>40617</c:v>
                </c:pt>
                <c:pt idx="51">
                  <c:v>40618</c:v>
                </c:pt>
                <c:pt idx="52">
                  <c:v>40619</c:v>
                </c:pt>
                <c:pt idx="53">
                  <c:v>40620</c:v>
                </c:pt>
                <c:pt idx="54">
                  <c:v>40623</c:v>
                </c:pt>
                <c:pt idx="55">
                  <c:v>40624</c:v>
                </c:pt>
                <c:pt idx="56">
                  <c:v>40625</c:v>
                </c:pt>
                <c:pt idx="57">
                  <c:v>40626</c:v>
                </c:pt>
                <c:pt idx="58">
                  <c:v>40627</c:v>
                </c:pt>
                <c:pt idx="59">
                  <c:v>40630</c:v>
                </c:pt>
                <c:pt idx="60">
                  <c:v>40631</c:v>
                </c:pt>
                <c:pt idx="61">
                  <c:v>40632</c:v>
                </c:pt>
                <c:pt idx="62">
                  <c:v>40633</c:v>
                </c:pt>
                <c:pt idx="63">
                  <c:v>40634</c:v>
                </c:pt>
                <c:pt idx="64">
                  <c:v>40637</c:v>
                </c:pt>
                <c:pt idx="65">
                  <c:v>40638</c:v>
                </c:pt>
                <c:pt idx="66">
                  <c:v>40639</c:v>
                </c:pt>
                <c:pt idx="67">
                  <c:v>40640</c:v>
                </c:pt>
                <c:pt idx="68">
                  <c:v>40641</c:v>
                </c:pt>
                <c:pt idx="69">
                  <c:v>40644</c:v>
                </c:pt>
                <c:pt idx="70">
                  <c:v>40645</c:v>
                </c:pt>
                <c:pt idx="71">
                  <c:v>40646</c:v>
                </c:pt>
                <c:pt idx="72">
                  <c:v>40647</c:v>
                </c:pt>
                <c:pt idx="73">
                  <c:v>40648</c:v>
                </c:pt>
                <c:pt idx="74">
                  <c:v>40651</c:v>
                </c:pt>
                <c:pt idx="75">
                  <c:v>40652</c:v>
                </c:pt>
                <c:pt idx="76">
                  <c:v>40653</c:v>
                </c:pt>
                <c:pt idx="77">
                  <c:v>40654</c:v>
                </c:pt>
                <c:pt idx="78">
                  <c:v>40659</c:v>
                </c:pt>
                <c:pt idx="79">
                  <c:v>40660</c:v>
                </c:pt>
                <c:pt idx="80">
                  <c:v>40661</c:v>
                </c:pt>
                <c:pt idx="81">
                  <c:v>40666</c:v>
                </c:pt>
                <c:pt idx="82">
                  <c:v>40667</c:v>
                </c:pt>
                <c:pt idx="83">
                  <c:v>40668</c:v>
                </c:pt>
                <c:pt idx="84">
                  <c:v>40669</c:v>
                </c:pt>
                <c:pt idx="85">
                  <c:v>40672</c:v>
                </c:pt>
                <c:pt idx="86">
                  <c:v>40673</c:v>
                </c:pt>
                <c:pt idx="87">
                  <c:v>40674</c:v>
                </c:pt>
                <c:pt idx="88">
                  <c:v>40675</c:v>
                </c:pt>
                <c:pt idx="89">
                  <c:v>40676</c:v>
                </c:pt>
                <c:pt idx="90">
                  <c:v>40679</c:v>
                </c:pt>
                <c:pt idx="91">
                  <c:v>40680</c:v>
                </c:pt>
                <c:pt idx="92">
                  <c:v>40681</c:v>
                </c:pt>
                <c:pt idx="93">
                  <c:v>40682</c:v>
                </c:pt>
                <c:pt idx="94">
                  <c:v>40683</c:v>
                </c:pt>
                <c:pt idx="95">
                  <c:v>40686</c:v>
                </c:pt>
                <c:pt idx="96">
                  <c:v>40687</c:v>
                </c:pt>
                <c:pt idx="97">
                  <c:v>40688</c:v>
                </c:pt>
                <c:pt idx="98">
                  <c:v>40689</c:v>
                </c:pt>
                <c:pt idx="99">
                  <c:v>40690</c:v>
                </c:pt>
                <c:pt idx="100">
                  <c:v>40694</c:v>
                </c:pt>
                <c:pt idx="101">
                  <c:v>40695</c:v>
                </c:pt>
                <c:pt idx="102">
                  <c:v>40696</c:v>
                </c:pt>
                <c:pt idx="103">
                  <c:v>40697</c:v>
                </c:pt>
                <c:pt idx="104">
                  <c:v>40700</c:v>
                </c:pt>
                <c:pt idx="105">
                  <c:v>40701</c:v>
                </c:pt>
                <c:pt idx="106">
                  <c:v>40702</c:v>
                </c:pt>
                <c:pt idx="107">
                  <c:v>40703</c:v>
                </c:pt>
                <c:pt idx="108">
                  <c:v>40704</c:v>
                </c:pt>
                <c:pt idx="109">
                  <c:v>40707</c:v>
                </c:pt>
                <c:pt idx="110">
                  <c:v>40708</c:v>
                </c:pt>
                <c:pt idx="111">
                  <c:v>40709</c:v>
                </c:pt>
                <c:pt idx="112">
                  <c:v>40710</c:v>
                </c:pt>
                <c:pt idx="113">
                  <c:v>40711</c:v>
                </c:pt>
                <c:pt idx="114">
                  <c:v>40714</c:v>
                </c:pt>
                <c:pt idx="115">
                  <c:v>40715</c:v>
                </c:pt>
                <c:pt idx="116">
                  <c:v>40716</c:v>
                </c:pt>
                <c:pt idx="117">
                  <c:v>40717</c:v>
                </c:pt>
                <c:pt idx="118">
                  <c:v>40718</c:v>
                </c:pt>
                <c:pt idx="119">
                  <c:v>40721</c:v>
                </c:pt>
                <c:pt idx="120">
                  <c:v>40722</c:v>
                </c:pt>
                <c:pt idx="121">
                  <c:v>40723</c:v>
                </c:pt>
                <c:pt idx="122">
                  <c:v>40724</c:v>
                </c:pt>
                <c:pt idx="123">
                  <c:v>40725</c:v>
                </c:pt>
                <c:pt idx="124">
                  <c:v>40728</c:v>
                </c:pt>
                <c:pt idx="125">
                  <c:v>40729</c:v>
                </c:pt>
                <c:pt idx="126">
                  <c:v>40730</c:v>
                </c:pt>
                <c:pt idx="127">
                  <c:v>40731</c:v>
                </c:pt>
                <c:pt idx="128">
                  <c:v>40732</c:v>
                </c:pt>
                <c:pt idx="129">
                  <c:v>40735</c:v>
                </c:pt>
                <c:pt idx="130">
                  <c:v>40736</c:v>
                </c:pt>
                <c:pt idx="131">
                  <c:v>40737</c:v>
                </c:pt>
                <c:pt idx="132">
                  <c:v>40738</c:v>
                </c:pt>
                <c:pt idx="133">
                  <c:v>40739</c:v>
                </c:pt>
                <c:pt idx="134">
                  <c:v>40742</c:v>
                </c:pt>
                <c:pt idx="135">
                  <c:v>40743</c:v>
                </c:pt>
                <c:pt idx="136">
                  <c:v>40744</c:v>
                </c:pt>
                <c:pt idx="137">
                  <c:v>40745</c:v>
                </c:pt>
                <c:pt idx="138">
                  <c:v>40746</c:v>
                </c:pt>
                <c:pt idx="139">
                  <c:v>40749</c:v>
                </c:pt>
                <c:pt idx="140">
                  <c:v>40750</c:v>
                </c:pt>
                <c:pt idx="141">
                  <c:v>40751</c:v>
                </c:pt>
                <c:pt idx="142">
                  <c:v>40752</c:v>
                </c:pt>
                <c:pt idx="143">
                  <c:v>40753</c:v>
                </c:pt>
                <c:pt idx="144">
                  <c:v>40756</c:v>
                </c:pt>
                <c:pt idx="145">
                  <c:v>40757</c:v>
                </c:pt>
                <c:pt idx="146">
                  <c:v>40758</c:v>
                </c:pt>
                <c:pt idx="147">
                  <c:v>40759</c:v>
                </c:pt>
                <c:pt idx="148">
                  <c:v>40760</c:v>
                </c:pt>
                <c:pt idx="149">
                  <c:v>40763</c:v>
                </c:pt>
                <c:pt idx="150">
                  <c:v>40764</c:v>
                </c:pt>
                <c:pt idx="151">
                  <c:v>40765</c:v>
                </c:pt>
                <c:pt idx="152">
                  <c:v>40766</c:v>
                </c:pt>
                <c:pt idx="153">
                  <c:v>40767</c:v>
                </c:pt>
                <c:pt idx="154">
                  <c:v>40770</c:v>
                </c:pt>
                <c:pt idx="155">
                  <c:v>40771</c:v>
                </c:pt>
                <c:pt idx="156">
                  <c:v>40772</c:v>
                </c:pt>
                <c:pt idx="157">
                  <c:v>40773</c:v>
                </c:pt>
                <c:pt idx="158">
                  <c:v>40774</c:v>
                </c:pt>
                <c:pt idx="159">
                  <c:v>40777</c:v>
                </c:pt>
                <c:pt idx="160">
                  <c:v>40778</c:v>
                </c:pt>
                <c:pt idx="161">
                  <c:v>40779</c:v>
                </c:pt>
                <c:pt idx="162">
                  <c:v>40780</c:v>
                </c:pt>
                <c:pt idx="163">
                  <c:v>40781</c:v>
                </c:pt>
                <c:pt idx="164">
                  <c:v>40785</c:v>
                </c:pt>
                <c:pt idx="165">
                  <c:v>40786</c:v>
                </c:pt>
                <c:pt idx="166">
                  <c:v>40787</c:v>
                </c:pt>
                <c:pt idx="167">
                  <c:v>40788</c:v>
                </c:pt>
                <c:pt idx="168">
                  <c:v>40791</c:v>
                </c:pt>
                <c:pt idx="169">
                  <c:v>40792</c:v>
                </c:pt>
                <c:pt idx="170">
                  <c:v>40793</c:v>
                </c:pt>
                <c:pt idx="171">
                  <c:v>40794</c:v>
                </c:pt>
                <c:pt idx="172">
                  <c:v>40795</c:v>
                </c:pt>
                <c:pt idx="173">
                  <c:v>40798</c:v>
                </c:pt>
                <c:pt idx="174">
                  <c:v>40799</c:v>
                </c:pt>
                <c:pt idx="175">
                  <c:v>40800</c:v>
                </c:pt>
                <c:pt idx="176">
                  <c:v>40801</c:v>
                </c:pt>
                <c:pt idx="177">
                  <c:v>40802</c:v>
                </c:pt>
                <c:pt idx="178">
                  <c:v>40805</c:v>
                </c:pt>
                <c:pt idx="179">
                  <c:v>40806</c:v>
                </c:pt>
                <c:pt idx="180">
                  <c:v>40807</c:v>
                </c:pt>
                <c:pt idx="181">
                  <c:v>40808</c:v>
                </c:pt>
                <c:pt idx="182">
                  <c:v>40809</c:v>
                </c:pt>
                <c:pt idx="183">
                  <c:v>40812</c:v>
                </c:pt>
                <c:pt idx="184">
                  <c:v>40813</c:v>
                </c:pt>
                <c:pt idx="185">
                  <c:v>40814</c:v>
                </c:pt>
                <c:pt idx="186">
                  <c:v>40815</c:v>
                </c:pt>
                <c:pt idx="187">
                  <c:v>40816</c:v>
                </c:pt>
                <c:pt idx="188">
                  <c:v>40819</c:v>
                </c:pt>
                <c:pt idx="189">
                  <c:v>40820</c:v>
                </c:pt>
                <c:pt idx="190">
                  <c:v>40821</c:v>
                </c:pt>
                <c:pt idx="191">
                  <c:v>40822</c:v>
                </c:pt>
                <c:pt idx="192">
                  <c:v>40823</c:v>
                </c:pt>
                <c:pt idx="193">
                  <c:v>40826</c:v>
                </c:pt>
                <c:pt idx="194">
                  <c:v>40827</c:v>
                </c:pt>
                <c:pt idx="195">
                  <c:v>40828</c:v>
                </c:pt>
                <c:pt idx="196">
                  <c:v>40829</c:v>
                </c:pt>
                <c:pt idx="197">
                  <c:v>40830</c:v>
                </c:pt>
                <c:pt idx="198">
                  <c:v>40833</c:v>
                </c:pt>
                <c:pt idx="199">
                  <c:v>40834</c:v>
                </c:pt>
                <c:pt idx="200">
                  <c:v>40835</c:v>
                </c:pt>
                <c:pt idx="201">
                  <c:v>40836</c:v>
                </c:pt>
                <c:pt idx="202">
                  <c:v>40837</c:v>
                </c:pt>
                <c:pt idx="203">
                  <c:v>40840</c:v>
                </c:pt>
                <c:pt idx="204">
                  <c:v>40841</c:v>
                </c:pt>
                <c:pt idx="205">
                  <c:v>40842</c:v>
                </c:pt>
                <c:pt idx="206">
                  <c:v>40843</c:v>
                </c:pt>
                <c:pt idx="207">
                  <c:v>40844</c:v>
                </c:pt>
                <c:pt idx="208">
                  <c:v>40847</c:v>
                </c:pt>
                <c:pt idx="209">
                  <c:v>40848</c:v>
                </c:pt>
                <c:pt idx="210">
                  <c:v>40849</c:v>
                </c:pt>
                <c:pt idx="211">
                  <c:v>40850</c:v>
                </c:pt>
                <c:pt idx="212">
                  <c:v>40851</c:v>
                </c:pt>
                <c:pt idx="213">
                  <c:v>40854</c:v>
                </c:pt>
                <c:pt idx="214">
                  <c:v>40855</c:v>
                </c:pt>
                <c:pt idx="215">
                  <c:v>40856</c:v>
                </c:pt>
                <c:pt idx="216">
                  <c:v>40857</c:v>
                </c:pt>
                <c:pt idx="217">
                  <c:v>40858</c:v>
                </c:pt>
                <c:pt idx="218">
                  <c:v>40861</c:v>
                </c:pt>
                <c:pt idx="219">
                  <c:v>40862</c:v>
                </c:pt>
                <c:pt idx="220">
                  <c:v>40863</c:v>
                </c:pt>
                <c:pt idx="221">
                  <c:v>40864</c:v>
                </c:pt>
                <c:pt idx="222">
                  <c:v>40865</c:v>
                </c:pt>
                <c:pt idx="223">
                  <c:v>40868</c:v>
                </c:pt>
                <c:pt idx="224">
                  <c:v>40869</c:v>
                </c:pt>
                <c:pt idx="225">
                  <c:v>40870</c:v>
                </c:pt>
                <c:pt idx="226">
                  <c:v>40871</c:v>
                </c:pt>
                <c:pt idx="227">
                  <c:v>40872</c:v>
                </c:pt>
                <c:pt idx="228">
                  <c:v>40875</c:v>
                </c:pt>
                <c:pt idx="229">
                  <c:v>40876</c:v>
                </c:pt>
                <c:pt idx="230">
                  <c:v>40877</c:v>
                </c:pt>
                <c:pt idx="231">
                  <c:v>40878</c:v>
                </c:pt>
                <c:pt idx="232">
                  <c:v>40879</c:v>
                </c:pt>
                <c:pt idx="233">
                  <c:v>40882</c:v>
                </c:pt>
                <c:pt idx="234">
                  <c:v>40883</c:v>
                </c:pt>
                <c:pt idx="235">
                  <c:v>40884</c:v>
                </c:pt>
                <c:pt idx="236">
                  <c:v>40885</c:v>
                </c:pt>
                <c:pt idx="237">
                  <c:v>40886</c:v>
                </c:pt>
                <c:pt idx="238">
                  <c:v>40889</c:v>
                </c:pt>
                <c:pt idx="239">
                  <c:v>40890</c:v>
                </c:pt>
                <c:pt idx="240">
                  <c:v>40891</c:v>
                </c:pt>
                <c:pt idx="241">
                  <c:v>40892</c:v>
                </c:pt>
                <c:pt idx="242">
                  <c:v>40893</c:v>
                </c:pt>
                <c:pt idx="243">
                  <c:v>40896</c:v>
                </c:pt>
                <c:pt idx="244">
                  <c:v>40897</c:v>
                </c:pt>
                <c:pt idx="245">
                  <c:v>40898</c:v>
                </c:pt>
                <c:pt idx="246">
                  <c:v>40899</c:v>
                </c:pt>
                <c:pt idx="247">
                  <c:v>40900</c:v>
                </c:pt>
                <c:pt idx="248">
                  <c:v>40905</c:v>
                </c:pt>
                <c:pt idx="249">
                  <c:v>40906</c:v>
                </c:pt>
                <c:pt idx="250">
                  <c:v>40907</c:v>
                </c:pt>
                <c:pt idx="251">
                  <c:v>40911</c:v>
                </c:pt>
                <c:pt idx="252">
                  <c:v>40912</c:v>
                </c:pt>
                <c:pt idx="253">
                  <c:v>40913</c:v>
                </c:pt>
                <c:pt idx="254">
                  <c:v>40914</c:v>
                </c:pt>
                <c:pt idx="255">
                  <c:v>40917</c:v>
                </c:pt>
                <c:pt idx="256">
                  <c:v>40918</c:v>
                </c:pt>
                <c:pt idx="257">
                  <c:v>40919</c:v>
                </c:pt>
                <c:pt idx="258">
                  <c:v>40920</c:v>
                </c:pt>
                <c:pt idx="259">
                  <c:v>40921</c:v>
                </c:pt>
                <c:pt idx="260">
                  <c:v>40924</c:v>
                </c:pt>
                <c:pt idx="261">
                  <c:v>40925</c:v>
                </c:pt>
                <c:pt idx="262">
                  <c:v>40926</c:v>
                </c:pt>
                <c:pt idx="263">
                  <c:v>40927</c:v>
                </c:pt>
                <c:pt idx="264">
                  <c:v>40928</c:v>
                </c:pt>
                <c:pt idx="265">
                  <c:v>40931</c:v>
                </c:pt>
                <c:pt idx="266">
                  <c:v>40932</c:v>
                </c:pt>
                <c:pt idx="267">
                  <c:v>40933</c:v>
                </c:pt>
                <c:pt idx="268">
                  <c:v>40934</c:v>
                </c:pt>
                <c:pt idx="269">
                  <c:v>40935</c:v>
                </c:pt>
                <c:pt idx="270">
                  <c:v>40938</c:v>
                </c:pt>
                <c:pt idx="271">
                  <c:v>40939</c:v>
                </c:pt>
                <c:pt idx="272">
                  <c:v>40940</c:v>
                </c:pt>
                <c:pt idx="273">
                  <c:v>40941</c:v>
                </c:pt>
                <c:pt idx="274">
                  <c:v>40942</c:v>
                </c:pt>
                <c:pt idx="275">
                  <c:v>40945</c:v>
                </c:pt>
                <c:pt idx="276">
                  <c:v>40946</c:v>
                </c:pt>
                <c:pt idx="277">
                  <c:v>40947</c:v>
                </c:pt>
                <c:pt idx="278">
                  <c:v>40948</c:v>
                </c:pt>
                <c:pt idx="279">
                  <c:v>40949</c:v>
                </c:pt>
                <c:pt idx="280">
                  <c:v>40952</c:v>
                </c:pt>
                <c:pt idx="281">
                  <c:v>40953</c:v>
                </c:pt>
                <c:pt idx="282">
                  <c:v>40954</c:v>
                </c:pt>
                <c:pt idx="283">
                  <c:v>40955</c:v>
                </c:pt>
                <c:pt idx="284">
                  <c:v>40956</c:v>
                </c:pt>
                <c:pt idx="285">
                  <c:v>40959</c:v>
                </c:pt>
                <c:pt idx="286">
                  <c:v>40960</c:v>
                </c:pt>
                <c:pt idx="287">
                  <c:v>40961</c:v>
                </c:pt>
                <c:pt idx="288">
                  <c:v>40962</c:v>
                </c:pt>
                <c:pt idx="289">
                  <c:v>40963</c:v>
                </c:pt>
                <c:pt idx="290">
                  <c:v>40966</c:v>
                </c:pt>
                <c:pt idx="291">
                  <c:v>40967</c:v>
                </c:pt>
                <c:pt idx="292">
                  <c:v>40968</c:v>
                </c:pt>
                <c:pt idx="293">
                  <c:v>40969</c:v>
                </c:pt>
                <c:pt idx="294">
                  <c:v>40970</c:v>
                </c:pt>
                <c:pt idx="295">
                  <c:v>40973</c:v>
                </c:pt>
                <c:pt idx="296">
                  <c:v>40974</c:v>
                </c:pt>
                <c:pt idx="297">
                  <c:v>40975</c:v>
                </c:pt>
                <c:pt idx="298">
                  <c:v>40976</c:v>
                </c:pt>
                <c:pt idx="299">
                  <c:v>40977</c:v>
                </c:pt>
                <c:pt idx="300">
                  <c:v>40980</c:v>
                </c:pt>
                <c:pt idx="301">
                  <c:v>40981</c:v>
                </c:pt>
                <c:pt idx="302">
                  <c:v>40982</c:v>
                </c:pt>
                <c:pt idx="303">
                  <c:v>40983</c:v>
                </c:pt>
                <c:pt idx="304">
                  <c:v>40984</c:v>
                </c:pt>
                <c:pt idx="305">
                  <c:v>40987</c:v>
                </c:pt>
                <c:pt idx="306">
                  <c:v>40988</c:v>
                </c:pt>
                <c:pt idx="307">
                  <c:v>40989</c:v>
                </c:pt>
                <c:pt idx="308">
                  <c:v>40990</c:v>
                </c:pt>
                <c:pt idx="309">
                  <c:v>40991</c:v>
                </c:pt>
                <c:pt idx="310">
                  <c:v>40994</c:v>
                </c:pt>
                <c:pt idx="311">
                  <c:v>40995</c:v>
                </c:pt>
                <c:pt idx="312">
                  <c:v>40996</c:v>
                </c:pt>
                <c:pt idx="313">
                  <c:v>40997</c:v>
                </c:pt>
                <c:pt idx="314">
                  <c:v>40998</c:v>
                </c:pt>
                <c:pt idx="315">
                  <c:v>41001</c:v>
                </c:pt>
                <c:pt idx="316">
                  <c:v>41002</c:v>
                </c:pt>
                <c:pt idx="317">
                  <c:v>41003</c:v>
                </c:pt>
                <c:pt idx="318">
                  <c:v>41004</c:v>
                </c:pt>
                <c:pt idx="319">
                  <c:v>41009</c:v>
                </c:pt>
                <c:pt idx="320">
                  <c:v>41010</c:v>
                </c:pt>
                <c:pt idx="321">
                  <c:v>41011</c:v>
                </c:pt>
                <c:pt idx="322">
                  <c:v>41012</c:v>
                </c:pt>
                <c:pt idx="323">
                  <c:v>41015</c:v>
                </c:pt>
                <c:pt idx="324">
                  <c:v>41016</c:v>
                </c:pt>
                <c:pt idx="325">
                  <c:v>41017</c:v>
                </c:pt>
                <c:pt idx="326">
                  <c:v>41018</c:v>
                </c:pt>
                <c:pt idx="327">
                  <c:v>41019</c:v>
                </c:pt>
                <c:pt idx="328">
                  <c:v>41022</c:v>
                </c:pt>
                <c:pt idx="329">
                  <c:v>41023</c:v>
                </c:pt>
                <c:pt idx="330">
                  <c:v>41024</c:v>
                </c:pt>
                <c:pt idx="331">
                  <c:v>41025</c:v>
                </c:pt>
                <c:pt idx="332">
                  <c:v>41026</c:v>
                </c:pt>
                <c:pt idx="333">
                  <c:v>41029</c:v>
                </c:pt>
                <c:pt idx="334">
                  <c:v>41030</c:v>
                </c:pt>
                <c:pt idx="335">
                  <c:v>41031</c:v>
                </c:pt>
                <c:pt idx="336">
                  <c:v>41032</c:v>
                </c:pt>
                <c:pt idx="337">
                  <c:v>41033</c:v>
                </c:pt>
                <c:pt idx="338">
                  <c:v>41037</c:v>
                </c:pt>
                <c:pt idx="339">
                  <c:v>41038</c:v>
                </c:pt>
                <c:pt idx="340">
                  <c:v>41039</c:v>
                </c:pt>
                <c:pt idx="341">
                  <c:v>41040</c:v>
                </c:pt>
                <c:pt idx="342">
                  <c:v>41043</c:v>
                </c:pt>
                <c:pt idx="343">
                  <c:v>41044</c:v>
                </c:pt>
                <c:pt idx="344">
                  <c:v>41045</c:v>
                </c:pt>
                <c:pt idx="345">
                  <c:v>41046</c:v>
                </c:pt>
                <c:pt idx="346">
                  <c:v>41047</c:v>
                </c:pt>
                <c:pt idx="347">
                  <c:v>41050</c:v>
                </c:pt>
                <c:pt idx="348">
                  <c:v>41051</c:v>
                </c:pt>
                <c:pt idx="349">
                  <c:v>41052</c:v>
                </c:pt>
                <c:pt idx="350">
                  <c:v>41053</c:v>
                </c:pt>
                <c:pt idx="351">
                  <c:v>41054</c:v>
                </c:pt>
                <c:pt idx="352">
                  <c:v>41057</c:v>
                </c:pt>
                <c:pt idx="353">
                  <c:v>41058</c:v>
                </c:pt>
                <c:pt idx="354">
                  <c:v>41059</c:v>
                </c:pt>
                <c:pt idx="355">
                  <c:v>41060</c:v>
                </c:pt>
                <c:pt idx="356">
                  <c:v>41061</c:v>
                </c:pt>
                <c:pt idx="357">
                  <c:v>41066</c:v>
                </c:pt>
                <c:pt idx="358">
                  <c:v>41067</c:v>
                </c:pt>
                <c:pt idx="359">
                  <c:v>41068</c:v>
                </c:pt>
                <c:pt idx="360">
                  <c:v>41071</c:v>
                </c:pt>
                <c:pt idx="361">
                  <c:v>41072</c:v>
                </c:pt>
                <c:pt idx="362">
                  <c:v>41073</c:v>
                </c:pt>
                <c:pt idx="363">
                  <c:v>41074</c:v>
                </c:pt>
                <c:pt idx="364">
                  <c:v>41075</c:v>
                </c:pt>
                <c:pt idx="365">
                  <c:v>41078</c:v>
                </c:pt>
                <c:pt idx="366">
                  <c:v>41079</c:v>
                </c:pt>
                <c:pt idx="367">
                  <c:v>41080</c:v>
                </c:pt>
                <c:pt idx="368">
                  <c:v>41081</c:v>
                </c:pt>
                <c:pt idx="369">
                  <c:v>41082</c:v>
                </c:pt>
                <c:pt idx="370">
                  <c:v>41085</c:v>
                </c:pt>
                <c:pt idx="371">
                  <c:v>41086</c:v>
                </c:pt>
                <c:pt idx="372">
                  <c:v>41087</c:v>
                </c:pt>
                <c:pt idx="373">
                  <c:v>41088</c:v>
                </c:pt>
                <c:pt idx="374">
                  <c:v>41089</c:v>
                </c:pt>
                <c:pt idx="375">
                  <c:v>41092</c:v>
                </c:pt>
                <c:pt idx="376">
                  <c:v>41093</c:v>
                </c:pt>
                <c:pt idx="377">
                  <c:v>41094</c:v>
                </c:pt>
                <c:pt idx="378">
                  <c:v>41095</c:v>
                </c:pt>
                <c:pt idx="379">
                  <c:v>41096</c:v>
                </c:pt>
                <c:pt idx="380">
                  <c:v>41099</c:v>
                </c:pt>
                <c:pt idx="381">
                  <c:v>41100</c:v>
                </c:pt>
                <c:pt idx="382">
                  <c:v>41101</c:v>
                </c:pt>
                <c:pt idx="383">
                  <c:v>41102</c:v>
                </c:pt>
                <c:pt idx="384">
                  <c:v>41103</c:v>
                </c:pt>
                <c:pt idx="385">
                  <c:v>41106</c:v>
                </c:pt>
                <c:pt idx="386">
                  <c:v>41107</c:v>
                </c:pt>
                <c:pt idx="387">
                  <c:v>41108</c:v>
                </c:pt>
                <c:pt idx="388">
                  <c:v>41109</c:v>
                </c:pt>
                <c:pt idx="389">
                  <c:v>41110</c:v>
                </c:pt>
                <c:pt idx="390">
                  <c:v>41113</c:v>
                </c:pt>
                <c:pt idx="391">
                  <c:v>41114</c:v>
                </c:pt>
                <c:pt idx="392">
                  <c:v>41115</c:v>
                </c:pt>
                <c:pt idx="393">
                  <c:v>41116</c:v>
                </c:pt>
                <c:pt idx="394">
                  <c:v>41117</c:v>
                </c:pt>
                <c:pt idx="395">
                  <c:v>41120</c:v>
                </c:pt>
                <c:pt idx="396">
                  <c:v>41121</c:v>
                </c:pt>
                <c:pt idx="397">
                  <c:v>41122</c:v>
                </c:pt>
                <c:pt idx="398">
                  <c:v>41123</c:v>
                </c:pt>
                <c:pt idx="399">
                  <c:v>41124</c:v>
                </c:pt>
                <c:pt idx="400">
                  <c:v>41127</c:v>
                </c:pt>
                <c:pt idx="401">
                  <c:v>41128</c:v>
                </c:pt>
                <c:pt idx="402">
                  <c:v>41129</c:v>
                </c:pt>
                <c:pt idx="403">
                  <c:v>41130</c:v>
                </c:pt>
                <c:pt idx="404">
                  <c:v>41131</c:v>
                </c:pt>
                <c:pt idx="405">
                  <c:v>41134</c:v>
                </c:pt>
                <c:pt idx="406">
                  <c:v>41135</c:v>
                </c:pt>
                <c:pt idx="407">
                  <c:v>41136</c:v>
                </c:pt>
                <c:pt idx="408">
                  <c:v>41137</c:v>
                </c:pt>
                <c:pt idx="409">
                  <c:v>41138</c:v>
                </c:pt>
                <c:pt idx="410">
                  <c:v>41141</c:v>
                </c:pt>
                <c:pt idx="411">
                  <c:v>41142</c:v>
                </c:pt>
                <c:pt idx="412">
                  <c:v>41143</c:v>
                </c:pt>
                <c:pt idx="413">
                  <c:v>41144</c:v>
                </c:pt>
                <c:pt idx="414">
                  <c:v>41145</c:v>
                </c:pt>
                <c:pt idx="415">
                  <c:v>41149</c:v>
                </c:pt>
                <c:pt idx="416">
                  <c:v>41150</c:v>
                </c:pt>
                <c:pt idx="417">
                  <c:v>41151</c:v>
                </c:pt>
                <c:pt idx="418">
                  <c:v>41152</c:v>
                </c:pt>
                <c:pt idx="419">
                  <c:v>41155</c:v>
                </c:pt>
                <c:pt idx="420">
                  <c:v>41156</c:v>
                </c:pt>
                <c:pt idx="421">
                  <c:v>41157</c:v>
                </c:pt>
                <c:pt idx="422">
                  <c:v>41158</c:v>
                </c:pt>
                <c:pt idx="423">
                  <c:v>41159</c:v>
                </c:pt>
                <c:pt idx="424">
                  <c:v>41162</c:v>
                </c:pt>
                <c:pt idx="425">
                  <c:v>41163</c:v>
                </c:pt>
                <c:pt idx="426">
                  <c:v>41164</c:v>
                </c:pt>
                <c:pt idx="427">
                  <c:v>41165</c:v>
                </c:pt>
                <c:pt idx="428">
                  <c:v>41166</c:v>
                </c:pt>
                <c:pt idx="429">
                  <c:v>41169</c:v>
                </c:pt>
                <c:pt idx="430">
                  <c:v>41170</c:v>
                </c:pt>
                <c:pt idx="431">
                  <c:v>41171</c:v>
                </c:pt>
                <c:pt idx="432">
                  <c:v>41172</c:v>
                </c:pt>
                <c:pt idx="433">
                  <c:v>41173</c:v>
                </c:pt>
                <c:pt idx="434">
                  <c:v>41176</c:v>
                </c:pt>
                <c:pt idx="435">
                  <c:v>41177</c:v>
                </c:pt>
                <c:pt idx="436">
                  <c:v>41178</c:v>
                </c:pt>
                <c:pt idx="437">
                  <c:v>41179</c:v>
                </c:pt>
                <c:pt idx="438">
                  <c:v>41180</c:v>
                </c:pt>
                <c:pt idx="439">
                  <c:v>41183</c:v>
                </c:pt>
                <c:pt idx="440">
                  <c:v>41184</c:v>
                </c:pt>
                <c:pt idx="441">
                  <c:v>41185</c:v>
                </c:pt>
                <c:pt idx="442">
                  <c:v>41186</c:v>
                </c:pt>
                <c:pt idx="443">
                  <c:v>41187</c:v>
                </c:pt>
                <c:pt idx="444">
                  <c:v>41190</c:v>
                </c:pt>
                <c:pt idx="445">
                  <c:v>41191</c:v>
                </c:pt>
                <c:pt idx="446">
                  <c:v>41192</c:v>
                </c:pt>
                <c:pt idx="447">
                  <c:v>41193</c:v>
                </c:pt>
                <c:pt idx="448">
                  <c:v>41194</c:v>
                </c:pt>
                <c:pt idx="449">
                  <c:v>41197</c:v>
                </c:pt>
                <c:pt idx="450">
                  <c:v>41198</c:v>
                </c:pt>
                <c:pt idx="451">
                  <c:v>41199</c:v>
                </c:pt>
                <c:pt idx="452">
                  <c:v>41200</c:v>
                </c:pt>
                <c:pt idx="453">
                  <c:v>41201</c:v>
                </c:pt>
                <c:pt idx="454">
                  <c:v>41204</c:v>
                </c:pt>
                <c:pt idx="455">
                  <c:v>41205</c:v>
                </c:pt>
                <c:pt idx="456">
                  <c:v>41206</c:v>
                </c:pt>
                <c:pt idx="457">
                  <c:v>41207</c:v>
                </c:pt>
                <c:pt idx="458">
                  <c:v>41208</c:v>
                </c:pt>
                <c:pt idx="459">
                  <c:v>41211</c:v>
                </c:pt>
                <c:pt idx="460">
                  <c:v>41212</c:v>
                </c:pt>
                <c:pt idx="461">
                  <c:v>41213</c:v>
                </c:pt>
                <c:pt idx="462">
                  <c:v>41214</c:v>
                </c:pt>
                <c:pt idx="463">
                  <c:v>41215</c:v>
                </c:pt>
                <c:pt idx="464">
                  <c:v>41218</c:v>
                </c:pt>
                <c:pt idx="465">
                  <c:v>41219</c:v>
                </c:pt>
                <c:pt idx="466">
                  <c:v>41220</c:v>
                </c:pt>
                <c:pt idx="467">
                  <c:v>41221</c:v>
                </c:pt>
                <c:pt idx="468">
                  <c:v>41222</c:v>
                </c:pt>
                <c:pt idx="469">
                  <c:v>41225</c:v>
                </c:pt>
                <c:pt idx="470">
                  <c:v>41226</c:v>
                </c:pt>
                <c:pt idx="471">
                  <c:v>41227</c:v>
                </c:pt>
                <c:pt idx="472">
                  <c:v>41228</c:v>
                </c:pt>
                <c:pt idx="473">
                  <c:v>41229</c:v>
                </c:pt>
                <c:pt idx="474">
                  <c:v>41232</c:v>
                </c:pt>
                <c:pt idx="475">
                  <c:v>41233</c:v>
                </c:pt>
                <c:pt idx="476">
                  <c:v>41234</c:v>
                </c:pt>
                <c:pt idx="477">
                  <c:v>41235</c:v>
                </c:pt>
                <c:pt idx="478">
                  <c:v>41236</c:v>
                </c:pt>
                <c:pt idx="479">
                  <c:v>41239</c:v>
                </c:pt>
                <c:pt idx="480">
                  <c:v>41240</c:v>
                </c:pt>
                <c:pt idx="481">
                  <c:v>41241</c:v>
                </c:pt>
                <c:pt idx="482">
                  <c:v>41242</c:v>
                </c:pt>
                <c:pt idx="483">
                  <c:v>41243</c:v>
                </c:pt>
                <c:pt idx="484">
                  <c:v>41246</c:v>
                </c:pt>
                <c:pt idx="485">
                  <c:v>41247</c:v>
                </c:pt>
                <c:pt idx="486">
                  <c:v>41248</c:v>
                </c:pt>
                <c:pt idx="487">
                  <c:v>41249</c:v>
                </c:pt>
                <c:pt idx="488">
                  <c:v>41250</c:v>
                </c:pt>
                <c:pt idx="489">
                  <c:v>41253</c:v>
                </c:pt>
                <c:pt idx="490">
                  <c:v>41254</c:v>
                </c:pt>
                <c:pt idx="491">
                  <c:v>41255</c:v>
                </c:pt>
                <c:pt idx="492">
                  <c:v>41256</c:v>
                </c:pt>
                <c:pt idx="493">
                  <c:v>41257</c:v>
                </c:pt>
                <c:pt idx="494">
                  <c:v>41260</c:v>
                </c:pt>
                <c:pt idx="495">
                  <c:v>41261</c:v>
                </c:pt>
                <c:pt idx="496">
                  <c:v>41262</c:v>
                </c:pt>
                <c:pt idx="497">
                  <c:v>41263</c:v>
                </c:pt>
                <c:pt idx="498">
                  <c:v>41264</c:v>
                </c:pt>
                <c:pt idx="499">
                  <c:v>41267</c:v>
                </c:pt>
                <c:pt idx="500">
                  <c:v>41270</c:v>
                </c:pt>
                <c:pt idx="501">
                  <c:v>41271</c:v>
                </c:pt>
                <c:pt idx="502">
                  <c:v>41274</c:v>
                </c:pt>
                <c:pt idx="503">
                  <c:v>41276</c:v>
                </c:pt>
                <c:pt idx="504">
                  <c:v>41277</c:v>
                </c:pt>
                <c:pt idx="505">
                  <c:v>41278</c:v>
                </c:pt>
                <c:pt idx="506">
                  <c:v>41281</c:v>
                </c:pt>
                <c:pt idx="507">
                  <c:v>41282</c:v>
                </c:pt>
                <c:pt idx="508">
                  <c:v>41283</c:v>
                </c:pt>
                <c:pt idx="509">
                  <c:v>41284</c:v>
                </c:pt>
                <c:pt idx="510">
                  <c:v>41285</c:v>
                </c:pt>
                <c:pt idx="511">
                  <c:v>41288</c:v>
                </c:pt>
                <c:pt idx="512">
                  <c:v>41289</c:v>
                </c:pt>
                <c:pt idx="513">
                  <c:v>41290</c:v>
                </c:pt>
                <c:pt idx="514">
                  <c:v>41291</c:v>
                </c:pt>
                <c:pt idx="515">
                  <c:v>41292</c:v>
                </c:pt>
                <c:pt idx="516">
                  <c:v>41295</c:v>
                </c:pt>
                <c:pt idx="517">
                  <c:v>41296</c:v>
                </c:pt>
                <c:pt idx="518">
                  <c:v>41297</c:v>
                </c:pt>
                <c:pt idx="519">
                  <c:v>41298</c:v>
                </c:pt>
                <c:pt idx="520">
                  <c:v>41299</c:v>
                </c:pt>
                <c:pt idx="521">
                  <c:v>41302</c:v>
                </c:pt>
                <c:pt idx="522">
                  <c:v>41303</c:v>
                </c:pt>
                <c:pt idx="523">
                  <c:v>41304</c:v>
                </c:pt>
                <c:pt idx="524">
                  <c:v>41305</c:v>
                </c:pt>
                <c:pt idx="525">
                  <c:v>41306</c:v>
                </c:pt>
                <c:pt idx="526">
                  <c:v>41309</c:v>
                </c:pt>
                <c:pt idx="527">
                  <c:v>41310</c:v>
                </c:pt>
                <c:pt idx="528">
                  <c:v>41311</c:v>
                </c:pt>
                <c:pt idx="529">
                  <c:v>41312</c:v>
                </c:pt>
                <c:pt idx="530">
                  <c:v>41313</c:v>
                </c:pt>
                <c:pt idx="531">
                  <c:v>41316</c:v>
                </c:pt>
                <c:pt idx="532">
                  <c:v>41317</c:v>
                </c:pt>
                <c:pt idx="533">
                  <c:v>41318</c:v>
                </c:pt>
                <c:pt idx="534">
                  <c:v>41319</c:v>
                </c:pt>
                <c:pt idx="535">
                  <c:v>41320</c:v>
                </c:pt>
                <c:pt idx="536">
                  <c:v>41323</c:v>
                </c:pt>
                <c:pt idx="537">
                  <c:v>41324</c:v>
                </c:pt>
                <c:pt idx="538">
                  <c:v>41325</c:v>
                </c:pt>
                <c:pt idx="539">
                  <c:v>41326</c:v>
                </c:pt>
                <c:pt idx="540">
                  <c:v>41327</c:v>
                </c:pt>
                <c:pt idx="541">
                  <c:v>41330</c:v>
                </c:pt>
                <c:pt idx="542">
                  <c:v>41331</c:v>
                </c:pt>
                <c:pt idx="543">
                  <c:v>41332</c:v>
                </c:pt>
                <c:pt idx="544">
                  <c:v>41333</c:v>
                </c:pt>
                <c:pt idx="545">
                  <c:v>41334</c:v>
                </c:pt>
                <c:pt idx="546">
                  <c:v>41337</c:v>
                </c:pt>
                <c:pt idx="547">
                  <c:v>41338</c:v>
                </c:pt>
                <c:pt idx="548">
                  <c:v>41339</c:v>
                </c:pt>
                <c:pt idx="549">
                  <c:v>41340</c:v>
                </c:pt>
                <c:pt idx="550">
                  <c:v>41341</c:v>
                </c:pt>
                <c:pt idx="551">
                  <c:v>41344</c:v>
                </c:pt>
                <c:pt idx="552">
                  <c:v>41345</c:v>
                </c:pt>
                <c:pt idx="553">
                  <c:v>41346</c:v>
                </c:pt>
                <c:pt idx="554">
                  <c:v>41347</c:v>
                </c:pt>
                <c:pt idx="555">
                  <c:v>41348</c:v>
                </c:pt>
                <c:pt idx="556">
                  <c:v>41351</c:v>
                </c:pt>
                <c:pt idx="557">
                  <c:v>41352</c:v>
                </c:pt>
                <c:pt idx="558">
                  <c:v>41353</c:v>
                </c:pt>
                <c:pt idx="559">
                  <c:v>41354</c:v>
                </c:pt>
                <c:pt idx="560">
                  <c:v>41355</c:v>
                </c:pt>
                <c:pt idx="561">
                  <c:v>41358</c:v>
                </c:pt>
                <c:pt idx="562">
                  <c:v>41359</c:v>
                </c:pt>
                <c:pt idx="563">
                  <c:v>41360</c:v>
                </c:pt>
                <c:pt idx="564">
                  <c:v>41361</c:v>
                </c:pt>
                <c:pt idx="565">
                  <c:v>41366</c:v>
                </c:pt>
                <c:pt idx="566">
                  <c:v>41367</c:v>
                </c:pt>
                <c:pt idx="567">
                  <c:v>41368</c:v>
                </c:pt>
                <c:pt idx="568">
                  <c:v>41369</c:v>
                </c:pt>
                <c:pt idx="569">
                  <c:v>41372</c:v>
                </c:pt>
                <c:pt idx="570">
                  <c:v>41373</c:v>
                </c:pt>
                <c:pt idx="571">
                  <c:v>41374</c:v>
                </c:pt>
                <c:pt idx="572">
                  <c:v>41375</c:v>
                </c:pt>
                <c:pt idx="573">
                  <c:v>41376</c:v>
                </c:pt>
                <c:pt idx="574">
                  <c:v>41379</c:v>
                </c:pt>
                <c:pt idx="575">
                  <c:v>41380</c:v>
                </c:pt>
                <c:pt idx="576">
                  <c:v>41381</c:v>
                </c:pt>
                <c:pt idx="577">
                  <c:v>41382</c:v>
                </c:pt>
                <c:pt idx="578">
                  <c:v>41383</c:v>
                </c:pt>
                <c:pt idx="579">
                  <c:v>41386</c:v>
                </c:pt>
                <c:pt idx="580">
                  <c:v>41387</c:v>
                </c:pt>
                <c:pt idx="581">
                  <c:v>41388</c:v>
                </c:pt>
                <c:pt idx="582">
                  <c:v>41389</c:v>
                </c:pt>
                <c:pt idx="583">
                  <c:v>41390</c:v>
                </c:pt>
                <c:pt idx="584">
                  <c:v>41393</c:v>
                </c:pt>
                <c:pt idx="585">
                  <c:v>41394</c:v>
                </c:pt>
                <c:pt idx="586">
                  <c:v>41395</c:v>
                </c:pt>
                <c:pt idx="587">
                  <c:v>41396</c:v>
                </c:pt>
                <c:pt idx="588">
                  <c:v>41397</c:v>
                </c:pt>
                <c:pt idx="589">
                  <c:v>41401</c:v>
                </c:pt>
                <c:pt idx="590">
                  <c:v>41402</c:v>
                </c:pt>
                <c:pt idx="591">
                  <c:v>41403</c:v>
                </c:pt>
                <c:pt idx="592">
                  <c:v>41404</c:v>
                </c:pt>
                <c:pt idx="593">
                  <c:v>41407</c:v>
                </c:pt>
                <c:pt idx="594">
                  <c:v>41408</c:v>
                </c:pt>
                <c:pt idx="595">
                  <c:v>41409</c:v>
                </c:pt>
                <c:pt idx="596">
                  <c:v>41410</c:v>
                </c:pt>
                <c:pt idx="597">
                  <c:v>41411</c:v>
                </c:pt>
                <c:pt idx="598">
                  <c:v>41414</c:v>
                </c:pt>
                <c:pt idx="599">
                  <c:v>41415</c:v>
                </c:pt>
                <c:pt idx="600">
                  <c:v>41416</c:v>
                </c:pt>
                <c:pt idx="601">
                  <c:v>41417</c:v>
                </c:pt>
                <c:pt idx="602">
                  <c:v>41418</c:v>
                </c:pt>
                <c:pt idx="603">
                  <c:v>41422</c:v>
                </c:pt>
                <c:pt idx="604">
                  <c:v>41423</c:v>
                </c:pt>
                <c:pt idx="605">
                  <c:v>41424</c:v>
                </c:pt>
                <c:pt idx="606">
                  <c:v>41425</c:v>
                </c:pt>
                <c:pt idx="607">
                  <c:v>41428</c:v>
                </c:pt>
                <c:pt idx="608">
                  <c:v>41429</c:v>
                </c:pt>
                <c:pt idx="609">
                  <c:v>41430</c:v>
                </c:pt>
                <c:pt idx="610">
                  <c:v>41431</c:v>
                </c:pt>
                <c:pt idx="611">
                  <c:v>41432</c:v>
                </c:pt>
                <c:pt idx="612">
                  <c:v>41435</c:v>
                </c:pt>
                <c:pt idx="613">
                  <c:v>41436</c:v>
                </c:pt>
                <c:pt idx="614">
                  <c:v>41437</c:v>
                </c:pt>
                <c:pt idx="615">
                  <c:v>41438</c:v>
                </c:pt>
                <c:pt idx="616">
                  <c:v>41439</c:v>
                </c:pt>
                <c:pt idx="617">
                  <c:v>41442</c:v>
                </c:pt>
                <c:pt idx="618">
                  <c:v>41443</c:v>
                </c:pt>
                <c:pt idx="619">
                  <c:v>41444</c:v>
                </c:pt>
                <c:pt idx="620">
                  <c:v>41445</c:v>
                </c:pt>
                <c:pt idx="621">
                  <c:v>41446</c:v>
                </c:pt>
                <c:pt idx="622">
                  <c:v>41449</c:v>
                </c:pt>
                <c:pt idx="623">
                  <c:v>41450</c:v>
                </c:pt>
                <c:pt idx="624">
                  <c:v>41451</c:v>
                </c:pt>
                <c:pt idx="625">
                  <c:v>41452</c:v>
                </c:pt>
                <c:pt idx="626">
                  <c:v>41453</c:v>
                </c:pt>
                <c:pt idx="627">
                  <c:v>41456</c:v>
                </c:pt>
                <c:pt idx="628">
                  <c:v>41457</c:v>
                </c:pt>
                <c:pt idx="629">
                  <c:v>41458</c:v>
                </c:pt>
                <c:pt idx="630">
                  <c:v>41459</c:v>
                </c:pt>
                <c:pt idx="631">
                  <c:v>41460</c:v>
                </c:pt>
                <c:pt idx="632">
                  <c:v>41463</c:v>
                </c:pt>
                <c:pt idx="633">
                  <c:v>41464</c:v>
                </c:pt>
                <c:pt idx="634">
                  <c:v>41465</c:v>
                </c:pt>
                <c:pt idx="635">
                  <c:v>41466</c:v>
                </c:pt>
                <c:pt idx="636">
                  <c:v>41467</c:v>
                </c:pt>
                <c:pt idx="637">
                  <c:v>41470</c:v>
                </c:pt>
                <c:pt idx="638">
                  <c:v>41471</c:v>
                </c:pt>
                <c:pt idx="639">
                  <c:v>41472</c:v>
                </c:pt>
                <c:pt idx="640">
                  <c:v>41473</c:v>
                </c:pt>
                <c:pt idx="641">
                  <c:v>41474</c:v>
                </c:pt>
                <c:pt idx="642">
                  <c:v>41477</c:v>
                </c:pt>
                <c:pt idx="643">
                  <c:v>41478</c:v>
                </c:pt>
                <c:pt idx="644">
                  <c:v>41479</c:v>
                </c:pt>
                <c:pt idx="645">
                  <c:v>41480</c:v>
                </c:pt>
                <c:pt idx="646">
                  <c:v>41481</c:v>
                </c:pt>
                <c:pt idx="647">
                  <c:v>41484</c:v>
                </c:pt>
                <c:pt idx="648">
                  <c:v>41485</c:v>
                </c:pt>
                <c:pt idx="649">
                  <c:v>41486</c:v>
                </c:pt>
                <c:pt idx="650">
                  <c:v>41487</c:v>
                </c:pt>
                <c:pt idx="651">
                  <c:v>41488</c:v>
                </c:pt>
                <c:pt idx="652">
                  <c:v>41491</c:v>
                </c:pt>
                <c:pt idx="653">
                  <c:v>41492</c:v>
                </c:pt>
                <c:pt idx="654">
                  <c:v>41493</c:v>
                </c:pt>
                <c:pt idx="655">
                  <c:v>41494</c:v>
                </c:pt>
                <c:pt idx="656">
                  <c:v>41495</c:v>
                </c:pt>
                <c:pt idx="657">
                  <c:v>41498</c:v>
                </c:pt>
                <c:pt idx="658">
                  <c:v>41499</c:v>
                </c:pt>
                <c:pt idx="659">
                  <c:v>41500</c:v>
                </c:pt>
                <c:pt idx="660">
                  <c:v>41501</c:v>
                </c:pt>
                <c:pt idx="661">
                  <c:v>41502</c:v>
                </c:pt>
                <c:pt idx="662">
                  <c:v>41505</c:v>
                </c:pt>
                <c:pt idx="663">
                  <c:v>41506</c:v>
                </c:pt>
                <c:pt idx="664">
                  <c:v>41507</c:v>
                </c:pt>
                <c:pt idx="665">
                  <c:v>41508</c:v>
                </c:pt>
                <c:pt idx="666">
                  <c:v>41509</c:v>
                </c:pt>
                <c:pt idx="667">
                  <c:v>41513</c:v>
                </c:pt>
                <c:pt idx="668">
                  <c:v>41514</c:v>
                </c:pt>
                <c:pt idx="669">
                  <c:v>41515</c:v>
                </c:pt>
                <c:pt idx="670">
                  <c:v>41516</c:v>
                </c:pt>
                <c:pt idx="671">
                  <c:v>41519</c:v>
                </c:pt>
                <c:pt idx="672">
                  <c:v>41520</c:v>
                </c:pt>
                <c:pt idx="673">
                  <c:v>41521</c:v>
                </c:pt>
                <c:pt idx="674">
                  <c:v>41522</c:v>
                </c:pt>
                <c:pt idx="675">
                  <c:v>41523</c:v>
                </c:pt>
                <c:pt idx="676">
                  <c:v>41526</c:v>
                </c:pt>
                <c:pt idx="677">
                  <c:v>41527</c:v>
                </c:pt>
                <c:pt idx="678">
                  <c:v>41528</c:v>
                </c:pt>
                <c:pt idx="679">
                  <c:v>41529</c:v>
                </c:pt>
                <c:pt idx="680">
                  <c:v>41530</c:v>
                </c:pt>
                <c:pt idx="681">
                  <c:v>41533</c:v>
                </c:pt>
                <c:pt idx="682">
                  <c:v>41534</c:v>
                </c:pt>
                <c:pt idx="683">
                  <c:v>41535</c:v>
                </c:pt>
                <c:pt idx="684">
                  <c:v>41536</c:v>
                </c:pt>
                <c:pt idx="685">
                  <c:v>41537</c:v>
                </c:pt>
                <c:pt idx="686">
                  <c:v>41540</c:v>
                </c:pt>
                <c:pt idx="687">
                  <c:v>41541</c:v>
                </c:pt>
                <c:pt idx="688">
                  <c:v>41542</c:v>
                </c:pt>
                <c:pt idx="689">
                  <c:v>41543</c:v>
                </c:pt>
                <c:pt idx="690">
                  <c:v>41544</c:v>
                </c:pt>
                <c:pt idx="691">
                  <c:v>41547</c:v>
                </c:pt>
                <c:pt idx="692">
                  <c:v>41548</c:v>
                </c:pt>
                <c:pt idx="693">
                  <c:v>41549</c:v>
                </c:pt>
                <c:pt idx="694">
                  <c:v>41550</c:v>
                </c:pt>
                <c:pt idx="695">
                  <c:v>41551</c:v>
                </c:pt>
                <c:pt idx="696">
                  <c:v>41554</c:v>
                </c:pt>
                <c:pt idx="697">
                  <c:v>41555</c:v>
                </c:pt>
                <c:pt idx="698">
                  <c:v>41556</c:v>
                </c:pt>
                <c:pt idx="699">
                  <c:v>41557</c:v>
                </c:pt>
                <c:pt idx="700">
                  <c:v>41558</c:v>
                </c:pt>
                <c:pt idx="701">
                  <c:v>41561</c:v>
                </c:pt>
                <c:pt idx="702">
                  <c:v>41562</c:v>
                </c:pt>
                <c:pt idx="703">
                  <c:v>41563</c:v>
                </c:pt>
                <c:pt idx="704">
                  <c:v>41564</c:v>
                </c:pt>
                <c:pt idx="705">
                  <c:v>41565</c:v>
                </c:pt>
                <c:pt idx="706">
                  <c:v>41568</c:v>
                </c:pt>
                <c:pt idx="707">
                  <c:v>41569</c:v>
                </c:pt>
                <c:pt idx="708">
                  <c:v>41570</c:v>
                </c:pt>
                <c:pt idx="709">
                  <c:v>41571</c:v>
                </c:pt>
                <c:pt idx="710">
                  <c:v>41572</c:v>
                </c:pt>
                <c:pt idx="711">
                  <c:v>41575</c:v>
                </c:pt>
                <c:pt idx="712">
                  <c:v>41576</c:v>
                </c:pt>
                <c:pt idx="713">
                  <c:v>41577</c:v>
                </c:pt>
                <c:pt idx="714">
                  <c:v>41578</c:v>
                </c:pt>
                <c:pt idx="715">
                  <c:v>41579</c:v>
                </c:pt>
                <c:pt idx="716">
                  <c:v>41582</c:v>
                </c:pt>
                <c:pt idx="717">
                  <c:v>41583</c:v>
                </c:pt>
                <c:pt idx="718">
                  <c:v>41584</c:v>
                </c:pt>
                <c:pt idx="719">
                  <c:v>41585</c:v>
                </c:pt>
                <c:pt idx="720">
                  <c:v>41586</c:v>
                </c:pt>
                <c:pt idx="721">
                  <c:v>41589</c:v>
                </c:pt>
                <c:pt idx="722">
                  <c:v>41590</c:v>
                </c:pt>
                <c:pt idx="723">
                  <c:v>41591</c:v>
                </c:pt>
                <c:pt idx="724">
                  <c:v>41592</c:v>
                </c:pt>
                <c:pt idx="725">
                  <c:v>41593</c:v>
                </c:pt>
                <c:pt idx="726">
                  <c:v>41596</c:v>
                </c:pt>
                <c:pt idx="727">
                  <c:v>41597</c:v>
                </c:pt>
                <c:pt idx="728">
                  <c:v>41598</c:v>
                </c:pt>
                <c:pt idx="729">
                  <c:v>41599</c:v>
                </c:pt>
                <c:pt idx="730">
                  <c:v>41600</c:v>
                </c:pt>
                <c:pt idx="731">
                  <c:v>41603</c:v>
                </c:pt>
                <c:pt idx="732">
                  <c:v>41604</c:v>
                </c:pt>
                <c:pt idx="733">
                  <c:v>41605</c:v>
                </c:pt>
                <c:pt idx="734">
                  <c:v>41606</c:v>
                </c:pt>
                <c:pt idx="735">
                  <c:v>41607</c:v>
                </c:pt>
                <c:pt idx="736">
                  <c:v>41610</c:v>
                </c:pt>
                <c:pt idx="737">
                  <c:v>41611</c:v>
                </c:pt>
                <c:pt idx="738">
                  <c:v>41612</c:v>
                </c:pt>
                <c:pt idx="739">
                  <c:v>41613</c:v>
                </c:pt>
                <c:pt idx="740">
                  <c:v>41614</c:v>
                </c:pt>
                <c:pt idx="741">
                  <c:v>41617</c:v>
                </c:pt>
                <c:pt idx="742">
                  <c:v>41618</c:v>
                </c:pt>
                <c:pt idx="743">
                  <c:v>41619</c:v>
                </c:pt>
                <c:pt idx="744">
                  <c:v>41620</c:v>
                </c:pt>
                <c:pt idx="745">
                  <c:v>41621</c:v>
                </c:pt>
                <c:pt idx="746">
                  <c:v>41624</c:v>
                </c:pt>
                <c:pt idx="747">
                  <c:v>41625</c:v>
                </c:pt>
                <c:pt idx="748">
                  <c:v>41626</c:v>
                </c:pt>
                <c:pt idx="749">
                  <c:v>41627</c:v>
                </c:pt>
                <c:pt idx="750">
                  <c:v>41628</c:v>
                </c:pt>
                <c:pt idx="751">
                  <c:v>41631</c:v>
                </c:pt>
                <c:pt idx="752">
                  <c:v>41632</c:v>
                </c:pt>
                <c:pt idx="753">
                  <c:v>41635</c:v>
                </c:pt>
                <c:pt idx="754">
                  <c:v>41638</c:v>
                </c:pt>
                <c:pt idx="755">
                  <c:v>41639</c:v>
                </c:pt>
                <c:pt idx="756">
                  <c:v>41641</c:v>
                </c:pt>
                <c:pt idx="757">
                  <c:v>41642</c:v>
                </c:pt>
                <c:pt idx="758">
                  <c:v>41645</c:v>
                </c:pt>
                <c:pt idx="759">
                  <c:v>41646</c:v>
                </c:pt>
                <c:pt idx="760">
                  <c:v>41647</c:v>
                </c:pt>
                <c:pt idx="761">
                  <c:v>41648</c:v>
                </c:pt>
                <c:pt idx="762">
                  <c:v>41649</c:v>
                </c:pt>
                <c:pt idx="763">
                  <c:v>41652</c:v>
                </c:pt>
                <c:pt idx="764">
                  <c:v>41653</c:v>
                </c:pt>
                <c:pt idx="765">
                  <c:v>41654</c:v>
                </c:pt>
                <c:pt idx="766">
                  <c:v>41655</c:v>
                </c:pt>
                <c:pt idx="767">
                  <c:v>41656</c:v>
                </c:pt>
                <c:pt idx="768">
                  <c:v>41659</c:v>
                </c:pt>
                <c:pt idx="769">
                  <c:v>41660</c:v>
                </c:pt>
                <c:pt idx="770">
                  <c:v>41661</c:v>
                </c:pt>
                <c:pt idx="771">
                  <c:v>41662</c:v>
                </c:pt>
                <c:pt idx="772">
                  <c:v>41663</c:v>
                </c:pt>
                <c:pt idx="773">
                  <c:v>41666</c:v>
                </c:pt>
                <c:pt idx="774">
                  <c:v>41667</c:v>
                </c:pt>
                <c:pt idx="775">
                  <c:v>41668</c:v>
                </c:pt>
                <c:pt idx="776">
                  <c:v>41669</c:v>
                </c:pt>
                <c:pt idx="777">
                  <c:v>41670</c:v>
                </c:pt>
                <c:pt idx="778">
                  <c:v>41673</c:v>
                </c:pt>
                <c:pt idx="779">
                  <c:v>41674</c:v>
                </c:pt>
                <c:pt idx="780">
                  <c:v>41675</c:v>
                </c:pt>
                <c:pt idx="781">
                  <c:v>41676</c:v>
                </c:pt>
                <c:pt idx="782">
                  <c:v>41677</c:v>
                </c:pt>
                <c:pt idx="783">
                  <c:v>41680</c:v>
                </c:pt>
                <c:pt idx="784">
                  <c:v>41681</c:v>
                </c:pt>
                <c:pt idx="785">
                  <c:v>41682</c:v>
                </c:pt>
                <c:pt idx="786">
                  <c:v>41683</c:v>
                </c:pt>
                <c:pt idx="787">
                  <c:v>41684</c:v>
                </c:pt>
                <c:pt idx="788">
                  <c:v>41687</c:v>
                </c:pt>
                <c:pt idx="789">
                  <c:v>41688</c:v>
                </c:pt>
                <c:pt idx="790">
                  <c:v>41689</c:v>
                </c:pt>
                <c:pt idx="791">
                  <c:v>41690</c:v>
                </c:pt>
                <c:pt idx="792">
                  <c:v>41691</c:v>
                </c:pt>
                <c:pt idx="793">
                  <c:v>41694</c:v>
                </c:pt>
                <c:pt idx="794">
                  <c:v>41695</c:v>
                </c:pt>
                <c:pt idx="795">
                  <c:v>41696</c:v>
                </c:pt>
                <c:pt idx="796">
                  <c:v>41697</c:v>
                </c:pt>
                <c:pt idx="797">
                  <c:v>41698</c:v>
                </c:pt>
                <c:pt idx="798">
                  <c:v>41701</c:v>
                </c:pt>
                <c:pt idx="799">
                  <c:v>41702</c:v>
                </c:pt>
                <c:pt idx="800">
                  <c:v>41703</c:v>
                </c:pt>
                <c:pt idx="801">
                  <c:v>41704</c:v>
                </c:pt>
                <c:pt idx="802">
                  <c:v>41705</c:v>
                </c:pt>
                <c:pt idx="803">
                  <c:v>41708</c:v>
                </c:pt>
                <c:pt idx="804">
                  <c:v>41709</c:v>
                </c:pt>
                <c:pt idx="805">
                  <c:v>41710</c:v>
                </c:pt>
                <c:pt idx="806">
                  <c:v>41711</c:v>
                </c:pt>
                <c:pt idx="807">
                  <c:v>41712</c:v>
                </c:pt>
                <c:pt idx="808">
                  <c:v>41715</c:v>
                </c:pt>
                <c:pt idx="809">
                  <c:v>41716</c:v>
                </c:pt>
                <c:pt idx="810">
                  <c:v>41717</c:v>
                </c:pt>
                <c:pt idx="811">
                  <c:v>41718</c:v>
                </c:pt>
                <c:pt idx="812">
                  <c:v>41719</c:v>
                </c:pt>
                <c:pt idx="813">
                  <c:v>41722</c:v>
                </c:pt>
                <c:pt idx="814">
                  <c:v>41723</c:v>
                </c:pt>
                <c:pt idx="815">
                  <c:v>41724</c:v>
                </c:pt>
                <c:pt idx="816">
                  <c:v>41725</c:v>
                </c:pt>
                <c:pt idx="817">
                  <c:v>41726</c:v>
                </c:pt>
                <c:pt idx="818">
                  <c:v>41729</c:v>
                </c:pt>
                <c:pt idx="819">
                  <c:v>41730</c:v>
                </c:pt>
                <c:pt idx="820">
                  <c:v>41731</c:v>
                </c:pt>
                <c:pt idx="821">
                  <c:v>41732</c:v>
                </c:pt>
                <c:pt idx="822">
                  <c:v>41733</c:v>
                </c:pt>
                <c:pt idx="823">
                  <c:v>41736</c:v>
                </c:pt>
                <c:pt idx="824">
                  <c:v>41737</c:v>
                </c:pt>
                <c:pt idx="825">
                  <c:v>41738</c:v>
                </c:pt>
                <c:pt idx="826">
                  <c:v>41739</c:v>
                </c:pt>
                <c:pt idx="827">
                  <c:v>41740</c:v>
                </c:pt>
                <c:pt idx="828">
                  <c:v>41743</c:v>
                </c:pt>
                <c:pt idx="829">
                  <c:v>41744</c:v>
                </c:pt>
                <c:pt idx="830">
                  <c:v>41745</c:v>
                </c:pt>
                <c:pt idx="831">
                  <c:v>41746</c:v>
                </c:pt>
                <c:pt idx="832">
                  <c:v>41751</c:v>
                </c:pt>
                <c:pt idx="833">
                  <c:v>41752</c:v>
                </c:pt>
                <c:pt idx="834">
                  <c:v>41753</c:v>
                </c:pt>
                <c:pt idx="835">
                  <c:v>41754</c:v>
                </c:pt>
                <c:pt idx="836">
                  <c:v>41757</c:v>
                </c:pt>
                <c:pt idx="837">
                  <c:v>41758</c:v>
                </c:pt>
                <c:pt idx="838">
                  <c:v>41759</c:v>
                </c:pt>
                <c:pt idx="839">
                  <c:v>41760</c:v>
                </c:pt>
                <c:pt idx="840">
                  <c:v>41761</c:v>
                </c:pt>
                <c:pt idx="841">
                  <c:v>41765</c:v>
                </c:pt>
                <c:pt idx="842">
                  <c:v>41766</c:v>
                </c:pt>
                <c:pt idx="843">
                  <c:v>41767</c:v>
                </c:pt>
                <c:pt idx="844">
                  <c:v>41768</c:v>
                </c:pt>
                <c:pt idx="845">
                  <c:v>41771</c:v>
                </c:pt>
                <c:pt idx="846">
                  <c:v>41772</c:v>
                </c:pt>
                <c:pt idx="847">
                  <c:v>41773</c:v>
                </c:pt>
                <c:pt idx="848">
                  <c:v>41774</c:v>
                </c:pt>
                <c:pt idx="849">
                  <c:v>41775</c:v>
                </c:pt>
                <c:pt idx="850">
                  <c:v>41778</c:v>
                </c:pt>
                <c:pt idx="851">
                  <c:v>41779</c:v>
                </c:pt>
                <c:pt idx="852">
                  <c:v>41780</c:v>
                </c:pt>
                <c:pt idx="853">
                  <c:v>41781</c:v>
                </c:pt>
                <c:pt idx="854">
                  <c:v>41782</c:v>
                </c:pt>
                <c:pt idx="855">
                  <c:v>41786</c:v>
                </c:pt>
                <c:pt idx="856">
                  <c:v>41787</c:v>
                </c:pt>
                <c:pt idx="857">
                  <c:v>41788</c:v>
                </c:pt>
                <c:pt idx="858">
                  <c:v>41789</c:v>
                </c:pt>
                <c:pt idx="859">
                  <c:v>41792</c:v>
                </c:pt>
                <c:pt idx="860">
                  <c:v>41793</c:v>
                </c:pt>
                <c:pt idx="861">
                  <c:v>41794</c:v>
                </c:pt>
                <c:pt idx="862">
                  <c:v>41795</c:v>
                </c:pt>
                <c:pt idx="863">
                  <c:v>41796</c:v>
                </c:pt>
                <c:pt idx="864">
                  <c:v>41799</c:v>
                </c:pt>
                <c:pt idx="865">
                  <c:v>41800</c:v>
                </c:pt>
                <c:pt idx="866">
                  <c:v>41801</c:v>
                </c:pt>
                <c:pt idx="867">
                  <c:v>41802</c:v>
                </c:pt>
                <c:pt idx="868">
                  <c:v>41803</c:v>
                </c:pt>
                <c:pt idx="869">
                  <c:v>41806</c:v>
                </c:pt>
                <c:pt idx="870">
                  <c:v>41807</c:v>
                </c:pt>
                <c:pt idx="871">
                  <c:v>41808</c:v>
                </c:pt>
                <c:pt idx="872">
                  <c:v>41809</c:v>
                </c:pt>
                <c:pt idx="873">
                  <c:v>41810</c:v>
                </c:pt>
                <c:pt idx="874">
                  <c:v>41813</c:v>
                </c:pt>
                <c:pt idx="875">
                  <c:v>41814</c:v>
                </c:pt>
                <c:pt idx="876">
                  <c:v>41815</c:v>
                </c:pt>
                <c:pt idx="877">
                  <c:v>41816</c:v>
                </c:pt>
                <c:pt idx="878">
                  <c:v>41817</c:v>
                </c:pt>
                <c:pt idx="879">
                  <c:v>41820</c:v>
                </c:pt>
                <c:pt idx="880">
                  <c:v>41821</c:v>
                </c:pt>
                <c:pt idx="881">
                  <c:v>41822</c:v>
                </c:pt>
                <c:pt idx="882">
                  <c:v>41823</c:v>
                </c:pt>
                <c:pt idx="883">
                  <c:v>41824</c:v>
                </c:pt>
                <c:pt idx="884">
                  <c:v>41827</c:v>
                </c:pt>
                <c:pt idx="885">
                  <c:v>41828</c:v>
                </c:pt>
                <c:pt idx="886">
                  <c:v>41829</c:v>
                </c:pt>
                <c:pt idx="887">
                  <c:v>41830</c:v>
                </c:pt>
                <c:pt idx="888">
                  <c:v>41831</c:v>
                </c:pt>
                <c:pt idx="889">
                  <c:v>41834</c:v>
                </c:pt>
                <c:pt idx="890">
                  <c:v>41835</c:v>
                </c:pt>
                <c:pt idx="891">
                  <c:v>41836</c:v>
                </c:pt>
                <c:pt idx="892">
                  <c:v>41837</c:v>
                </c:pt>
                <c:pt idx="893">
                  <c:v>41838</c:v>
                </c:pt>
                <c:pt idx="894">
                  <c:v>41841</c:v>
                </c:pt>
                <c:pt idx="895">
                  <c:v>41842</c:v>
                </c:pt>
                <c:pt idx="896">
                  <c:v>41843</c:v>
                </c:pt>
                <c:pt idx="897">
                  <c:v>41844</c:v>
                </c:pt>
                <c:pt idx="898">
                  <c:v>41845</c:v>
                </c:pt>
                <c:pt idx="899">
                  <c:v>41848</c:v>
                </c:pt>
                <c:pt idx="900">
                  <c:v>41849</c:v>
                </c:pt>
                <c:pt idx="901">
                  <c:v>41850</c:v>
                </c:pt>
                <c:pt idx="902">
                  <c:v>41851</c:v>
                </c:pt>
                <c:pt idx="903">
                  <c:v>41852</c:v>
                </c:pt>
                <c:pt idx="904">
                  <c:v>41855</c:v>
                </c:pt>
                <c:pt idx="905">
                  <c:v>41856</c:v>
                </c:pt>
                <c:pt idx="906">
                  <c:v>41857</c:v>
                </c:pt>
                <c:pt idx="907">
                  <c:v>41858</c:v>
                </c:pt>
                <c:pt idx="908">
                  <c:v>41859</c:v>
                </c:pt>
                <c:pt idx="909">
                  <c:v>41862</c:v>
                </c:pt>
                <c:pt idx="910">
                  <c:v>41863</c:v>
                </c:pt>
                <c:pt idx="911">
                  <c:v>41864</c:v>
                </c:pt>
                <c:pt idx="912">
                  <c:v>41865</c:v>
                </c:pt>
                <c:pt idx="913">
                  <c:v>41866</c:v>
                </c:pt>
                <c:pt idx="914">
                  <c:v>41869</c:v>
                </c:pt>
                <c:pt idx="915">
                  <c:v>41870</c:v>
                </c:pt>
                <c:pt idx="916">
                  <c:v>41871</c:v>
                </c:pt>
                <c:pt idx="917">
                  <c:v>41872</c:v>
                </c:pt>
                <c:pt idx="918">
                  <c:v>41873</c:v>
                </c:pt>
                <c:pt idx="919">
                  <c:v>41877</c:v>
                </c:pt>
                <c:pt idx="920">
                  <c:v>41878</c:v>
                </c:pt>
                <c:pt idx="921">
                  <c:v>41879</c:v>
                </c:pt>
                <c:pt idx="922">
                  <c:v>41880</c:v>
                </c:pt>
                <c:pt idx="923">
                  <c:v>41883</c:v>
                </c:pt>
                <c:pt idx="924">
                  <c:v>41884</c:v>
                </c:pt>
                <c:pt idx="925">
                  <c:v>41885</c:v>
                </c:pt>
                <c:pt idx="926">
                  <c:v>41886</c:v>
                </c:pt>
                <c:pt idx="927">
                  <c:v>41887</c:v>
                </c:pt>
                <c:pt idx="928">
                  <c:v>41890</c:v>
                </c:pt>
                <c:pt idx="929">
                  <c:v>41891</c:v>
                </c:pt>
                <c:pt idx="930">
                  <c:v>41892</c:v>
                </c:pt>
                <c:pt idx="931">
                  <c:v>41893</c:v>
                </c:pt>
                <c:pt idx="932">
                  <c:v>41894</c:v>
                </c:pt>
                <c:pt idx="933">
                  <c:v>41897</c:v>
                </c:pt>
                <c:pt idx="934">
                  <c:v>41898</c:v>
                </c:pt>
                <c:pt idx="935">
                  <c:v>41899</c:v>
                </c:pt>
                <c:pt idx="936">
                  <c:v>41900</c:v>
                </c:pt>
                <c:pt idx="937">
                  <c:v>41901</c:v>
                </c:pt>
                <c:pt idx="938">
                  <c:v>41904</c:v>
                </c:pt>
                <c:pt idx="939">
                  <c:v>41905</c:v>
                </c:pt>
                <c:pt idx="940">
                  <c:v>41906</c:v>
                </c:pt>
                <c:pt idx="941">
                  <c:v>41907</c:v>
                </c:pt>
                <c:pt idx="942">
                  <c:v>41908</c:v>
                </c:pt>
                <c:pt idx="943">
                  <c:v>41911</c:v>
                </c:pt>
                <c:pt idx="944">
                  <c:v>41912</c:v>
                </c:pt>
                <c:pt idx="945">
                  <c:v>41913</c:v>
                </c:pt>
                <c:pt idx="946">
                  <c:v>41914</c:v>
                </c:pt>
                <c:pt idx="947">
                  <c:v>41915</c:v>
                </c:pt>
                <c:pt idx="948">
                  <c:v>41918</c:v>
                </c:pt>
                <c:pt idx="949">
                  <c:v>41919</c:v>
                </c:pt>
                <c:pt idx="950">
                  <c:v>41920</c:v>
                </c:pt>
                <c:pt idx="951">
                  <c:v>41921</c:v>
                </c:pt>
                <c:pt idx="952">
                  <c:v>41922</c:v>
                </c:pt>
                <c:pt idx="953">
                  <c:v>41925</c:v>
                </c:pt>
                <c:pt idx="954">
                  <c:v>41926</c:v>
                </c:pt>
                <c:pt idx="955">
                  <c:v>41927</c:v>
                </c:pt>
                <c:pt idx="956">
                  <c:v>41928</c:v>
                </c:pt>
                <c:pt idx="957">
                  <c:v>41929</c:v>
                </c:pt>
                <c:pt idx="958">
                  <c:v>41932</c:v>
                </c:pt>
                <c:pt idx="959">
                  <c:v>41933</c:v>
                </c:pt>
                <c:pt idx="960">
                  <c:v>41934</c:v>
                </c:pt>
                <c:pt idx="961">
                  <c:v>41935</c:v>
                </c:pt>
                <c:pt idx="962">
                  <c:v>41936</c:v>
                </c:pt>
                <c:pt idx="963">
                  <c:v>41939</c:v>
                </c:pt>
                <c:pt idx="964">
                  <c:v>41940</c:v>
                </c:pt>
                <c:pt idx="965">
                  <c:v>41941</c:v>
                </c:pt>
                <c:pt idx="966">
                  <c:v>41942</c:v>
                </c:pt>
                <c:pt idx="967">
                  <c:v>41943</c:v>
                </c:pt>
                <c:pt idx="968">
                  <c:v>41946</c:v>
                </c:pt>
                <c:pt idx="969">
                  <c:v>41947</c:v>
                </c:pt>
                <c:pt idx="970">
                  <c:v>41948</c:v>
                </c:pt>
                <c:pt idx="971">
                  <c:v>41949</c:v>
                </c:pt>
                <c:pt idx="972">
                  <c:v>41950</c:v>
                </c:pt>
                <c:pt idx="973">
                  <c:v>41953</c:v>
                </c:pt>
                <c:pt idx="974">
                  <c:v>41954</c:v>
                </c:pt>
                <c:pt idx="975">
                  <c:v>41955</c:v>
                </c:pt>
                <c:pt idx="976">
                  <c:v>41956</c:v>
                </c:pt>
                <c:pt idx="977">
                  <c:v>41957</c:v>
                </c:pt>
                <c:pt idx="978">
                  <c:v>41960</c:v>
                </c:pt>
                <c:pt idx="979">
                  <c:v>41961</c:v>
                </c:pt>
                <c:pt idx="980">
                  <c:v>41962</c:v>
                </c:pt>
                <c:pt idx="981">
                  <c:v>41963</c:v>
                </c:pt>
                <c:pt idx="982">
                  <c:v>41964</c:v>
                </c:pt>
                <c:pt idx="983">
                  <c:v>41967</c:v>
                </c:pt>
                <c:pt idx="984">
                  <c:v>41968</c:v>
                </c:pt>
                <c:pt idx="985">
                  <c:v>41969</c:v>
                </c:pt>
                <c:pt idx="986">
                  <c:v>41970</c:v>
                </c:pt>
                <c:pt idx="987">
                  <c:v>41971</c:v>
                </c:pt>
                <c:pt idx="988">
                  <c:v>41974</c:v>
                </c:pt>
                <c:pt idx="989">
                  <c:v>41975</c:v>
                </c:pt>
                <c:pt idx="990">
                  <c:v>41976</c:v>
                </c:pt>
                <c:pt idx="991">
                  <c:v>41977</c:v>
                </c:pt>
                <c:pt idx="992">
                  <c:v>41978</c:v>
                </c:pt>
                <c:pt idx="993">
                  <c:v>41981</c:v>
                </c:pt>
                <c:pt idx="994">
                  <c:v>41982</c:v>
                </c:pt>
                <c:pt idx="995">
                  <c:v>41983</c:v>
                </c:pt>
                <c:pt idx="996">
                  <c:v>41984</c:v>
                </c:pt>
                <c:pt idx="997">
                  <c:v>41985</c:v>
                </c:pt>
                <c:pt idx="998">
                  <c:v>41988</c:v>
                </c:pt>
                <c:pt idx="999">
                  <c:v>41989</c:v>
                </c:pt>
                <c:pt idx="1000">
                  <c:v>41990</c:v>
                </c:pt>
                <c:pt idx="1001">
                  <c:v>41991</c:v>
                </c:pt>
                <c:pt idx="1002">
                  <c:v>41992</c:v>
                </c:pt>
                <c:pt idx="1003">
                  <c:v>41995</c:v>
                </c:pt>
                <c:pt idx="1004">
                  <c:v>41996</c:v>
                </c:pt>
                <c:pt idx="1005">
                  <c:v>41997</c:v>
                </c:pt>
                <c:pt idx="1006">
                  <c:v>42002</c:v>
                </c:pt>
                <c:pt idx="1007">
                  <c:v>42003</c:v>
                </c:pt>
                <c:pt idx="1008">
                  <c:v>42004</c:v>
                </c:pt>
                <c:pt idx="1009">
                  <c:v>42006</c:v>
                </c:pt>
                <c:pt idx="1010">
                  <c:v>42009</c:v>
                </c:pt>
                <c:pt idx="1011">
                  <c:v>42010</c:v>
                </c:pt>
                <c:pt idx="1012">
                  <c:v>42011</c:v>
                </c:pt>
                <c:pt idx="1013">
                  <c:v>42012</c:v>
                </c:pt>
                <c:pt idx="1014">
                  <c:v>42013</c:v>
                </c:pt>
                <c:pt idx="1015">
                  <c:v>42016</c:v>
                </c:pt>
                <c:pt idx="1016">
                  <c:v>42017</c:v>
                </c:pt>
                <c:pt idx="1017">
                  <c:v>42018</c:v>
                </c:pt>
                <c:pt idx="1018">
                  <c:v>42019</c:v>
                </c:pt>
                <c:pt idx="1019">
                  <c:v>42020</c:v>
                </c:pt>
                <c:pt idx="1020">
                  <c:v>42023</c:v>
                </c:pt>
                <c:pt idx="1021">
                  <c:v>42024</c:v>
                </c:pt>
                <c:pt idx="1022">
                  <c:v>42025</c:v>
                </c:pt>
                <c:pt idx="1023">
                  <c:v>42026</c:v>
                </c:pt>
                <c:pt idx="1024">
                  <c:v>42027</c:v>
                </c:pt>
                <c:pt idx="1025">
                  <c:v>42030</c:v>
                </c:pt>
                <c:pt idx="1026">
                  <c:v>42031</c:v>
                </c:pt>
                <c:pt idx="1027">
                  <c:v>42032</c:v>
                </c:pt>
                <c:pt idx="1028">
                  <c:v>42033</c:v>
                </c:pt>
                <c:pt idx="1029">
                  <c:v>42034</c:v>
                </c:pt>
                <c:pt idx="1030">
                  <c:v>42037</c:v>
                </c:pt>
                <c:pt idx="1031">
                  <c:v>42038</c:v>
                </c:pt>
                <c:pt idx="1032">
                  <c:v>42039</c:v>
                </c:pt>
                <c:pt idx="1033">
                  <c:v>42040</c:v>
                </c:pt>
                <c:pt idx="1034">
                  <c:v>42041</c:v>
                </c:pt>
                <c:pt idx="1035">
                  <c:v>42044</c:v>
                </c:pt>
                <c:pt idx="1036">
                  <c:v>42045</c:v>
                </c:pt>
                <c:pt idx="1037">
                  <c:v>42046</c:v>
                </c:pt>
                <c:pt idx="1038">
                  <c:v>42047</c:v>
                </c:pt>
                <c:pt idx="1039">
                  <c:v>42048</c:v>
                </c:pt>
                <c:pt idx="1040">
                  <c:v>42051</c:v>
                </c:pt>
                <c:pt idx="1041">
                  <c:v>42052</c:v>
                </c:pt>
                <c:pt idx="1042">
                  <c:v>42053</c:v>
                </c:pt>
                <c:pt idx="1043">
                  <c:v>42054</c:v>
                </c:pt>
                <c:pt idx="1044">
                  <c:v>42055</c:v>
                </c:pt>
                <c:pt idx="1045">
                  <c:v>42058</c:v>
                </c:pt>
                <c:pt idx="1046">
                  <c:v>42059</c:v>
                </c:pt>
                <c:pt idx="1047">
                  <c:v>42060</c:v>
                </c:pt>
                <c:pt idx="1048">
                  <c:v>42061</c:v>
                </c:pt>
                <c:pt idx="1049">
                  <c:v>42062</c:v>
                </c:pt>
                <c:pt idx="1050">
                  <c:v>42065</c:v>
                </c:pt>
                <c:pt idx="1051">
                  <c:v>42066</c:v>
                </c:pt>
                <c:pt idx="1052">
                  <c:v>42067</c:v>
                </c:pt>
                <c:pt idx="1053">
                  <c:v>42068</c:v>
                </c:pt>
                <c:pt idx="1054">
                  <c:v>42069</c:v>
                </c:pt>
                <c:pt idx="1055">
                  <c:v>42072</c:v>
                </c:pt>
                <c:pt idx="1056">
                  <c:v>42073</c:v>
                </c:pt>
                <c:pt idx="1057">
                  <c:v>42074</c:v>
                </c:pt>
                <c:pt idx="1058">
                  <c:v>42075</c:v>
                </c:pt>
                <c:pt idx="1059">
                  <c:v>42076</c:v>
                </c:pt>
                <c:pt idx="1060">
                  <c:v>42079</c:v>
                </c:pt>
                <c:pt idx="1061">
                  <c:v>42080</c:v>
                </c:pt>
                <c:pt idx="1062">
                  <c:v>42081</c:v>
                </c:pt>
                <c:pt idx="1063">
                  <c:v>42082</c:v>
                </c:pt>
                <c:pt idx="1064">
                  <c:v>42083</c:v>
                </c:pt>
                <c:pt idx="1065">
                  <c:v>42086</c:v>
                </c:pt>
                <c:pt idx="1066">
                  <c:v>42087</c:v>
                </c:pt>
                <c:pt idx="1067">
                  <c:v>42088</c:v>
                </c:pt>
                <c:pt idx="1068">
                  <c:v>42089</c:v>
                </c:pt>
                <c:pt idx="1069">
                  <c:v>42090</c:v>
                </c:pt>
                <c:pt idx="1070">
                  <c:v>42093</c:v>
                </c:pt>
                <c:pt idx="1071">
                  <c:v>42094</c:v>
                </c:pt>
                <c:pt idx="1072">
                  <c:v>42095</c:v>
                </c:pt>
                <c:pt idx="1073">
                  <c:v>42096</c:v>
                </c:pt>
                <c:pt idx="1074">
                  <c:v>42100</c:v>
                </c:pt>
                <c:pt idx="1075">
                  <c:v>42101</c:v>
                </c:pt>
                <c:pt idx="1076">
                  <c:v>42102</c:v>
                </c:pt>
                <c:pt idx="1077">
                  <c:v>42103</c:v>
                </c:pt>
                <c:pt idx="1078">
                  <c:v>42104</c:v>
                </c:pt>
                <c:pt idx="1079">
                  <c:v>42107</c:v>
                </c:pt>
                <c:pt idx="1080">
                  <c:v>42108</c:v>
                </c:pt>
                <c:pt idx="1081">
                  <c:v>42109</c:v>
                </c:pt>
                <c:pt idx="1082">
                  <c:v>42110</c:v>
                </c:pt>
                <c:pt idx="1083">
                  <c:v>42111</c:v>
                </c:pt>
                <c:pt idx="1084">
                  <c:v>42114</c:v>
                </c:pt>
                <c:pt idx="1085">
                  <c:v>42115</c:v>
                </c:pt>
                <c:pt idx="1086">
                  <c:v>42116</c:v>
                </c:pt>
                <c:pt idx="1087">
                  <c:v>42117</c:v>
                </c:pt>
                <c:pt idx="1088">
                  <c:v>42118</c:v>
                </c:pt>
                <c:pt idx="1089">
                  <c:v>42121</c:v>
                </c:pt>
                <c:pt idx="1090">
                  <c:v>42122</c:v>
                </c:pt>
                <c:pt idx="1091">
                  <c:v>42123</c:v>
                </c:pt>
                <c:pt idx="1092">
                  <c:v>42124</c:v>
                </c:pt>
                <c:pt idx="1093">
                  <c:v>42125</c:v>
                </c:pt>
                <c:pt idx="1094">
                  <c:v>42129</c:v>
                </c:pt>
                <c:pt idx="1095">
                  <c:v>42130</c:v>
                </c:pt>
                <c:pt idx="1096">
                  <c:v>42131</c:v>
                </c:pt>
                <c:pt idx="1097">
                  <c:v>42132</c:v>
                </c:pt>
                <c:pt idx="1098">
                  <c:v>42135</c:v>
                </c:pt>
                <c:pt idx="1099">
                  <c:v>42136</c:v>
                </c:pt>
                <c:pt idx="1100">
                  <c:v>42137</c:v>
                </c:pt>
                <c:pt idx="1101">
                  <c:v>42138</c:v>
                </c:pt>
                <c:pt idx="1102">
                  <c:v>42139</c:v>
                </c:pt>
                <c:pt idx="1103">
                  <c:v>42142</c:v>
                </c:pt>
                <c:pt idx="1104">
                  <c:v>42143</c:v>
                </c:pt>
                <c:pt idx="1105">
                  <c:v>42144</c:v>
                </c:pt>
                <c:pt idx="1106">
                  <c:v>42145</c:v>
                </c:pt>
                <c:pt idx="1107">
                  <c:v>42146</c:v>
                </c:pt>
                <c:pt idx="1108">
                  <c:v>42150</c:v>
                </c:pt>
                <c:pt idx="1109">
                  <c:v>42151</c:v>
                </c:pt>
                <c:pt idx="1110">
                  <c:v>42152</c:v>
                </c:pt>
                <c:pt idx="1111">
                  <c:v>42153</c:v>
                </c:pt>
                <c:pt idx="1112">
                  <c:v>42156</c:v>
                </c:pt>
                <c:pt idx="1113">
                  <c:v>42157</c:v>
                </c:pt>
                <c:pt idx="1114">
                  <c:v>42158</c:v>
                </c:pt>
                <c:pt idx="1115">
                  <c:v>42159</c:v>
                </c:pt>
                <c:pt idx="1116">
                  <c:v>42160</c:v>
                </c:pt>
                <c:pt idx="1117">
                  <c:v>42163</c:v>
                </c:pt>
                <c:pt idx="1118">
                  <c:v>42164</c:v>
                </c:pt>
                <c:pt idx="1119">
                  <c:v>42165</c:v>
                </c:pt>
                <c:pt idx="1120">
                  <c:v>42166</c:v>
                </c:pt>
                <c:pt idx="1121">
                  <c:v>42167</c:v>
                </c:pt>
                <c:pt idx="1122">
                  <c:v>42170</c:v>
                </c:pt>
                <c:pt idx="1123">
                  <c:v>42171</c:v>
                </c:pt>
                <c:pt idx="1124">
                  <c:v>42172</c:v>
                </c:pt>
                <c:pt idx="1125">
                  <c:v>42173</c:v>
                </c:pt>
                <c:pt idx="1126">
                  <c:v>42174</c:v>
                </c:pt>
                <c:pt idx="1127">
                  <c:v>42177</c:v>
                </c:pt>
                <c:pt idx="1128">
                  <c:v>42178</c:v>
                </c:pt>
                <c:pt idx="1129">
                  <c:v>42179</c:v>
                </c:pt>
                <c:pt idx="1130">
                  <c:v>42180</c:v>
                </c:pt>
                <c:pt idx="1131">
                  <c:v>42181</c:v>
                </c:pt>
                <c:pt idx="1132">
                  <c:v>42184</c:v>
                </c:pt>
                <c:pt idx="1133">
                  <c:v>42185</c:v>
                </c:pt>
                <c:pt idx="1134">
                  <c:v>42186</c:v>
                </c:pt>
                <c:pt idx="1135">
                  <c:v>42187</c:v>
                </c:pt>
                <c:pt idx="1136">
                  <c:v>42188</c:v>
                </c:pt>
                <c:pt idx="1137">
                  <c:v>42191</c:v>
                </c:pt>
                <c:pt idx="1138">
                  <c:v>42192</c:v>
                </c:pt>
                <c:pt idx="1139">
                  <c:v>42193</c:v>
                </c:pt>
                <c:pt idx="1140">
                  <c:v>42194</c:v>
                </c:pt>
                <c:pt idx="1141">
                  <c:v>42195</c:v>
                </c:pt>
                <c:pt idx="1142">
                  <c:v>42198</c:v>
                </c:pt>
                <c:pt idx="1143">
                  <c:v>42199</c:v>
                </c:pt>
                <c:pt idx="1144">
                  <c:v>42200</c:v>
                </c:pt>
                <c:pt idx="1145">
                  <c:v>42201</c:v>
                </c:pt>
                <c:pt idx="1146">
                  <c:v>42202</c:v>
                </c:pt>
                <c:pt idx="1147">
                  <c:v>42205</c:v>
                </c:pt>
                <c:pt idx="1148">
                  <c:v>42206</c:v>
                </c:pt>
                <c:pt idx="1149">
                  <c:v>42207</c:v>
                </c:pt>
                <c:pt idx="1150">
                  <c:v>42208</c:v>
                </c:pt>
                <c:pt idx="1151">
                  <c:v>42209</c:v>
                </c:pt>
                <c:pt idx="1152">
                  <c:v>42212</c:v>
                </c:pt>
                <c:pt idx="1153">
                  <c:v>42213</c:v>
                </c:pt>
                <c:pt idx="1154">
                  <c:v>42214</c:v>
                </c:pt>
                <c:pt idx="1155">
                  <c:v>42215</c:v>
                </c:pt>
                <c:pt idx="1156">
                  <c:v>42216</c:v>
                </c:pt>
                <c:pt idx="1157">
                  <c:v>42219</c:v>
                </c:pt>
                <c:pt idx="1158">
                  <c:v>42220</c:v>
                </c:pt>
                <c:pt idx="1159">
                  <c:v>42221</c:v>
                </c:pt>
                <c:pt idx="1160">
                  <c:v>42222</c:v>
                </c:pt>
                <c:pt idx="1161">
                  <c:v>42223</c:v>
                </c:pt>
                <c:pt idx="1162">
                  <c:v>42226</c:v>
                </c:pt>
                <c:pt idx="1163">
                  <c:v>42227</c:v>
                </c:pt>
                <c:pt idx="1164">
                  <c:v>42228</c:v>
                </c:pt>
                <c:pt idx="1165">
                  <c:v>42229</c:v>
                </c:pt>
                <c:pt idx="1166">
                  <c:v>42230</c:v>
                </c:pt>
                <c:pt idx="1167">
                  <c:v>42233</c:v>
                </c:pt>
                <c:pt idx="1168">
                  <c:v>42234</c:v>
                </c:pt>
                <c:pt idx="1169">
                  <c:v>42235</c:v>
                </c:pt>
                <c:pt idx="1170">
                  <c:v>42236</c:v>
                </c:pt>
                <c:pt idx="1171">
                  <c:v>42237</c:v>
                </c:pt>
                <c:pt idx="1172">
                  <c:v>42240</c:v>
                </c:pt>
                <c:pt idx="1173">
                  <c:v>42241</c:v>
                </c:pt>
                <c:pt idx="1174">
                  <c:v>42242</c:v>
                </c:pt>
                <c:pt idx="1175">
                  <c:v>42243</c:v>
                </c:pt>
                <c:pt idx="1176">
                  <c:v>42244</c:v>
                </c:pt>
                <c:pt idx="1177">
                  <c:v>42248</c:v>
                </c:pt>
                <c:pt idx="1178">
                  <c:v>42249</c:v>
                </c:pt>
                <c:pt idx="1179">
                  <c:v>42250</c:v>
                </c:pt>
                <c:pt idx="1180">
                  <c:v>42251</c:v>
                </c:pt>
                <c:pt idx="1181">
                  <c:v>42254</c:v>
                </c:pt>
                <c:pt idx="1182">
                  <c:v>42255</c:v>
                </c:pt>
                <c:pt idx="1183">
                  <c:v>42256</c:v>
                </c:pt>
                <c:pt idx="1184">
                  <c:v>42257</c:v>
                </c:pt>
                <c:pt idx="1185">
                  <c:v>42258</c:v>
                </c:pt>
                <c:pt idx="1186">
                  <c:v>42261</c:v>
                </c:pt>
                <c:pt idx="1187">
                  <c:v>42262</c:v>
                </c:pt>
                <c:pt idx="1188">
                  <c:v>42263</c:v>
                </c:pt>
                <c:pt idx="1189">
                  <c:v>42264</c:v>
                </c:pt>
                <c:pt idx="1190">
                  <c:v>42265</c:v>
                </c:pt>
                <c:pt idx="1191">
                  <c:v>42268</c:v>
                </c:pt>
                <c:pt idx="1192">
                  <c:v>42269</c:v>
                </c:pt>
                <c:pt idx="1193">
                  <c:v>42270</c:v>
                </c:pt>
                <c:pt idx="1194">
                  <c:v>42271</c:v>
                </c:pt>
                <c:pt idx="1195">
                  <c:v>42272</c:v>
                </c:pt>
                <c:pt idx="1196">
                  <c:v>42275</c:v>
                </c:pt>
                <c:pt idx="1197">
                  <c:v>42276</c:v>
                </c:pt>
                <c:pt idx="1198">
                  <c:v>42277</c:v>
                </c:pt>
                <c:pt idx="1199">
                  <c:v>42278</c:v>
                </c:pt>
                <c:pt idx="1200">
                  <c:v>42279</c:v>
                </c:pt>
                <c:pt idx="1201">
                  <c:v>42282</c:v>
                </c:pt>
                <c:pt idx="1202">
                  <c:v>42283</c:v>
                </c:pt>
                <c:pt idx="1203">
                  <c:v>42284</c:v>
                </c:pt>
                <c:pt idx="1204">
                  <c:v>42285</c:v>
                </c:pt>
                <c:pt idx="1205">
                  <c:v>42286</c:v>
                </c:pt>
                <c:pt idx="1206">
                  <c:v>42289</c:v>
                </c:pt>
                <c:pt idx="1207">
                  <c:v>42290</c:v>
                </c:pt>
                <c:pt idx="1208">
                  <c:v>42291</c:v>
                </c:pt>
                <c:pt idx="1209">
                  <c:v>42292</c:v>
                </c:pt>
                <c:pt idx="1210">
                  <c:v>42293</c:v>
                </c:pt>
                <c:pt idx="1211">
                  <c:v>42296</c:v>
                </c:pt>
                <c:pt idx="1212">
                  <c:v>42297</c:v>
                </c:pt>
                <c:pt idx="1213">
                  <c:v>42298</c:v>
                </c:pt>
                <c:pt idx="1214">
                  <c:v>42299</c:v>
                </c:pt>
                <c:pt idx="1215">
                  <c:v>42300</c:v>
                </c:pt>
                <c:pt idx="1216">
                  <c:v>42303</c:v>
                </c:pt>
                <c:pt idx="1217">
                  <c:v>42304</c:v>
                </c:pt>
                <c:pt idx="1218">
                  <c:v>42305</c:v>
                </c:pt>
                <c:pt idx="1219">
                  <c:v>42306</c:v>
                </c:pt>
                <c:pt idx="1220">
                  <c:v>42307</c:v>
                </c:pt>
                <c:pt idx="1221">
                  <c:v>42310</c:v>
                </c:pt>
                <c:pt idx="1222">
                  <c:v>42311</c:v>
                </c:pt>
                <c:pt idx="1223">
                  <c:v>42312</c:v>
                </c:pt>
                <c:pt idx="1224">
                  <c:v>42313</c:v>
                </c:pt>
                <c:pt idx="1225">
                  <c:v>42314</c:v>
                </c:pt>
                <c:pt idx="1226">
                  <c:v>42317</c:v>
                </c:pt>
                <c:pt idx="1227">
                  <c:v>42318</c:v>
                </c:pt>
                <c:pt idx="1228">
                  <c:v>42319</c:v>
                </c:pt>
                <c:pt idx="1229">
                  <c:v>42320</c:v>
                </c:pt>
                <c:pt idx="1230">
                  <c:v>42321</c:v>
                </c:pt>
                <c:pt idx="1231">
                  <c:v>42324</c:v>
                </c:pt>
                <c:pt idx="1232">
                  <c:v>42325</c:v>
                </c:pt>
                <c:pt idx="1233">
                  <c:v>42326</c:v>
                </c:pt>
                <c:pt idx="1234">
                  <c:v>42327</c:v>
                </c:pt>
                <c:pt idx="1235">
                  <c:v>42328</c:v>
                </c:pt>
                <c:pt idx="1236">
                  <c:v>42331</c:v>
                </c:pt>
                <c:pt idx="1237">
                  <c:v>42332</c:v>
                </c:pt>
                <c:pt idx="1238">
                  <c:v>42333</c:v>
                </c:pt>
                <c:pt idx="1239">
                  <c:v>42334</c:v>
                </c:pt>
                <c:pt idx="1240">
                  <c:v>42335</c:v>
                </c:pt>
                <c:pt idx="1241">
                  <c:v>42338</c:v>
                </c:pt>
                <c:pt idx="1242">
                  <c:v>42339</c:v>
                </c:pt>
                <c:pt idx="1243">
                  <c:v>42340</c:v>
                </c:pt>
                <c:pt idx="1244">
                  <c:v>42341</c:v>
                </c:pt>
                <c:pt idx="1245">
                  <c:v>42342</c:v>
                </c:pt>
                <c:pt idx="1246">
                  <c:v>42345</c:v>
                </c:pt>
                <c:pt idx="1247">
                  <c:v>42346</c:v>
                </c:pt>
                <c:pt idx="1248">
                  <c:v>42347</c:v>
                </c:pt>
                <c:pt idx="1249">
                  <c:v>42348</c:v>
                </c:pt>
                <c:pt idx="1250">
                  <c:v>42349</c:v>
                </c:pt>
                <c:pt idx="1251">
                  <c:v>42352</c:v>
                </c:pt>
                <c:pt idx="1252">
                  <c:v>42353</c:v>
                </c:pt>
                <c:pt idx="1253">
                  <c:v>42354</c:v>
                </c:pt>
                <c:pt idx="1254">
                  <c:v>42355</c:v>
                </c:pt>
                <c:pt idx="1255">
                  <c:v>42356</c:v>
                </c:pt>
                <c:pt idx="1256">
                  <c:v>42359</c:v>
                </c:pt>
                <c:pt idx="1257">
                  <c:v>42360</c:v>
                </c:pt>
                <c:pt idx="1258">
                  <c:v>42361</c:v>
                </c:pt>
                <c:pt idx="1259">
                  <c:v>42362</c:v>
                </c:pt>
                <c:pt idx="1260">
                  <c:v>42367</c:v>
                </c:pt>
                <c:pt idx="1261">
                  <c:v>42368</c:v>
                </c:pt>
                <c:pt idx="1262">
                  <c:v>42369</c:v>
                </c:pt>
                <c:pt idx="1263">
                  <c:v>42373</c:v>
                </c:pt>
                <c:pt idx="1264">
                  <c:v>42374</c:v>
                </c:pt>
                <c:pt idx="1265">
                  <c:v>42375</c:v>
                </c:pt>
                <c:pt idx="1266">
                  <c:v>42376</c:v>
                </c:pt>
                <c:pt idx="1267">
                  <c:v>42377</c:v>
                </c:pt>
                <c:pt idx="1268">
                  <c:v>42380</c:v>
                </c:pt>
                <c:pt idx="1269">
                  <c:v>42381</c:v>
                </c:pt>
                <c:pt idx="1270">
                  <c:v>42382</c:v>
                </c:pt>
                <c:pt idx="1271">
                  <c:v>42383</c:v>
                </c:pt>
                <c:pt idx="1272">
                  <c:v>42384</c:v>
                </c:pt>
                <c:pt idx="1273">
                  <c:v>42387</c:v>
                </c:pt>
                <c:pt idx="1274">
                  <c:v>42388</c:v>
                </c:pt>
                <c:pt idx="1275">
                  <c:v>42389</c:v>
                </c:pt>
                <c:pt idx="1276">
                  <c:v>42390</c:v>
                </c:pt>
                <c:pt idx="1277">
                  <c:v>42391</c:v>
                </c:pt>
                <c:pt idx="1278">
                  <c:v>42394</c:v>
                </c:pt>
                <c:pt idx="1279">
                  <c:v>42395</c:v>
                </c:pt>
                <c:pt idx="1280">
                  <c:v>42396</c:v>
                </c:pt>
                <c:pt idx="1281">
                  <c:v>42397</c:v>
                </c:pt>
                <c:pt idx="1282">
                  <c:v>42398</c:v>
                </c:pt>
                <c:pt idx="1283">
                  <c:v>42401</c:v>
                </c:pt>
                <c:pt idx="1284">
                  <c:v>42402</c:v>
                </c:pt>
                <c:pt idx="1285">
                  <c:v>42403</c:v>
                </c:pt>
                <c:pt idx="1286">
                  <c:v>42404</c:v>
                </c:pt>
                <c:pt idx="1287">
                  <c:v>42405</c:v>
                </c:pt>
                <c:pt idx="1288">
                  <c:v>42408</c:v>
                </c:pt>
                <c:pt idx="1289">
                  <c:v>42409</c:v>
                </c:pt>
                <c:pt idx="1290">
                  <c:v>42410</c:v>
                </c:pt>
                <c:pt idx="1291">
                  <c:v>42411</c:v>
                </c:pt>
                <c:pt idx="1292">
                  <c:v>42412</c:v>
                </c:pt>
                <c:pt idx="1293">
                  <c:v>42415</c:v>
                </c:pt>
                <c:pt idx="1294">
                  <c:v>42416</c:v>
                </c:pt>
                <c:pt idx="1295">
                  <c:v>42417</c:v>
                </c:pt>
                <c:pt idx="1296">
                  <c:v>42418</c:v>
                </c:pt>
                <c:pt idx="1297">
                  <c:v>42419</c:v>
                </c:pt>
                <c:pt idx="1298">
                  <c:v>42422</c:v>
                </c:pt>
                <c:pt idx="1299">
                  <c:v>42423</c:v>
                </c:pt>
                <c:pt idx="1300">
                  <c:v>42424</c:v>
                </c:pt>
                <c:pt idx="1301">
                  <c:v>42425</c:v>
                </c:pt>
                <c:pt idx="1302">
                  <c:v>42426</c:v>
                </c:pt>
                <c:pt idx="1303">
                  <c:v>42429</c:v>
                </c:pt>
                <c:pt idx="1304">
                  <c:v>42430</c:v>
                </c:pt>
                <c:pt idx="1305">
                  <c:v>42431</c:v>
                </c:pt>
                <c:pt idx="1306">
                  <c:v>42432</c:v>
                </c:pt>
                <c:pt idx="1307">
                  <c:v>42433</c:v>
                </c:pt>
                <c:pt idx="1308">
                  <c:v>42436</c:v>
                </c:pt>
                <c:pt idx="1309">
                  <c:v>42437</c:v>
                </c:pt>
                <c:pt idx="1310">
                  <c:v>42438</c:v>
                </c:pt>
                <c:pt idx="1311">
                  <c:v>42439</c:v>
                </c:pt>
                <c:pt idx="1312">
                  <c:v>42440</c:v>
                </c:pt>
                <c:pt idx="1313">
                  <c:v>42443</c:v>
                </c:pt>
                <c:pt idx="1314">
                  <c:v>42444</c:v>
                </c:pt>
                <c:pt idx="1315">
                  <c:v>42445</c:v>
                </c:pt>
                <c:pt idx="1316">
                  <c:v>42446</c:v>
                </c:pt>
                <c:pt idx="1317">
                  <c:v>42447</c:v>
                </c:pt>
                <c:pt idx="1318">
                  <c:v>42450</c:v>
                </c:pt>
                <c:pt idx="1319">
                  <c:v>42451</c:v>
                </c:pt>
                <c:pt idx="1320">
                  <c:v>42452</c:v>
                </c:pt>
                <c:pt idx="1321">
                  <c:v>42453</c:v>
                </c:pt>
                <c:pt idx="1322">
                  <c:v>42458</c:v>
                </c:pt>
                <c:pt idx="1323">
                  <c:v>42459</c:v>
                </c:pt>
                <c:pt idx="1324">
                  <c:v>42460</c:v>
                </c:pt>
                <c:pt idx="1325">
                  <c:v>42461</c:v>
                </c:pt>
                <c:pt idx="1326">
                  <c:v>42464</c:v>
                </c:pt>
                <c:pt idx="1327">
                  <c:v>42465</c:v>
                </c:pt>
                <c:pt idx="1328">
                  <c:v>42466</c:v>
                </c:pt>
                <c:pt idx="1329">
                  <c:v>42467</c:v>
                </c:pt>
                <c:pt idx="1330">
                  <c:v>42468</c:v>
                </c:pt>
                <c:pt idx="1331">
                  <c:v>42471</c:v>
                </c:pt>
                <c:pt idx="1332">
                  <c:v>42472</c:v>
                </c:pt>
                <c:pt idx="1333">
                  <c:v>42473</c:v>
                </c:pt>
                <c:pt idx="1334">
                  <c:v>42474</c:v>
                </c:pt>
                <c:pt idx="1335">
                  <c:v>42475</c:v>
                </c:pt>
                <c:pt idx="1336">
                  <c:v>42478</c:v>
                </c:pt>
                <c:pt idx="1337">
                  <c:v>42479</c:v>
                </c:pt>
                <c:pt idx="1338">
                  <c:v>42480</c:v>
                </c:pt>
                <c:pt idx="1339">
                  <c:v>42481</c:v>
                </c:pt>
                <c:pt idx="1340">
                  <c:v>42482</c:v>
                </c:pt>
                <c:pt idx="1341">
                  <c:v>42485</c:v>
                </c:pt>
                <c:pt idx="1342">
                  <c:v>42486</c:v>
                </c:pt>
                <c:pt idx="1343">
                  <c:v>42487</c:v>
                </c:pt>
                <c:pt idx="1344">
                  <c:v>42488</c:v>
                </c:pt>
                <c:pt idx="1345">
                  <c:v>42489</c:v>
                </c:pt>
                <c:pt idx="1346">
                  <c:v>42493</c:v>
                </c:pt>
                <c:pt idx="1347">
                  <c:v>42494</c:v>
                </c:pt>
                <c:pt idx="1348">
                  <c:v>42495</c:v>
                </c:pt>
                <c:pt idx="1349">
                  <c:v>42496</c:v>
                </c:pt>
                <c:pt idx="1350">
                  <c:v>42499</c:v>
                </c:pt>
                <c:pt idx="1351">
                  <c:v>42500</c:v>
                </c:pt>
                <c:pt idx="1352">
                  <c:v>42501</c:v>
                </c:pt>
                <c:pt idx="1353">
                  <c:v>42502</c:v>
                </c:pt>
                <c:pt idx="1354">
                  <c:v>42503</c:v>
                </c:pt>
                <c:pt idx="1355">
                  <c:v>42506</c:v>
                </c:pt>
                <c:pt idx="1356">
                  <c:v>42507</c:v>
                </c:pt>
                <c:pt idx="1357">
                  <c:v>42508</c:v>
                </c:pt>
                <c:pt idx="1358">
                  <c:v>42509</c:v>
                </c:pt>
                <c:pt idx="1359">
                  <c:v>42510</c:v>
                </c:pt>
                <c:pt idx="1360">
                  <c:v>42513</c:v>
                </c:pt>
                <c:pt idx="1361">
                  <c:v>42514</c:v>
                </c:pt>
                <c:pt idx="1362">
                  <c:v>42515</c:v>
                </c:pt>
                <c:pt idx="1363">
                  <c:v>42516</c:v>
                </c:pt>
                <c:pt idx="1364">
                  <c:v>42517</c:v>
                </c:pt>
                <c:pt idx="1365">
                  <c:v>42521</c:v>
                </c:pt>
                <c:pt idx="1366">
                  <c:v>42522</c:v>
                </c:pt>
                <c:pt idx="1367">
                  <c:v>42523</c:v>
                </c:pt>
                <c:pt idx="1368">
                  <c:v>42524</c:v>
                </c:pt>
                <c:pt idx="1369">
                  <c:v>42527</c:v>
                </c:pt>
                <c:pt idx="1370">
                  <c:v>42528</c:v>
                </c:pt>
                <c:pt idx="1371">
                  <c:v>42529</c:v>
                </c:pt>
                <c:pt idx="1372">
                  <c:v>42530</c:v>
                </c:pt>
                <c:pt idx="1373">
                  <c:v>42531</c:v>
                </c:pt>
                <c:pt idx="1374">
                  <c:v>42534</c:v>
                </c:pt>
                <c:pt idx="1375">
                  <c:v>42535</c:v>
                </c:pt>
                <c:pt idx="1376">
                  <c:v>42536</c:v>
                </c:pt>
                <c:pt idx="1377">
                  <c:v>42537</c:v>
                </c:pt>
                <c:pt idx="1378">
                  <c:v>42538</c:v>
                </c:pt>
                <c:pt idx="1379">
                  <c:v>42541</c:v>
                </c:pt>
                <c:pt idx="1380">
                  <c:v>42542</c:v>
                </c:pt>
                <c:pt idx="1381">
                  <c:v>42543</c:v>
                </c:pt>
                <c:pt idx="1382">
                  <c:v>42544</c:v>
                </c:pt>
                <c:pt idx="1383">
                  <c:v>42545</c:v>
                </c:pt>
                <c:pt idx="1384">
                  <c:v>42548</c:v>
                </c:pt>
                <c:pt idx="1385">
                  <c:v>42549</c:v>
                </c:pt>
                <c:pt idx="1386">
                  <c:v>42550</c:v>
                </c:pt>
                <c:pt idx="1387">
                  <c:v>42551</c:v>
                </c:pt>
                <c:pt idx="1388">
                  <c:v>42552</c:v>
                </c:pt>
                <c:pt idx="1389">
                  <c:v>42555</c:v>
                </c:pt>
                <c:pt idx="1390">
                  <c:v>42556</c:v>
                </c:pt>
                <c:pt idx="1391">
                  <c:v>42557</c:v>
                </c:pt>
                <c:pt idx="1392">
                  <c:v>42558</c:v>
                </c:pt>
                <c:pt idx="1393">
                  <c:v>42559</c:v>
                </c:pt>
                <c:pt idx="1394">
                  <c:v>42562</c:v>
                </c:pt>
                <c:pt idx="1395">
                  <c:v>42563</c:v>
                </c:pt>
                <c:pt idx="1396">
                  <c:v>42564</c:v>
                </c:pt>
                <c:pt idx="1397">
                  <c:v>42565</c:v>
                </c:pt>
                <c:pt idx="1398">
                  <c:v>42566</c:v>
                </c:pt>
                <c:pt idx="1399">
                  <c:v>42569</c:v>
                </c:pt>
                <c:pt idx="1400">
                  <c:v>42570</c:v>
                </c:pt>
                <c:pt idx="1401">
                  <c:v>42571</c:v>
                </c:pt>
                <c:pt idx="1402">
                  <c:v>42572</c:v>
                </c:pt>
                <c:pt idx="1403">
                  <c:v>42573</c:v>
                </c:pt>
                <c:pt idx="1404">
                  <c:v>42576</c:v>
                </c:pt>
                <c:pt idx="1405">
                  <c:v>42577</c:v>
                </c:pt>
                <c:pt idx="1406">
                  <c:v>42578</c:v>
                </c:pt>
                <c:pt idx="1407">
                  <c:v>42579</c:v>
                </c:pt>
                <c:pt idx="1408">
                  <c:v>42580</c:v>
                </c:pt>
                <c:pt idx="1409">
                  <c:v>42583</c:v>
                </c:pt>
                <c:pt idx="1410">
                  <c:v>42584</c:v>
                </c:pt>
                <c:pt idx="1411">
                  <c:v>42585</c:v>
                </c:pt>
                <c:pt idx="1412">
                  <c:v>42586</c:v>
                </c:pt>
                <c:pt idx="1413">
                  <c:v>42587</c:v>
                </c:pt>
                <c:pt idx="1414">
                  <c:v>42590</c:v>
                </c:pt>
                <c:pt idx="1415">
                  <c:v>42591</c:v>
                </c:pt>
                <c:pt idx="1416">
                  <c:v>42592</c:v>
                </c:pt>
                <c:pt idx="1417">
                  <c:v>42593</c:v>
                </c:pt>
                <c:pt idx="1418">
                  <c:v>42594</c:v>
                </c:pt>
                <c:pt idx="1419">
                  <c:v>42597</c:v>
                </c:pt>
                <c:pt idx="1420">
                  <c:v>42598</c:v>
                </c:pt>
                <c:pt idx="1421">
                  <c:v>42599</c:v>
                </c:pt>
                <c:pt idx="1422">
                  <c:v>42600</c:v>
                </c:pt>
                <c:pt idx="1423">
                  <c:v>42601</c:v>
                </c:pt>
                <c:pt idx="1424">
                  <c:v>42604</c:v>
                </c:pt>
                <c:pt idx="1425">
                  <c:v>42605</c:v>
                </c:pt>
                <c:pt idx="1426">
                  <c:v>42606</c:v>
                </c:pt>
                <c:pt idx="1427">
                  <c:v>42607</c:v>
                </c:pt>
                <c:pt idx="1428">
                  <c:v>42608</c:v>
                </c:pt>
                <c:pt idx="1429">
                  <c:v>42612</c:v>
                </c:pt>
                <c:pt idx="1430">
                  <c:v>42613</c:v>
                </c:pt>
                <c:pt idx="1431">
                  <c:v>42614</c:v>
                </c:pt>
                <c:pt idx="1432">
                  <c:v>42615</c:v>
                </c:pt>
                <c:pt idx="1433">
                  <c:v>42618</c:v>
                </c:pt>
                <c:pt idx="1434">
                  <c:v>42619</c:v>
                </c:pt>
                <c:pt idx="1435">
                  <c:v>42620</c:v>
                </c:pt>
                <c:pt idx="1436">
                  <c:v>42621</c:v>
                </c:pt>
                <c:pt idx="1437">
                  <c:v>42622</c:v>
                </c:pt>
                <c:pt idx="1438">
                  <c:v>42625</c:v>
                </c:pt>
                <c:pt idx="1439">
                  <c:v>42626</c:v>
                </c:pt>
                <c:pt idx="1440">
                  <c:v>42627</c:v>
                </c:pt>
                <c:pt idx="1441">
                  <c:v>42628</c:v>
                </c:pt>
                <c:pt idx="1442">
                  <c:v>42629</c:v>
                </c:pt>
                <c:pt idx="1443">
                  <c:v>42632</c:v>
                </c:pt>
                <c:pt idx="1444">
                  <c:v>42633</c:v>
                </c:pt>
                <c:pt idx="1445">
                  <c:v>42634</c:v>
                </c:pt>
                <c:pt idx="1446">
                  <c:v>42635</c:v>
                </c:pt>
                <c:pt idx="1447">
                  <c:v>42636</c:v>
                </c:pt>
                <c:pt idx="1448">
                  <c:v>42639</c:v>
                </c:pt>
                <c:pt idx="1449">
                  <c:v>42640</c:v>
                </c:pt>
                <c:pt idx="1450">
                  <c:v>42641</c:v>
                </c:pt>
                <c:pt idx="1451">
                  <c:v>42642</c:v>
                </c:pt>
                <c:pt idx="1452">
                  <c:v>42643</c:v>
                </c:pt>
                <c:pt idx="1453">
                  <c:v>42646</c:v>
                </c:pt>
                <c:pt idx="1454">
                  <c:v>42647</c:v>
                </c:pt>
                <c:pt idx="1455">
                  <c:v>42648</c:v>
                </c:pt>
                <c:pt idx="1456">
                  <c:v>42649</c:v>
                </c:pt>
                <c:pt idx="1457">
                  <c:v>42650</c:v>
                </c:pt>
                <c:pt idx="1458">
                  <c:v>42653</c:v>
                </c:pt>
                <c:pt idx="1459">
                  <c:v>42654</c:v>
                </c:pt>
                <c:pt idx="1460">
                  <c:v>42655</c:v>
                </c:pt>
                <c:pt idx="1461">
                  <c:v>42656</c:v>
                </c:pt>
                <c:pt idx="1462">
                  <c:v>42657</c:v>
                </c:pt>
                <c:pt idx="1463">
                  <c:v>42660</c:v>
                </c:pt>
                <c:pt idx="1464">
                  <c:v>42661</c:v>
                </c:pt>
                <c:pt idx="1465">
                  <c:v>42662</c:v>
                </c:pt>
                <c:pt idx="1466">
                  <c:v>42663</c:v>
                </c:pt>
                <c:pt idx="1467">
                  <c:v>42664</c:v>
                </c:pt>
                <c:pt idx="1468">
                  <c:v>42667</c:v>
                </c:pt>
                <c:pt idx="1469">
                  <c:v>42668</c:v>
                </c:pt>
                <c:pt idx="1470">
                  <c:v>42669</c:v>
                </c:pt>
                <c:pt idx="1471">
                  <c:v>42670</c:v>
                </c:pt>
                <c:pt idx="1472">
                  <c:v>42671</c:v>
                </c:pt>
                <c:pt idx="1473">
                  <c:v>42674</c:v>
                </c:pt>
                <c:pt idx="1474">
                  <c:v>42675</c:v>
                </c:pt>
                <c:pt idx="1475">
                  <c:v>42676</c:v>
                </c:pt>
                <c:pt idx="1476">
                  <c:v>42677</c:v>
                </c:pt>
                <c:pt idx="1477">
                  <c:v>42678</c:v>
                </c:pt>
                <c:pt idx="1478">
                  <c:v>42681</c:v>
                </c:pt>
                <c:pt idx="1479">
                  <c:v>42682</c:v>
                </c:pt>
                <c:pt idx="1480">
                  <c:v>42683</c:v>
                </c:pt>
                <c:pt idx="1481">
                  <c:v>42684</c:v>
                </c:pt>
                <c:pt idx="1482">
                  <c:v>42685</c:v>
                </c:pt>
                <c:pt idx="1483">
                  <c:v>42688</c:v>
                </c:pt>
                <c:pt idx="1484">
                  <c:v>42689</c:v>
                </c:pt>
                <c:pt idx="1485">
                  <c:v>42690</c:v>
                </c:pt>
                <c:pt idx="1486">
                  <c:v>42691</c:v>
                </c:pt>
                <c:pt idx="1487">
                  <c:v>42692</c:v>
                </c:pt>
                <c:pt idx="1488">
                  <c:v>42695</c:v>
                </c:pt>
                <c:pt idx="1489">
                  <c:v>42696</c:v>
                </c:pt>
                <c:pt idx="1490">
                  <c:v>42697</c:v>
                </c:pt>
                <c:pt idx="1491">
                  <c:v>42698</c:v>
                </c:pt>
                <c:pt idx="1492">
                  <c:v>42699</c:v>
                </c:pt>
                <c:pt idx="1493">
                  <c:v>42702</c:v>
                </c:pt>
                <c:pt idx="1494">
                  <c:v>42703</c:v>
                </c:pt>
                <c:pt idx="1495">
                  <c:v>42704</c:v>
                </c:pt>
                <c:pt idx="1496">
                  <c:v>42705</c:v>
                </c:pt>
                <c:pt idx="1497">
                  <c:v>42706</c:v>
                </c:pt>
                <c:pt idx="1498">
                  <c:v>42709</c:v>
                </c:pt>
                <c:pt idx="1499">
                  <c:v>42710</c:v>
                </c:pt>
                <c:pt idx="1500">
                  <c:v>42711</c:v>
                </c:pt>
                <c:pt idx="1501">
                  <c:v>42712</c:v>
                </c:pt>
                <c:pt idx="1502">
                  <c:v>42713</c:v>
                </c:pt>
                <c:pt idx="1503">
                  <c:v>42716</c:v>
                </c:pt>
                <c:pt idx="1504">
                  <c:v>42717</c:v>
                </c:pt>
                <c:pt idx="1505">
                  <c:v>42718</c:v>
                </c:pt>
                <c:pt idx="1506">
                  <c:v>42719</c:v>
                </c:pt>
                <c:pt idx="1507">
                  <c:v>42720</c:v>
                </c:pt>
                <c:pt idx="1508">
                  <c:v>42723</c:v>
                </c:pt>
                <c:pt idx="1509">
                  <c:v>42724</c:v>
                </c:pt>
                <c:pt idx="1510">
                  <c:v>42725</c:v>
                </c:pt>
                <c:pt idx="1511">
                  <c:v>42726</c:v>
                </c:pt>
                <c:pt idx="1512">
                  <c:v>42727</c:v>
                </c:pt>
                <c:pt idx="1513">
                  <c:v>42732</c:v>
                </c:pt>
                <c:pt idx="1514">
                  <c:v>42733</c:v>
                </c:pt>
                <c:pt idx="1515">
                  <c:v>42734</c:v>
                </c:pt>
                <c:pt idx="1516">
                  <c:v>42738</c:v>
                </c:pt>
                <c:pt idx="1517">
                  <c:v>42739</c:v>
                </c:pt>
                <c:pt idx="1518">
                  <c:v>42740</c:v>
                </c:pt>
                <c:pt idx="1519">
                  <c:v>42741</c:v>
                </c:pt>
                <c:pt idx="1520">
                  <c:v>42744</c:v>
                </c:pt>
                <c:pt idx="1521">
                  <c:v>42745</c:v>
                </c:pt>
                <c:pt idx="1522">
                  <c:v>42746</c:v>
                </c:pt>
                <c:pt idx="1523">
                  <c:v>42747</c:v>
                </c:pt>
                <c:pt idx="1524">
                  <c:v>42748</c:v>
                </c:pt>
                <c:pt idx="1525">
                  <c:v>42751</c:v>
                </c:pt>
                <c:pt idx="1526">
                  <c:v>42752</c:v>
                </c:pt>
                <c:pt idx="1527">
                  <c:v>42753</c:v>
                </c:pt>
                <c:pt idx="1528">
                  <c:v>42754</c:v>
                </c:pt>
                <c:pt idx="1529">
                  <c:v>42755</c:v>
                </c:pt>
                <c:pt idx="1530">
                  <c:v>42758</c:v>
                </c:pt>
                <c:pt idx="1531">
                  <c:v>42759</c:v>
                </c:pt>
                <c:pt idx="1532">
                  <c:v>42760</c:v>
                </c:pt>
                <c:pt idx="1533">
                  <c:v>42761</c:v>
                </c:pt>
                <c:pt idx="1534">
                  <c:v>42762</c:v>
                </c:pt>
                <c:pt idx="1535">
                  <c:v>42765</c:v>
                </c:pt>
                <c:pt idx="1536">
                  <c:v>42766</c:v>
                </c:pt>
                <c:pt idx="1537">
                  <c:v>42767</c:v>
                </c:pt>
                <c:pt idx="1538">
                  <c:v>42768</c:v>
                </c:pt>
                <c:pt idx="1539">
                  <c:v>42769</c:v>
                </c:pt>
                <c:pt idx="1540">
                  <c:v>42772</c:v>
                </c:pt>
                <c:pt idx="1541">
                  <c:v>42773</c:v>
                </c:pt>
                <c:pt idx="1542">
                  <c:v>42774</c:v>
                </c:pt>
                <c:pt idx="1543">
                  <c:v>42775</c:v>
                </c:pt>
                <c:pt idx="1544">
                  <c:v>42776</c:v>
                </c:pt>
                <c:pt idx="1545">
                  <c:v>42779</c:v>
                </c:pt>
                <c:pt idx="1546">
                  <c:v>42780</c:v>
                </c:pt>
                <c:pt idx="1547">
                  <c:v>42781</c:v>
                </c:pt>
                <c:pt idx="1548">
                  <c:v>42782</c:v>
                </c:pt>
                <c:pt idx="1549">
                  <c:v>42783</c:v>
                </c:pt>
                <c:pt idx="1550">
                  <c:v>42786</c:v>
                </c:pt>
                <c:pt idx="1551">
                  <c:v>42787</c:v>
                </c:pt>
                <c:pt idx="1552">
                  <c:v>42788</c:v>
                </c:pt>
                <c:pt idx="1553">
                  <c:v>42789</c:v>
                </c:pt>
                <c:pt idx="1554">
                  <c:v>42790</c:v>
                </c:pt>
                <c:pt idx="1555">
                  <c:v>42793</c:v>
                </c:pt>
                <c:pt idx="1556">
                  <c:v>42794</c:v>
                </c:pt>
                <c:pt idx="1557">
                  <c:v>42795</c:v>
                </c:pt>
                <c:pt idx="1558">
                  <c:v>42796</c:v>
                </c:pt>
                <c:pt idx="1559">
                  <c:v>42797</c:v>
                </c:pt>
                <c:pt idx="1560">
                  <c:v>42800</c:v>
                </c:pt>
                <c:pt idx="1561">
                  <c:v>42801</c:v>
                </c:pt>
                <c:pt idx="1562">
                  <c:v>42802</c:v>
                </c:pt>
                <c:pt idx="1563">
                  <c:v>42803</c:v>
                </c:pt>
                <c:pt idx="1564">
                  <c:v>42804</c:v>
                </c:pt>
                <c:pt idx="1565">
                  <c:v>42807</c:v>
                </c:pt>
                <c:pt idx="1566">
                  <c:v>42808</c:v>
                </c:pt>
                <c:pt idx="1567">
                  <c:v>42809</c:v>
                </c:pt>
                <c:pt idx="1568">
                  <c:v>42810</c:v>
                </c:pt>
                <c:pt idx="1569">
                  <c:v>42811</c:v>
                </c:pt>
                <c:pt idx="1570">
                  <c:v>42814</c:v>
                </c:pt>
                <c:pt idx="1571">
                  <c:v>42815</c:v>
                </c:pt>
                <c:pt idx="1572">
                  <c:v>42816</c:v>
                </c:pt>
                <c:pt idx="1573">
                  <c:v>42817</c:v>
                </c:pt>
                <c:pt idx="1574">
                  <c:v>42818</c:v>
                </c:pt>
                <c:pt idx="1575">
                  <c:v>42821</c:v>
                </c:pt>
                <c:pt idx="1576">
                  <c:v>42822</c:v>
                </c:pt>
                <c:pt idx="1577">
                  <c:v>42823</c:v>
                </c:pt>
                <c:pt idx="1578">
                  <c:v>42824</c:v>
                </c:pt>
                <c:pt idx="1579">
                  <c:v>42825</c:v>
                </c:pt>
                <c:pt idx="1580">
                  <c:v>42828</c:v>
                </c:pt>
                <c:pt idx="1581">
                  <c:v>42829</c:v>
                </c:pt>
                <c:pt idx="1582">
                  <c:v>42830</c:v>
                </c:pt>
                <c:pt idx="1583">
                  <c:v>42831</c:v>
                </c:pt>
                <c:pt idx="1584">
                  <c:v>42832</c:v>
                </c:pt>
                <c:pt idx="1585">
                  <c:v>42835</c:v>
                </c:pt>
                <c:pt idx="1586">
                  <c:v>42836</c:v>
                </c:pt>
                <c:pt idx="1587">
                  <c:v>42837</c:v>
                </c:pt>
                <c:pt idx="1588">
                  <c:v>42838</c:v>
                </c:pt>
                <c:pt idx="1589">
                  <c:v>42843</c:v>
                </c:pt>
                <c:pt idx="1590">
                  <c:v>42844</c:v>
                </c:pt>
                <c:pt idx="1591">
                  <c:v>42845</c:v>
                </c:pt>
                <c:pt idx="1592">
                  <c:v>42846</c:v>
                </c:pt>
                <c:pt idx="1593">
                  <c:v>42849</c:v>
                </c:pt>
                <c:pt idx="1594">
                  <c:v>42850</c:v>
                </c:pt>
                <c:pt idx="1595">
                  <c:v>42851</c:v>
                </c:pt>
                <c:pt idx="1596">
                  <c:v>42852</c:v>
                </c:pt>
                <c:pt idx="1597">
                  <c:v>42853</c:v>
                </c:pt>
                <c:pt idx="1598">
                  <c:v>42857</c:v>
                </c:pt>
                <c:pt idx="1599">
                  <c:v>42858</c:v>
                </c:pt>
                <c:pt idx="1600">
                  <c:v>42859</c:v>
                </c:pt>
                <c:pt idx="1601">
                  <c:v>42860</c:v>
                </c:pt>
                <c:pt idx="1602">
                  <c:v>42863</c:v>
                </c:pt>
                <c:pt idx="1603">
                  <c:v>42864</c:v>
                </c:pt>
                <c:pt idx="1604">
                  <c:v>42865</c:v>
                </c:pt>
                <c:pt idx="1605">
                  <c:v>42866</c:v>
                </c:pt>
                <c:pt idx="1606">
                  <c:v>42867</c:v>
                </c:pt>
                <c:pt idx="1607">
                  <c:v>42870</c:v>
                </c:pt>
                <c:pt idx="1608">
                  <c:v>42871</c:v>
                </c:pt>
                <c:pt idx="1609">
                  <c:v>42872</c:v>
                </c:pt>
                <c:pt idx="1610">
                  <c:v>42873</c:v>
                </c:pt>
                <c:pt idx="1611">
                  <c:v>42874</c:v>
                </c:pt>
                <c:pt idx="1612">
                  <c:v>42877</c:v>
                </c:pt>
                <c:pt idx="1613">
                  <c:v>42878</c:v>
                </c:pt>
                <c:pt idx="1614">
                  <c:v>42879</c:v>
                </c:pt>
                <c:pt idx="1615">
                  <c:v>42880</c:v>
                </c:pt>
                <c:pt idx="1616">
                  <c:v>42881</c:v>
                </c:pt>
                <c:pt idx="1617">
                  <c:v>42885</c:v>
                </c:pt>
                <c:pt idx="1618">
                  <c:v>42886</c:v>
                </c:pt>
                <c:pt idx="1619">
                  <c:v>42887</c:v>
                </c:pt>
                <c:pt idx="1620">
                  <c:v>42888</c:v>
                </c:pt>
                <c:pt idx="1621">
                  <c:v>42891</c:v>
                </c:pt>
                <c:pt idx="1622">
                  <c:v>42892</c:v>
                </c:pt>
                <c:pt idx="1623">
                  <c:v>42893</c:v>
                </c:pt>
                <c:pt idx="1624">
                  <c:v>42894</c:v>
                </c:pt>
                <c:pt idx="1625">
                  <c:v>42895</c:v>
                </c:pt>
                <c:pt idx="1626">
                  <c:v>42898</c:v>
                </c:pt>
                <c:pt idx="1627">
                  <c:v>42899</c:v>
                </c:pt>
                <c:pt idx="1628">
                  <c:v>42900</c:v>
                </c:pt>
                <c:pt idx="1629">
                  <c:v>42901</c:v>
                </c:pt>
                <c:pt idx="1630">
                  <c:v>42902</c:v>
                </c:pt>
                <c:pt idx="1631">
                  <c:v>42905</c:v>
                </c:pt>
                <c:pt idx="1632">
                  <c:v>42906</c:v>
                </c:pt>
                <c:pt idx="1633">
                  <c:v>42907</c:v>
                </c:pt>
                <c:pt idx="1634">
                  <c:v>42908</c:v>
                </c:pt>
                <c:pt idx="1635">
                  <c:v>42909</c:v>
                </c:pt>
                <c:pt idx="1636">
                  <c:v>42912</c:v>
                </c:pt>
                <c:pt idx="1637">
                  <c:v>42913</c:v>
                </c:pt>
                <c:pt idx="1638">
                  <c:v>42914</c:v>
                </c:pt>
                <c:pt idx="1639">
                  <c:v>42915</c:v>
                </c:pt>
                <c:pt idx="1640">
                  <c:v>42916</c:v>
                </c:pt>
                <c:pt idx="1641">
                  <c:v>42919</c:v>
                </c:pt>
                <c:pt idx="1642">
                  <c:v>42920</c:v>
                </c:pt>
                <c:pt idx="1643">
                  <c:v>42921</c:v>
                </c:pt>
                <c:pt idx="1644">
                  <c:v>42922</c:v>
                </c:pt>
                <c:pt idx="1645">
                  <c:v>42923</c:v>
                </c:pt>
                <c:pt idx="1646">
                  <c:v>42926</c:v>
                </c:pt>
                <c:pt idx="1647">
                  <c:v>42927</c:v>
                </c:pt>
                <c:pt idx="1648">
                  <c:v>42928</c:v>
                </c:pt>
                <c:pt idx="1649">
                  <c:v>42929</c:v>
                </c:pt>
                <c:pt idx="1650">
                  <c:v>42930</c:v>
                </c:pt>
                <c:pt idx="1651">
                  <c:v>42933</c:v>
                </c:pt>
                <c:pt idx="1652">
                  <c:v>42934</c:v>
                </c:pt>
                <c:pt idx="1653">
                  <c:v>42935</c:v>
                </c:pt>
                <c:pt idx="1654">
                  <c:v>42936</c:v>
                </c:pt>
                <c:pt idx="1655">
                  <c:v>42937</c:v>
                </c:pt>
                <c:pt idx="1656">
                  <c:v>42940</c:v>
                </c:pt>
                <c:pt idx="1657">
                  <c:v>42941</c:v>
                </c:pt>
                <c:pt idx="1658">
                  <c:v>42942</c:v>
                </c:pt>
                <c:pt idx="1659">
                  <c:v>42943</c:v>
                </c:pt>
                <c:pt idx="1660">
                  <c:v>42944</c:v>
                </c:pt>
                <c:pt idx="1661">
                  <c:v>42947</c:v>
                </c:pt>
                <c:pt idx="1662">
                  <c:v>42948</c:v>
                </c:pt>
                <c:pt idx="1663">
                  <c:v>42949</c:v>
                </c:pt>
                <c:pt idx="1664">
                  <c:v>42950</c:v>
                </c:pt>
                <c:pt idx="1665">
                  <c:v>42951</c:v>
                </c:pt>
                <c:pt idx="1666">
                  <c:v>42954</c:v>
                </c:pt>
                <c:pt idx="1667">
                  <c:v>42955</c:v>
                </c:pt>
                <c:pt idx="1668">
                  <c:v>42956</c:v>
                </c:pt>
                <c:pt idx="1669">
                  <c:v>42957</c:v>
                </c:pt>
                <c:pt idx="1670">
                  <c:v>42958</c:v>
                </c:pt>
                <c:pt idx="1671">
                  <c:v>42961</c:v>
                </c:pt>
                <c:pt idx="1672">
                  <c:v>42962</c:v>
                </c:pt>
                <c:pt idx="1673">
                  <c:v>42963</c:v>
                </c:pt>
                <c:pt idx="1674">
                  <c:v>42964</c:v>
                </c:pt>
                <c:pt idx="1675">
                  <c:v>42965</c:v>
                </c:pt>
                <c:pt idx="1676">
                  <c:v>42968</c:v>
                </c:pt>
                <c:pt idx="1677">
                  <c:v>42969</c:v>
                </c:pt>
                <c:pt idx="1678">
                  <c:v>42970</c:v>
                </c:pt>
                <c:pt idx="1679">
                  <c:v>42971</c:v>
                </c:pt>
                <c:pt idx="1680">
                  <c:v>42972</c:v>
                </c:pt>
                <c:pt idx="1681">
                  <c:v>42976</c:v>
                </c:pt>
                <c:pt idx="1682">
                  <c:v>42977</c:v>
                </c:pt>
                <c:pt idx="1683">
                  <c:v>42978</c:v>
                </c:pt>
                <c:pt idx="1684">
                  <c:v>42979</c:v>
                </c:pt>
                <c:pt idx="1685">
                  <c:v>42982</c:v>
                </c:pt>
                <c:pt idx="1686">
                  <c:v>42983</c:v>
                </c:pt>
                <c:pt idx="1687">
                  <c:v>42984</c:v>
                </c:pt>
                <c:pt idx="1688">
                  <c:v>42985</c:v>
                </c:pt>
                <c:pt idx="1689">
                  <c:v>42986</c:v>
                </c:pt>
                <c:pt idx="1690">
                  <c:v>42989</c:v>
                </c:pt>
                <c:pt idx="1691">
                  <c:v>42990</c:v>
                </c:pt>
                <c:pt idx="1692">
                  <c:v>42991</c:v>
                </c:pt>
                <c:pt idx="1693">
                  <c:v>42992</c:v>
                </c:pt>
                <c:pt idx="1694">
                  <c:v>42993</c:v>
                </c:pt>
                <c:pt idx="1695">
                  <c:v>42996</c:v>
                </c:pt>
                <c:pt idx="1696">
                  <c:v>42997</c:v>
                </c:pt>
                <c:pt idx="1697">
                  <c:v>42998</c:v>
                </c:pt>
                <c:pt idx="1698">
                  <c:v>42999</c:v>
                </c:pt>
                <c:pt idx="1699">
                  <c:v>43000</c:v>
                </c:pt>
                <c:pt idx="1700">
                  <c:v>43003</c:v>
                </c:pt>
                <c:pt idx="1701">
                  <c:v>43004</c:v>
                </c:pt>
                <c:pt idx="1702">
                  <c:v>43005</c:v>
                </c:pt>
                <c:pt idx="1703">
                  <c:v>43006</c:v>
                </c:pt>
                <c:pt idx="1704">
                  <c:v>43007</c:v>
                </c:pt>
                <c:pt idx="1705">
                  <c:v>43010</c:v>
                </c:pt>
                <c:pt idx="1706">
                  <c:v>43011</c:v>
                </c:pt>
                <c:pt idx="1707">
                  <c:v>43012</c:v>
                </c:pt>
                <c:pt idx="1708">
                  <c:v>43013</c:v>
                </c:pt>
                <c:pt idx="1709">
                  <c:v>43014</c:v>
                </c:pt>
                <c:pt idx="1710">
                  <c:v>43017</c:v>
                </c:pt>
                <c:pt idx="1711">
                  <c:v>43018</c:v>
                </c:pt>
                <c:pt idx="1712">
                  <c:v>43019</c:v>
                </c:pt>
                <c:pt idx="1713">
                  <c:v>43020</c:v>
                </c:pt>
                <c:pt idx="1714">
                  <c:v>43021</c:v>
                </c:pt>
                <c:pt idx="1715">
                  <c:v>43024</c:v>
                </c:pt>
                <c:pt idx="1716">
                  <c:v>43025</c:v>
                </c:pt>
                <c:pt idx="1717">
                  <c:v>43026</c:v>
                </c:pt>
                <c:pt idx="1718">
                  <c:v>43027</c:v>
                </c:pt>
                <c:pt idx="1719">
                  <c:v>43028</c:v>
                </c:pt>
                <c:pt idx="1720">
                  <c:v>43031</c:v>
                </c:pt>
                <c:pt idx="1721">
                  <c:v>43032</c:v>
                </c:pt>
                <c:pt idx="1722">
                  <c:v>43033</c:v>
                </c:pt>
                <c:pt idx="1723">
                  <c:v>43034</c:v>
                </c:pt>
                <c:pt idx="1724">
                  <c:v>43035</c:v>
                </c:pt>
                <c:pt idx="1725">
                  <c:v>43038</c:v>
                </c:pt>
                <c:pt idx="1726">
                  <c:v>43039</c:v>
                </c:pt>
                <c:pt idx="1727">
                  <c:v>43040</c:v>
                </c:pt>
                <c:pt idx="1728">
                  <c:v>43041</c:v>
                </c:pt>
                <c:pt idx="1729">
                  <c:v>43042</c:v>
                </c:pt>
                <c:pt idx="1730">
                  <c:v>43045</c:v>
                </c:pt>
                <c:pt idx="1731">
                  <c:v>43046</c:v>
                </c:pt>
                <c:pt idx="1732">
                  <c:v>43047</c:v>
                </c:pt>
                <c:pt idx="1733">
                  <c:v>43048</c:v>
                </c:pt>
                <c:pt idx="1734">
                  <c:v>43049</c:v>
                </c:pt>
                <c:pt idx="1735">
                  <c:v>43052</c:v>
                </c:pt>
                <c:pt idx="1736">
                  <c:v>43053</c:v>
                </c:pt>
                <c:pt idx="1737">
                  <c:v>43054</c:v>
                </c:pt>
                <c:pt idx="1738">
                  <c:v>43055</c:v>
                </c:pt>
                <c:pt idx="1739">
                  <c:v>43056</c:v>
                </c:pt>
                <c:pt idx="1740">
                  <c:v>43059</c:v>
                </c:pt>
                <c:pt idx="1741">
                  <c:v>43060</c:v>
                </c:pt>
                <c:pt idx="1742">
                  <c:v>43061</c:v>
                </c:pt>
                <c:pt idx="1743">
                  <c:v>43062</c:v>
                </c:pt>
                <c:pt idx="1744">
                  <c:v>43063</c:v>
                </c:pt>
                <c:pt idx="1745">
                  <c:v>43066</c:v>
                </c:pt>
                <c:pt idx="1746">
                  <c:v>43067</c:v>
                </c:pt>
                <c:pt idx="1747">
                  <c:v>43068</c:v>
                </c:pt>
                <c:pt idx="1748">
                  <c:v>43069</c:v>
                </c:pt>
                <c:pt idx="1749">
                  <c:v>43070</c:v>
                </c:pt>
                <c:pt idx="1750">
                  <c:v>43073</c:v>
                </c:pt>
                <c:pt idx="1751">
                  <c:v>43074</c:v>
                </c:pt>
                <c:pt idx="1752">
                  <c:v>43075</c:v>
                </c:pt>
                <c:pt idx="1753">
                  <c:v>43076</c:v>
                </c:pt>
                <c:pt idx="1754">
                  <c:v>43077</c:v>
                </c:pt>
                <c:pt idx="1755">
                  <c:v>43080</c:v>
                </c:pt>
                <c:pt idx="1756">
                  <c:v>43081</c:v>
                </c:pt>
                <c:pt idx="1757">
                  <c:v>43082</c:v>
                </c:pt>
                <c:pt idx="1758">
                  <c:v>43083</c:v>
                </c:pt>
                <c:pt idx="1759">
                  <c:v>43084</c:v>
                </c:pt>
                <c:pt idx="1760">
                  <c:v>43087</c:v>
                </c:pt>
                <c:pt idx="1761">
                  <c:v>43088</c:v>
                </c:pt>
                <c:pt idx="1762">
                  <c:v>43089</c:v>
                </c:pt>
                <c:pt idx="1763">
                  <c:v>43090</c:v>
                </c:pt>
                <c:pt idx="1764">
                  <c:v>43091</c:v>
                </c:pt>
                <c:pt idx="1765">
                  <c:v>43096</c:v>
                </c:pt>
                <c:pt idx="1766">
                  <c:v>43097</c:v>
                </c:pt>
                <c:pt idx="1767">
                  <c:v>43098</c:v>
                </c:pt>
                <c:pt idx="1768">
                  <c:v>43102</c:v>
                </c:pt>
                <c:pt idx="1769">
                  <c:v>43103</c:v>
                </c:pt>
                <c:pt idx="1770">
                  <c:v>43104</c:v>
                </c:pt>
                <c:pt idx="1771">
                  <c:v>43105</c:v>
                </c:pt>
                <c:pt idx="1772">
                  <c:v>43108</c:v>
                </c:pt>
                <c:pt idx="1773">
                  <c:v>43109</c:v>
                </c:pt>
                <c:pt idx="1774">
                  <c:v>43110</c:v>
                </c:pt>
                <c:pt idx="1775">
                  <c:v>43111</c:v>
                </c:pt>
                <c:pt idx="1776">
                  <c:v>43112</c:v>
                </c:pt>
                <c:pt idx="1777">
                  <c:v>43115</c:v>
                </c:pt>
                <c:pt idx="1778">
                  <c:v>43116</c:v>
                </c:pt>
                <c:pt idx="1779">
                  <c:v>43117</c:v>
                </c:pt>
                <c:pt idx="1780">
                  <c:v>43118</c:v>
                </c:pt>
                <c:pt idx="1781">
                  <c:v>43119</c:v>
                </c:pt>
                <c:pt idx="1782">
                  <c:v>43122</c:v>
                </c:pt>
                <c:pt idx="1783">
                  <c:v>43123</c:v>
                </c:pt>
                <c:pt idx="1784">
                  <c:v>43124</c:v>
                </c:pt>
                <c:pt idx="1785">
                  <c:v>43125</c:v>
                </c:pt>
                <c:pt idx="1786">
                  <c:v>43126</c:v>
                </c:pt>
                <c:pt idx="1787">
                  <c:v>43129</c:v>
                </c:pt>
                <c:pt idx="1788">
                  <c:v>43130</c:v>
                </c:pt>
                <c:pt idx="1789">
                  <c:v>43131</c:v>
                </c:pt>
                <c:pt idx="1790">
                  <c:v>43132</c:v>
                </c:pt>
                <c:pt idx="1791">
                  <c:v>43133</c:v>
                </c:pt>
                <c:pt idx="1792">
                  <c:v>43136</c:v>
                </c:pt>
                <c:pt idx="1793">
                  <c:v>43137</c:v>
                </c:pt>
                <c:pt idx="1794">
                  <c:v>43138</c:v>
                </c:pt>
                <c:pt idx="1795">
                  <c:v>43139</c:v>
                </c:pt>
                <c:pt idx="1796">
                  <c:v>43140</c:v>
                </c:pt>
                <c:pt idx="1797">
                  <c:v>43143</c:v>
                </c:pt>
                <c:pt idx="1798">
                  <c:v>43144</c:v>
                </c:pt>
                <c:pt idx="1799">
                  <c:v>43145</c:v>
                </c:pt>
                <c:pt idx="1800">
                  <c:v>43146</c:v>
                </c:pt>
                <c:pt idx="1801">
                  <c:v>43147</c:v>
                </c:pt>
                <c:pt idx="1802">
                  <c:v>43150</c:v>
                </c:pt>
                <c:pt idx="1803">
                  <c:v>43151</c:v>
                </c:pt>
                <c:pt idx="1804">
                  <c:v>43152</c:v>
                </c:pt>
                <c:pt idx="1805">
                  <c:v>43153</c:v>
                </c:pt>
                <c:pt idx="1806">
                  <c:v>43154</c:v>
                </c:pt>
                <c:pt idx="1807">
                  <c:v>43157</c:v>
                </c:pt>
                <c:pt idx="1808">
                  <c:v>43158</c:v>
                </c:pt>
                <c:pt idx="1809">
                  <c:v>43159</c:v>
                </c:pt>
                <c:pt idx="1810">
                  <c:v>43160</c:v>
                </c:pt>
                <c:pt idx="1811">
                  <c:v>43161</c:v>
                </c:pt>
                <c:pt idx="1812">
                  <c:v>43164</c:v>
                </c:pt>
                <c:pt idx="1813">
                  <c:v>43165</c:v>
                </c:pt>
                <c:pt idx="1814">
                  <c:v>43166</c:v>
                </c:pt>
                <c:pt idx="1815">
                  <c:v>43167</c:v>
                </c:pt>
                <c:pt idx="1816">
                  <c:v>43168</c:v>
                </c:pt>
                <c:pt idx="1817">
                  <c:v>43171</c:v>
                </c:pt>
                <c:pt idx="1818">
                  <c:v>43172</c:v>
                </c:pt>
                <c:pt idx="1819">
                  <c:v>43173</c:v>
                </c:pt>
                <c:pt idx="1820">
                  <c:v>43174</c:v>
                </c:pt>
                <c:pt idx="1821">
                  <c:v>43175</c:v>
                </c:pt>
                <c:pt idx="1822">
                  <c:v>43178</c:v>
                </c:pt>
                <c:pt idx="1823">
                  <c:v>43179</c:v>
                </c:pt>
                <c:pt idx="1824">
                  <c:v>43180</c:v>
                </c:pt>
                <c:pt idx="1825">
                  <c:v>43181</c:v>
                </c:pt>
                <c:pt idx="1826">
                  <c:v>43182</c:v>
                </c:pt>
                <c:pt idx="1827">
                  <c:v>43185</c:v>
                </c:pt>
                <c:pt idx="1828">
                  <c:v>43186</c:v>
                </c:pt>
                <c:pt idx="1829">
                  <c:v>43187</c:v>
                </c:pt>
                <c:pt idx="1830">
                  <c:v>43188</c:v>
                </c:pt>
                <c:pt idx="1831">
                  <c:v>43193</c:v>
                </c:pt>
                <c:pt idx="1832">
                  <c:v>43194</c:v>
                </c:pt>
                <c:pt idx="1833">
                  <c:v>43195</c:v>
                </c:pt>
                <c:pt idx="1834">
                  <c:v>43196</c:v>
                </c:pt>
                <c:pt idx="1835">
                  <c:v>43199</c:v>
                </c:pt>
                <c:pt idx="1836">
                  <c:v>43200</c:v>
                </c:pt>
                <c:pt idx="1837">
                  <c:v>43201</c:v>
                </c:pt>
                <c:pt idx="1838">
                  <c:v>43202</c:v>
                </c:pt>
                <c:pt idx="1839">
                  <c:v>43203</c:v>
                </c:pt>
                <c:pt idx="1840">
                  <c:v>43206</c:v>
                </c:pt>
                <c:pt idx="1841">
                  <c:v>43207</c:v>
                </c:pt>
                <c:pt idx="1842">
                  <c:v>43208</c:v>
                </c:pt>
                <c:pt idx="1843">
                  <c:v>43209</c:v>
                </c:pt>
                <c:pt idx="1844">
                  <c:v>43210</c:v>
                </c:pt>
                <c:pt idx="1845">
                  <c:v>43213</c:v>
                </c:pt>
                <c:pt idx="1846">
                  <c:v>43214</c:v>
                </c:pt>
                <c:pt idx="1847">
                  <c:v>43215</c:v>
                </c:pt>
                <c:pt idx="1848">
                  <c:v>43216</c:v>
                </c:pt>
                <c:pt idx="1849">
                  <c:v>43217</c:v>
                </c:pt>
                <c:pt idx="1850">
                  <c:v>43220</c:v>
                </c:pt>
                <c:pt idx="1851">
                  <c:v>43221</c:v>
                </c:pt>
                <c:pt idx="1852">
                  <c:v>43222</c:v>
                </c:pt>
                <c:pt idx="1853">
                  <c:v>43223</c:v>
                </c:pt>
                <c:pt idx="1854">
                  <c:v>43224</c:v>
                </c:pt>
                <c:pt idx="1855">
                  <c:v>43228</c:v>
                </c:pt>
                <c:pt idx="1856">
                  <c:v>43229</c:v>
                </c:pt>
                <c:pt idx="1857">
                  <c:v>43230</c:v>
                </c:pt>
                <c:pt idx="1858">
                  <c:v>43231</c:v>
                </c:pt>
                <c:pt idx="1859">
                  <c:v>43234</c:v>
                </c:pt>
                <c:pt idx="1860">
                  <c:v>43235</c:v>
                </c:pt>
                <c:pt idx="1861">
                  <c:v>43236</c:v>
                </c:pt>
                <c:pt idx="1862">
                  <c:v>43237</c:v>
                </c:pt>
                <c:pt idx="1863">
                  <c:v>43238</c:v>
                </c:pt>
                <c:pt idx="1864">
                  <c:v>43241</c:v>
                </c:pt>
                <c:pt idx="1865">
                  <c:v>43242</c:v>
                </c:pt>
                <c:pt idx="1866">
                  <c:v>43243</c:v>
                </c:pt>
                <c:pt idx="1867">
                  <c:v>43244</c:v>
                </c:pt>
                <c:pt idx="1868">
                  <c:v>43245</c:v>
                </c:pt>
                <c:pt idx="1869">
                  <c:v>43249</c:v>
                </c:pt>
                <c:pt idx="1870">
                  <c:v>43250</c:v>
                </c:pt>
                <c:pt idx="1871">
                  <c:v>43251</c:v>
                </c:pt>
                <c:pt idx="1872">
                  <c:v>43252</c:v>
                </c:pt>
                <c:pt idx="1873">
                  <c:v>43255</c:v>
                </c:pt>
                <c:pt idx="1874">
                  <c:v>43256</c:v>
                </c:pt>
                <c:pt idx="1875">
                  <c:v>43257</c:v>
                </c:pt>
                <c:pt idx="1876">
                  <c:v>43258</c:v>
                </c:pt>
                <c:pt idx="1877">
                  <c:v>43259</c:v>
                </c:pt>
                <c:pt idx="1878">
                  <c:v>43262</c:v>
                </c:pt>
                <c:pt idx="1879">
                  <c:v>43263</c:v>
                </c:pt>
                <c:pt idx="1880">
                  <c:v>43264</c:v>
                </c:pt>
                <c:pt idx="1881">
                  <c:v>43265</c:v>
                </c:pt>
                <c:pt idx="1882">
                  <c:v>43266</c:v>
                </c:pt>
                <c:pt idx="1883">
                  <c:v>43269</c:v>
                </c:pt>
                <c:pt idx="1884">
                  <c:v>43270</c:v>
                </c:pt>
                <c:pt idx="1885">
                  <c:v>43271</c:v>
                </c:pt>
                <c:pt idx="1886">
                  <c:v>43272</c:v>
                </c:pt>
                <c:pt idx="1887">
                  <c:v>43273</c:v>
                </c:pt>
                <c:pt idx="1888">
                  <c:v>43276</c:v>
                </c:pt>
                <c:pt idx="1889">
                  <c:v>43277</c:v>
                </c:pt>
                <c:pt idx="1890">
                  <c:v>43278</c:v>
                </c:pt>
                <c:pt idx="1891">
                  <c:v>43279</c:v>
                </c:pt>
                <c:pt idx="1892">
                  <c:v>43280</c:v>
                </c:pt>
                <c:pt idx="1893">
                  <c:v>43283</c:v>
                </c:pt>
                <c:pt idx="1894">
                  <c:v>43284</c:v>
                </c:pt>
                <c:pt idx="1895">
                  <c:v>43285</c:v>
                </c:pt>
                <c:pt idx="1896">
                  <c:v>43286</c:v>
                </c:pt>
                <c:pt idx="1897">
                  <c:v>43287</c:v>
                </c:pt>
                <c:pt idx="1898">
                  <c:v>43290</c:v>
                </c:pt>
                <c:pt idx="1899">
                  <c:v>43291</c:v>
                </c:pt>
                <c:pt idx="1900">
                  <c:v>43292</c:v>
                </c:pt>
                <c:pt idx="1901">
                  <c:v>43293</c:v>
                </c:pt>
                <c:pt idx="1902">
                  <c:v>43294</c:v>
                </c:pt>
                <c:pt idx="1903">
                  <c:v>43297</c:v>
                </c:pt>
                <c:pt idx="1904">
                  <c:v>43298</c:v>
                </c:pt>
                <c:pt idx="1905">
                  <c:v>43299</c:v>
                </c:pt>
                <c:pt idx="1906">
                  <c:v>43300</c:v>
                </c:pt>
                <c:pt idx="1907">
                  <c:v>43301</c:v>
                </c:pt>
                <c:pt idx="1908">
                  <c:v>43304</c:v>
                </c:pt>
                <c:pt idx="1909">
                  <c:v>43305</c:v>
                </c:pt>
                <c:pt idx="1910">
                  <c:v>43306</c:v>
                </c:pt>
                <c:pt idx="1911">
                  <c:v>43307</c:v>
                </c:pt>
                <c:pt idx="1912">
                  <c:v>43308</c:v>
                </c:pt>
                <c:pt idx="1913">
                  <c:v>43311</c:v>
                </c:pt>
                <c:pt idx="1914">
                  <c:v>43312</c:v>
                </c:pt>
                <c:pt idx="1915">
                  <c:v>43313</c:v>
                </c:pt>
                <c:pt idx="1916">
                  <c:v>43314</c:v>
                </c:pt>
                <c:pt idx="1917">
                  <c:v>43315</c:v>
                </c:pt>
                <c:pt idx="1918">
                  <c:v>43318</c:v>
                </c:pt>
                <c:pt idx="1919">
                  <c:v>43319</c:v>
                </c:pt>
                <c:pt idx="1920">
                  <c:v>43320</c:v>
                </c:pt>
                <c:pt idx="1921">
                  <c:v>43321</c:v>
                </c:pt>
                <c:pt idx="1922">
                  <c:v>43322</c:v>
                </c:pt>
                <c:pt idx="1923">
                  <c:v>43325</c:v>
                </c:pt>
                <c:pt idx="1924">
                  <c:v>43326</c:v>
                </c:pt>
                <c:pt idx="1925">
                  <c:v>43327</c:v>
                </c:pt>
                <c:pt idx="1926">
                  <c:v>43328</c:v>
                </c:pt>
                <c:pt idx="1927">
                  <c:v>43329</c:v>
                </c:pt>
                <c:pt idx="1928">
                  <c:v>43332</c:v>
                </c:pt>
                <c:pt idx="1929">
                  <c:v>43333</c:v>
                </c:pt>
                <c:pt idx="1930">
                  <c:v>43334</c:v>
                </c:pt>
                <c:pt idx="1931">
                  <c:v>43335</c:v>
                </c:pt>
                <c:pt idx="1932">
                  <c:v>43336</c:v>
                </c:pt>
                <c:pt idx="1933">
                  <c:v>43340</c:v>
                </c:pt>
                <c:pt idx="1934">
                  <c:v>43341</c:v>
                </c:pt>
                <c:pt idx="1935">
                  <c:v>43342</c:v>
                </c:pt>
                <c:pt idx="1936">
                  <c:v>43343</c:v>
                </c:pt>
                <c:pt idx="1937">
                  <c:v>43346</c:v>
                </c:pt>
                <c:pt idx="1938">
                  <c:v>43347</c:v>
                </c:pt>
                <c:pt idx="1939">
                  <c:v>43348</c:v>
                </c:pt>
                <c:pt idx="1940">
                  <c:v>43349</c:v>
                </c:pt>
                <c:pt idx="1941">
                  <c:v>43350</c:v>
                </c:pt>
                <c:pt idx="1942">
                  <c:v>43353</c:v>
                </c:pt>
                <c:pt idx="1943">
                  <c:v>43354</c:v>
                </c:pt>
                <c:pt idx="1944">
                  <c:v>43355</c:v>
                </c:pt>
                <c:pt idx="1945">
                  <c:v>43356</c:v>
                </c:pt>
                <c:pt idx="1946">
                  <c:v>43357</c:v>
                </c:pt>
                <c:pt idx="1947">
                  <c:v>43360</c:v>
                </c:pt>
                <c:pt idx="1948">
                  <c:v>43361</c:v>
                </c:pt>
                <c:pt idx="1949">
                  <c:v>43362</c:v>
                </c:pt>
                <c:pt idx="1950">
                  <c:v>43363</c:v>
                </c:pt>
                <c:pt idx="1951">
                  <c:v>43364</c:v>
                </c:pt>
                <c:pt idx="1952">
                  <c:v>43367</c:v>
                </c:pt>
                <c:pt idx="1953">
                  <c:v>43368</c:v>
                </c:pt>
                <c:pt idx="1954">
                  <c:v>43369</c:v>
                </c:pt>
                <c:pt idx="1955">
                  <c:v>43370</c:v>
                </c:pt>
                <c:pt idx="1956">
                  <c:v>43371</c:v>
                </c:pt>
                <c:pt idx="1957">
                  <c:v>43374</c:v>
                </c:pt>
                <c:pt idx="1958">
                  <c:v>43375</c:v>
                </c:pt>
                <c:pt idx="1959">
                  <c:v>43376</c:v>
                </c:pt>
                <c:pt idx="1960">
                  <c:v>43377</c:v>
                </c:pt>
                <c:pt idx="1961">
                  <c:v>43378</c:v>
                </c:pt>
                <c:pt idx="1962">
                  <c:v>43381</c:v>
                </c:pt>
                <c:pt idx="1963">
                  <c:v>43382</c:v>
                </c:pt>
                <c:pt idx="1964">
                  <c:v>43383</c:v>
                </c:pt>
                <c:pt idx="1965">
                  <c:v>43384</c:v>
                </c:pt>
                <c:pt idx="1966">
                  <c:v>43385</c:v>
                </c:pt>
                <c:pt idx="1967">
                  <c:v>43388</c:v>
                </c:pt>
                <c:pt idx="1968">
                  <c:v>43389</c:v>
                </c:pt>
                <c:pt idx="1969">
                  <c:v>43390</c:v>
                </c:pt>
                <c:pt idx="1970">
                  <c:v>43391</c:v>
                </c:pt>
                <c:pt idx="1971">
                  <c:v>43392</c:v>
                </c:pt>
                <c:pt idx="1972">
                  <c:v>43395</c:v>
                </c:pt>
                <c:pt idx="1973">
                  <c:v>43396</c:v>
                </c:pt>
                <c:pt idx="1974">
                  <c:v>43397</c:v>
                </c:pt>
                <c:pt idx="1975">
                  <c:v>43398</c:v>
                </c:pt>
                <c:pt idx="1976">
                  <c:v>43399</c:v>
                </c:pt>
                <c:pt idx="1977">
                  <c:v>43402</c:v>
                </c:pt>
                <c:pt idx="1978">
                  <c:v>43403</c:v>
                </c:pt>
                <c:pt idx="1979">
                  <c:v>43404</c:v>
                </c:pt>
                <c:pt idx="1980">
                  <c:v>43405</c:v>
                </c:pt>
                <c:pt idx="1981">
                  <c:v>43406</c:v>
                </c:pt>
                <c:pt idx="1982">
                  <c:v>43409</c:v>
                </c:pt>
                <c:pt idx="1983">
                  <c:v>43410</c:v>
                </c:pt>
                <c:pt idx="1984">
                  <c:v>43411</c:v>
                </c:pt>
                <c:pt idx="1985">
                  <c:v>43412</c:v>
                </c:pt>
                <c:pt idx="1986">
                  <c:v>43413</c:v>
                </c:pt>
                <c:pt idx="1987">
                  <c:v>43416</c:v>
                </c:pt>
                <c:pt idx="1988">
                  <c:v>43417</c:v>
                </c:pt>
                <c:pt idx="1989">
                  <c:v>43418</c:v>
                </c:pt>
                <c:pt idx="1990">
                  <c:v>43419</c:v>
                </c:pt>
                <c:pt idx="1991">
                  <c:v>43420</c:v>
                </c:pt>
                <c:pt idx="1992">
                  <c:v>43423</c:v>
                </c:pt>
                <c:pt idx="1993">
                  <c:v>43424</c:v>
                </c:pt>
                <c:pt idx="1994">
                  <c:v>43425</c:v>
                </c:pt>
                <c:pt idx="1995">
                  <c:v>43426</c:v>
                </c:pt>
                <c:pt idx="1996">
                  <c:v>43427</c:v>
                </c:pt>
                <c:pt idx="1997">
                  <c:v>43430</c:v>
                </c:pt>
                <c:pt idx="1998">
                  <c:v>43431</c:v>
                </c:pt>
                <c:pt idx="1999">
                  <c:v>43432</c:v>
                </c:pt>
                <c:pt idx="2000">
                  <c:v>43433</c:v>
                </c:pt>
                <c:pt idx="2001">
                  <c:v>43434</c:v>
                </c:pt>
                <c:pt idx="2002">
                  <c:v>43437</c:v>
                </c:pt>
                <c:pt idx="2003">
                  <c:v>43438</c:v>
                </c:pt>
                <c:pt idx="2004">
                  <c:v>43439</c:v>
                </c:pt>
                <c:pt idx="2005">
                  <c:v>43440</c:v>
                </c:pt>
                <c:pt idx="2006">
                  <c:v>43441</c:v>
                </c:pt>
                <c:pt idx="2007">
                  <c:v>43444</c:v>
                </c:pt>
                <c:pt idx="2008">
                  <c:v>43445</c:v>
                </c:pt>
                <c:pt idx="2009">
                  <c:v>43446</c:v>
                </c:pt>
                <c:pt idx="2010">
                  <c:v>43447</c:v>
                </c:pt>
                <c:pt idx="2011">
                  <c:v>43448</c:v>
                </c:pt>
                <c:pt idx="2012">
                  <c:v>43451</c:v>
                </c:pt>
                <c:pt idx="2013">
                  <c:v>43452</c:v>
                </c:pt>
                <c:pt idx="2014">
                  <c:v>43453</c:v>
                </c:pt>
                <c:pt idx="2015">
                  <c:v>43454</c:v>
                </c:pt>
                <c:pt idx="2016">
                  <c:v>43455</c:v>
                </c:pt>
                <c:pt idx="2017">
                  <c:v>43458</c:v>
                </c:pt>
                <c:pt idx="2018">
                  <c:v>43461</c:v>
                </c:pt>
                <c:pt idx="2019">
                  <c:v>43462</c:v>
                </c:pt>
                <c:pt idx="2020">
                  <c:v>43465</c:v>
                </c:pt>
                <c:pt idx="2021">
                  <c:v>43467</c:v>
                </c:pt>
                <c:pt idx="2022">
                  <c:v>43468</c:v>
                </c:pt>
                <c:pt idx="2023">
                  <c:v>43469</c:v>
                </c:pt>
                <c:pt idx="2024">
                  <c:v>43472</c:v>
                </c:pt>
                <c:pt idx="2025">
                  <c:v>43473</c:v>
                </c:pt>
                <c:pt idx="2026">
                  <c:v>43474</c:v>
                </c:pt>
                <c:pt idx="2027">
                  <c:v>43475</c:v>
                </c:pt>
                <c:pt idx="2028">
                  <c:v>43476</c:v>
                </c:pt>
                <c:pt idx="2029">
                  <c:v>43479</c:v>
                </c:pt>
                <c:pt idx="2030">
                  <c:v>43480</c:v>
                </c:pt>
                <c:pt idx="2031">
                  <c:v>43481</c:v>
                </c:pt>
                <c:pt idx="2032">
                  <c:v>43482</c:v>
                </c:pt>
                <c:pt idx="2033">
                  <c:v>43483</c:v>
                </c:pt>
                <c:pt idx="2034">
                  <c:v>43486</c:v>
                </c:pt>
                <c:pt idx="2035">
                  <c:v>43487</c:v>
                </c:pt>
                <c:pt idx="2036">
                  <c:v>43488</c:v>
                </c:pt>
                <c:pt idx="2037">
                  <c:v>43489</c:v>
                </c:pt>
                <c:pt idx="2038">
                  <c:v>43490</c:v>
                </c:pt>
                <c:pt idx="2039">
                  <c:v>43493</c:v>
                </c:pt>
                <c:pt idx="2040">
                  <c:v>43494</c:v>
                </c:pt>
                <c:pt idx="2041">
                  <c:v>43495</c:v>
                </c:pt>
                <c:pt idx="2042">
                  <c:v>43496</c:v>
                </c:pt>
                <c:pt idx="2043">
                  <c:v>43497</c:v>
                </c:pt>
                <c:pt idx="2044">
                  <c:v>43500</c:v>
                </c:pt>
                <c:pt idx="2045">
                  <c:v>43501</c:v>
                </c:pt>
                <c:pt idx="2046">
                  <c:v>43502</c:v>
                </c:pt>
                <c:pt idx="2047">
                  <c:v>43503</c:v>
                </c:pt>
                <c:pt idx="2048">
                  <c:v>43504</c:v>
                </c:pt>
                <c:pt idx="2049">
                  <c:v>43507</c:v>
                </c:pt>
                <c:pt idx="2050">
                  <c:v>43508</c:v>
                </c:pt>
                <c:pt idx="2051">
                  <c:v>43509</c:v>
                </c:pt>
                <c:pt idx="2052">
                  <c:v>43510</c:v>
                </c:pt>
                <c:pt idx="2053">
                  <c:v>43511</c:v>
                </c:pt>
                <c:pt idx="2054">
                  <c:v>43514</c:v>
                </c:pt>
                <c:pt idx="2055">
                  <c:v>43515</c:v>
                </c:pt>
                <c:pt idx="2056">
                  <c:v>43516</c:v>
                </c:pt>
                <c:pt idx="2057">
                  <c:v>43517</c:v>
                </c:pt>
                <c:pt idx="2058">
                  <c:v>43518</c:v>
                </c:pt>
                <c:pt idx="2059">
                  <c:v>43521</c:v>
                </c:pt>
                <c:pt idx="2060">
                  <c:v>43522</c:v>
                </c:pt>
                <c:pt idx="2061">
                  <c:v>43523</c:v>
                </c:pt>
                <c:pt idx="2062">
                  <c:v>43524</c:v>
                </c:pt>
                <c:pt idx="2063">
                  <c:v>43525</c:v>
                </c:pt>
                <c:pt idx="2064">
                  <c:v>43528</c:v>
                </c:pt>
                <c:pt idx="2065">
                  <c:v>43529</c:v>
                </c:pt>
                <c:pt idx="2066">
                  <c:v>43530</c:v>
                </c:pt>
                <c:pt idx="2067">
                  <c:v>43531</c:v>
                </c:pt>
                <c:pt idx="2068">
                  <c:v>43532</c:v>
                </c:pt>
                <c:pt idx="2069">
                  <c:v>43535</c:v>
                </c:pt>
                <c:pt idx="2070">
                  <c:v>43536</c:v>
                </c:pt>
                <c:pt idx="2071">
                  <c:v>43537</c:v>
                </c:pt>
                <c:pt idx="2072">
                  <c:v>43538</c:v>
                </c:pt>
                <c:pt idx="2073">
                  <c:v>43539</c:v>
                </c:pt>
                <c:pt idx="2074">
                  <c:v>43542</c:v>
                </c:pt>
                <c:pt idx="2075">
                  <c:v>43543</c:v>
                </c:pt>
                <c:pt idx="2076">
                  <c:v>43544</c:v>
                </c:pt>
                <c:pt idx="2077">
                  <c:v>43545</c:v>
                </c:pt>
                <c:pt idx="2078">
                  <c:v>43546</c:v>
                </c:pt>
                <c:pt idx="2079">
                  <c:v>43549</c:v>
                </c:pt>
                <c:pt idx="2080">
                  <c:v>43550</c:v>
                </c:pt>
                <c:pt idx="2081">
                  <c:v>43551</c:v>
                </c:pt>
                <c:pt idx="2082">
                  <c:v>43552</c:v>
                </c:pt>
                <c:pt idx="2083">
                  <c:v>43553</c:v>
                </c:pt>
                <c:pt idx="2084">
                  <c:v>43556</c:v>
                </c:pt>
                <c:pt idx="2085">
                  <c:v>43557</c:v>
                </c:pt>
                <c:pt idx="2086">
                  <c:v>43558</c:v>
                </c:pt>
                <c:pt idx="2087">
                  <c:v>43559</c:v>
                </c:pt>
                <c:pt idx="2088">
                  <c:v>43560</c:v>
                </c:pt>
                <c:pt idx="2089">
                  <c:v>43563</c:v>
                </c:pt>
                <c:pt idx="2090">
                  <c:v>43564</c:v>
                </c:pt>
                <c:pt idx="2091">
                  <c:v>43565</c:v>
                </c:pt>
                <c:pt idx="2092">
                  <c:v>43566</c:v>
                </c:pt>
                <c:pt idx="2093">
                  <c:v>43567</c:v>
                </c:pt>
                <c:pt idx="2094">
                  <c:v>43570</c:v>
                </c:pt>
                <c:pt idx="2095">
                  <c:v>43571</c:v>
                </c:pt>
                <c:pt idx="2096">
                  <c:v>43572</c:v>
                </c:pt>
                <c:pt idx="2097">
                  <c:v>43573</c:v>
                </c:pt>
                <c:pt idx="2098">
                  <c:v>43578</c:v>
                </c:pt>
                <c:pt idx="2099">
                  <c:v>43579</c:v>
                </c:pt>
                <c:pt idx="2100">
                  <c:v>43580</c:v>
                </c:pt>
                <c:pt idx="2101">
                  <c:v>43581</c:v>
                </c:pt>
                <c:pt idx="2102">
                  <c:v>43584</c:v>
                </c:pt>
                <c:pt idx="2103">
                  <c:v>43585</c:v>
                </c:pt>
                <c:pt idx="2104">
                  <c:v>43586</c:v>
                </c:pt>
                <c:pt idx="2105">
                  <c:v>43587</c:v>
                </c:pt>
                <c:pt idx="2106">
                  <c:v>43588</c:v>
                </c:pt>
                <c:pt idx="2107">
                  <c:v>43592</c:v>
                </c:pt>
                <c:pt idx="2108">
                  <c:v>43593</c:v>
                </c:pt>
                <c:pt idx="2109">
                  <c:v>43594</c:v>
                </c:pt>
                <c:pt idx="2110">
                  <c:v>43595</c:v>
                </c:pt>
                <c:pt idx="2111">
                  <c:v>43598</c:v>
                </c:pt>
                <c:pt idx="2112">
                  <c:v>43599</c:v>
                </c:pt>
                <c:pt idx="2113">
                  <c:v>43600</c:v>
                </c:pt>
                <c:pt idx="2114">
                  <c:v>43601</c:v>
                </c:pt>
                <c:pt idx="2115">
                  <c:v>43602</c:v>
                </c:pt>
                <c:pt idx="2116">
                  <c:v>43605</c:v>
                </c:pt>
                <c:pt idx="2117">
                  <c:v>43606</c:v>
                </c:pt>
                <c:pt idx="2118">
                  <c:v>43607</c:v>
                </c:pt>
                <c:pt idx="2119">
                  <c:v>43608</c:v>
                </c:pt>
                <c:pt idx="2120">
                  <c:v>43609</c:v>
                </c:pt>
                <c:pt idx="2121">
                  <c:v>43613</c:v>
                </c:pt>
                <c:pt idx="2122">
                  <c:v>43614</c:v>
                </c:pt>
                <c:pt idx="2123">
                  <c:v>43615</c:v>
                </c:pt>
                <c:pt idx="2124">
                  <c:v>43616</c:v>
                </c:pt>
                <c:pt idx="2125">
                  <c:v>43619</c:v>
                </c:pt>
                <c:pt idx="2126">
                  <c:v>43620</c:v>
                </c:pt>
                <c:pt idx="2127">
                  <c:v>43621</c:v>
                </c:pt>
                <c:pt idx="2128">
                  <c:v>43622</c:v>
                </c:pt>
                <c:pt idx="2129">
                  <c:v>43623</c:v>
                </c:pt>
                <c:pt idx="2130">
                  <c:v>43626</c:v>
                </c:pt>
                <c:pt idx="2131">
                  <c:v>43627</c:v>
                </c:pt>
                <c:pt idx="2132">
                  <c:v>43628</c:v>
                </c:pt>
                <c:pt idx="2133">
                  <c:v>43629</c:v>
                </c:pt>
                <c:pt idx="2134">
                  <c:v>43630</c:v>
                </c:pt>
                <c:pt idx="2135">
                  <c:v>43633</c:v>
                </c:pt>
                <c:pt idx="2136">
                  <c:v>43634</c:v>
                </c:pt>
                <c:pt idx="2137">
                  <c:v>43635</c:v>
                </c:pt>
                <c:pt idx="2138">
                  <c:v>43636</c:v>
                </c:pt>
                <c:pt idx="2139">
                  <c:v>43637</c:v>
                </c:pt>
                <c:pt idx="2140">
                  <c:v>43640</c:v>
                </c:pt>
                <c:pt idx="2141">
                  <c:v>43641</c:v>
                </c:pt>
                <c:pt idx="2142">
                  <c:v>43642</c:v>
                </c:pt>
                <c:pt idx="2143">
                  <c:v>43643</c:v>
                </c:pt>
                <c:pt idx="2144">
                  <c:v>43644</c:v>
                </c:pt>
                <c:pt idx="2145">
                  <c:v>43647</c:v>
                </c:pt>
                <c:pt idx="2146">
                  <c:v>43648</c:v>
                </c:pt>
                <c:pt idx="2147">
                  <c:v>43649</c:v>
                </c:pt>
                <c:pt idx="2148">
                  <c:v>43650</c:v>
                </c:pt>
                <c:pt idx="2149">
                  <c:v>43651</c:v>
                </c:pt>
                <c:pt idx="2150">
                  <c:v>43654</c:v>
                </c:pt>
                <c:pt idx="2151">
                  <c:v>43655</c:v>
                </c:pt>
                <c:pt idx="2152">
                  <c:v>43656</c:v>
                </c:pt>
                <c:pt idx="2153">
                  <c:v>43657</c:v>
                </c:pt>
                <c:pt idx="2154">
                  <c:v>43658</c:v>
                </c:pt>
                <c:pt idx="2155">
                  <c:v>43661</c:v>
                </c:pt>
                <c:pt idx="2156">
                  <c:v>43662</c:v>
                </c:pt>
                <c:pt idx="2157">
                  <c:v>43663</c:v>
                </c:pt>
                <c:pt idx="2158">
                  <c:v>43664</c:v>
                </c:pt>
                <c:pt idx="2159">
                  <c:v>43665</c:v>
                </c:pt>
                <c:pt idx="2160">
                  <c:v>43668</c:v>
                </c:pt>
                <c:pt idx="2161">
                  <c:v>43669</c:v>
                </c:pt>
                <c:pt idx="2162">
                  <c:v>43670</c:v>
                </c:pt>
                <c:pt idx="2163">
                  <c:v>43671</c:v>
                </c:pt>
                <c:pt idx="2164">
                  <c:v>43672</c:v>
                </c:pt>
                <c:pt idx="2165">
                  <c:v>43675</c:v>
                </c:pt>
                <c:pt idx="2166">
                  <c:v>43676</c:v>
                </c:pt>
                <c:pt idx="2167">
                  <c:v>43677</c:v>
                </c:pt>
                <c:pt idx="2168">
                  <c:v>43678</c:v>
                </c:pt>
                <c:pt idx="2169">
                  <c:v>43679</c:v>
                </c:pt>
                <c:pt idx="2170">
                  <c:v>43682</c:v>
                </c:pt>
                <c:pt idx="2171">
                  <c:v>43683</c:v>
                </c:pt>
                <c:pt idx="2172">
                  <c:v>43684</c:v>
                </c:pt>
                <c:pt idx="2173">
                  <c:v>43685</c:v>
                </c:pt>
                <c:pt idx="2174">
                  <c:v>43686</c:v>
                </c:pt>
                <c:pt idx="2175">
                  <c:v>43689</c:v>
                </c:pt>
                <c:pt idx="2176">
                  <c:v>43690</c:v>
                </c:pt>
                <c:pt idx="2177">
                  <c:v>43691</c:v>
                </c:pt>
                <c:pt idx="2178">
                  <c:v>43692</c:v>
                </c:pt>
                <c:pt idx="2179">
                  <c:v>43693</c:v>
                </c:pt>
                <c:pt idx="2180">
                  <c:v>43696</c:v>
                </c:pt>
                <c:pt idx="2181">
                  <c:v>43697</c:v>
                </c:pt>
                <c:pt idx="2182">
                  <c:v>43698</c:v>
                </c:pt>
                <c:pt idx="2183">
                  <c:v>43699</c:v>
                </c:pt>
                <c:pt idx="2184">
                  <c:v>43700</c:v>
                </c:pt>
                <c:pt idx="2185">
                  <c:v>43704</c:v>
                </c:pt>
                <c:pt idx="2186">
                  <c:v>43705</c:v>
                </c:pt>
                <c:pt idx="2187">
                  <c:v>43706</c:v>
                </c:pt>
                <c:pt idx="2188">
                  <c:v>43707</c:v>
                </c:pt>
                <c:pt idx="2189">
                  <c:v>43710</c:v>
                </c:pt>
                <c:pt idx="2190">
                  <c:v>43711</c:v>
                </c:pt>
                <c:pt idx="2191">
                  <c:v>43712</c:v>
                </c:pt>
                <c:pt idx="2192">
                  <c:v>43713</c:v>
                </c:pt>
                <c:pt idx="2193">
                  <c:v>43714</c:v>
                </c:pt>
                <c:pt idx="2194">
                  <c:v>43717</c:v>
                </c:pt>
                <c:pt idx="2195">
                  <c:v>43718</c:v>
                </c:pt>
                <c:pt idx="2196">
                  <c:v>43719</c:v>
                </c:pt>
                <c:pt idx="2197">
                  <c:v>43720</c:v>
                </c:pt>
                <c:pt idx="2198">
                  <c:v>43721</c:v>
                </c:pt>
                <c:pt idx="2199">
                  <c:v>43724</c:v>
                </c:pt>
                <c:pt idx="2200">
                  <c:v>43725</c:v>
                </c:pt>
                <c:pt idx="2201">
                  <c:v>43726</c:v>
                </c:pt>
                <c:pt idx="2202">
                  <c:v>43727</c:v>
                </c:pt>
                <c:pt idx="2203">
                  <c:v>43728</c:v>
                </c:pt>
                <c:pt idx="2204">
                  <c:v>43731</c:v>
                </c:pt>
                <c:pt idx="2205">
                  <c:v>43732</c:v>
                </c:pt>
                <c:pt idx="2206">
                  <c:v>43733</c:v>
                </c:pt>
                <c:pt idx="2207">
                  <c:v>43734</c:v>
                </c:pt>
                <c:pt idx="2208">
                  <c:v>43735</c:v>
                </c:pt>
                <c:pt idx="2209">
                  <c:v>43738</c:v>
                </c:pt>
                <c:pt idx="2210">
                  <c:v>43739</c:v>
                </c:pt>
                <c:pt idx="2211">
                  <c:v>43740</c:v>
                </c:pt>
                <c:pt idx="2212">
                  <c:v>43741</c:v>
                </c:pt>
                <c:pt idx="2213">
                  <c:v>43742</c:v>
                </c:pt>
                <c:pt idx="2214">
                  <c:v>43745</c:v>
                </c:pt>
                <c:pt idx="2215">
                  <c:v>43746</c:v>
                </c:pt>
                <c:pt idx="2216">
                  <c:v>43747</c:v>
                </c:pt>
                <c:pt idx="2217">
                  <c:v>43748</c:v>
                </c:pt>
                <c:pt idx="2218">
                  <c:v>43749</c:v>
                </c:pt>
                <c:pt idx="2219">
                  <c:v>43752</c:v>
                </c:pt>
                <c:pt idx="2220">
                  <c:v>43753</c:v>
                </c:pt>
                <c:pt idx="2221">
                  <c:v>43754</c:v>
                </c:pt>
                <c:pt idx="2222">
                  <c:v>43755</c:v>
                </c:pt>
                <c:pt idx="2223">
                  <c:v>43756</c:v>
                </c:pt>
                <c:pt idx="2224">
                  <c:v>43759</c:v>
                </c:pt>
                <c:pt idx="2225">
                  <c:v>43760</c:v>
                </c:pt>
                <c:pt idx="2226">
                  <c:v>43761</c:v>
                </c:pt>
                <c:pt idx="2227">
                  <c:v>43762</c:v>
                </c:pt>
                <c:pt idx="2228">
                  <c:v>43763</c:v>
                </c:pt>
                <c:pt idx="2229">
                  <c:v>43766</c:v>
                </c:pt>
                <c:pt idx="2230">
                  <c:v>43767</c:v>
                </c:pt>
                <c:pt idx="2231">
                  <c:v>43768</c:v>
                </c:pt>
                <c:pt idx="2232">
                  <c:v>43769</c:v>
                </c:pt>
                <c:pt idx="2233">
                  <c:v>43770</c:v>
                </c:pt>
                <c:pt idx="2234">
                  <c:v>43773</c:v>
                </c:pt>
                <c:pt idx="2235">
                  <c:v>43774</c:v>
                </c:pt>
                <c:pt idx="2236">
                  <c:v>43775</c:v>
                </c:pt>
                <c:pt idx="2237">
                  <c:v>43776</c:v>
                </c:pt>
                <c:pt idx="2238">
                  <c:v>43777</c:v>
                </c:pt>
                <c:pt idx="2239">
                  <c:v>43780</c:v>
                </c:pt>
                <c:pt idx="2240">
                  <c:v>43781</c:v>
                </c:pt>
                <c:pt idx="2241">
                  <c:v>43782</c:v>
                </c:pt>
                <c:pt idx="2242">
                  <c:v>43783</c:v>
                </c:pt>
                <c:pt idx="2243">
                  <c:v>43784</c:v>
                </c:pt>
                <c:pt idx="2244">
                  <c:v>43787</c:v>
                </c:pt>
                <c:pt idx="2245">
                  <c:v>43788</c:v>
                </c:pt>
                <c:pt idx="2246">
                  <c:v>43789</c:v>
                </c:pt>
                <c:pt idx="2247">
                  <c:v>43790</c:v>
                </c:pt>
                <c:pt idx="2248">
                  <c:v>43791</c:v>
                </c:pt>
                <c:pt idx="2249">
                  <c:v>43794</c:v>
                </c:pt>
                <c:pt idx="2250">
                  <c:v>43795</c:v>
                </c:pt>
                <c:pt idx="2251">
                  <c:v>43796</c:v>
                </c:pt>
                <c:pt idx="2252">
                  <c:v>43797</c:v>
                </c:pt>
                <c:pt idx="2253">
                  <c:v>43798</c:v>
                </c:pt>
                <c:pt idx="2254">
                  <c:v>43801</c:v>
                </c:pt>
                <c:pt idx="2255">
                  <c:v>43802</c:v>
                </c:pt>
                <c:pt idx="2256">
                  <c:v>43803</c:v>
                </c:pt>
                <c:pt idx="2257">
                  <c:v>43804</c:v>
                </c:pt>
                <c:pt idx="2258">
                  <c:v>43805</c:v>
                </c:pt>
                <c:pt idx="2259">
                  <c:v>43808</c:v>
                </c:pt>
                <c:pt idx="2260">
                  <c:v>43809</c:v>
                </c:pt>
                <c:pt idx="2261">
                  <c:v>43810</c:v>
                </c:pt>
                <c:pt idx="2262">
                  <c:v>43811</c:v>
                </c:pt>
                <c:pt idx="2263">
                  <c:v>43812</c:v>
                </c:pt>
                <c:pt idx="2264">
                  <c:v>43815</c:v>
                </c:pt>
                <c:pt idx="2265">
                  <c:v>43816</c:v>
                </c:pt>
                <c:pt idx="2266">
                  <c:v>43817</c:v>
                </c:pt>
                <c:pt idx="2267">
                  <c:v>43818</c:v>
                </c:pt>
                <c:pt idx="2268">
                  <c:v>43819</c:v>
                </c:pt>
                <c:pt idx="2269">
                  <c:v>43822</c:v>
                </c:pt>
                <c:pt idx="2270">
                  <c:v>43823</c:v>
                </c:pt>
                <c:pt idx="2271">
                  <c:v>43826</c:v>
                </c:pt>
                <c:pt idx="2272">
                  <c:v>43829</c:v>
                </c:pt>
                <c:pt idx="2273">
                  <c:v>43830</c:v>
                </c:pt>
                <c:pt idx="2274">
                  <c:v>43832</c:v>
                </c:pt>
                <c:pt idx="2275">
                  <c:v>43833</c:v>
                </c:pt>
                <c:pt idx="2276">
                  <c:v>43836</c:v>
                </c:pt>
                <c:pt idx="2277">
                  <c:v>43837</c:v>
                </c:pt>
                <c:pt idx="2278">
                  <c:v>43838</c:v>
                </c:pt>
                <c:pt idx="2279">
                  <c:v>43839</c:v>
                </c:pt>
                <c:pt idx="2280">
                  <c:v>43840</c:v>
                </c:pt>
                <c:pt idx="2281">
                  <c:v>43843</c:v>
                </c:pt>
                <c:pt idx="2282">
                  <c:v>43844</c:v>
                </c:pt>
                <c:pt idx="2283">
                  <c:v>43845</c:v>
                </c:pt>
                <c:pt idx="2284">
                  <c:v>43846</c:v>
                </c:pt>
                <c:pt idx="2285">
                  <c:v>43847</c:v>
                </c:pt>
                <c:pt idx="2286">
                  <c:v>43850</c:v>
                </c:pt>
                <c:pt idx="2287">
                  <c:v>43851</c:v>
                </c:pt>
                <c:pt idx="2288">
                  <c:v>43852</c:v>
                </c:pt>
                <c:pt idx="2289">
                  <c:v>43853</c:v>
                </c:pt>
                <c:pt idx="2290">
                  <c:v>43854</c:v>
                </c:pt>
                <c:pt idx="2291">
                  <c:v>43857</c:v>
                </c:pt>
                <c:pt idx="2292">
                  <c:v>43858</c:v>
                </c:pt>
                <c:pt idx="2293">
                  <c:v>43859</c:v>
                </c:pt>
                <c:pt idx="2294">
                  <c:v>43860</c:v>
                </c:pt>
                <c:pt idx="2295">
                  <c:v>43861</c:v>
                </c:pt>
                <c:pt idx="2296">
                  <c:v>43864</c:v>
                </c:pt>
                <c:pt idx="2297">
                  <c:v>43865</c:v>
                </c:pt>
                <c:pt idx="2298">
                  <c:v>43866</c:v>
                </c:pt>
                <c:pt idx="2299">
                  <c:v>43867</c:v>
                </c:pt>
                <c:pt idx="2300">
                  <c:v>43868</c:v>
                </c:pt>
                <c:pt idx="2301">
                  <c:v>43871</c:v>
                </c:pt>
                <c:pt idx="2302">
                  <c:v>43872</c:v>
                </c:pt>
                <c:pt idx="2303">
                  <c:v>43873</c:v>
                </c:pt>
                <c:pt idx="2304">
                  <c:v>43874</c:v>
                </c:pt>
                <c:pt idx="2305">
                  <c:v>43875</c:v>
                </c:pt>
                <c:pt idx="2306">
                  <c:v>43878</c:v>
                </c:pt>
                <c:pt idx="2307">
                  <c:v>43879</c:v>
                </c:pt>
                <c:pt idx="2308">
                  <c:v>43880</c:v>
                </c:pt>
                <c:pt idx="2309">
                  <c:v>43881</c:v>
                </c:pt>
                <c:pt idx="2310">
                  <c:v>43882</c:v>
                </c:pt>
                <c:pt idx="2311">
                  <c:v>43885</c:v>
                </c:pt>
                <c:pt idx="2312">
                  <c:v>43886</c:v>
                </c:pt>
                <c:pt idx="2313">
                  <c:v>43887</c:v>
                </c:pt>
                <c:pt idx="2314">
                  <c:v>43888</c:v>
                </c:pt>
                <c:pt idx="2315">
                  <c:v>43889</c:v>
                </c:pt>
                <c:pt idx="2316">
                  <c:v>43892</c:v>
                </c:pt>
                <c:pt idx="2317">
                  <c:v>43893</c:v>
                </c:pt>
                <c:pt idx="2318">
                  <c:v>43894</c:v>
                </c:pt>
                <c:pt idx="2319">
                  <c:v>43895</c:v>
                </c:pt>
                <c:pt idx="2320">
                  <c:v>43896</c:v>
                </c:pt>
                <c:pt idx="2321">
                  <c:v>43899</c:v>
                </c:pt>
                <c:pt idx="2322">
                  <c:v>43900</c:v>
                </c:pt>
                <c:pt idx="2323">
                  <c:v>43901</c:v>
                </c:pt>
                <c:pt idx="2324">
                  <c:v>43902</c:v>
                </c:pt>
                <c:pt idx="2325">
                  <c:v>43903</c:v>
                </c:pt>
                <c:pt idx="2326">
                  <c:v>43906</c:v>
                </c:pt>
                <c:pt idx="2327">
                  <c:v>43907</c:v>
                </c:pt>
                <c:pt idx="2328">
                  <c:v>43908</c:v>
                </c:pt>
                <c:pt idx="2329">
                  <c:v>43909</c:v>
                </c:pt>
                <c:pt idx="2330">
                  <c:v>43910</c:v>
                </c:pt>
                <c:pt idx="2331">
                  <c:v>43913</c:v>
                </c:pt>
                <c:pt idx="2332">
                  <c:v>43914</c:v>
                </c:pt>
                <c:pt idx="2333">
                  <c:v>43915</c:v>
                </c:pt>
                <c:pt idx="2334">
                  <c:v>43916</c:v>
                </c:pt>
                <c:pt idx="2335">
                  <c:v>43917</c:v>
                </c:pt>
                <c:pt idx="2336">
                  <c:v>43920</c:v>
                </c:pt>
                <c:pt idx="2337">
                  <c:v>43921</c:v>
                </c:pt>
                <c:pt idx="2338">
                  <c:v>43922</c:v>
                </c:pt>
                <c:pt idx="2339">
                  <c:v>43923</c:v>
                </c:pt>
                <c:pt idx="2340">
                  <c:v>43924</c:v>
                </c:pt>
                <c:pt idx="2341">
                  <c:v>43927</c:v>
                </c:pt>
                <c:pt idx="2342">
                  <c:v>43928</c:v>
                </c:pt>
                <c:pt idx="2343">
                  <c:v>43929</c:v>
                </c:pt>
                <c:pt idx="2344">
                  <c:v>43930</c:v>
                </c:pt>
                <c:pt idx="2345">
                  <c:v>43935</c:v>
                </c:pt>
                <c:pt idx="2346">
                  <c:v>43936</c:v>
                </c:pt>
                <c:pt idx="2347">
                  <c:v>43937</c:v>
                </c:pt>
                <c:pt idx="2348">
                  <c:v>43938</c:v>
                </c:pt>
                <c:pt idx="2349">
                  <c:v>43941</c:v>
                </c:pt>
                <c:pt idx="2350">
                  <c:v>43942</c:v>
                </c:pt>
                <c:pt idx="2351">
                  <c:v>43943</c:v>
                </c:pt>
                <c:pt idx="2352">
                  <c:v>43944</c:v>
                </c:pt>
                <c:pt idx="2353">
                  <c:v>43945</c:v>
                </c:pt>
                <c:pt idx="2354">
                  <c:v>43948</c:v>
                </c:pt>
                <c:pt idx="2355">
                  <c:v>43949</c:v>
                </c:pt>
                <c:pt idx="2356">
                  <c:v>43950</c:v>
                </c:pt>
                <c:pt idx="2357">
                  <c:v>43951</c:v>
                </c:pt>
                <c:pt idx="2358">
                  <c:v>43952</c:v>
                </c:pt>
                <c:pt idx="2359">
                  <c:v>43955</c:v>
                </c:pt>
                <c:pt idx="2360">
                  <c:v>43956</c:v>
                </c:pt>
                <c:pt idx="2361">
                  <c:v>43957</c:v>
                </c:pt>
                <c:pt idx="2362">
                  <c:v>43958</c:v>
                </c:pt>
                <c:pt idx="2363">
                  <c:v>43962</c:v>
                </c:pt>
                <c:pt idx="2364">
                  <c:v>43963</c:v>
                </c:pt>
                <c:pt idx="2365">
                  <c:v>43964</c:v>
                </c:pt>
                <c:pt idx="2366">
                  <c:v>43965</c:v>
                </c:pt>
                <c:pt idx="2367">
                  <c:v>43966</c:v>
                </c:pt>
                <c:pt idx="2368">
                  <c:v>43969</c:v>
                </c:pt>
                <c:pt idx="2369">
                  <c:v>43970</c:v>
                </c:pt>
                <c:pt idx="2370">
                  <c:v>43971</c:v>
                </c:pt>
                <c:pt idx="2371">
                  <c:v>43972</c:v>
                </c:pt>
                <c:pt idx="2372">
                  <c:v>43973</c:v>
                </c:pt>
                <c:pt idx="2373">
                  <c:v>43977</c:v>
                </c:pt>
                <c:pt idx="2374">
                  <c:v>43978</c:v>
                </c:pt>
                <c:pt idx="2375">
                  <c:v>43979</c:v>
                </c:pt>
                <c:pt idx="2376">
                  <c:v>43980</c:v>
                </c:pt>
                <c:pt idx="2377">
                  <c:v>43983</c:v>
                </c:pt>
                <c:pt idx="2378">
                  <c:v>43984</c:v>
                </c:pt>
                <c:pt idx="2379">
                  <c:v>43985</c:v>
                </c:pt>
                <c:pt idx="2380">
                  <c:v>43986</c:v>
                </c:pt>
                <c:pt idx="2381">
                  <c:v>43987</c:v>
                </c:pt>
                <c:pt idx="2382">
                  <c:v>43990</c:v>
                </c:pt>
                <c:pt idx="2383">
                  <c:v>43991</c:v>
                </c:pt>
                <c:pt idx="2384">
                  <c:v>43992</c:v>
                </c:pt>
                <c:pt idx="2385">
                  <c:v>43993</c:v>
                </c:pt>
                <c:pt idx="2386">
                  <c:v>43994</c:v>
                </c:pt>
                <c:pt idx="2387">
                  <c:v>43997</c:v>
                </c:pt>
                <c:pt idx="2388">
                  <c:v>43998</c:v>
                </c:pt>
                <c:pt idx="2389">
                  <c:v>43999</c:v>
                </c:pt>
                <c:pt idx="2390">
                  <c:v>44000</c:v>
                </c:pt>
                <c:pt idx="2391">
                  <c:v>44001</c:v>
                </c:pt>
                <c:pt idx="2392">
                  <c:v>44004</c:v>
                </c:pt>
                <c:pt idx="2393">
                  <c:v>44005</c:v>
                </c:pt>
                <c:pt idx="2394">
                  <c:v>44006</c:v>
                </c:pt>
                <c:pt idx="2395">
                  <c:v>44007</c:v>
                </c:pt>
                <c:pt idx="2396">
                  <c:v>44008</c:v>
                </c:pt>
                <c:pt idx="2397">
                  <c:v>44011</c:v>
                </c:pt>
                <c:pt idx="2398">
                  <c:v>44012</c:v>
                </c:pt>
                <c:pt idx="2399">
                  <c:v>44013</c:v>
                </c:pt>
                <c:pt idx="2400">
                  <c:v>44014</c:v>
                </c:pt>
                <c:pt idx="2401">
                  <c:v>44015</c:v>
                </c:pt>
                <c:pt idx="2402">
                  <c:v>44018</c:v>
                </c:pt>
                <c:pt idx="2403">
                  <c:v>44019</c:v>
                </c:pt>
                <c:pt idx="2404">
                  <c:v>44020</c:v>
                </c:pt>
                <c:pt idx="2405">
                  <c:v>44021</c:v>
                </c:pt>
                <c:pt idx="2406">
                  <c:v>44022</c:v>
                </c:pt>
                <c:pt idx="2407">
                  <c:v>44025</c:v>
                </c:pt>
                <c:pt idx="2408">
                  <c:v>44026</c:v>
                </c:pt>
                <c:pt idx="2409">
                  <c:v>44027</c:v>
                </c:pt>
                <c:pt idx="2410">
                  <c:v>44028</c:v>
                </c:pt>
                <c:pt idx="2411">
                  <c:v>44029</c:v>
                </c:pt>
                <c:pt idx="2412">
                  <c:v>44032</c:v>
                </c:pt>
                <c:pt idx="2413">
                  <c:v>44033</c:v>
                </c:pt>
                <c:pt idx="2414">
                  <c:v>44034</c:v>
                </c:pt>
                <c:pt idx="2415">
                  <c:v>44035</c:v>
                </c:pt>
                <c:pt idx="2416">
                  <c:v>44036</c:v>
                </c:pt>
                <c:pt idx="2417">
                  <c:v>44039</c:v>
                </c:pt>
                <c:pt idx="2418">
                  <c:v>44040</c:v>
                </c:pt>
                <c:pt idx="2419">
                  <c:v>44041</c:v>
                </c:pt>
                <c:pt idx="2420">
                  <c:v>44042</c:v>
                </c:pt>
                <c:pt idx="2421">
                  <c:v>44043</c:v>
                </c:pt>
                <c:pt idx="2422">
                  <c:v>44046</c:v>
                </c:pt>
                <c:pt idx="2423">
                  <c:v>44047</c:v>
                </c:pt>
                <c:pt idx="2424">
                  <c:v>44048</c:v>
                </c:pt>
                <c:pt idx="2425">
                  <c:v>44049</c:v>
                </c:pt>
                <c:pt idx="2426">
                  <c:v>44050</c:v>
                </c:pt>
                <c:pt idx="2427">
                  <c:v>44053</c:v>
                </c:pt>
                <c:pt idx="2428">
                  <c:v>44054</c:v>
                </c:pt>
                <c:pt idx="2429">
                  <c:v>44055</c:v>
                </c:pt>
                <c:pt idx="2430">
                  <c:v>44056</c:v>
                </c:pt>
                <c:pt idx="2431">
                  <c:v>44057</c:v>
                </c:pt>
                <c:pt idx="2432">
                  <c:v>44060</c:v>
                </c:pt>
                <c:pt idx="2433">
                  <c:v>44061</c:v>
                </c:pt>
                <c:pt idx="2434">
                  <c:v>44062</c:v>
                </c:pt>
                <c:pt idx="2435">
                  <c:v>44063</c:v>
                </c:pt>
                <c:pt idx="2436">
                  <c:v>44064</c:v>
                </c:pt>
                <c:pt idx="2437">
                  <c:v>44067</c:v>
                </c:pt>
                <c:pt idx="2438">
                  <c:v>44068</c:v>
                </c:pt>
                <c:pt idx="2439">
                  <c:v>44069</c:v>
                </c:pt>
                <c:pt idx="2440">
                  <c:v>44070</c:v>
                </c:pt>
                <c:pt idx="2441">
                  <c:v>44071</c:v>
                </c:pt>
                <c:pt idx="2442">
                  <c:v>44075</c:v>
                </c:pt>
                <c:pt idx="2443">
                  <c:v>44076</c:v>
                </c:pt>
                <c:pt idx="2444">
                  <c:v>44077</c:v>
                </c:pt>
                <c:pt idx="2445">
                  <c:v>44078</c:v>
                </c:pt>
                <c:pt idx="2446">
                  <c:v>44081</c:v>
                </c:pt>
                <c:pt idx="2447">
                  <c:v>44082</c:v>
                </c:pt>
                <c:pt idx="2448">
                  <c:v>44083</c:v>
                </c:pt>
                <c:pt idx="2449">
                  <c:v>44084</c:v>
                </c:pt>
                <c:pt idx="2450">
                  <c:v>44085</c:v>
                </c:pt>
                <c:pt idx="2451">
                  <c:v>44088</c:v>
                </c:pt>
                <c:pt idx="2452">
                  <c:v>44089</c:v>
                </c:pt>
                <c:pt idx="2453">
                  <c:v>44090</c:v>
                </c:pt>
                <c:pt idx="2454">
                  <c:v>44091</c:v>
                </c:pt>
                <c:pt idx="2455">
                  <c:v>44092</c:v>
                </c:pt>
                <c:pt idx="2456">
                  <c:v>44095</c:v>
                </c:pt>
                <c:pt idx="2457">
                  <c:v>44096</c:v>
                </c:pt>
                <c:pt idx="2458">
                  <c:v>44097</c:v>
                </c:pt>
                <c:pt idx="2459">
                  <c:v>44098</c:v>
                </c:pt>
                <c:pt idx="2460">
                  <c:v>44099</c:v>
                </c:pt>
                <c:pt idx="2461">
                  <c:v>44102</c:v>
                </c:pt>
                <c:pt idx="2462">
                  <c:v>44103</c:v>
                </c:pt>
                <c:pt idx="2463">
                  <c:v>44104</c:v>
                </c:pt>
                <c:pt idx="2464">
                  <c:v>44105</c:v>
                </c:pt>
                <c:pt idx="2465">
                  <c:v>44106</c:v>
                </c:pt>
                <c:pt idx="2466">
                  <c:v>44109</c:v>
                </c:pt>
                <c:pt idx="2467">
                  <c:v>44110</c:v>
                </c:pt>
                <c:pt idx="2468">
                  <c:v>44111</c:v>
                </c:pt>
                <c:pt idx="2469">
                  <c:v>44112</c:v>
                </c:pt>
                <c:pt idx="2470">
                  <c:v>44113</c:v>
                </c:pt>
                <c:pt idx="2471">
                  <c:v>44116</c:v>
                </c:pt>
                <c:pt idx="2472">
                  <c:v>44117</c:v>
                </c:pt>
                <c:pt idx="2473">
                  <c:v>44118</c:v>
                </c:pt>
                <c:pt idx="2474">
                  <c:v>44119</c:v>
                </c:pt>
                <c:pt idx="2475">
                  <c:v>44120</c:v>
                </c:pt>
                <c:pt idx="2476">
                  <c:v>44123</c:v>
                </c:pt>
                <c:pt idx="2477">
                  <c:v>44124</c:v>
                </c:pt>
                <c:pt idx="2478">
                  <c:v>44125</c:v>
                </c:pt>
                <c:pt idx="2479">
                  <c:v>44126</c:v>
                </c:pt>
                <c:pt idx="2480">
                  <c:v>44127</c:v>
                </c:pt>
                <c:pt idx="2481">
                  <c:v>44130</c:v>
                </c:pt>
                <c:pt idx="2482">
                  <c:v>44131</c:v>
                </c:pt>
                <c:pt idx="2483">
                  <c:v>44132</c:v>
                </c:pt>
                <c:pt idx="2484">
                  <c:v>44133</c:v>
                </c:pt>
                <c:pt idx="2485">
                  <c:v>44134</c:v>
                </c:pt>
                <c:pt idx="2486">
                  <c:v>44137</c:v>
                </c:pt>
                <c:pt idx="2487">
                  <c:v>44138</c:v>
                </c:pt>
                <c:pt idx="2488">
                  <c:v>44139</c:v>
                </c:pt>
                <c:pt idx="2489">
                  <c:v>44140</c:v>
                </c:pt>
                <c:pt idx="2490">
                  <c:v>44141</c:v>
                </c:pt>
                <c:pt idx="2491">
                  <c:v>44144</c:v>
                </c:pt>
                <c:pt idx="2492">
                  <c:v>44145</c:v>
                </c:pt>
                <c:pt idx="2493">
                  <c:v>44146</c:v>
                </c:pt>
                <c:pt idx="2494">
                  <c:v>44147</c:v>
                </c:pt>
                <c:pt idx="2495">
                  <c:v>44148</c:v>
                </c:pt>
                <c:pt idx="2496">
                  <c:v>44151</c:v>
                </c:pt>
                <c:pt idx="2497">
                  <c:v>44152</c:v>
                </c:pt>
                <c:pt idx="2498">
                  <c:v>44153</c:v>
                </c:pt>
                <c:pt idx="2499">
                  <c:v>44154</c:v>
                </c:pt>
                <c:pt idx="2500">
                  <c:v>44155</c:v>
                </c:pt>
                <c:pt idx="2501">
                  <c:v>44158</c:v>
                </c:pt>
                <c:pt idx="2502">
                  <c:v>44159</c:v>
                </c:pt>
                <c:pt idx="2503">
                  <c:v>44160</c:v>
                </c:pt>
                <c:pt idx="2504">
                  <c:v>44161</c:v>
                </c:pt>
                <c:pt idx="2505">
                  <c:v>44162</c:v>
                </c:pt>
                <c:pt idx="2506">
                  <c:v>44165</c:v>
                </c:pt>
                <c:pt idx="2507">
                  <c:v>44166</c:v>
                </c:pt>
                <c:pt idx="2508">
                  <c:v>44167</c:v>
                </c:pt>
                <c:pt idx="2509">
                  <c:v>44168</c:v>
                </c:pt>
                <c:pt idx="2510">
                  <c:v>44169</c:v>
                </c:pt>
                <c:pt idx="2511">
                  <c:v>44172</c:v>
                </c:pt>
                <c:pt idx="2512">
                  <c:v>44173</c:v>
                </c:pt>
                <c:pt idx="2513">
                  <c:v>44174</c:v>
                </c:pt>
                <c:pt idx="2514">
                  <c:v>44175</c:v>
                </c:pt>
                <c:pt idx="2515">
                  <c:v>44176</c:v>
                </c:pt>
                <c:pt idx="2516">
                  <c:v>44179</c:v>
                </c:pt>
                <c:pt idx="2517">
                  <c:v>44180</c:v>
                </c:pt>
                <c:pt idx="2518">
                  <c:v>44181</c:v>
                </c:pt>
                <c:pt idx="2519">
                  <c:v>44182</c:v>
                </c:pt>
                <c:pt idx="2520">
                  <c:v>44183</c:v>
                </c:pt>
                <c:pt idx="2521">
                  <c:v>44186</c:v>
                </c:pt>
                <c:pt idx="2522">
                  <c:v>44187</c:v>
                </c:pt>
                <c:pt idx="2523">
                  <c:v>44188</c:v>
                </c:pt>
                <c:pt idx="2524">
                  <c:v>44189</c:v>
                </c:pt>
                <c:pt idx="2525">
                  <c:v>44194</c:v>
                </c:pt>
                <c:pt idx="2526">
                  <c:v>44195</c:v>
                </c:pt>
                <c:pt idx="2527">
                  <c:v>44196</c:v>
                </c:pt>
                <c:pt idx="2528">
                  <c:v>44200</c:v>
                </c:pt>
                <c:pt idx="2529">
                  <c:v>44201</c:v>
                </c:pt>
                <c:pt idx="2530">
                  <c:v>44202</c:v>
                </c:pt>
                <c:pt idx="2531">
                  <c:v>44203</c:v>
                </c:pt>
                <c:pt idx="2532">
                  <c:v>44204</c:v>
                </c:pt>
                <c:pt idx="2533">
                  <c:v>44207</c:v>
                </c:pt>
                <c:pt idx="2534">
                  <c:v>44208</c:v>
                </c:pt>
                <c:pt idx="2535">
                  <c:v>44209</c:v>
                </c:pt>
                <c:pt idx="2536">
                  <c:v>44210</c:v>
                </c:pt>
                <c:pt idx="2537">
                  <c:v>44211</c:v>
                </c:pt>
                <c:pt idx="2538">
                  <c:v>44214</c:v>
                </c:pt>
                <c:pt idx="2539">
                  <c:v>44215</c:v>
                </c:pt>
                <c:pt idx="2540">
                  <c:v>44216</c:v>
                </c:pt>
                <c:pt idx="2541">
                  <c:v>44217</c:v>
                </c:pt>
                <c:pt idx="2542">
                  <c:v>44218</c:v>
                </c:pt>
                <c:pt idx="2543">
                  <c:v>44221</c:v>
                </c:pt>
                <c:pt idx="2544">
                  <c:v>44222</c:v>
                </c:pt>
                <c:pt idx="2545">
                  <c:v>44223</c:v>
                </c:pt>
                <c:pt idx="2546">
                  <c:v>44224</c:v>
                </c:pt>
                <c:pt idx="2547">
                  <c:v>44225</c:v>
                </c:pt>
                <c:pt idx="2548">
                  <c:v>44228</c:v>
                </c:pt>
                <c:pt idx="2549">
                  <c:v>44229</c:v>
                </c:pt>
                <c:pt idx="2550">
                  <c:v>44230</c:v>
                </c:pt>
                <c:pt idx="2551">
                  <c:v>44231</c:v>
                </c:pt>
                <c:pt idx="2552">
                  <c:v>44232</c:v>
                </c:pt>
                <c:pt idx="2553">
                  <c:v>44235</c:v>
                </c:pt>
                <c:pt idx="2554">
                  <c:v>44236</c:v>
                </c:pt>
                <c:pt idx="2555">
                  <c:v>44237</c:v>
                </c:pt>
                <c:pt idx="2556">
                  <c:v>44238</c:v>
                </c:pt>
                <c:pt idx="2557">
                  <c:v>44239</c:v>
                </c:pt>
                <c:pt idx="2558">
                  <c:v>44242</c:v>
                </c:pt>
                <c:pt idx="2559">
                  <c:v>44243</c:v>
                </c:pt>
                <c:pt idx="2560">
                  <c:v>44244</c:v>
                </c:pt>
                <c:pt idx="2561">
                  <c:v>44245</c:v>
                </c:pt>
                <c:pt idx="2562">
                  <c:v>44246</c:v>
                </c:pt>
                <c:pt idx="2563">
                  <c:v>44249</c:v>
                </c:pt>
                <c:pt idx="2564">
                  <c:v>44250</c:v>
                </c:pt>
                <c:pt idx="2565">
                  <c:v>44251</c:v>
                </c:pt>
                <c:pt idx="2566">
                  <c:v>44252</c:v>
                </c:pt>
                <c:pt idx="2567">
                  <c:v>44253</c:v>
                </c:pt>
                <c:pt idx="2568">
                  <c:v>44256</c:v>
                </c:pt>
                <c:pt idx="2569">
                  <c:v>44257</c:v>
                </c:pt>
                <c:pt idx="2570">
                  <c:v>44258</c:v>
                </c:pt>
                <c:pt idx="2571">
                  <c:v>44259</c:v>
                </c:pt>
                <c:pt idx="2572">
                  <c:v>44260</c:v>
                </c:pt>
                <c:pt idx="2573">
                  <c:v>44263</c:v>
                </c:pt>
                <c:pt idx="2574">
                  <c:v>44264</c:v>
                </c:pt>
                <c:pt idx="2575">
                  <c:v>44265</c:v>
                </c:pt>
                <c:pt idx="2576">
                  <c:v>44266</c:v>
                </c:pt>
                <c:pt idx="2577">
                  <c:v>44267</c:v>
                </c:pt>
                <c:pt idx="2578">
                  <c:v>44270</c:v>
                </c:pt>
                <c:pt idx="2579">
                  <c:v>44271</c:v>
                </c:pt>
                <c:pt idx="2580">
                  <c:v>44272</c:v>
                </c:pt>
                <c:pt idx="2581">
                  <c:v>44273</c:v>
                </c:pt>
                <c:pt idx="2582">
                  <c:v>44274</c:v>
                </c:pt>
                <c:pt idx="2583">
                  <c:v>44277</c:v>
                </c:pt>
                <c:pt idx="2584">
                  <c:v>44278</c:v>
                </c:pt>
                <c:pt idx="2585">
                  <c:v>44279</c:v>
                </c:pt>
                <c:pt idx="2586">
                  <c:v>44280</c:v>
                </c:pt>
                <c:pt idx="2587">
                  <c:v>44281</c:v>
                </c:pt>
                <c:pt idx="2588">
                  <c:v>44284</c:v>
                </c:pt>
                <c:pt idx="2589">
                  <c:v>44285</c:v>
                </c:pt>
                <c:pt idx="2590">
                  <c:v>44286</c:v>
                </c:pt>
                <c:pt idx="2591">
                  <c:v>44287</c:v>
                </c:pt>
                <c:pt idx="2592">
                  <c:v>44292</c:v>
                </c:pt>
                <c:pt idx="2593">
                  <c:v>44293</c:v>
                </c:pt>
                <c:pt idx="2594">
                  <c:v>44294</c:v>
                </c:pt>
                <c:pt idx="2595">
                  <c:v>44295</c:v>
                </c:pt>
                <c:pt idx="2596">
                  <c:v>44298</c:v>
                </c:pt>
                <c:pt idx="2597">
                  <c:v>44299</c:v>
                </c:pt>
                <c:pt idx="2598">
                  <c:v>44300</c:v>
                </c:pt>
                <c:pt idx="2599">
                  <c:v>44301</c:v>
                </c:pt>
                <c:pt idx="2600">
                  <c:v>44302</c:v>
                </c:pt>
                <c:pt idx="2601">
                  <c:v>44305</c:v>
                </c:pt>
                <c:pt idx="2602">
                  <c:v>44306</c:v>
                </c:pt>
                <c:pt idx="2603">
                  <c:v>44307</c:v>
                </c:pt>
                <c:pt idx="2604">
                  <c:v>44308</c:v>
                </c:pt>
                <c:pt idx="2605">
                  <c:v>44309</c:v>
                </c:pt>
                <c:pt idx="2606">
                  <c:v>44312</c:v>
                </c:pt>
                <c:pt idx="2607">
                  <c:v>44313</c:v>
                </c:pt>
                <c:pt idx="2608">
                  <c:v>44314</c:v>
                </c:pt>
              </c:numCache>
            </c:numRef>
          </c:cat>
          <c:val>
            <c:numRef>
              <c:f>内外价差!$E$4:$E$2612</c:f>
              <c:numCache>
                <c:formatCode>0_ </c:formatCode>
                <c:ptCount val="2609"/>
                <c:pt idx="0">
                  <c:v>27332.297533872974</c:v>
                </c:pt>
                <c:pt idx="1">
                  <c:v>27563.155212689617</c:v>
                </c:pt>
                <c:pt idx="2">
                  <c:v>27737.161293821264</c:v>
                </c:pt>
                <c:pt idx="3">
                  <c:v>27338.958616943604</c:v>
                </c:pt>
                <c:pt idx="4">
                  <c:v>27224.918059377658</c:v>
                </c:pt>
                <c:pt idx="5">
                  <c:v>27744.276238263446</c:v>
                </c:pt>
                <c:pt idx="6">
                  <c:v>28311.984608849285</c:v>
                </c:pt>
                <c:pt idx="7">
                  <c:v>28336.826480449574</c:v>
                </c:pt>
                <c:pt idx="8">
                  <c:v>27698.65758817091</c:v>
                </c:pt>
                <c:pt idx="9">
                  <c:v>27196.508279171801</c:v>
                </c:pt>
                <c:pt idx="10">
                  <c:v>27176.691769404963</c:v>
                </c:pt>
                <c:pt idx="11">
                  <c:v>27813.654652509715</c:v>
                </c:pt>
                <c:pt idx="12">
                  <c:v>28401.286445126661</c:v>
                </c:pt>
                <c:pt idx="13">
                  <c:v>29031.334131334046</c:v>
                </c:pt>
                <c:pt idx="14">
                  <c:v>29660.52336424134</c:v>
                </c:pt>
                <c:pt idx="15">
                  <c:v>30466.079970945411</c:v>
                </c:pt>
                <c:pt idx="16">
                  <c:v>30269.769637234975</c:v>
                </c:pt>
                <c:pt idx="17">
                  <c:v>31068.444297848037</c:v>
                </c:pt>
                <c:pt idx="18">
                  <c:v>31550.045822046897</c:v>
                </c:pt>
                <c:pt idx="19">
                  <c:v>30963.988831306568</c:v>
                </c:pt>
                <c:pt idx="20">
                  <c:v>31534.593541292066</c:v>
                </c:pt>
                <c:pt idx="21">
                  <c:v>31990.765843880414</c:v>
                </c:pt>
                <c:pt idx="22">
                  <c:v>32627.239673154323</c:v>
                </c:pt>
                <c:pt idx="23">
                  <c:v>32070.325072539646</c:v>
                </c:pt>
                <c:pt idx="24">
                  <c:v>31453.02992004624</c:v>
                </c:pt>
                <c:pt idx="25">
                  <c:v>32400.605089452598</c:v>
                </c:pt>
                <c:pt idx="26">
                  <c:v>32867.405878806749</c:v>
                </c:pt>
                <c:pt idx="27">
                  <c:v>33529.855869049898</c:v>
                </c:pt>
                <c:pt idx="28">
                  <c:v>34676.731396320043</c:v>
                </c:pt>
                <c:pt idx="29">
                  <c:v>34790.038373139738</c:v>
                </c:pt>
                <c:pt idx="30">
                  <c:v>34363.547269364113</c:v>
                </c:pt>
                <c:pt idx="31">
                  <c:v>35099.109472431002</c:v>
                </c:pt>
                <c:pt idx="32">
                  <c:v>36199.752423223952</c:v>
                </c:pt>
                <c:pt idx="33">
                  <c:v>35017.600096113805</c:v>
                </c:pt>
                <c:pt idx="34">
                  <c:v>36169.517246560667</c:v>
                </c:pt>
                <c:pt idx="35">
                  <c:v>36139.831800382162</c:v>
                </c:pt>
                <c:pt idx="36">
                  <c:v>35011.73994487532</c:v>
                </c:pt>
                <c:pt idx="37">
                  <c:v>34428.775036420288</c:v>
                </c:pt>
                <c:pt idx="38">
                  <c:v>33381.214813628882</c:v>
                </c:pt>
                <c:pt idx="39">
                  <c:v>34490.818735383786</c:v>
                </c:pt>
                <c:pt idx="40">
                  <c:v>35619.491630528857</c:v>
                </c:pt>
                <c:pt idx="41">
                  <c:v>35967.138762041992</c:v>
                </c:pt>
                <c:pt idx="42">
                  <c:v>36961.482282779943</c:v>
                </c:pt>
                <c:pt idx="43">
                  <c:v>37580.267653894349</c:v>
                </c:pt>
                <c:pt idx="44">
                  <c:v>38778.772339244009</c:v>
                </c:pt>
                <c:pt idx="45">
                  <c:v>38781.039219035585</c:v>
                </c:pt>
                <c:pt idx="46">
                  <c:v>37657.879283315109</c:v>
                </c:pt>
                <c:pt idx="47">
                  <c:v>37217.412768541799</c:v>
                </c:pt>
                <c:pt idx="48">
                  <c:v>36617.35682426206</c:v>
                </c:pt>
                <c:pt idx="49">
                  <c:v>37234.549069150351</c:v>
                </c:pt>
                <c:pt idx="50">
                  <c:v>36140.388326652195</c:v>
                </c:pt>
                <c:pt idx="51">
                  <c:v>35039.949249416524</c:v>
                </c:pt>
                <c:pt idx="52">
                  <c:v>34158.209341725684</c:v>
                </c:pt>
                <c:pt idx="53">
                  <c:v>35213.372713316952</c:v>
                </c:pt>
                <c:pt idx="54">
                  <c:v>36259.289569612774</c:v>
                </c:pt>
                <c:pt idx="55">
                  <c:v>36320.041826673594</c:v>
                </c:pt>
                <c:pt idx="56">
                  <c:v>37364.452931124986</c:v>
                </c:pt>
                <c:pt idx="57">
                  <c:v>36721.064390366933</c:v>
                </c:pt>
                <c:pt idx="58">
                  <c:v>37862.375140350014</c:v>
                </c:pt>
                <c:pt idx="59">
                  <c:v>37168.867804782552</c:v>
                </c:pt>
                <c:pt idx="60">
                  <c:v>36031.275441506827</c:v>
                </c:pt>
                <c:pt idx="61">
                  <c:v>35513.26003697297</c:v>
                </c:pt>
                <c:pt idx="62">
                  <c:v>35271.63055313388</c:v>
                </c:pt>
                <c:pt idx="63">
                  <c:v>36142.494898724035</c:v>
                </c:pt>
                <c:pt idx="64">
                  <c:v>35391.405903971259</c:v>
                </c:pt>
                <c:pt idx="65">
                  <c:v>35418.467691632963</c:v>
                </c:pt>
                <c:pt idx="66">
                  <c:v>36201.536316850077</c:v>
                </c:pt>
                <c:pt idx="67">
                  <c:v>37177.896490890322</c:v>
                </c:pt>
                <c:pt idx="68">
                  <c:v>37171.729922549384</c:v>
                </c:pt>
                <c:pt idx="69">
                  <c:v>36278.879876813684</c:v>
                </c:pt>
                <c:pt idx="70">
                  <c:v>36399.172678155948</c:v>
                </c:pt>
                <c:pt idx="71">
                  <c:v>35562.097826264158</c:v>
                </c:pt>
                <c:pt idx="72">
                  <c:v>35090.323371585742</c:v>
                </c:pt>
                <c:pt idx="73">
                  <c:v>34772.607669406207</c:v>
                </c:pt>
                <c:pt idx="74">
                  <c:v>34702.414853110618</c:v>
                </c:pt>
                <c:pt idx="75">
                  <c:v>34676.375952481198</c:v>
                </c:pt>
                <c:pt idx="76">
                  <c:v>33506.225952935602</c:v>
                </c:pt>
                <c:pt idx="77">
                  <c:v>32587.186892528622</c:v>
                </c:pt>
                <c:pt idx="78">
                  <c:v>31076.357868409501</c:v>
                </c:pt>
                <c:pt idx="79">
                  <c:v>28467.105081439004</c:v>
                </c:pt>
                <c:pt idx="80">
                  <c:v>27291.976441083498</c:v>
                </c:pt>
                <c:pt idx="81">
                  <c:v>27312.336128256495</c:v>
                </c:pt>
                <c:pt idx="82">
                  <c:v>27518.148911388744</c:v>
                </c:pt>
                <c:pt idx="83">
                  <c:v>26581.238270680631</c:v>
                </c:pt>
                <c:pt idx="84">
                  <c:v>25886.143512492537</c:v>
                </c:pt>
                <c:pt idx="85">
                  <c:v>25763.883695382527</c:v>
                </c:pt>
                <c:pt idx="86">
                  <c:v>25742.625872377757</c:v>
                </c:pt>
                <c:pt idx="87">
                  <c:v>26260.252096853201</c:v>
                </c:pt>
                <c:pt idx="88">
                  <c:v>26107.499348653921</c:v>
                </c:pt>
                <c:pt idx="89">
                  <c:v>25295.134093256816</c:v>
                </c:pt>
                <c:pt idx="90">
                  <c:v>25358.155293115444</c:v>
                </c:pt>
                <c:pt idx="91">
                  <c:v>25811.748837910909</c:v>
                </c:pt>
                <c:pt idx="92">
                  <c:v>25989.533132930719</c:v>
                </c:pt>
                <c:pt idx="93">
                  <c:v>26462.256570476922</c:v>
                </c:pt>
                <c:pt idx="94">
                  <c:v>25824.159519356534</c:v>
                </c:pt>
                <c:pt idx="95">
                  <c:v>25813.045012592589</c:v>
                </c:pt>
                <c:pt idx="96">
                  <c:v>26070.783298582239</c:v>
                </c:pt>
                <c:pt idx="97">
                  <c:v>26083.702693094579</c:v>
                </c:pt>
                <c:pt idx="98">
                  <c:v>26389.751245545987</c:v>
                </c:pt>
                <c:pt idx="99">
                  <c:v>25766.017086535401</c:v>
                </c:pt>
                <c:pt idx="100">
                  <c:v>25962.854579015369</c:v>
                </c:pt>
                <c:pt idx="101">
                  <c:v>26617.759184633207</c:v>
                </c:pt>
                <c:pt idx="102">
                  <c:v>26912.125054133088</c:v>
                </c:pt>
                <c:pt idx="103">
                  <c:v>27202.504103408526</c:v>
                </c:pt>
                <c:pt idx="104">
                  <c:v>26964.146790163657</c:v>
                </c:pt>
                <c:pt idx="105">
                  <c:v>26353.13288488716</c:v>
                </c:pt>
                <c:pt idx="106">
                  <c:v>25240.900693189764</c:v>
                </c:pt>
                <c:pt idx="107">
                  <c:v>24832.013828377971</c:v>
                </c:pt>
                <c:pt idx="108">
                  <c:v>23476.750036722016</c:v>
                </c:pt>
                <c:pt idx="109">
                  <c:v>23566.47818717004</c:v>
                </c:pt>
                <c:pt idx="110">
                  <c:v>23316.09876577145</c:v>
                </c:pt>
                <c:pt idx="111">
                  <c:v>23371.260275937319</c:v>
                </c:pt>
                <c:pt idx="112">
                  <c:v>22508.445295260179</c:v>
                </c:pt>
                <c:pt idx="113">
                  <c:v>21662.471969360013</c:v>
                </c:pt>
                <c:pt idx="114">
                  <c:v>22135.265670471497</c:v>
                </c:pt>
                <c:pt idx="115">
                  <c:v>22149.281249414089</c:v>
                </c:pt>
                <c:pt idx="116">
                  <c:v>22070.732408396434</c:v>
                </c:pt>
                <c:pt idx="117">
                  <c:v>21716.271531351318</c:v>
                </c:pt>
                <c:pt idx="118">
                  <c:v>21316.200013531994</c:v>
                </c:pt>
                <c:pt idx="119">
                  <c:v>21559.916531560339</c:v>
                </c:pt>
                <c:pt idx="120">
                  <c:v>21544.534757077399</c:v>
                </c:pt>
                <c:pt idx="121">
                  <c:v>21580.566859905757</c:v>
                </c:pt>
                <c:pt idx="122">
                  <c:v>21449.25845474549</c:v>
                </c:pt>
                <c:pt idx="123">
                  <c:v>20971.190010752831</c:v>
                </c:pt>
                <c:pt idx="124">
                  <c:v>20855.675981322362</c:v>
                </c:pt>
                <c:pt idx="125">
                  <c:v>20824.946653989307</c:v>
                </c:pt>
                <c:pt idx="126">
                  <c:v>20592.822046638194</c:v>
                </c:pt>
                <c:pt idx="127">
                  <c:v>20377.89259624996</c:v>
                </c:pt>
                <c:pt idx="128">
                  <c:v>20412.435815343692</c:v>
                </c:pt>
                <c:pt idx="129">
                  <c:v>20407.701216035977</c:v>
                </c:pt>
                <c:pt idx="130">
                  <c:v>19620.056357577945</c:v>
                </c:pt>
                <c:pt idx="131">
                  <c:v>18937.319977559775</c:v>
                </c:pt>
                <c:pt idx="132">
                  <c:v>19438.615566037799</c:v>
                </c:pt>
                <c:pt idx="133">
                  <c:v>18828.611927049569</c:v>
                </c:pt>
                <c:pt idx="134">
                  <c:v>18114.103673430171</c:v>
                </c:pt>
                <c:pt idx="135">
                  <c:v>17751.202673820619</c:v>
                </c:pt>
                <c:pt idx="136">
                  <c:v>18306.439686306883</c:v>
                </c:pt>
                <c:pt idx="137">
                  <c:v>18211.877062778734</c:v>
                </c:pt>
                <c:pt idx="138">
                  <c:v>17939.163050474381</c:v>
                </c:pt>
                <c:pt idx="139">
                  <c:v>17926.385275272361</c:v>
                </c:pt>
                <c:pt idx="140">
                  <c:v>17531.16291428341</c:v>
                </c:pt>
                <c:pt idx="141">
                  <c:v>17816.740741285092</c:v>
                </c:pt>
                <c:pt idx="142">
                  <c:v>18024.821132328754</c:v>
                </c:pt>
                <c:pt idx="143">
                  <c:v>17967.030017334</c:v>
                </c:pt>
                <c:pt idx="144">
                  <c:v>17792.259895775809</c:v>
                </c:pt>
                <c:pt idx="145">
                  <c:v>18119.893439750082</c:v>
                </c:pt>
                <c:pt idx="146">
                  <c:v>18191.493104944158</c:v>
                </c:pt>
                <c:pt idx="147">
                  <c:v>17968.990601376434</c:v>
                </c:pt>
                <c:pt idx="148">
                  <c:v>18004.952440639514</c:v>
                </c:pt>
                <c:pt idx="149">
                  <c:v>17655.937900052959</c:v>
                </c:pt>
                <c:pt idx="150">
                  <c:v>17177.97309178525</c:v>
                </c:pt>
                <c:pt idx="151">
                  <c:v>16959.224774150709</c:v>
                </c:pt>
                <c:pt idx="152">
                  <c:v>17198.920857088327</c:v>
                </c:pt>
                <c:pt idx="153">
                  <c:v>17054.590999283773</c:v>
                </c:pt>
                <c:pt idx="154">
                  <c:v>17395.058626394934</c:v>
                </c:pt>
                <c:pt idx="155">
                  <c:v>17771.034716810864</c:v>
                </c:pt>
                <c:pt idx="156">
                  <c:v>17758.306696465082</c:v>
                </c:pt>
                <c:pt idx="157">
                  <c:v>18137.678495142671</c:v>
                </c:pt>
                <c:pt idx="158">
                  <c:v>18042.934933832446</c:v>
                </c:pt>
                <c:pt idx="159">
                  <c:v>17967.281218681353</c:v>
                </c:pt>
                <c:pt idx="160">
                  <c:v>18000.956276210371</c:v>
                </c:pt>
                <c:pt idx="161">
                  <c:v>17926.460150263334</c:v>
                </c:pt>
                <c:pt idx="162">
                  <c:v>17902.810574913168</c:v>
                </c:pt>
                <c:pt idx="163">
                  <c:v>17713.43267026982</c:v>
                </c:pt>
                <c:pt idx="164">
                  <c:v>17850.804614812623</c:v>
                </c:pt>
                <c:pt idx="165">
                  <c:v>17917.126624646131</c:v>
                </c:pt>
                <c:pt idx="166">
                  <c:v>17949.278212747773</c:v>
                </c:pt>
                <c:pt idx="167">
                  <c:v>17947.309133973788</c:v>
                </c:pt>
                <c:pt idx="168">
                  <c:v>17909.599321663707</c:v>
                </c:pt>
                <c:pt idx="169">
                  <c:v>17981.097292785766</c:v>
                </c:pt>
                <c:pt idx="170">
                  <c:v>17991.378223677748</c:v>
                </c:pt>
                <c:pt idx="171">
                  <c:v>18634.298340667312</c:v>
                </c:pt>
                <c:pt idx="172">
                  <c:v>19049.15639499433</c:v>
                </c:pt>
                <c:pt idx="173">
                  <c:v>18769.395638806833</c:v>
                </c:pt>
                <c:pt idx="174">
                  <c:v>18798.719573481096</c:v>
                </c:pt>
                <c:pt idx="175">
                  <c:v>18914.112006897052</c:v>
                </c:pt>
                <c:pt idx="176">
                  <c:v>18988.227326163898</c:v>
                </c:pt>
                <c:pt idx="177">
                  <c:v>18722.235437644045</c:v>
                </c:pt>
                <c:pt idx="178">
                  <c:v>18596.398367723759</c:v>
                </c:pt>
                <c:pt idx="179">
                  <c:v>18048.985488411032</c:v>
                </c:pt>
                <c:pt idx="180">
                  <c:v>18057.750837840649</c:v>
                </c:pt>
                <c:pt idx="181">
                  <c:v>17709.255932118518</c:v>
                </c:pt>
                <c:pt idx="182">
                  <c:v>17407.783491554714</c:v>
                </c:pt>
                <c:pt idx="183">
                  <c:v>17589.124530675766</c:v>
                </c:pt>
                <c:pt idx="184">
                  <c:v>17325.016530907749</c:v>
                </c:pt>
                <c:pt idx="185">
                  <c:v>17398.1780131745</c:v>
                </c:pt>
                <c:pt idx="186">
                  <c:v>17289.487922953864</c:v>
                </c:pt>
                <c:pt idx="187">
                  <c:v>17479.857769535989</c:v>
                </c:pt>
                <c:pt idx="188">
                  <c:v>17255.466159024181</c:v>
                </c:pt>
                <c:pt idx="189">
                  <c:v>17081.990149141435</c:v>
                </c:pt>
                <c:pt idx="190">
                  <c:v>17304.686211235265</c:v>
                </c:pt>
                <c:pt idx="191">
                  <c:v>17358.835877519865</c:v>
                </c:pt>
                <c:pt idx="192">
                  <c:v>17389.778543968205</c:v>
                </c:pt>
                <c:pt idx="193">
                  <c:v>17306.447654499432</c:v>
                </c:pt>
                <c:pt idx="194">
                  <c:v>17389.778543968205</c:v>
                </c:pt>
                <c:pt idx="195">
                  <c:v>17397.514210580292</c:v>
                </c:pt>
                <c:pt idx="196">
                  <c:v>17036.140442350657</c:v>
                </c:pt>
                <c:pt idx="197">
                  <c:v>17247.598581366405</c:v>
                </c:pt>
                <c:pt idx="198">
                  <c:v>17298.707740521571</c:v>
                </c:pt>
                <c:pt idx="199">
                  <c:v>17028.306479559174</c:v>
                </c:pt>
                <c:pt idx="200">
                  <c:v>17026.475379496267</c:v>
                </c:pt>
                <c:pt idx="201">
                  <c:v>16970.703947604896</c:v>
                </c:pt>
                <c:pt idx="202">
                  <c:v>16559.611486422018</c:v>
                </c:pt>
                <c:pt idx="203">
                  <c:v>16582.327976187742</c:v>
                </c:pt>
                <c:pt idx="204">
                  <c:v>16670.10003266573</c:v>
                </c:pt>
                <c:pt idx="205">
                  <c:v>16811.278830477353</c:v>
                </c:pt>
                <c:pt idx="206">
                  <c:v>16838.773364035023</c:v>
                </c:pt>
                <c:pt idx="207">
                  <c:v>17378.361624760972</c:v>
                </c:pt>
                <c:pt idx="208">
                  <c:v>17372.895871773155</c:v>
                </c:pt>
                <c:pt idx="209">
                  <c:v>17119.837818809287</c:v>
                </c:pt>
                <c:pt idx="210">
                  <c:v>16788.237356553069</c:v>
                </c:pt>
                <c:pt idx="211">
                  <c:v>16673.349874251293</c:v>
                </c:pt>
                <c:pt idx="212">
                  <c:v>16655.934825094486</c:v>
                </c:pt>
                <c:pt idx="213">
                  <c:v>16687.85159454534</c:v>
                </c:pt>
                <c:pt idx="214">
                  <c:v>16416.434120982583</c:v>
                </c:pt>
                <c:pt idx="215">
                  <c:v>16426.923294150922</c:v>
                </c:pt>
                <c:pt idx="216">
                  <c:v>16318.806598310115</c:v>
                </c:pt>
                <c:pt idx="217">
                  <c:v>16540.357813297218</c:v>
                </c:pt>
                <c:pt idx="218">
                  <c:v>16446.077942976473</c:v>
                </c:pt>
                <c:pt idx="219">
                  <c:v>16265.708094378548</c:v>
                </c:pt>
                <c:pt idx="220">
                  <c:v>16653.500720444626</c:v>
                </c:pt>
                <c:pt idx="221">
                  <c:v>16669.249952743892</c:v>
                </c:pt>
                <c:pt idx="222">
                  <c:v>16160.459219910032</c:v>
                </c:pt>
                <c:pt idx="223">
                  <c:v>15807.353737960857</c:v>
                </c:pt>
                <c:pt idx="224">
                  <c:v>15375.604880767165</c:v>
                </c:pt>
                <c:pt idx="225">
                  <c:v>15422.600648197751</c:v>
                </c:pt>
                <c:pt idx="226">
                  <c:v>15423.226831266516</c:v>
                </c:pt>
                <c:pt idx="227">
                  <c:v>15401.182760179863</c:v>
                </c:pt>
                <c:pt idx="228">
                  <c:v>15322.386601120697</c:v>
                </c:pt>
                <c:pt idx="229">
                  <c:v>15298.2112018874</c:v>
                </c:pt>
                <c:pt idx="230">
                  <c:v>15426.315394305875</c:v>
                </c:pt>
                <c:pt idx="231">
                  <c:v>15149.619294556092</c:v>
                </c:pt>
                <c:pt idx="232">
                  <c:v>15172.923619745281</c:v>
                </c:pt>
                <c:pt idx="233">
                  <c:v>15253.97428055861</c:v>
                </c:pt>
                <c:pt idx="234">
                  <c:v>15276.424763873423</c:v>
                </c:pt>
                <c:pt idx="235">
                  <c:v>15440.509483964401</c:v>
                </c:pt>
                <c:pt idx="236">
                  <c:v>15245.292543558142</c:v>
                </c:pt>
                <c:pt idx="237">
                  <c:v>15174.680694290366</c:v>
                </c:pt>
                <c:pt idx="238">
                  <c:v>14938.013589917931</c:v>
                </c:pt>
                <c:pt idx="239">
                  <c:v>14442.291152105216</c:v>
                </c:pt>
                <c:pt idx="240">
                  <c:v>14447.50497562583</c:v>
                </c:pt>
                <c:pt idx="241">
                  <c:v>14189.638176483113</c:v>
                </c:pt>
                <c:pt idx="242">
                  <c:v>14235.83228396171</c:v>
                </c:pt>
                <c:pt idx="243">
                  <c:v>14254.47615671431</c:v>
                </c:pt>
                <c:pt idx="244">
                  <c:v>14353.460045309179</c:v>
                </c:pt>
                <c:pt idx="245">
                  <c:v>14270.197599106064</c:v>
                </c:pt>
                <c:pt idx="246">
                  <c:v>14263.894508293737</c:v>
                </c:pt>
                <c:pt idx="247">
                  <c:v>14252.239736603024</c:v>
                </c:pt>
                <c:pt idx="248">
                  <c:v>14290.819530777437</c:v>
                </c:pt>
                <c:pt idx="249">
                  <c:v>14668.791154988474</c:v>
                </c:pt>
                <c:pt idx="250">
                  <c:v>14763.975350159688</c:v>
                </c:pt>
                <c:pt idx="251">
                  <c:v>14787.123857701534</c:v>
                </c:pt>
                <c:pt idx="252">
                  <c:v>15329.663794935535</c:v>
                </c:pt>
                <c:pt idx="253">
                  <c:v>15347.199833340317</c:v>
                </c:pt>
                <c:pt idx="254">
                  <c:v>15258.283415168835</c:v>
                </c:pt>
                <c:pt idx="255">
                  <c:v>15378.862124904506</c:v>
                </c:pt>
                <c:pt idx="256">
                  <c:v>15477.98581251008</c:v>
                </c:pt>
                <c:pt idx="257">
                  <c:v>15510.600242128052</c:v>
                </c:pt>
                <c:pt idx="258">
                  <c:v>15517.477576793361</c:v>
                </c:pt>
                <c:pt idx="259">
                  <c:v>15306.292725427</c:v>
                </c:pt>
                <c:pt idx="260">
                  <c:v>15300.539607806077</c:v>
                </c:pt>
                <c:pt idx="261">
                  <c:v>15355.264246063507</c:v>
                </c:pt>
                <c:pt idx="262">
                  <c:v>15736.075901739332</c:v>
                </c:pt>
                <c:pt idx="263">
                  <c:v>15716.448703132819</c:v>
                </c:pt>
                <c:pt idx="264">
                  <c:v>15747.189923090044</c:v>
                </c:pt>
                <c:pt idx="265">
                  <c:v>15793.301753025886</c:v>
                </c:pt>
                <c:pt idx="266">
                  <c:v>15931.637242833414</c:v>
                </c:pt>
                <c:pt idx="267">
                  <c:v>15854.784192940346</c:v>
                </c:pt>
                <c:pt idx="268">
                  <c:v>15716.448703132819</c:v>
                </c:pt>
                <c:pt idx="269">
                  <c:v>15511.730526837831</c:v>
                </c:pt>
                <c:pt idx="270">
                  <c:v>15455.377691248308</c:v>
                </c:pt>
                <c:pt idx="271">
                  <c:v>15515.63349192651</c:v>
                </c:pt>
                <c:pt idx="272">
                  <c:v>15485.825842966959</c:v>
                </c:pt>
                <c:pt idx="273">
                  <c:v>15518.877387199986</c:v>
                </c:pt>
                <c:pt idx="274">
                  <c:v>15610.714779492624</c:v>
                </c:pt>
                <c:pt idx="275">
                  <c:v>15898.446870416148</c:v>
                </c:pt>
                <c:pt idx="276">
                  <c:v>15886.487744629216</c:v>
                </c:pt>
                <c:pt idx="277">
                  <c:v>15674.872331726427</c:v>
                </c:pt>
                <c:pt idx="278">
                  <c:v>15555.878253485314</c:v>
                </c:pt>
                <c:pt idx="279">
                  <c:v>15245.511707632208</c:v>
                </c:pt>
                <c:pt idx="280">
                  <c:v>15251.0800041652</c:v>
                </c:pt>
                <c:pt idx="281">
                  <c:v>15328.256460623823</c:v>
                </c:pt>
                <c:pt idx="282">
                  <c:v>15362.737304117298</c:v>
                </c:pt>
                <c:pt idx="283">
                  <c:v>15424.458081928467</c:v>
                </c:pt>
                <c:pt idx="284">
                  <c:v>15433.616616075682</c:v>
                </c:pt>
                <c:pt idx="285">
                  <c:v>15280.808530768001</c:v>
                </c:pt>
                <c:pt idx="286">
                  <c:v>15300.948325747086</c:v>
                </c:pt>
                <c:pt idx="287">
                  <c:v>15322.903566212355</c:v>
                </c:pt>
                <c:pt idx="288">
                  <c:v>15194.021984503466</c:v>
                </c:pt>
                <c:pt idx="289">
                  <c:v>15005.021852707616</c:v>
                </c:pt>
                <c:pt idx="290">
                  <c:v>15114.356086286585</c:v>
                </c:pt>
                <c:pt idx="291">
                  <c:v>15176.078805750683</c:v>
                </c:pt>
                <c:pt idx="292">
                  <c:v>15385.508038811651</c:v>
                </c:pt>
                <c:pt idx="293">
                  <c:v>15199.389684018501</c:v>
                </c:pt>
                <c:pt idx="294">
                  <c:v>15096.072875565062</c:v>
                </c:pt>
                <c:pt idx="295">
                  <c:v>14923.550824035719</c:v>
                </c:pt>
                <c:pt idx="296">
                  <c:v>15582.037415242856</c:v>
                </c:pt>
                <c:pt idx="297">
                  <c:v>15477.800020595685</c:v>
                </c:pt>
                <c:pt idx="298">
                  <c:v>15368.488237378677</c:v>
                </c:pt>
                <c:pt idx="299">
                  <c:v>15324.366601692396</c:v>
                </c:pt>
                <c:pt idx="300">
                  <c:v>15220.983170272919</c:v>
                </c:pt>
                <c:pt idx="301">
                  <c:v>15120.896180109239</c:v>
                </c:pt>
                <c:pt idx="302">
                  <c:v>15106.559500313933</c:v>
                </c:pt>
                <c:pt idx="303">
                  <c:v>14961.120351921863</c:v>
                </c:pt>
                <c:pt idx="304">
                  <c:v>14963.961475566417</c:v>
                </c:pt>
                <c:pt idx="305">
                  <c:v>14984.752331042389</c:v>
                </c:pt>
                <c:pt idx="306">
                  <c:v>15112.276697355717</c:v>
                </c:pt>
                <c:pt idx="307">
                  <c:v>14982.053554827999</c:v>
                </c:pt>
                <c:pt idx="308">
                  <c:v>15025.430081203775</c:v>
                </c:pt>
                <c:pt idx="309">
                  <c:v>15167.574001873125</c:v>
                </c:pt>
                <c:pt idx="310">
                  <c:v>15163.485123516743</c:v>
                </c:pt>
                <c:pt idx="311">
                  <c:v>15350.2641257181</c:v>
                </c:pt>
                <c:pt idx="312">
                  <c:v>15620.707010865111</c:v>
                </c:pt>
                <c:pt idx="313">
                  <c:v>15835.695074901056</c:v>
                </c:pt>
                <c:pt idx="314">
                  <c:v>15788.835951295167</c:v>
                </c:pt>
                <c:pt idx="315">
                  <c:v>15788.835951295167</c:v>
                </c:pt>
                <c:pt idx="316">
                  <c:v>15749.340060999413</c:v>
                </c:pt>
                <c:pt idx="317">
                  <c:v>15678.064409137431</c:v>
                </c:pt>
                <c:pt idx="318">
                  <c:v>15238.2135196951</c:v>
                </c:pt>
                <c:pt idx="319">
                  <c:v>15231.762984613679</c:v>
                </c:pt>
                <c:pt idx="320">
                  <c:v>15079.328060727787</c:v>
                </c:pt>
                <c:pt idx="321">
                  <c:v>15077.654598611847</c:v>
                </c:pt>
                <c:pt idx="322">
                  <c:v>15265.264628265706</c:v>
                </c:pt>
                <c:pt idx="323">
                  <c:v>15265.61509661892</c:v>
                </c:pt>
                <c:pt idx="324">
                  <c:v>14881.215144981801</c:v>
                </c:pt>
                <c:pt idx="325">
                  <c:v>14998.539037646289</c:v>
                </c:pt>
                <c:pt idx="326">
                  <c:v>15251.662621396426</c:v>
                </c:pt>
                <c:pt idx="327">
                  <c:v>15355.86312463799</c:v>
                </c:pt>
                <c:pt idx="328">
                  <c:v>15364.492315656142</c:v>
                </c:pt>
                <c:pt idx="329">
                  <c:v>15545.512011217876</c:v>
                </c:pt>
                <c:pt idx="330">
                  <c:v>15368.832274006574</c:v>
                </c:pt>
                <c:pt idx="331">
                  <c:v>15242.408460842587</c:v>
                </c:pt>
                <c:pt idx="332">
                  <c:v>15435.593218754759</c:v>
                </c:pt>
                <c:pt idx="333">
                  <c:v>15216.689083472877</c:v>
                </c:pt>
                <c:pt idx="334">
                  <c:v>14982.907153995768</c:v>
                </c:pt>
                <c:pt idx="335">
                  <c:v>15001.356133335881</c:v>
                </c:pt>
                <c:pt idx="336">
                  <c:v>14989.42321986346</c:v>
                </c:pt>
                <c:pt idx="337">
                  <c:v>14983.434919531825</c:v>
                </c:pt>
                <c:pt idx="338">
                  <c:v>14420.585414040988</c:v>
                </c:pt>
                <c:pt idx="339">
                  <c:v>14344.49786081415</c:v>
                </c:pt>
                <c:pt idx="340">
                  <c:v>14295.447824587432</c:v>
                </c:pt>
                <c:pt idx="341">
                  <c:v>13723.085918703548</c:v>
                </c:pt>
                <c:pt idx="342">
                  <c:v>13392.144890322461</c:v>
                </c:pt>
                <c:pt idx="343">
                  <c:v>13416.128794035892</c:v>
                </c:pt>
                <c:pt idx="344">
                  <c:v>13447.245481127762</c:v>
                </c:pt>
                <c:pt idx="345">
                  <c:v>13120.497573594543</c:v>
                </c:pt>
                <c:pt idx="346">
                  <c:v>13109.297391395223</c:v>
                </c:pt>
                <c:pt idx="347">
                  <c:v>13262.382647658145</c:v>
                </c:pt>
                <c:pt idx="348">
                  <c:v>13207.662014059877</c:v>
                </c:pt>
                <c:pt idx="349">
                  <c:v>12889.497911407658</c:v>
                </c:pt>
                <c:pt idx="350">
                  <c:v>12514.244844000194</c:v>
                </c:pt>
                <c:pt idx="351">
                  <c:v>12827.776890889869</c:v>
                </c:pt>
                <c:pt idx="352">
                  <c:v>12794.961014780782</c:v>
                </c:pt>
                <c:pt idx="353">
                  <c:v>12802.826893492243</c:v>
                </c:pt>
                <c:pt idx="354">
                  <c:v>12791.32939568857</c:v>
                </c:pt>
                <c:pt idx="355">
                  <c:v>12604.798682355173</c:v>
                </c:pt>
                <c:pt idx="356">
                  <c:v>12645.028274750484</c:v>
                </c:pt>
                <c:pt idx="357">
                  <c:v>11993.890233103239</c:v>
                </c:pt>
                <c:pt idx="358">
                  <c:v>12462.949528870711</c:v>
                </c:pt>
                <c:pt idx="359">
                  <c:v>12950.123354261723</c:v>
                </c:pt>
                <c:pt idx="360">
                  <c:v>12764.790640783918</c:v>
                </c:pt>
                <c:pt idx="361">
                  <c:v>12754.839426829501</c:v>
                </c:pt>
                <c:pt idx="362">
                  <c:v>12752.83709724915</c:v>
                </c:pt>
                <c:pt idx="363">
                  <c:v>12809.554114115683</c:v>
                </c:pt>
                <c:pt idx="364">
                  <c:v>12836.848172008702</c:v>
                </c:pt>
                <c:pt idx="365">
                  <c:v>12902.118412722641</c:v>
                </c:pt>
                <c:pt idx="366">
                  <c:v>12976.348046805528</c:v>
                </c:pt>
                <c:pt idx="367">
                  <c:v>13308.61267571588</c:v>
                </c:pt>
                <c:pt idx="368">
                  <c:v>13047.065958864405</c:v>
                </c:pt>
                <c:pt idx="369">
                  <c:v>12348.330116026078</c:v>
                </c:pt>
                <c:pt idx="370">
                  <c:v>12558.264542907838</c:v>
                </c:pt>
                <c:pt idx="371">
                  <c:v>12712.732741467589</c:v>
                </c:pt>
                <c:pt idx="372">
                  <c:v>12432.15005932569</c:v>
                </c:pt>
                <c:pt idx="373">
                  <c:v>12400.288262923312</c:v>
                </c:pt>
                <c:pt idx="374">
                  <c:v>12526.460267973405</c:v>
                </c:pt>
                <c:pt idx="375">
                  <c:v>12798.239010333778</c:v>
                </c:pt>
                <c:pt idx="376">
                  <c:v>12944.377517839272</c:v>
                </c:pt>
                <c:pt idx="377">
                  <c:v>13028.068462572583</c:v>
                </c:pt>
                <c:pt idx="378">
                  <c:v>13034.635132769668</c:v>
                </c:pt>
                <c:pt idx="379">
                  <c:v>12841.898896683499</c:v>
                </c:pt>
                <c:pt idx="380">
                  <c:v>12858.669317068739</c:v>
                </c:pt>
                <c:pt idx="381">
                  <c:v>12872.610991846832</c:v>
                </c:pt>
                <c:pt idx="382">
                  <c:v>12892.396556520156</c:v>
                </c:pt>
                <c:pt idx="383">
                  <c:v>12898.06763930494</c:v>
                </c:pt>
                <c:pt idx="384">
                  <c:v>12815.385504620199</c:v>
                </c:pt>
                <c:pt idx="385">
                  <c:v>13268.084554183135</c:v>
                </c:pt>
                <c:pt idx="386">
                  <c:v>13305.746553289902</c:v>
                </c:pt>
                <c:pt idx="387">
                  <c:v>12937.709760336709</c:v>
                </c:pt>
                <c:pt idx="388">
                  <c:v>13085.183760995646</c:v>
                </c:pt>
                <c:pt idx="389">
                  <c:v>13184.966518416417</c:v>
                </c:pt>
                <c:pt idx="390">
                  <c:v>13225.707250944606</c:v>
                </c:pt>
                <c:pt idx="391">
                  <c:v>13150.285199258295</c:v>
                </c:pt>
                <c:pt idx="392">
                  <c:v>12987.756713987823</c:v>
                </c:pt>
                <c:pt idx="393">
                  <c:v>12767.42534245173</c:v>
                </c:pt>
                <c:pt idx="394">
                  <c:v>12929.8662106339</c:v>
                </c:pt>
                <c:pt idx="395">
                  <c:v>12923.384973165577</c:v>
                </c:pt>
                <c:pt idx="396">
                  <c:v>12881.640042014515</c:v>
                </c:pt>
                <c:pt idx="397">
                  <c:v>12605.590634042528</c:v>
                </c:pt>
                <c:pt idx="398">
                  <c:v>12511.273629609572</c:v>
                </c:pt>
                <c:pt idx="399">
                  <c:v>12555.865509363963</c:v>
                </c:pt>
                <c:pt idx="400">
                  <c:v>12983.294188796417</c:v>
                </c:pt>
                <c:pt idx="401">
                  <c:v>13226.537307570641</c:v>
                </c:pt>
                <c:pt idx="402">
                  <c:v>13195.729586000685</c:v>
                </c:pt>
                <c:pt idx="403">
                  <c:v>13261.729766861645</c:v>
                </c:pt>
                <c:pt idx="404">
                  <c:v>13239.835688463554</c:v>
                </c:pt>
                <c:pt idx="405">
                  <c:v>12873.538980592342</c:v>
                </c:pt>
                <c:pt idx="406">
                  <c:v>12690.702261951426</c:v>
                </c:pt>
                <c:pt idx="407">
                  <c:v>12708.863755305121</c:v>
                </c:pt>
                <c:pt idx="408">
                  <c:v>12854.426198658015</c:v>
                </c:pt>
                <c:pt idx="409">
                  <c:v>12785.256026688096</c:v>
                </c:pt>
                <c:pt idx="410">
                  <c:v>12877.408694874659</c:v>
                </c:pt>
                <c:pt idx="411">
                  <c:v>13111.352145604586</c:v>
                </c:pt>
                <c:pt idx="412">
                  <c:v>13405.358930666385</c:v>
                </c:pt>
                <c:pt idx="413">
                  <c:v>13349.83226839704</c:v>
                </c:pt>
                <c:pt idx="414">
                  <c:v>13323.195217312994</c:v>
                </c:pt>
                <c:pt idx="415">
                  <c:v>13247.552788019533</c:v>
                </c:pt>
                <c:pt idx="416">
                  <c:v>13173.758812312008</c:v>
                </c:pt>
                <c:pt idx="417">
                  <c:v>13305.680294383785</c:v>
                </c:pt>
                <c:pt idx="418">
                  <c:v>13333.996875249173</c:v>
                </c:pt>
                <c:pt idx="419">
                  <c:v>13368.534026677511</c:v>
                </c:pt>
                <c:pt idx="420">
                  <c:v>13366.428546785446</c:v>
                </c:pt>
                <c:pt idx="421">
                  <c:v>13154.482567471938</c:v>
                </c:pt>
                <c:pt idx="422">
                  <c:v>13113.229481277796</c:v>
                </c:pt>
                <c:pt idx="423">
                  <c:v>13177.602314279815</c:v>
                </c:pt>
                <c:pt idx="424">
                  <c:v>13216.088302347222</c:v>
                </c:pt>
                <c:pt idx="425">
                  <c:v>13081.992775764415</c:v>
                </c:pt>
                <c:pt idx="426">
                  <c:v>12976.686865241189</c:v>
                </c:pt>
                <c:pt idx="427">
                  <c:v>12743.706474362754</c:v>
                </c:pt>
                <c:pt idx="428">
                  <c:v>12758.035144839738</c:v>
                </c:pt>
                <c:pt idx="429">
                  <c:v>13011.52715723266</c:v>
                </c:pt>
                <c:pt idx="430">
                  <c:v>12947.685609012626</c:v>
                </c:pt>
                <c:pt idx="431">
                  <c:v>13058.521347070244</c:v>
                </c:pt>
                <c:pt idx="432">
                  <c:v>13053.994140565725</c:v>
                </c:pt>
                <c:pt idx="433">
                  <c:v>12866.672810431362</c:v>
                </c:pt>
                <c:pt idx="434">
                  <c:v>12594.282447399175</c:v>
                </c:pt>
                <c:pt idx="435">
                  <c:v>12540.823160083217</c:v>
                </c:pt>
                <c:pt idx="436">
                  <c:v>12534.263528377989</c:v>
                </c:pt>
                <c:pt idx="437">
                  <c:v>12357.679174866695</c:v>
                </c:pt>
                <c:pt idx="438">
                  <c:v>12435.333884711754</c:v>
                </c:pt>
                <c:pt idx="439">
                  <c:v>12271.541626092812</c:v>
                </c:pt>
                <c:pt idx="440">
                  <c:v>12330.986301261011</c:v>
                </c:pt>
                <c:pt idx="441">
                  <c:v>12376.74135247163</c:v>
                </c:pt>
                <c:pt idx="442">
                  <c:v>12407.244719945373</c:v>
                </c:pt>
                <c:pt idx="443">
                  <c:v>12399.618878076937</c:v>
                </c:pt>
                <c:pt idx="444">
                  <c:v>12323.360459392574</c:v>
                </c:pt>
                <c:pt idx="445">
                  <c:v>12353.507412201021</c:v>
                </c:pt>
                <c:pt idx="446">
                  <c:v>12374.968744703136</c:v>
                </c:pt>
                <c:pt idx="447">
                  <c:v>12384.819842178531</c:v>
                </c:pt>
                <c:pt idx="448">
                  <c:v>12145.523254330521</c:v>
                </c:pt>
                <c:pt idx="449">
                  <c:v>12212.208110554651</c:v>
                </c:pt>
                <c:pt idx="450">
                  <c:v>12351.96161376499</c:v>
                </c:pt>
                <c:pt idx="451">
                  <c:v>12568.105810765295</c:v>
                </c:pt>
                <c:pt idx="452">
                  <c:v>12939.503483580778</c:v>
                </c:pt>
                <c:pt idx="453">
                  <c:v>12946.128403365656</c:v>
                </c:pt>
                <c:pt idx="454">
                  <c:v>12864.710891502542</c:v>
                </c:pt>
                <c:pt idx="455">
                  <c:v>12836.176966862709</c:v>
                </c:pt>
                <c:pt idx="456">
                  <c:v>12601.137695762445</c:v>
                </c:pt>
                <c:pt idx="457">
                  <c:v>12384.124487724264</c:v>
                </c:pt>
                <c:pt idx="458">
                  <c:v>12427.151516573289</c:v>
                </c:pt>
                <c:pt idx="459">
                  <c:v>12385.345787414974</c:v>
                </c:pt>
                <c:pt idx="460">
                  <c:v>12410.444078554849</c:v>
                </c:pt>
                <c:pt idx="461">
                  <c:v>12246.720505908181</c:v>
                </c:pt>
                <c:pt idx="462">
                  <c:v>12159.98468532635</c:v>
                </c:pt>
                <c:pt idx="463">
                  <c:v>12163.492766751122</c:v>
                </c:pt>
                <c:pt idx="464">
                  <c:v>12171.483396663103</c:v>
                </c:pt>
                <c:pt idx="465">
                  <c:v>12194.61018196284</c:v>
                </c:pt>
                <c:pt idx="466">
                  <c:v>12130.286739757137</c:v>
                </c:pt>
                <c:pt idx="467">
                  <c:v>12128.732446589553</c:v>
                </c:pt>
                <c:pt idx="468">
                  <c:v>12034.68035642774</c:v>
                </c:pt>
                <c:pt idx="469">
                  <c:v>12013.176550267857</c:v>
                </c:pt>
                <c:pt idx="470">
                  <c:v>12154.777657590976</c:v>
                </c:pt>
                <c:pt idx="471">
                  <c:v>12109.692355286659</c:v>
                </c:pt>
                <c:pt idx="472">
                  <c:v>12175.084434721732</c:v>
                </c:pt>
                <c:pt idx="473">
                  <c:v>12324.247188013404</c:v>
                </c:pt>
                <c:pt idx="474">
                  <c:v>12358.307299588387</c:v>
                </c:pt>
                <c:pt idx="475">
                  <c:v>12300.626130690591</c:v>
                </c:pt>
                <c:pt idx="476">
                  <c:v>12356.148302887539</c:v>
                </c:pt>
                <c:pt idx="477">
                  <c:v>12374.447046832471</c:v>
                </c:pt>
                <c:pt idx="478">
                  <c:v>12368.086191845583</c:v>
                </c:pt>
                <c:pt idx="479">
                  <c:v>12197.053752170714</c:v>
                </c:pt>
                <c:pt idx="480">
                  <c:v>12342.222768099398</c:v>
                </c:pt>
                <c:pt idx="481">
                  <c:v>12339.052048870586</c:v>
                </c:pt>
                <c:pt idx="482">
                  <c:v>12341.430088292193</c:v>
                </c:pt>
                <c:pt idx="483">
                  <c:v>12419.974196530851</c:v>
                </c:pt>
                <c:pt idx="484">
                  <c:v>12502.4736944872</c:v>
                </c:pt>
                <c:pt idx="485">
                  <c:v>12523.815979394267</c:v>
                </c:pt>
                <c:pt idx="486">
                  <c:v>12376.030586147257</c:v>
                </c:pt>
                <c:pt idx="487">
                  <c:v>12375.434620052158</c:v>
                </c:pt>
                <c:pt idx="488">
                  <c:v>12483.811376031796</c:v>
                </c:pt>
                <c:pt idx="489">
                  <c:v>12522.545167553937</c:v>
                </c:pt>
                <c:pt idx="490">
                  <c:v>12462.592507438869</c:v>
                </c:pt>
                <c:pt idx="491">
                  <c:v>12685.880409615325</c:v>
                </c:pt>
                <c:pt idx="492">
                  <c:v>12698.419846920635</c:v>
                </c:pt>
                <c:pt idx="493">
                  <c:v>12630.178027756147</c:v>
                </c:pt>
                <c:pt idx="494">
                  <c:v>12654.53873349061</c:v>
                </c:pt>
                <c:pt idx="495">
                  <c:v>12723.390838440524</c:v>
                </c:pt>
                <c:pt idx="496">
                  <c:v>12720.735749416981</c:v>
                </c:pt>
                <c:pt idx="497">
                  <c:v>12731.151867893961</c:v>
                </c:pt>
                <c:pt idx="498">
                  <c:v>12726.853169668218</c:v>
                </c:pt>
                <c:pt idx="499">
                  <c:v>12766.118731385575</c:v>
                </c:pt>
                <c:pt idx="500">
                  <c:v>12825.374823513295</c:v>
                </c:pt>
                <c:pt idx="501">
                  <c:v>12701.526491602874</c:v>
                </c:pt>
                <c:pt idx="502">
                  <c:v>12542.757410457838</c:v>
                </c:pt>
                <c:pt idx="503">
                  <c:v>12603.240869941661</c:v>
                </c:pt>
                <c:pt idx="504">
                  <c:v>12618.766812154387</c:v>
                </c:pt>
                <c:pt idx="505">
                  <c:v>12616.943964116419</c:v>
                </c:pt>
                <c:pt idx="506">
                  <c:v>12559.679643831259</c:v>
                </c:pt>
                <c:pt idx="507">
                  <c:v>12640.279477105743</c:v>
                </c:pt>
                <c:pt idx="508">
                  <c:v>12588.877856478539</c:v>
                </c:pt>
                <c:pt idx="509">
                  <c:v>12536.19377409345</c:v>
                </c:pt>
                <c:pt idx="510">
                  <c:v>12580.786017907767</c:v>
                </c:pt>
                <c:pt idx="511">
                  <c:v>12599.61810964092</c:v>
                </c:pt>
                <c:pt idx="512">
                  <c:v>12604.890425455946</c:v>
                </c:pt>
                <c:pt idx="513">
                  <c:v>12687.458730737873</c:v>
                </c:pt>
                <c:pt idx="514">
                  <c:v>12821.99634742136</c:v>
                </c:pt>
                <c:pt idx="515">
                  <c:v>12906.550478233763</c:v>
                </c:pt>
                <c:pt idx="516">
                  <c:v>13000.906801138486</c:v>
                </c:pt>
                <c:pt idx="517">
                  <c:v>13001.115892887996</c:v>
                </c:pt>
                <c:pt idx="518">
                  <c:v>13209.944669781475</c:v>
                </c:pt>
                <c:pt idx="519">
                  <c:v>13285.779565421262</c:v>
                </c:pt>
                <c:pt idx="520">
                  <c:v>13524.050717817521</c:v>
                </c:pt>
                <c:pt idx="521">
                  <c:v>13232.803021564136</c:v>
                </c:pt>
                <c:pt idx="522">
                  <c:v>13289.345653727216</c:v>
                </c:pt>
                <c:pt idx="523">
                  <c:v>13495.12979747879</c:v>
                </c:pt>
                <c:pt idx="524">
                  <c:v>13667.183546592947</c:v>
                </c:pt>
                <c:pt idx="525">
                  <c:v>13659.727842062186</c:v>
                </c:pt>
                <c:pt idx="526">
                  <c:v>13664.771406891818</c:v>
                </c:pt>
                <c:pt idx="527">
                  <c:v>13492.574339521034</c:v>
                </c:pt>
                <c:pt idx="528">
                  <c:v>13447.195726271524</c:v>
                </c:pt>
                <c:pt idx="529">
                  <c:v>13485.011237312781</c:v>
                </c:pt>
                <c:pt idx="530">
                  <c:v>13469.885032896278</c:v>
                </c:pt>
                <c:pt idx="531">
                  <c:v>13636.273281477819</c:v>
                </c:pt>
                <c:pt idx="532">
                  <c:v>13658.962588102571</c:v>
                </c:pt>
                <c:pt idx="533">
                  <c:v>13522.826748354042</c:v>
                </c:pt>
                <c:pt idx="534">
                  <c:v>13472.008837137837</c:v>
                </c:pt>
                <c:pt idx="535">
                  <c:v>13518.103920317189</c:v>
                </c:pt>
                <c:pt idx="536">
                  <c:v>13600.767609299126</c:v>
                </c:pt>
                <c:pt idx="537">
                  <c:v>13588.344428462788</c:v>
                </c:pt>
                <c:pt idx="538">
                  <c:v>13722.549294376013</c:v>
                </c:pt>
                <c:pt idx="539">
                  <c:v>13743.101205188726</c:v>
                </c:pt>
                <c:pt idx="540">
                  <c:v>13587.111721561139</c:v>
                </c:pt>
                <c:pt idx="541">
                  <c:v>13582.006266544478</c:v>
                </c:pt>
                <c:pt idx="542">
                  <c:v>13411.163744796471</c:v>
                </c:pt>
                <c:pt idx="543">
                  <c:v>13415.474214293079</c:v>
                </c:pt>
                <c:pt idx="544">
                  <c:v>13663.955305896192</c:v>
                </c:pt>
                <c:pt idx="545">
                  <c:v>13792.07575965793</c:v>
                </c:pt>
                <c:pt idx="546">
                  <c:v>13835.806152279543</c:v>
                </c:pt>
                <c:pt idx="547">
                  <c:v>13959.318942293619</c:v>
                </c:pt>
                <c:pt idx="548">
                  <c:v>14080.140601351708</c:v>
                </c:pt>
                <c:pt idx="549">
                  <c:v>14121.098070887807</c:v>
                </c:pt>
                <c:pt idx="550">
                  <c:v>14025.38671694708</c:v>
                </c:pt>
                <c:pt idx="551">
                  <c:v>14102.607467363086</c:v>
                </c:pt>
                <c:pt idx="552">
                  <c:v>14092.34425405406</c:v>
                </c:pt>
                <c:pt idx="553">
                  <c:v>14150.360722141586</c:v>
                </c:pt>
                <c:pt idx="554">
                  <c:v>14330.927648511542</c:v>
                </c:pt>
                <c:pt idx="555">
                  <c:v>14638.996854892792</c:v>
                </c:pt>
                <c:pt idx="556">
                  <c:v>14908.588446584881</c:v>
                </c:pt>
                <c:pt idx="557">
                  <c:v>14692.473131671852</c:v>
                </c:pt>
                <c:pt idx="558">
                  <c:v>14703.998662089654</c:v>
                </c:pt>
                <c:pt idx="559">
                  <c:v>14403.228493118664</c:v>
                </c:pt>
                <c:pt idx="560">
                  <c:v>14289.535248719929</c:v>
                </c:pt>
                <c:pt idx="561">
                  <c:v>14162.483674894176</c:v>
                </c:pt>
                <c:pt idx="562">
                  <c:v>14041.45195326011</c:v>
                </c:pt>
                <c:pt idx="563">
                  <c:v>14253.137265668249</c:v>
                </c:pt>
                <c:pt idx="564">
                  <c:v>14263.483363286576</c:v>
                </c:pt>
                <c:pt idx="565">
                  <c:v>14136.272088507625</c:v>
                </c:pt>
                <c:pt idx="566">
                  <c:v>14371.817645608447</c:v>
                </c:pt>
                <c:pt idx="567">
                  <c:v>14401.915693033805</c:v>
                </c:pt>
                <c:pt idx="568">
                  <c:v>14279.984379328273</c:v>
                </c:pt>
                <c:pt idx="569">
                  <c:v>14074.694993013009</c:v>
                </c:pt>
                <c:pt idx="570">
                  <c:v>13852.690523420903</c:v>
                </c:pt>
                <c:pt idx="571">
                  <c:v>13797.681190303139</c:v>
                </c:pt>
                <c:pt idx="572">
                  <c:v>13914.94404225375</c:v>
                </c:pt>
                <c:pt idx="573">
                  <c:v>13844.095068622342</c:v>
                </c:pt>
                <c:pt idx="574">
                  <c:v>13969.742341969075</c:v>
                </c:pt>
                <c:pt idx="575">
                  <c:v>13811.423845656274</c:v>
                </c:pt>
                <c:pt idx="576">
                  <c:v>13749.27675367445</c:v>
                </c:pt>
                <c:pt idx="577">
                  <c:v>13898.022537000177</c:v>
                </c:pt>
                <c:pt idx="578">
                  <c:v>13766.950892143621</c:v>
                </c:pt>
                <c:pt idx="579">
                  <c:v>13759.602342583736</c:v>
                </c:pt>
                <c:pt idx="580">
                  <c:v>13870.28262705393</c:v>
                </c:pt>
                <c:pt idx="581">
                  <c:v>13763.584672735782</c:v>
                </c:pt>
                <c:pt idx="582">
                  <c:v>13555.694078265675</c:v>
                </c:pt>
                <c:pt idx="583">
                  <c:v>13585.618347754122</c:v>
                </c:pt>
                <c:pt idx="584">
                  <c:v>13735.239695196347</c:v>
                </c:pt>
                <c:pt idx="585">
                  <c:v>13944.709581615463</c:v>
                </c:pt>
                <c:pt idx="586">
                  <c:v>14179.027285946953</c:v>
                </c:pt>
                <c:pt idx="587">
                  <c:v>13729.681470987913</c:v>
                </c:pt>
                <c:pt idx="588">
                  <c:v>13993.680738192046</c:v>
                </c:pt>
                <c:pt idx="589">
                  <c:v>14159.25446337096</c:v>
                </c:pt>
                <c:pt idx="590">
                  <c:v>14099.764159358987</c:v>
                </c:pt>
                <c:pt idx="591">
                  <c:v>14135.403198823062</c:v>
                </c:pt>
                <c:pt idx="592">
                  <c:v>14175.441295698503</c:v>
                </c:pt>
                <c:pt idx="593">
                  <c:v>13970.671544247669</c:v>
                </c:pt>
                <c:pt idx="594">
                  <c:v>13902.17306283697</c:v>
                </c:pt>
                <c:pt idx="595">
                  <c:v>14020.374825330809</c:v>
                </c:pt>
                <c:pt idx="596">
                  <c:v>13953.287076124452</c:v>
                </c:pt>
                <c:pt idx="597">
                  <c:v>13920.908800043655</c:v>
                </c:pt>
                <c:pt idx="598">
                  <c:v>13989.962230131372</c:v>
                </c:pt>
                <c:pt idx="599">
                  <c:v>13907.987585231693</c:v>
                </c:pt>
                <c:pt idx="600">
                  <c:v>13674.811815527541</c:v>
                </c:pt>
                <c:pt idx="601">
                  <c:v>13621.50955939201</c:v>
                </c:pt>
                <c:pt idx="602">
                  <c:v>13407.407374503733</c:v>
                </c:pt>
                <c:pt idx="603">
                  <c:v>13385.976865741826</c:v>
                </c:pt>
                <c:pt idx="604">
                  <c:v>13397.129477444452</c:v>
                </c:pt>
                <c:pt idx="605">
                  <c:v>13332.134587386139</c:v>
                </c:pt>
                <c:pt idx="606">
                  <c:v>13309.53568897577</c:v>
                </c:pt>
                <c:pt idx="607">
                  <c:v>13214.175288801483</c:v>
                </c:pt>
                <c:pt idx="608">
                  <c:v>13609.961578612245</c:v>
                </c:pt>
                <c:pt idx="609">
                  <c:v>13845.916339067304</c:v>
                </c:pt>
                <c:pt idx="610">
                  <c:v>13805.102066434534</c:v>
                </c:pt>
                <c:pt idx="611">
                  <c:v>13873.681975914826</c:v>
                </c:pt>
                <c:pt idx="612">
                  <c:v>13873.681975914826</c:v>
                </c:pt>
                <c:pt idx="613">
                  <c:v>13977.883449982855</c:v>
                </c:pt>
                <c:pt idx="614">
                  <c:v>13858.796051047962</c:v>
                </c:pt>
                <c:pt idx="615">
                  <c:v>14232.800392917139</c:v>
                </c:pt>
                <c:pt idx="616">
                  <c:v>14343.714403858346</c:v>
                </c:pt>
                <c:pt idx="617">
                  <c:v>14367.307428567034</c:v>
                </c:pt>
                <c:pt idx="618">
                  <c:v>14286.274849396583</c:v>
                </c:pt>
                <c:pt idx="619">
                  <c:v>14021.634958080042</c:v>
                </c:pt>
                <c:pt idx="620">
                  <c:v>13920.503965408496</c:v>
                </c:pt>
                <c:pt idx="621">
                  <c:v>13746.030916748045</c:v>
                </c:pt>
                <c:pt idx="622">
                  <c:v>13696.798001086325</c:v>
                </c:pt>
                <c:pt idx="623">
                  <c:v>13519.392449740473</c:v>
                </c:pt>
                <c:pt idx="624">
                  <c:v>13762.491764844834</c:v>
                </c:pt>
                <c:pt idx="625">
                  <c:v>13595.348941394774</c:v>
                </c:pt>
                <c:pt idx="626">
                  <c:v>13599.934640193702</c:v>
                </c:pt>
                <c:pt idx="627">
                  <c:v>13589.076674322654</c:v>
                </c:pt>
                <c:pt idx="628">
                  <c:v>13797.90241738344</c:v>
                </c:pt>
                <c:pt idx="629">
                  <c:v>13687.905594743337</c:v>
                </c:pt>
                <c:pt idx="630">
                  <c:v>13841.878671806857</c:v>
                </c:pt>
                <c:pt idx="631">
                  <c:v>13844.812994791881</c:v>
                </c:pt>
                <c:pt idx="632">
                  <c:v>13723.309815556622</c:v>
                </c:pt>
                <c:pt idx="633">
                  <c:v>13777.597339198996</c:v>
                </c:pt>
                <c:pt idx="634">
                  <c:v>13892.41747041489</c:v>
                </c:pt>
                <c:pt idx="635">
                  <c:v>13994.447327038051</c:v>
                </c:pt>
                <c:pt idx="636">
                  <c:v>13726.32593067117</c:v>
                </c:pt>
                <c:pt idx="637">
                  <c:v>13764.730126609053</c:v>
                </c:pt>
                <c:pt idx="638">
                  <c:v>13766.076420206893</c:v>
                </c:pt>
                <c:pt idx="639">
                  <c:v>13681.989378276596</c:v>
                </c:pt>
                <c:pt idx="640">
                  <c:v>13578.254507677442</c:v>
                </c:pt>
                <c:pt idx="641">
                  <c:v>13733.259209211419</c:v>
                </c:pt>
                <c:pt idx="642">
                  <c:v>13926.509255203238</c:v>
                </c:pt>
                <c:pt idx="643">
                  <c:v>13924.013017659734</c:v>
                </c:pt>
                <c:pt idx="644">
                  <c:v>13876.622609271859</c:v>
                </c:pt>
                <c:pt idx="645">
                  <c:v>13869.83653229409</c:v>
                </c:pt>
                <c:pt idx="646">
                  <c:v>13908.62869475733</c:v>
                </c:pt>
                <c:pt idx="647">
                  <c:v>13772.880214767611</c:v>
                </c:pt>
                <c:pt idx="648">
                  <c:v>13691.546679393568</c:v>
                </c:pt>
                <c:pt idx="649">
                  <c:v>13762.52088963873</c:v>
                </c:pt>
                <c:pt idx="650">
                  <c:v>13552.233324630983</c:v>
                </c:pt>
                <c:pt idx="651">
                  <c:v>13549.052533077618</c:v>
                </c:pt>
                <c:pt idx="652">
                  <c:v>13460.700650494484</c:v>
                </c:pt>
                <c:pt idx="653">
                  <c:v>13484.905781288217</c:v>
                </c:pt>
                <c:pt idx="654">
                  <c:v>13540.645904026152</c:v>
                </c:pt>
                <c:pt idx="655">
                  <c:v>13884.586905516029</c:v>
                </c:pt>
                <c:pt idx="656">
                  <c:v>14033.393850908937</c:v>
                </c:pt>
                <c:pt idx="657">
                  <c:v>13973.733530912597</c:v>
                </c:pt>
                <c:pt idx="658">
                  <c:v>14094.036040519497</c:v>
                </c:pt>
                <c:pt idx="659">
                  <c:v>14300.898044351839</c:v>
                </c:pt>
                <c:pt idx="660">
                  <c:v>14239.264034155816</c:v>
                </c:pt>
                <c:pt idx="661">
                  <c:v>14280.650244928724</c:v>
                </c:pt>
                <c:pt idx="662">
                  <c:v>14469.710567965294</c:v>
                </c:pt>
                <c:pt idx="663">
                  <c:v>14437.153902521883</c:v>
                </c:pt>
                <c:pt idx="664">
                  <c:v>13896.947103985563</c:v>
                </c:pt>
                <c:pt idx="665">
                  <c:v>13345.999930933562</c:v>
                </c:pt>
                <c:pt idx="666">
                  <c:v>13346.436074722153</c:v>
                </c:pt>
                <c:pt idx="667">
                  <c:v>13445.18441654639</c:v>
                </c:pt>
                <c:pt idx="668">
                  <c:v>13361.290205022346</c:v>
                </c:pt>
                <c:pt idx="669">
                  <c:v>13302.091027596029</c:v>
                </c:pt>
                <c:pt idx="670">
                  <c:v>13240.50980608894</c:v>
                </c:pt>
                <c:pt idx="671">
                  <c:v>13280.026447800343</c:v>
                </c:pt>
                <c:pt idx="672">
                  <c:v>13278.941549227718</c:v>
                </c:pt>
                <c:pt idx="673">
                  <c:v>13181.317424447865</c:v>
                </c:pt>
                <c:pt idx="674">
                  <c:v>13183.040641420044</c:v>
                </c:pt>
                <c:pt idx="675">
                  <c:v>13125.125139284692</c:v>
                </c:pt>
                <c:pt idx="676">
                  <c:v>13240.942551984912</c:v>
                </c:pt>
                <c:pt idx="677">
                  <c:v>13275.469873795311</c:v>
                </c:pt>
                <c:pt idx="678">
                  <c:v>13363.474807271159</c:v>
                </c:pt>
                <c:pt idx="679">
                  <c:v>13342.946924413412</c:v>
                </c:pt>
                <c:pt idx="680">
                  <c:v>13419.829584513609</c:v>
                </c:pt>
                <c:pt idx="681">
                  <c:v>13415.690465887756</c:v>
                </c:pt>
                <c:pt idx="682">
                  <c:v>13363.036721829641</c:v>
                </c:pt>
                <c:pt idx="683">
                  <c:v>13415.032973665555</c:v>
                </c:pt>
                <c:pt idx="684">
                  <c:v>13585.877801126415</c:v>
                </c:pt>
                <c:pt idx="685">
                  <c:v>13479.90299117004</c:v>
                </c:pt>
                <c:pt idx="686">
                  <c:v>13451.733611867136</c:v>
                </c:pt>
                <c:pt idx="687">
                  <c:v>13410.649692184204</c:v>
                </c:pt>
                <c:pt idx="688">
                  <c:v>13411.526348480475</c:v>
                </c:pt>
                <c:pt idx="689">
                  <c:v>13445.360257489534</c:v>
                </c:pt>
                <c:pt idx="690">
                  <c:v>13583.658249124923</c:v>
                </c:pt>
                <c:pt idx="691">
                  <c:v>13761.901987768444</c:v>
                </c:pt>
                <c:pt idx="692">
                  <c:v>13821.316567316282</c:v>
                </c:pt>
                <c:pt idx="693">
                  <c:v>13724.767875551041</c:v>
                </c:pt>
                <c:pt idx="694">
                  <c:v>13761.901987768444</c:v>
                </c:pt>
                <c:pt idx="695">
                  <c:v>13836.17021220324</c:v>
                </c:pt>
                <c:pt idx="696">
                  <c:v>13807.816497225635</c:v>
                </c:pt>
                <c:pt idx="697">
                  <c:v>13362.818407228729</c:v>
                </c:pt>
                <c:pt idx="698">
                  <c:v>13314.140318890726</c:v>
                </c:pt>
                <c:pt idx="699">
                  <c:v>13280.026447800343</c:v>
                </c:pt>
                <c:pt idx="700">
                  <c:v>13241.404058614855</c:v>
                </c:pt>
                <c:pt idx="701">
                  <c:v>13242.29673354777</c:v>
                </c:pt>
                <c:pt idx="702">
                  <c:v>13275.823740041147</c:v>
                </c:pt>
                <c:pt idx="703">
                  <c:v>13280.174256129361</c:v>
                </c:pt>
                <c:pt idx="704">
                  <c:v>13226.665456663786</c:v>
                </c:pt>
                <c:pt idx="705">
                  <c:v>13300.817060569694</c:v>
                </c:pt>
                <c:pt idx="706">
                  <c:v>13199.526973711492</c:v>
                </c:pt>
                <c:pt idx="707">
                  <c:v>13195.62133885004</c:v>
                </c:pt>
                <c:pt idx="708">
                  <c:v>13126.782946823914</c:v>
                </c:pt>
                <c:pt idx="709">
                  <c:v>12915.862767022089</c:v>
                </c:pt>
                <c:pt idx="710">
                  <c:v>12703.500060449251</c:v>
                </c:pt>
                <c:pt idx="711">
                  <c:v>12711.635707564177</c:v>
                </c:pt>
                <c:pt idx="712">
                  <c:v>12705.700317274786</c:v>
                </c:pt>
                <c:pt idx="713">
                  <c:v>12686.517757188421</c:v>
                </c:pt>
                <c:pt idx="714">
                  <c:v>12639.413014487338</c:v>
                </c:pt>
                <c:pt idx="715">
                  <c:v>12562.526956494517</c:v>
                </c:pt>
                <c:pt idx="716">
                  <c:v>12509.71788020229</c:v>
                </c:pt>
                <c:pt idx="717">
                  <c:v>12454.078602063219</c:v>
                </c:pt>
                <c:pt idx="718">
                  <c:v>12453.465161091784</c:v>
                </c:pt>
                <c:pt idx="719">
                  <c:v>12611.569954229375</c:v>
                </c:pt>
                <c:pt idx="720">
                  <c:v>12576.465354733296</c:v>
                </c:pt>
                <c:pt idx="721">
                  <c:v>12560.44113583833</c:v>
                </c:pt>
                <c:pt idx="722">
                  <c:v>12530.86976176926</c:v>
                </c:pt>
                <c:pt idx="723">
                  <c:v>12500.88797081287</c:v>
                </c:pt>
                <c:pt idx="724">
                  <c:v>12553.872523988321</c:v>
                </c:pt>
                <c:pt idx="725">
                  <c:v>12406.20957622899</c:v>
                </c:pt>
                <c:pt idx="726">
                  <c:v>12522.243483230497</c:v>
                </c:pt>
                <c:pt idx="727">
                  <c:v>12437.824540003094</c:v>
                </c:pt>
                <c:pt idx="728">
                  <c:v>12433.946330989225</c:v>
                </c:pt>
                <c:pt idx="729">
                  <c:v>12494.930979634675</c:v>
                </c:pt>
                <c:pt idx="730">
                  <c:v>12531.281149483044</c:v>
                </c:pt>
                <c:pt idx="731">
                  <c:v>12383.419425005366</c:v>
                </c:pt>
                <c:pt idx="732">
                  <c:v>12554.490697738764</c:v>
                </c:pt>
                <c:pt idx="733">
                  <c:v>12655.301560384069</c:v>
                </c:pt>
                <c:pt idx="734">
                  <c:v>12551.605886903368</c:v>
                </c:pt>
                <c:pt idx="735">
                  <c:v>12549.545307735225</c:v>
                </c:pt>
                <c:pt idx="736">
                  <c:v>12679.014239454345</c:v>
                </c:pt>
                <c:pt idx="737">
                  <c:v>12532.766392618432</c:v>
                </c:pt>
                <c:pt idx="738">
                  <c:v>12545.57960298636</c:v>
                </c:pt>
                <c:pt idx="739">
                  <c:v>12605.967072003632</c:v>
                </c:pt>
                <c:pt idx="740">
                  <c:v>12568.715004370953</c:v>
                </c:pt>
                <c:pt idx="741">
                  <c:v>12789.735784049224</c:v>
                </c:pt>
                <c:pt idx="742">
                  <c:v>12768.264621929169</c:v>
                </c:pt>
                <c:pt idx="743">
                  <c:v>12789.10377602168</c:v>
                </c:pt>
                <c:pt idx="744">
                  <c:v>13026.134940317814</c:v>
                </c:pt>
                <c:pt idx="745">
                  <c:v>13084.645680428415</c:v>
                </c:pt>
                <c:pt idx="746">
                  <c:v>13084.645680428415</c:v>
                </c:pt>
                <c:pt idx="747">
                  <c:v>13088.994133510394</c:v>
                </c:pt>
                <c:pt idx="748">
                  <c:v>12989.082377523324</c:v>
                </c:pt>
                <c:pt idx="749">
                  <c:v>12995.928645741811</c:v>
                </c:pt>
                <c:pt idx="750">
                  <c:v>13012.54870937856</c:v>
                </c:pt>
                <c:pt idx="751">
                  <c:v>12983.469665679642</c:v>
                </c:pt>
                <c:pt idx="752">
                  <c:v>12856.139100599024</c:v>
                </c:pt>
                <c:pt idx="753">
                  <c:v>12959.266355185524</c:v>
                </c:pt>
                <c:pt idx="754">
                  <c:v>13106.330181663758</c:v>
                </c:pt>
                <c:pt idx="755">
                  <c:v>13176.548967567243</c:v>
                </c:pt>
                <c:pt idx="756">
                  <c:v>13172.847934382909</c:v>
                </c:pt>
                <c:pt idx="757">
                  <c:v>13085.383993953676</c:v>
                </c:pt>
                <c:pt idx="758">
                  <c:v>12944.93695658869</c:v>
                </c:pt>
                <c:pt idx="759">
                  <c:v>13043.265173260977</c:v>
                </c:pt>
                <c:pt idx="760">
                  <c:v>13171.187093010991</c:v>
                </c:pt>
                <c:pt idx="761">
                  <c:v>12959.409066675616</c:v>
                </c:pt>
                <c:pt idx="762">
                  <c:v>12927.617169778587</c:v>
                </c:pt>
                <c:pt idx="763">
                  <c:v>12940.795774956607</c:v>
                </c:pt>
                <c:pt idx="764">
                  <c:v>13105.24710339075</c:v>
                </c:pt>
                <c:pt idx="765">
                  <c:v>13135.265907106052</c:v>
                </c:pt>
                <c:pt idx="766">
                  <c:v>13283.208331533477</c:v>
                </c:pt>
                <c:pt idx="767">
                  <c:v>13600.523931856862</c:v>
                </c:pt>
                <c:pt idx="768">
                  <c:v>13660.067874030923</c:v>
                </c:pt>
                <c:pt idx="769">
                  <c:v>13658.261165982909</c:v>
                </c:pt>
                <c:pt idx="770">
                  <c:v>13870.177535089291</c:v>
                </c:pt>
                <c:pt idx="771">
                  <c:v>13851.787169396892</c:v>
                </c:pt>
                <c:pt idx="772">
                  <c:v>13788.769610137502</c:v>
                </c:pt>
                <c:pt idx="773">
                  <c:v>13786.494235614377</c:v>
                </c:pt>
                <c:pt idx="774">
                  <c:v>13391.653045365541</c:v>
                </c:pt>
                <c:pt idx="775">
                  <c:v>13391.653045365541</c:v>
                </c:pt>
                <c:pt idx="776">
                  <c:v>13568.149296375301</c:v>
                </c:pt>
                <c:pt idx="777">
                  <c:v>13641.689400962698</c:v>
                </c:pt>
                <c:pt idx="778">
                  <c:v>13633.502542751845</c:v>
                </c:pt>
                <c:pt idx="779">
                  <c:v>13522.016715023809</c:v>
                </c:pt>
                <c:pt idx="780">
                  <c:v>13575.727325040423</c:v>
                </c:pt>
                <c:pt idx="781">
                  <c:v>13578.639561723408</c:v>
                </c:pt>
                <c:pt idx="782">
                  <c:v>13692.8144574012</c:v>
                </c:pt>
                <c:pt idx="783">
                  <c:v>13862.683240206619</c:v>
                </c:pt>
                <c:pt idx="784">
                  <c:v>13863.825781600497</c:v>
                </c:pt>
                <c:pt idx="785">
                  <c:v>14061.588107639958</c:v>
                </c:pt>
                <c:pt idx="786">
                  <c:v>14040.876738580662</c:v>
                </c:pt>
                <c:pt idx="787">
                  <c:v>14022.382494456702</c:v>
                </c:pt>
                <c:pt idx="788">
                  <c:v>14112.500674436325</c:v>
                </c:pt>
                <c:pt idx="789">
                  <c:v>14172.901492317469</c:v>
                </c:pt>
                <c:pt idx="790">
                  <c:v>14232.357817403223</c:v>
                </c:pt>
                <c:pt idx="791">
                  <c:v>14002.758815096122</c:v>
                </c:pt>
                <c:pt idx="792">
                  <c:v>14004.092123890019</c:v>
                </c:pt>
                <c:pt idx="793">
                  <c:v>14118.702556589864</c:v>
                </c:pt>
                <c:pt idx="794">
                  <c:v>13664.526879976402</c:v>
                </c:pt>
                <c:pt idx="795">
                  <c:v>13928.622016293779</c:v>
                </c:pt>
                <c:pt idx="796">
                  <c:v>13758.079237216283</c:v>
                </c:pt>
                <c:pt idx="797">
                  <c:v>13983.092419371153</c:v>
                </c:pt>
                <c:pt idx="798">
                  <c:v>13899.890164408756</c:v>
                </c:pt>
                <c:pt idx="799">
                  <c:v>14052.074979127063</c:v>
                </c:pt>
                <c:pt idx="800">
                  <c:v>14190.515075485997</c:v>
                </c:pt>
                <c:pt idx="801">
                  <c:v>14080.608418353666</c:v>
                </c:pt>
                <c:pt idx="802">
                  <c:v>14560.758678343353</c:v>
                </c:pt>
                <c:pt idx="803">
                  <c:v>14589.329373035482</c:v>
                </c:pt>
                <c:pt idx="804">
                  <c:v>14629.668668821132</c:v>
                </c:pt>
                <c:pt idx="805">
                  <c:v>14625.933171297356</c:v>
                </c:pt>
                <c:pt idx="806">
                  <c:v>14781.559565827703</c:v>
                </c:pt>
                <c:pt idx="807">
                  <c:v>14715.193383390122</c:v>
                </c:pt>
                <c:pt idx="808">
                  <c:v>14721.351335646199</c:v>
                </c:pt>
                <c:pt idx="809">
                  <c:v>14673.981314614051</c:v>
                </c:pt>
                <c:pt idx="810">
                  <c:v>14804.504078458971</c:v>
                </c:pt>
                <c:pt idx="811">
                  <c:v>14745.954505289845</c:v>
                </c:pt>
                <c:pt idx="812">
                  <c:v>14676.687372026912</c:v>
                </c:pt>
                <c:pt idx="813">
                  <c:v>14876.387467686922</c:v>
                </c:pt>
                <c:pt idx="814">
                  <c:v>14430.682980084732</c:v>
                </c:pt>
                <c:pt idx="815">
                  <c:v>14895.246257147817</c:v>
                </c:pt>
                <c:pt idx="816">
                  <c:v>14529.953869252784</c:v>
                </c:pt>
                <c:pt idx="817">
                  <c:v>14669.385422137264</c:v>
                </c:pt>
                <c:pt idx="818">
                  <c:v>14789.997018619379</c:v>
                </c:pt>
                <c:pt idx="819">
                  <c:v>14701.168096182886</c:v>
                </c:pt>
                <c:pt idx="820">
                  <c:v>14454.121036619232</c:v>
                </c:pt>
                <c:pt idx="821">
                  <c:v>14369.012927956261</c:v>
                </c:pt>
                <c:pt idx="822">
                  <c:v>14275.788831414251</c:v>
                </c:pt>
                <c:pt idx="823">
                  <c:v>14428.863651292693</c:v>
                </c:pt>
                <c:pt idx="824">
                  <c:v>14171.342587724183</c:v>
                </c:pt>
                <c:pt idx="825">
                  <c:v>14319.810229268202</c:v>
                </c:pt>
                <c:pt idx="826">
                  <c:v>14112.365486851326</c:v>
                </c:pt>
                <c:pt idx="827">
                  <c:v>13927.787105535426</c:v>
                </c:pt>
                <c:pt idx="828">
                  <c:v>13934.276595028687</c:v>
                </c:pt>
                <c:pt idx="829">
                  <c:v>14207.331852834857</c:v>
                </c:pt>
                <c:pt idx="830">
                  <c:v>14056.173808454691</c:v>
                </c:pt>
                <c:pt idx="831">
                  <c:v>14232.615450475898</c:v>
                </c:pt>
                <c:pt idx="832">
                  <c:v>14114.9964265666</c:v>
                </c:pt>
                <c:pt idx="833">
                  <c:v>14263.576562627039</c:v>
                </c:pt>
                <c:pt idx="834">
                  <c:v>14231.244643509859</c:v>
                </c:pt>
                <c:pt idx="835">
                  <c:v>14310.157301744608</c:v>
                </c:pt>
                <c:pt idx="836">
                  <c:v>14310.157301744608</c:v>
                </c:pt>
                <c:pt idx="837">
                  <c:v>14173.436053638765</c:v>
                </c:pt>
                <c:pt idx="838">
                  <c:v>14415.026219006088</c:v>
                </c:pt>
                <c:pt idx="839">
                  <c:v>14399.544449397439</c:v>
                </c:pt>
                <c:pt idx="840">
                  <c:v>14421.286593454031</c:v>
                </c:pt>
                <c:pt idx="841">
                  <c:v>14479.045671175501</c:v>
                </c:pt>
                <c:pt idx="842">
                  <c:v>14387.900599504435</c:v>
                </c:pt>
                <c:pt idx="843">
                  <c:v>14197.713753710626</c:v>
                </c:pt>
                <c:pt idx="844">
                  <c:v>14254.85587121473</c:v>
                </c:pt>
                <c:pt idx="845">
                  <c:v>14163.929478204498</c:v>
                </c:pt>
                <c:pt idx="846">
                  <c:v>14060.147158461958</c:v>
                </c:pt>
                <c:pt idx="847">
                  <c:v>14053.145800715974</c:v>
                </c:pt>
                <c:pt idx="848">
                  <c:v>14032.116000576751</c:v>
                </c:pt>
                <c:pt idx="849">
                  <c:v>14011.431936011733</c:v>
                </c:pt>
                <c:pt idx="850">
                  <c:v>13986.86857025308</c:v>
                </c:pt>
                <c:pt idx="851">
                  <c:v>13944.388723469378</c:v>
                </c:pt>
                <c:pt idx="852">
                  <c:v>13947.743535666272</c:v>
                </c:pt>
                <c:pt idx="853">
                  <c:v>14002.222433475201</c:v>
                </c:pt>
                <c:pt idx="854">
                  <c:v>13788.902492009651</c:v>
                </c:pt>
                <c:pt idx="855">
                  <c:v>13647.650882213291</c:v>
                </c:pt>
                <c:pt idx="856">
                  <c:v>13570.101871099412</c:v>
                </c:pt>
                <c:pt idx="857">
                  <c:v>13554.93974610377</c:v>
                </c:pt>
                <c:pt idx="858">
                  <c:v>13766.3561395816</c:v>
                </c:pt>
                <c:pt idx="859">
                  <c:v>13757.110473759314</c:v>
                </c:pt>
                <c:pt idx="860">
                  <c:v>13822.130605305674</c:v>
                </c:pt>
                <c:pt idx="861">
                  <c:v>13940.015150252661</c:v>
                </c:pt>
                <c:pt idx="862">
                  <c:v>13728.185306054815</c:v>
                </c:pt>
                <c:pt idx="863">
                  <c:v>13618.112880303892</c:v>
                </c:pt>
                <c:pt idx="864">
                  <c:v>13535.518241354146</c:v>
                </c:pt>
                <c:pt idx="865">
                  <c:v>13498.258892522996</c:v>
                </c:pt>
                <c:pt idx="866">
                  <c:v>13735.989415932554</c:v>
                </c:pt>
                <c:pt idx="867">
                  <c:v>13665.626340945973</c:v>
                </c:pt>
                <c:pt idx="868">
                  <c:v>13668.48020668786</c:v>
                </c:pt>
                <c:pt idx="869">
                  <c:v>13867.613582399979</c:v>
                </c:pt>
                <c:pt idx="870">
                  <c:v>13862.71721913283</c:v>
                </c:pt>
                <c:pt idx="871">
                  <c:v>14010.87043425608</c:v>
                </c:pt>
                <c:pt idx="872">
                  <c:v>14156.652163036351</c:v>
                </c:pt>
                <c:pt idx="873">
                  <c:v>13829.584610890126</c:v>
                </c:pt>
                <c:pt idx="874">
                  <c:v>13837.353042895345</c:v>
                </c:pt>
                <c:pt idx="875">
                  <c:v>13813.38188127924</c:v>
                </c:pt>
                <c:pt idx="876">
                  <c:v>13672.896617622266</c:v>
                </c:pt>
                <c:pt idx="877">
                  <c:v>13505.723213138614</c:v>
                </c:pt>
                <c:pt idx="878">
                  <c:v>13436.610805343254</c:v>
                </c:pt>
                <c:pt idx="879">
                  <c:v>13497.265737051139</c:v>
                </c:pt>
                <c:pt idx="880">
                  <c:v>13326.93775332863</c:v>
                </c:pt>
                <c:pt idx="881">
                  <c:v>13309.988094107619</c:v>
                </c:pt>
                <c:pt idx="882">
                  <c:v>13153.907352792494</c:v>
                </c:pt>
                <c:pt idx="883">
                  <c:v>13075.281573777622</c:v>
                </c:pt>
                <c:pt idx="884">
                  <c:v>13081.398023202397</c:v>
                </c:pt>
                <c:pt idx="885">
                  <c:v>12835.293029367964</c:v>
                </c:pt>
                <c:pt idx="886">
                  <c:v>12840.465714117199</c:v>
                </c:pt>
                <c:pt idx="887">
                  <c:v>12775.979173065682</c:v>
                </c:pt>
                <c:pt idx="888">
                  <c:v>12624.711668001792</c:v>
                </c:pt>
                <c:pt idx="889">
                  <c:v>12549.025551517487</c:v>
                </c:pt>
                <c:pt idx="890">
                  <c:v>12587.654008368367</c:v>
                </c:pt>
                <c:pt idx="891">
                  <c:v>12514.944324466927</c:v>
                </c:pt>
                <c:pt idx="892">
                  <c:v>12502.245550268346</c:v>
                </c:pt>
                <c:pt idx="893">
                  <c:v>12493.578132958206</c:v>
                </c:pt>
                <c:pt idx="894">
                  <c:v>12485.918554870173</c:v>
                </c:pt>
                <c:pt idx="895">
                  <c:v>12479.669951693093</c:v>
                </c:pt>
                <c:pt idx="896">
                  <c:v>12486.018792702498</c:v>
                </c:pt>
                <c:pt idx="897">
                  <c:v>12471.892054129859</c:v>
                </c:pt>
                <c:pt idx="898">
                  <c:v>12154.574512153553</c:v>
                </c:pt>
                <c:pt idx="899">
                  <c:v>12062.102563413904</c:v>
                </c:pt>
                <c:pt idx="900">
                  <c:v>12148.031627204815</c:v>
                </c:pt>
                <c:pt idx="901">
                  <c:v>12055.509438195699</c:v>
                </c:pt>
                <c:pt idx="902">
                  <c:v>11921.064535439444</c:v>
                </c:pt>
                <c:pt idx="903">
                  <c:v>10791.327735844015</c:v>
                </c:pt>
                <c:pt idx="904">
                  <c:v>10864.877427342739</c:v>
                </c:pt>
                <c:pt idx="905">
                  <c:v>11003.524431091644</c:v>
                </c:pt>
                <c:pt idx="906">
                  <c:v>10923.674318553367</c:v>
                </c:pt>
                <c:pt idx="907">
                  <c:v>11006.741992697303</c:v>
                </c:pt>
                <c:pt idx="908">
                  <c:v>10961.541890163713</c:v>
                </c:pt>
                <c:pt idx="909">
                  <c:v>11006.741992697303</c:v>
                </c:pt>
                <c:pt idx="910">
                  <c:v>11025.270822514016</c:v>
                </c:pt>
                <c:pt idx="911">
                  <c:v>10875.571202188194</c:v>
                </c:pt>
                <c:pt idx="912">
                  <c:v>11076.832629507646</c:v>
                </c:pt>
                <c:pt idx="913">
                  <c:v>11041.620753687381</c:v>
                </c:pt>
                <c:pt idx="914">
                  <c:v>10987.658578263487</c:v>
                </c:pt>
                <c:pt idx="915">
                  <c:v>10935.407484480984</c:v>
                </c:pt>
                <c:pt idx="916">
                  <c:v>10978.081375204019</c:v>
                </c:pt>
                <c:pt idx="917">
                  <c:v>11183.915516518453</c:v>
                </c:pt>
                <c:pt idx="918">
                  <c:v>11167.191089036905</c:v>
                </c:pt>
                <c:pt idx="919">
                  <c:v>11195.734115174831</c:v>
                </c:pt>
                <c:pt idx="920">
                  <c:v>11293.921562009955</c:v>
                </c:pt>
                <c:pt idx="921">
                  <c:v>11347.878883301531</c:v>
                </c:pt>
                <c:pt idx="922">
                  <c:v>11222.80828087394</c:v>
                </c:pt>
                <c:pt idx="923">
                  <c:v>11218.239328831507</c:v>
                </c:pt>
                <c:pt idx="924">
                  <c:v>11221.34621622036</c:v>
                </c:pt>
                <c:pt idx="925">
                  <c:v>11079.775447224218</c:v>
                </c:pt>
                <c:pt idx="926">
                  <c:v>11162.27603736034</c:v>
                </c:pt>
                <c:pt idx="927">
                  <c:v>11073.71700468062</c:v>
                </c:pt>
                <c:pt idx="928">
                  <c:v>10889.745875317454</c:v>
                </c:pt>
                <c:pt idx="929">
                  <c:v>11010.115736010233</c:v>
                </c:pt>
                <c:pt idx="930">
                  <c:v>11052.670579138217</c:v>
                </c:pt>
                <c:pt idx="931">
                  <c:v>11224.670690090283</c:v>
                </c:pt>
                <c:pt idx="932">
                  <c:v>11300.546845854753</c:v>
                </c:pt>
                <c:pt idx="933">
                  <c:v>11348.01479900638</c:v>
                </c:pt>
                <c:pt idx="934">
                  <c:v>11072.865347165776</c:v>
                </c:pt>
                <c:pt idx="935">
                  <c:v>11020.166702383744</c:v>
                </c:pt>
                <c:pt idx="936">
                  <c:v>11029.317712625862</c:v>
                </c:pt>
                <c:pt idx="937">
                  <c:v>10943.473838857099</c:v>
                </c:pt>
                <c:pt idx="938">
                  <c:v>10848.286124439957</c:v>
                </c:pt>
                <c:pt idx="939">
                  <c:v>10542.591438234385</c:v>
                </c:pt>
                <c:pt idx="940">
                  <c:v>10634.23587876746</c:v>
                </c:pt>
                <c:pt idx="941">
                  <c:v>10450.478452579506</c:v>
                </c:pt>
                <c:pt idx="942">
                  <c:v>10450.478452579506</c:v>
                </c:pt>
                <c:pt idx="943">
                  <c:v>10495.17044881292</c:v>
                </c:pt>
                <c:pt idx="944">
                  <c:v>10421.532654812658</c:v>
                </c:pt>
                <c:pt idx="945">
                  <c:v>10376.837017980009</c:v>
                </c:pt>
                <c:pt idx="946">
                  <c:v>10458.779018839865</c:v>
                </c:pt>
                <c:pt idx="947">
                  <c:v>10384.286290785451</c:v>
                </c:pt>
                <c:pt idx="948">
                  <c:v>10436.687498609826</c:v>
                </c:pt>
                <c:pt idx="949">
                  <c:v>10594.458327444076</c:v>
                </c:pt>
                <c:pt idx="950">
                  <c:v>10621.599965582374</c:v>
                </c:pt>
                <c:pt idx="951">
                  <c:v>10613.993782949823</c:v>
                </c:pt>
                <c:pt idx="952">
                  <c:v>10551.257520658139</c:v>
                </c:pt>
                <c:pt idx="953">
                  <c:v>10508.047491020803</c:v>
                </c:pt>
                <c:pt idx="954">
                  <c:v>10581.497794160357</c:v>
                </c:pt>
                <c:pt idx="955">
                  <c:v>10487.530044547533</c:v>
                </c:pt>
                <c:pt idx="956">
                  <c:v>10438.699900514734</c:v>
                </c:pt>
                <c:pt idx="957">
                  <c:v>10425.554910203004</c:v>
                </c:pt>
                <c:pt idx="958">
                  <c:v>10399.537731815708</c:v>
                </c:pt>
                <c:pt idx="959">
                  <c:v>10346.223825762616</c:v>
                </c:pt>
                <c:pt idx="960">
                  <c:v>10378.240468985876</c:v>
                </c:pt>
                <c:pt idx="961">
                  <c:v>10359.504610425882</c:v>
                </c:pt>
                <c:pt idx="962">
                  <c:v>10357.679578028376</c:v>
                </c:pt>
                <c:pt idx="963">
                  <c:v>10392.057028503519</c:v>
                </c:pt>
                <c:pt idx="964">
                  <c:v>10393.813738988678</c:v>
                </c:pt>
                <c:pt idx="965">
                  <c:v>10433.58121798751</c:v>
                </c:pt>
                <c:pt idx="966">
                  <c:v>10453.278680159301</c:v>
                </c:pt>
                <c:pt idx="967">
                  <c:v>10383.45016649402</c:v>
                </c:pt>
                <c:pt idx="968">
                  <c:v>10401.7987866485</c:v>
                </c:pt>
                <c:pt idx="969">
                  <c:v>10366.150038919797</c:v>
                </c:pt>
                <c:pt idx="970">
                  <c:v>10236.259404455723</c:v>
                </c:pt>
                <c:pt idx="971">
                  <c:v>10226.487914750309</c:v>
                </c:pt>
                <c:pt idx="972">
                  <c:v>10293.838029808345</c:v>
                </c:pt>
                <c:pt idx="973">
                  <c:v>10337.799721834816</c:v>
                </c:pt>
                <c:pt idx="974">
                  <c:v>10153.793400012353</c:v>
                </c:pt>
                <c:pt idx="975">
                  <c:v>10173.084207249371</c:v>
                </c:pt>
                <c:pt idx="976">
                  <c:v>10016.264181582517</c:v>
                </c:pt>
                <c:pt idx="977">
                  <c:v>9810.4538255164316</c:v>
                </c:pt>
                <c:pt idx="978">
                  <c:v>9926.7957272133935</c:v>
                </c:pt>
                <c:pt idx="979">
                  <c:v>9850.5714088085551</c:v>
                </c:pt>
                <c:pt idx="980">
                  <c:v>9952.3905960891971</c:v>
                </c:pt>
                <c:pt idx="981">
                  <c:v>9854.9975280075905</c:v>
                </c:pt>
                <c:pt idx="982">
                  <c:v>9838.934233347487</c:v>
                </c:pt>
                <c:pt idx="983">
                  <c:v>9909.5557908798892</c:v>
                </c:pt>
                <c:pt idx="984">
                  <c:v>9843.8382418730325</c:v>
                </c:pt>
                <c:pt idx="985">
                  <c:v>9925.2430116388132</c:v>
                </c:pt>
                <c:pt idx="986">
                  <c:v>9977.8496706134629</c:v>
                </c:pt>
                <c:pt idx="987">
                  <c:v>10014.842527580468</c:v>
                </c:pt>
                <c:pt idx="988">
                  <c:v>10035.934946026568</c:v>
                </c:pt>
                <c:pt idx="989">
                  <c:v>9893.5905496925625</c:v>
                </c:pt>
                <c:pt idx="990">
                  <c:v>9965.058789254188</c:v>
                </c:pt>
                <c:pt idx="991">
                  <c:v>9984.8433831010479</c:v>
                </c:pt>
                <c:pt idx="992">
                  <c:v>10073.28324683241</c:v>
                </c:pt>
                <c:pt idx="993">
                  <c:v>9981.5292242623</c:v>
                </c:pt>
                <c:pt idx="994">
                  <c:v>10120.152564116164</c:v>
                </c:pt>
                <c:pt idx="995">
                  <c:v>10232.829231854619</c:v>
                </c:pt>
                <c:pt idx="996">
                  <c:v>10204.477337176635</c:v>
                </c:pt>
                <c:pt idx="997">
                  <c:v>10358.261588493066</c:v>
                </c:pt>
                <c:pt idx="998">
                  <c:v>10365.420948245934</c:v>
                </c:pt>
                <c:pt idx="999">
                  <c:v>10377.606762012021</c:v>
                </c:pt>
                <c:pt idx="1000">
                  <c:v>10322.005831518245</c:v>
                </c:pt>
                <c:pt idx="1001">
                  <c:v>10423.129664344624</c:v>
                </c:pt>
                <c:pt idx="1002">
                  <c:v>10443.398943303235</c:v>
                </c:pt>
                <c:pt idx="1003">
                  <c:v>10443.398943303235</c:v>
                </c:pt>
                <c:pt idx="1004">
                  <c:v>10605.357432086501</c:v>
                </c:pt>
                <c:pt idx="1005">
                  <c:v>10547.164880349212</c:v>
                </c:pt>
                <c:pt idx="1006">
                  <c:v>10532.425792984908</c:v>
                </c:pt>
                <c:pt idx="1007">
                  <c:v>10565.303316574409</c:v>
                </c:pt>
                <c:pt idx="1008">
                  <c:v>10555.442389481072</c:v>
                </c:pt>
                <c:pt idx="1009">
                  <c:v>10319.766013514334</c:v>
                </c:pt>
                <c:pt idx="1010">
                  <c:v>10204.998913693989</c:v>
                </c:pt>
                <c:pt idx="1011">
                  <c:v>10338.194484145415</c:v>
                </c:pt>
                <c:pt idx="1012">
                  <c:v>10248.596303090148</c:v>
                </c:pt>
                <c:pt idx="1013">
                  <c:v>10311.024692039684</c:v>
                </c:pt>
                <c:pt idx="1014">
                  <c:v>10322.986244892772</c:v>
                </c:pt>
                <c:pt idx="1015">
                  <c:v>10348.98291457103</c:v>
                </c:pt>
                <c:pt idx="1016">
                  <c:v>10193.799823674441</c:v>
                </c:pt>
                <c:pt idx="1017">
                  <c:v>10293.672746602982</c:v>
                </c:pt>
                <c:pt idx="1018">
                  <c:v>10184.208664984562</c:v>
                </c:pt>
                <c:pt idx="1019">
                  <c:v>10227.717466465952</c:v>
                </c:pt>
                <c:pt idx="1020">
                  <c:v>10197.181940365615</c:v>
                </c:pt>
                <c:pt idx="1021">
                  <c:v>10180.063114633393</c:v>
                </c:pt>
                <c:pt idx="1022">
                  <c:v>9988.0950449862285</c:v>
                </c:pt>
                <c:pt idx="1023">
                  <c:v>10026.705420194234</c:v>
                </c:pt>
                <c:pt idx="1024">
                  <c:v>9992.9677443583369</c:v>
                </c:pt>
                <c:pt idx="1025">
                  <c:v>9901.0261095742135</c:v>
                </c:pt>
                <c:pt idx="1026">
                  <c:v>10090.076117579611</c:v>
                </c:pt>
                <c:pt idx="1027">
                  <c:v>10089.246546366807</c:v>
                </c:pt>
                <c:pt idx="1028">
                  <c:v>10203.456755857196</c:v>
                </c:pt>
                <c:pt idx="1029">
                  <c:v>10193.329579606328</c:v>
                </c:pt>
                <c:pt idx="1030">
                  <c:v>10158.230805069026</c:v>
                </c:pt>
                <c:pt idx="1031">
                  <c:v>10236.933036667875</c:v>
                </c:pt>
                <c:pt idx="1032">
                  <c:v>10434.663932200592</c:v>
                </c:pt>
                <c:pt idx="1033">
                  <c:v>10413.705002393184</c:v>
                </c:pt>
                <c:pt idx="1034">
                  <c:v>10482.016478356407</c:v>
                </c:pt>
                <c:pt idx="1035">
                  <c:v>10451.655822372752</c:v>
                </c:pt>
                <c:pt idx="1036">
                  <c:v>10542.737790323714</c:v>
                </c:pt>
                <c:pt idx="1037">
                  <c:v>10557.918118315542</c:v>
                </c:pt>
                <c:pt idx="1038">
                  <c:v>10482.016478356407</c:v>
                </c:pt>
                <c:pt idx="1039">
                  <c:v>10565.51422862354</c:v>
                </c:pt>
                <c:pt idx="1040">
                  <c:v>10609.901263994198</c:v>
                </c:pt>
                <c:pt idx="1041">
                  <c:v>10628.719157390327</c:v>
                </c:pt>
                <c:pt idx="1042">
                  <c:v>10785.183011098497</c:v>
                </c:pt>
                <c:pt idx="1043">
                  <c:v>10895.387711955029</c:v>
                </c:pt>
                <c:pt idx="1044">
                  <c:v>10812.351711024456</c:v>
                </c:pt>
                <c:pt idx="1045">
                  <c:v>10804.936659851841</c:v>
                </c:pt>
                <c:pt idx="1046">
                  <c:v>10722.392382524878</c:v>
                </c:pt>
                <c:pt idx="1047">
                  <c:v>10831.374327451013</c:v>
                </c:pt>
                <c:pt idx="1048">
                  <c:v>10903.90113191745</c:v>
                </c:pt>
                <c:pt idx="1049">
                  <c:v>10865.561374586061</c:v>
                </c:pt>
                <c:pt idx="1050">
                  <c:v>10827.742829712104</c:v>
                </c:pt>
                <c:pt idx="1051">
                  <c:v>10815.133007488217</c:v>
                </c:pt>
                <c:pt idx="1052">
                  <c:v>10676.797517680689</c:v>
                </c:pt>
                <c:pt idx="1053">
                  <c:v>10639.465599571413</c:v>
                </c:pt>
                <c:pt idx="1054">
                  <c:v>10559.889745508992</c:v>
                </c:pt>
                <c:pt idx="1055">
                  <c:v>10465.674313794745</c:v>
                </c:pt>
                <c:pt idx="1056">
                  <c:v>10366.600138338797</c:v>
                </c:pt>
                <c:pt idx="1057">
                  <c:v>10209.549662740241</c:v>
                </c:pt>
                <c:pt idx="1058">
                  <c:v>10127.160474940774</c:v>
                </c:pt>
                <c:pt idx="1059">
                  <c:v>10281.807548276371</c:v>
                </c:pt>
                <c:pt idx="1060">
                  <c:v>10174.146048693496</c:v>
                </c:pt>
                <c:pt idx="1061">
                  <c:v>10181.026781251427</c:v>
                </c:pt>
                <c:pt idx="1062">
                  <c:v>10122.729865669346</c:v>
                </c:pt>
                <c:pt idx="1063">
                  <c:v>10403.882422945144</c:v>
                </c:pt>
                <c:pt idx="1064">
                  <c:v>10476.742706301689</c:v>
                </c:pt>
                <c:pt idx="1065">
                  <c:v>10460.350301470555</c:v>
                </c:pt>
                <c:pt idx="1066">
                  <c:v>10619.274836203011</c:v>
                </c:pt>
                <c:pt idx="1067">
                  <c:v>10619.274836203011</c:v>
                </c:pt>
                <c:pt idx="1068">
                  <c:v>10518.303423131356</c:v>
                </c:pt>
                <c:pt idx="1069">
                  <c:v>10514.286021873326</c:v>
                </c:pt>
                <c:pt idx="1070">
                  <c:v>10594.671666559369</c:v>
                </c:pt>
                <c:pt idx="1071">
                  <c:v>10464.526068795394</c:v>
                </c:pt>
                <c:pt idx="1072">
                  <c:v>10551.74875884852</c:v>
                </c:pt>
                <c:pt idx="1073">
                  <c:v>10484.826656907446</c:v>
                </c:pt>
                <c:pt idx="1074">
                  <c:v>10471.997670609489</c:v>
                </c:pt>
                <c:pt idx="1075">
                  <c:v>10847.714064946518</c:v>
                </c:pt>
                <c:pt idx="1076">
                  <c:v>10988.170203809594</c:v>
                </c:pt>
                <c:pt idx="1077">
                  <c:v>11032.535516938138</c:v>
                </c:pt>
                <c:pt idx="1078">
                  <c:v>10964.097833534703</c:v>
                </c:pt>
                <c:pt idx="1079">
                  <c:v>10799.121530690583</c:v>
                </c:pt>
                <c:pt idx="1080">
                  <c:v>10822.533738970496</c:v>
                </c:pt>
                <c:pt idx="1081">
                  <c:v>10754.552222651457</c:v>
                </c:pt>
                <c:pt idx="1082">
                  <c:v>10798.834651470706</c:v>
                </c:pt>
                <c:pt idx="1083">
                  <c:v>10712.56094428536</c:v>
                </c:pt>
                <c:pt idx="1084">
                  <c:v>10524.075714574927</c:v>
                </c:pt>
                <c:pt idx="1085">
                  <c:v>10544.051318528425</c:v>
                </c:pt>
                <c:pt idx="1086">
                  <c:v>10498.89478183237</c:v>
                </c:pt>
                <c:pt idx="1087">
                  <c:v>10510.237068755243</c:v>
                </c:pt>
                <c:pt idx="1088">
                  <c:v>10867.151588332783</c:v>
                </c:pt>
                <c:pt idx="1089">
                  <c:v>11007.650686266859</c:v>
                </c:pt>
                <c:pt idx="1090">
                  <c:v>11018.658159413235</c:v>
                </c:pt>
                <c:pt idx="1091">
                  <c:v>11037.454694627173</c:v>
                </c:pt>
                <c:pt idx="1092">
                  <c:v>11143.291040459233</c:v>
                </c:pt>
                <c:pt idx="1093">
                  <c:v>11256.306162573424</c:v>
                </c:pt>
                <c:pt idx="1094">
                  <c:v>11112.985964290596</c:v>
                </c:pt>
                <c:pt idx="1095">
                  <c:v>11107.612439816783</c:v>
                </c:pt>
                <c:pt idx="1096">
                  <c:v>11008.99758663124</c:v>
                </c:pt>
                <c:pt idx="1097">
                  <c:v>10969.578998392624</c:v>
                </c:pt>
                <c:pt idx="1098">
                  <c:v>11079.089072914736</c:v>
                </c:pt>
                <c:pt idx="1099">
                  <c:v>10983.751487162341</c:v>
                </c:pt>
                <c:pt idx="1100">
                  <c:v>10932.347196762366</c:v>
                </c:pt>
                <c:pt idx="1101">
                  <c:v>11032.5840582613</c:v>
                </c:pt>
                <c:pt idx="1102">
                  <c:v>11142.204442940299</c:v>
                </c:pt>
                <c:pt idx="1103">
                  <c:v>11174.98136463755</c:v>
                </c:pt>
                <c:pt idx="1104">
                  <c:v>10962.683339377822</c:v>
                </c:pt>
                <c:pt idx="1105">
                  <c:v>10898.621656257259</c:v>
                </c:pt>
                <c:pt idx="1106">
                  <c:v>10884.45669139263</c:v>
                </c:pt>
                <c:pt idx="1107">
                  <c:v>10808.363919973555</c:v>
                </c:pt>
                <c:pt idx="1108">
                  <c:v>10717.414469834821</c:v>
                </c:pt>
                <c:pt idx="1109">
                  <c:v>10722.602323747544</c:v>
                </c:pt>
                <c:pt idx="1110">
                  <c:v>10695.607765818422</c:v>
                </c:pt>
                <c:pt idx="1111">
                  <c:v>10888.86703466164</c:v>
                </c:pt>
                <c:pt idx="1112">
                  <c:v>10887.8141733623</c:v>
                </c:pt>
                <c:pt idx="1113">
                  <c:v>10828.973352254212</c:v>
                </c:pt>
                <c:pt idx="1114">
                  <c:v>10800.59124060256</c:v>
                </c:pt>
                <c:pt idx="1115">
                  <c:v>11029.387612131215</c:v>
                </c:pt>
                <c:pt idx="1116">
                  <c:v>11006.609110825153</c:v>
                </c:pt>
                <c:pt idx="1117">
                  <c:v>10856.811194319931</c:v>
                </c:pt>
                <c:pt idx="1118">
                  <c:v>10954.932503602249</c:v>
                </c:pt>
                <c:pt idx="1119">
                  <c:v>10922.859552444124</c:v>
                </c:pt>
                <c:pt idx="1120">
                  <c:v>10969.824496134503</c:v>
                </c:pt>
                <c:pt idx="1121">
                  <c:v>10826.674313836045</c:v>
                </c:pt>
                <c:pt idx="1122">
                  <c:v>10883.616319735424</c:v>
                </c:pt>
                <c:pt idx="1123">
                  <c:v>10747.176004537372</c:v>
                </c:pt>
                <c:pt idx="1124">
                  <c:v>10901.840916809231</c:v>
                </c:pt>
                <c:pt idx="1125">
                  <c:v>10825.802390318784</c:v>
                </c:pt>
                <c:pt idx="1126">
                  <c:v>10849.27697419896</c:v>
                </c:pt>
                <c:pt idx="1127">
                  <c:v>10721.564752965001</c:v>
                </c:pt>
                <c:pt idx="1128">
                  <c:v>10843.346195335271</c:v>
                </c:pt>
                <c:pt idx="1129">
                  <c:v>10796.936807088459</c:v>
                </c:pt>
                <c:pt idx="1130">
                  <c:v>10812.302441581447</c:v>
                </c:pt>
                <c:pt idx="1131">
                  <c:v>10926.730722966135</c:v>
                </c:pt>
                <c:pt idx="1132">
                  <c:v>11203.746224622315</c:v>
                </c:pt>
                <c:pt idx="1133">
                  <c:v>11196.031430779187</c:v>
                </c:pt>
                <c:pt idx="1134">
                  <c:v>11272.464112813692</c:v>
                </c:pt>
                <c:pt idx="1135">
                  <c:v>11210.197245116971</c:v>
                </c:pt>
                <c:pt idx="1136">
                  <c:v>11196.392092810267</c:v>
                </c:pt>
                <c:pt idx="1137">
                  <c:v>11195.310106717032</c:v>
                </c:pt>
                <c:pt idx="1138">
                  <c:v>11122.120955896075</c:v>
                </c:pt>
                <c:pt idx="1139">
                  <c:v>10984.892936376449</c:v>
                </c:pt>
                <c:pt idx="1140">
                  <c:v>10888.701630102974</c:v>
                </c:pt>
                <c:pt idx="1141">
                  <c:v>10964.055966643478</c:v>
                </c:pt>
                <c:pt idx="1142">
                  <c:v>10926.026873780314</c:v>
                </c:pt>
                <c:pt idx="1143">
                  <c:v>10925.674949187403</c:v>
                </c:pt>
                <c:pt idx="1144">
                  <c:v>11001.733134913731</c:v>
                </c:pt>
                <c:pt idx="1145">
                  <c:v>10812.650725575122</c:v>
                </c:pt>
                <c:pt idx="1146">
                  <c:v>10856.636324203248</c:v>
                </c:pt>
                <c:pt idx="1147">
                  <c:v>10857.510674786667</c:v>
                </c:pt>
                <c:pt idx="1148">
                  <c:v>10790.914770537229</c:v>
                </c:pt>
                <c:pt idx="1149">
                  <c:v>10708.196108506811</c:v>
                </c:pt>
                <c:pt idx="1150">
                  <c:v>10744.14399213949</c:v>
                </c:pt>
                <c:pt idx="1151">
                  <c:v>10766.573966745264</c:v>
                </c:pt>
                <c:pt idx="1152">
                  <c:v>10768.308105515154</c:v>
                </c:pt>
                <c:pt idx="1153">
                  <c:v>10662.810335412138</c:v>
                </c:pt>
                <c:pt idx="1154">
                  <c:v>10774.28184344984</c:v>
                </c:pt>
                <c:pt idx="1155">
                  <c:v>10685.072842453006</c:v>
                </c:pt>
                <c:pt idx="1156">
                  <c:v>10842.531671932647</c:v>
                </c:pt>
                <c:pt idx="1157">
                  <c:v>11172.330401626472</c:v>
                </c:pt>
                <c:pt idx="1158">
                  <c:v>11165.24652363112</c:v>
                </c:pt>
                <c:pt idx="1159">
                  <c:v>11113.555839424498</c:v>
                </c:pt>
                <c:pt idx="1160">
                  <c:v>11103.08098594649</c:v>
                </c:pt>
                <c:pt idx="1161">
                  <c:v>10915.329094275701</c:v>
                </c:pt>
                <c:pt idx="1162">
                  <c:v>10842.497207593202</c:v>
                </c:pt>
                <c:pt idx="1163">
                  <c:v>10844.268116415389</c:v>
                </c:pt>
                <c:pt idx="1164">
                  <c:v>10838.552496966606</c:v>
                </c:pt>
                <c:pt idx="1165">
                  <c:v>11181.218439250377</c:v>
                </c:pt>
                <c:pt idx="1166">
                  <c:v>11353.087124569987</c:v>
                </c:pt>
                <c:pt idx="1167">
                  <c:v>11369.512052087632</c:v>
                </c:pt>
                <c:pt idx="1168">
                  <c:v>11418.600800019572</c:v>
                </c:pt>
                <c:pt idx="1169">
                  <c:v>11412.802903028032</c:v>
                </c:pt>
                <c:pt idx="1170">
                  <c:v>11389.580734028288</c:v>
                </c:pt>
                <c:pt idx="1171">
                  <c:v>11443.575674845313</c:v>
                </c:pt>
                <c:pt idx="1172">
                  <c:v>11428.108953046842</c:v>
                </c:pt>
                <c:pt idx="1173">
                  <c:v>10997.142824689105</c:v>
                </c:pt>
                <c:pt idx="1174">
                  <c:v>10873.752722869312</c:v>
                </c:pt>
                <c:pt idx="1175">
                  <c:v>10807.257541865429</c:v>
                </c:pt>
                <c:pt idx="1176">
                  <c:v>10926.702326292088</c:v>
                </c:pt>
                <c:pt idx="1177">
                  <c:v>10865.135424475331</c:v>
                </c:pt>
                <c:pt idx="1178">
                  <c:v>10805.030951372079</c:v>
                </c:pt>
                <c:pt idx="1179">
                  <c:v>10769.816769838966</c:v>
                </c:pt>
                <c:pt idx="1180">
                  <c:v>10804.28280822888</c:v>
                </c:pt>
                <c:pt idx="1181">
                  <c:v>10790.35072036211</c:v>
                </c:pt>
                <c:pt idx="1182">
                  <c:v>10782.049668688518</c:v>
                </c:pt>
                <c:pt idx="1183">
                  <c:v>10848.662926460986</c:v>
                </c:pt>
                <c:pt idx="1184">
                  <c:v>10818.210527376561</c:v>
                </c:pt>
                <c:pt idx="1185">
                  <c:v>10830.782730075</c:v>
                </c:pt>
                <c:pt idx="1186">
                  <c:v>10845.393668346162</c:v>
                </c:pt>
                <c:pt idx="1187">
                  <c:v>10741.656734740771</c:v>
                </c:pt>
                <c:pt idx="1188">
                  <c:v>10712.553663086886</c:v>
                </c:pt>
                <c:pt idx="1189">
                  <c:v>10719.270568679149</c:v>
                </c:pt>
                <c:pt idx="1190">
                  <c:v>10669.895184233952</c:v>
                </c:pt>
                <c:pt idx="1191">
                  <c:v>10381.335706457168</c:v>
                </c:pt>
                <c:pt idx="1192">
                  <c:v>10389.538826011287</c:v>
                </c:pt>
                <c:pt idx="1193">
                  <c:v>10258.416212765413</c:v>
                </c:pt>
                <c:pt idx="1194">
                  <c:v>10242.990022971782</c:v>
                </c:pt>
                <c:pt idx="1195">
                  <c:v>10296.981687249494</c:v>
                </c:pt>
                <c:pt idx="1196">
                  <c:v>10343.26025663039</c:v>
                </c:pt>
                <c:pt idx="1197">
                  <c:v>10338.378213053575</c:v>
                </c:pt>
                <c:pt idx="1198">
                  <c:v>10356.321634512975</c:v>
                </c:pt>
                <c:pt idx="1199">
                  <c:v>10297.064328852175</c:v>
                </c:pt>
                <c:pt idx="1200">
                  <c:v>10304.371011520832</c:v>
                </c:pt>
                <c:pt idx="1201">
                  <c:v>10265.379101512795</c:v>
                </c:pt>
                <c:pt idx="1202">
                  <c:v>10514.70250642604</c:v>
                </c:pt>
                <c:pt idx="1203">
                  <c:v>10564.543159453724</c:v>
                </c:pt>
                <c:pt idx="1204">
                  <c:v>10569.212956095025</c:v>
                </c:pt>
                <c:pt idx="1205">
                  <c:v>10539.561003429506</c:v>
                </c:pt>
                <c:pt idx="1206">
                  <c:v>10554.502022698156</c:v>
                </c:pt>
                <c:pt idx="1207">
                  <c:v>10539.727014754713</c:v>
                </c:pt>
                <c:pt idx="1208">
                  <c:v>10860.56926355898</c:v>
                </c:pt>
                <c:pt idx="1209">
                  <c:v>10860.56926355898</c:v>
                </c:pt>
                <c:pt idx="1210">
                  <c:v>10832.93359610422</c:v>
                </c:pt>
                <c:pt idx="1211">
                  <c:v>10889.69053820905</c:v>
                </c:pt>
                <c:pt idx="1212">
                  <c:v>10733.9427903708</c:v>
                </c:pt>
                <c:pt idx="1213">
                  <c:v>10802.946708308898</c:v>
                </c:pt>
                <c:pt idx="1214">
                  <c:v>10864.283524253873</c:v>
                </c:pt>
                <c:pt idx="1215">
                  <c:v>10625.619672553254</c:v>
                </c:pt>
                <c:pt idx="1216">
                  <c:v>10634.270464460213</c:v>
                </c:pt>
                <c:pt idx="1217">
                  <c:v>10557.599444528991</c:v>
                </c:pt>
                <c:pt idx="1218">
                  <c:v>10661.839387595628</c:v>
                </c:pt>
                <c:pt idx="1219">
                  <c:v>10697.750137116089</c:v>
                </c:pt>
                <c:pt idx="1220">
                  <c:v>10673.73820078853</c:v>
                </c:pt>
                <c:pt idx="1221">
                  <c:v>10789.56204521407</c:v>
                </c:pt>
                <c:pt idx="1222">
                  <c:v>10783.636969955851</c:v>
                </c:pt>
                <c:pt idx="1223">
                  <c:v>10687.312903163533</c:v>
                </c:pt>
                <c:pt idx="1224">
                  <c:v>10635.899268558847</c:v>
                </c:pt>
                <c:pt idx="1225">
                  <c:v>10634.399705733127</c:v>
                </c:pt>
                <c:pt idx="1226">
                  <c:v>10651.559063470188</c:v>
                </c:pt>
                <c:pt idx="1227">
                  <c:v>10699.502721588782</c:v>
                </c:pt>
                <c:pt idx="1228">
                  <c:v>10698.330448634466</c:v>
                </c:pt>
                <c:pt idx="1229">
                  <c:v>10728.33238423997</c:v>
                </c:pt>
                <c:pt idx="1230">
                  <c:v>10716.473374932055</c:v>
                </c:pt>
                <c:pt idx="1231">
                  <c:v>10675.07320852874</c:v>
                </c:pt>
                <c:pt idx="1232">
                  <c:v>10737.092515477347</c:v>
                </c:pt>
                <c:pt idx="1233">
                  <c:v>10737.092515477347</c:v>
                </c:pt>
                <c:pt idx="1234">
                  <c:v>10775.854582320226</c:v>
                </c:pt>
                <c:pt idx="1235">
                  <c:v>10791.359409057375</c:v>
                </c:pt>
                <c:pt idx="1236">
                  <c:v>10785.92411574984</c:v>
                </c:pt>
                <c:pt idx="1237">
                  <c:v>10636.046106061407</c:v>
                </c:pt>
                <c:pt idx="1238">
                  <c:v>10692.94600236294</c:v>
                </c:pt>
                <c:pt idx="1239">
                  <c:v>10903.685487089311</c:v>
                </c:pt>
                <c:pt idx="1240">
                  <c:v>10933.332100209282</c:v>
                </c:pt>
                <c:pt idx="1241">
                  <c:v>11059.372072860378</c:v>
                </c:pt>
                <c:pt idx="1242">
                  <c:v>10896.798929572602</c:v>
                </c:pt>
                <c:pt idx="1243">
                  <c:v>11074.633707568499</c:v>
                </c:pt>
                <c:pt idx="1244">
                  <c:v>11091.573415818259</c:v>
                </c:pt>
                <c:pt idx="1245">
                  <c:v>11166.445979726401</c:v>
                </c:pt>
                <c:pt idx="1246">
                  <c:v>11275.319556148583</c:v>
                </c:pt>
                <c:pt idx="1247">
                  <c:v>11209.821049862481</c:v>
                </c:pt>
                <c:pt idx="1248">
                  <c:v>11160.070076929336</c:v>
                </c:pt>
                <c:pt idx="1249">
                  <c:v>11198.501456008185</c:v>
                </c:pt>
                <c:pt idx="1250">
                  <c:v>11044.739533700411</c:v>
                </c:pt>
                <c:pt idx="1251">
                  <c:v>11029.017484542119</c:v>
                </c:pt>
                <c:pt idx="1252">
                  <c:v>11009.731288730805</c:v>
                </c:pt>
                <c:pt idx="1253">
                  <c:v>10989.712361646389</c:v>
                </c:pt>
                <c:pt idx="1254">
                  <c:v>11084.717439335142</c:v>
                </c:pt>
                <c:pt idx="1255">
                  <c:v>11024.956153386629</c:v>
                </c:pt>
                <c:pt idx="1256">
                  <c:v>11208.869397221932</c:v>
                </c:pt>
                <c:pt idx="1257">
                  <c:v>11200.47344726156</c:v>
                </c:pt>
                <c:pt idx="1258">
                  <c:v>11177.489616158531</c:v>
                </c:pt>
                <c:pt idx="1259">
                  <c:v>11086.100988398508</c:v>
                </c:pt>
                <c:pt idx="1260">
                  <c:v>11257.752208590362</c:v>
                </c:pt>
                <c:pt idx="1261">
                  <c:v>11257.752208590362</c:v>
                </c:pt>
                <c:pt idx="1262">
                  <c:v>11290.480224904526</c:v>
                </c:pt>
                <c:pt idx="1263">
                  <c:v>11177.872607198264</c:v>
                </c:pt>
                <c:pt idx="1264">
                  <c:v>11080.382699176953</c:v>
                </c:pt>
                <c:pt idx="1265">
                  <c:v>11096.011306288163</c:v>
                </c:pt>
                <c:pt idx="1266">
                  <c:v>11002.392326082241</c:v>
                </c:pt>
                <c:pt idx="1267">
                  <c:v>10937.520245571526</c:v>
                </c:pt>
                <c:pt idx="1268">
                  <c:v>10937.85275363517</c:v>
                </c:pt>
                <c:pt idx="1269">
                  <c:v>10941.842850398923</c:v>
                </c:pt>
                <c:pt idx="1270">
                  <c:v>10935.02643509418</c:v>
                </c:pt>
                <c:pt idx="1271">
                  <c:v>11017.965838791666</c:v>
                </c:pt>
                <c:pt idx="1272">
                  <c:v>10971.431213931101</c:v>
                </c:pt>
                <c:pt idx="1273">
                  <c:v>10911.910571592156</c:v>
                </c:pt>
                <c:pt idx="1274">
                  <c:v>10914.730701114444</c:v>
                </c:pt>
                <c:pt idx="1275">
                  <c:v>11061.389207544291</c:v>
                </c:pt>
                <c:pt idx="1276">
                  <c:v>10960.374471341715</c:v>
                </c:pt>
                <c:pt idx="1277">
                  <c:v>10988.345437986203</c:v>
                </c:pt>
                <c:pt idx="1278">
                  <c:v>11036.190193158856</c:v>
                </c:pt>
                <c:pt idx="1279">
                  <c:v>10916.578305227222</c:v>
                </c:pt>
                <c:pt idx="1280">
                  <c:v>10876.707675916678</c:v>
                </c:pt>
                <c:pt idx="1281">
                  <c:v>10796.966417295585</c:v>
                </c:pt>
                <c:pt idx="1282">
                  <c:v>10876.707675916678</c:v>
                </c:pt>
                <c:pt idx="1283">
                  <c:v>10745.142001743659</c:v>
                </c:pt>
                <c:pt idx="1284">
                  <c:v>10843.479926680577</c:v>
                </c:pt>
                <c:pt idx="1285">
                  <c:v>10904.78118610634</c:v>
                </c:pt>
                <c:pt idx="1286">
                  <c:v>10871.745296450028</c:v>
                </c:pt>
                <c:pt idx="1287">
                  <c:v>10641.467322385226</c:v>
                </c:pt>
                <c:pt idx="1288">
                  <c:v>10612.640450860119</c:v>
                </c:pt>
                <c:pt idx="1289">
                  <c:v>10577.415226175985</c:v>
                </c:pt>
                <c:pt idx="1290">
                  <c:v>10439.593060860878</c:v>
                </c:pt>
                <c:pt idx="1291">
                  <c:v>10474.58650072692</c:v>
                </c:pt>
                <c:pt idx="1292">
                  <c:v>10448.501607193815</c:v>
                </c:pt>
                <c:pt idx="1293">
                  <c:v>10460.412434364202</c:v>
                </c:pt>
                <c:pt idx="1294">
                  <c:v>10460.252733411004</c:v>
                </c:pt>
                <c:pt idx="1295">
                  <c:v>10588.905200074572</c:v>
                </c:pt>
                <c:pt idx="1296">
                  <c:v>10517.11452477386</c:v>
                </c:pt>
                <c:pt idx="1297">
                  <c:v>10563.451101035931</c:v>
                </c:pt>
                <c:pt idx="1298">
                  <c:v>10529.668281769502</c:v>
                </c:pt>
                <c:pt idx="1299">
                  <c:v>10428.933386294942</c:v>
                </c:pt>
                <c:pt idx="1300">
                  <c:v>10344.362266019429</c:v>
                </c:pt>
                <c:pt idx="1301">
                  <c:v>10252.769643348825</c:v>
                </c:pt>
                <c:pt idx="1302">
                  <c:v>10299.146508909122</c:v>
                </c:pt>
                <c:pt idx="1303">
                  <c:v>10279.609354457069</c:v>
                </c:pt>
                <c:pt idx="1304">
                  <c:v>10173.418414259326</c:v>
                </c:pt>
                <c:pt idx="1305">
                  <c:v>10072.699537421411</c:v>
                </c:pt>
                <c:pt idx="1306">
                  <c:v>10055.048941493973</c:v>
                </c:pt>
                <c:pt idx="1307">
                  <c:v>10153.909413774709</c:v>
                </c:pt>
                <c:pt idx="1308">
                  <c:v>10282.029867536441</c:v>
                </c:pt>
                <c:pt idx="1309">
                  <c:v>10330.906004472938</c:v>
                </c:pt>
                <c:pt idx="1310">
                  <c:v>10273.916670783481</c:v>
                </c:pt>
                <c:pt idx="1311">
                  <c:v>10243.40553669803</c:v>
                </c:pt>
                <c:pt idx="1312">
                  <c:v>10262.40024186377</c:v>
                </c:pt>
                <c:pt idx="1313">
                  <c:v>10343.249456185986</c:v>
                </c:pt>
                <c:pt idx="1314">
                  <c:v>10434.180703328537</c:v>
                </c:pt>
                <c:pt idx="1315">
                  <c:v>10391.415797624577</c:v>
                </c:pt>
                <c:pt idx="1316">
                  <c:v>10439.118326720372</c:v>
                </c:pt>
                <c:pt idx="1317">
                  <c:v>10439.118326720372</c:v>
                </c:pt>
                <c:pt idx="1318">
                  <c:v>10240.068806144014</c:v>
                </c:pt>
                <c:pt idx="1319">
                  <c:v>10384.734084491602</c:v>
                </c:pt>
                <c:pt idx="1320">
                  <c:v>10394.914898904564</c:v>
                </c:pt>
                <c:pt idx="1321">
                  <c:v>10399.58141900655</c:v>
                </c:pt>
                <c:pt idx="1322">
                  <c:v>10329.161550671879</c:v>
                </c:pt>
                <c:pt idx="1323">
                  <c:v>10268.000818376662</c:v>
                </c:pt>
                <c:pt idx="1324">
                  <c:v>10327.791714532301</c:v>
                </c:pt>
                <c:pt idx="1325">
                  <c:v>10444.597671278672</c:v>
                </c:pt>
                <c:pt idx="1326">
                  <c:v>10549.533090152883</c:v>
                </c:pt>
                <c:pt idx="1327">
                  <c:v>10523.853516668163</c:v>
                </c:pt>
                <c:pt idx="1328">
                  <c:v>10500.111955510607</c:v>
                </c:pt>
                <c:pt idx="1329">
                  <c:v>10517.02375249955</c:v>
                </c:pt>
                <c:pt idx="1330">
                  <c:v>10578.301105323657</c:v>
                </c:pt>
                <c:pt idx="1331">
                  <c:v>10767.734832488635</c:v>
                </c:pt>
                <c:pt idx="1332">
                  <c:v>10829.265813726252</c:v>
                </c:pt>
                <c:pt idx="1333">
                  <c:v>10916.740918659809</c:v>
                </c:pt>
                <c:pt idx="1334">
                  <c:v>10938.38913525609</c:v>
                </c:pt>
                <c:pt idx="1335">
                  <c:v>10754.598943674999</c:v>
                </c:pt>
                <c:pt idx="1336">
                  <c:v>10660.823296348579</c:v>
                </c:pt>
                <c:pt idx="1337">
                  <c:v>10982.92628466862</c:v>
                </c:pt>
                <c:pt idx="1338">
                  <c:v>11128.547341669231</c:v>
                </c:pt>
                <c:pt idx="1339">
                  <c:v>11293.889403383366</c:v>
                </c:pt>
                <c:pt idx="1340">
                  <c:v>11301.126793313209</c:v>
                </c:pt>
                <c:pt idx="1341">
                  <c:v>11250.930939153301</c:v>
                </c:pt>
                <c:pt idx="1342">
                  <c:v>11319.894810499794</c:v>
                </c:pt>
                <c:pt idx="1343">
                  <c:v>11282.101749820495</c:v>
                </c:pt>
                <c:pt idx="1344">
                  <c:v>11295.679971441426</c:v>
                </c:pt>
                <c:pt idx="1345">
                  <c:v>11264.56012916355</c:v>
                </c:pt>
                <c:pt idx="1346">
                  <c:v>11408.473017002159</c:v>
                </c:pt>
                <c:pt idx="1347">
                  <c:v>11200.976335369498</c:v>
                </c:pt>
                <c:pt idx="1348">
                  <c:v>11159.027652014476</c:v>
                </c:pt>
                <c:pt idx="1349">
                  <c:v>11050.481972230238</c:v>
                </c:pt>
                <c:pt idx="1350">
                  <c:v>11078.19785422152</c:v>
                </c:pt>
                <c:pt idx="1351">
                  <c:v>11030.188058550124</c:v>
                </c:pt>
                <c:pt idx="1352">
                  <c:v>10990.557223375985</c:v>
                </c:pt>
                <c:pt idx="1353">
                  <c:v>10946.014006298061</c:v>
                </c:pt>
                <c:pt idx="1354">
                  <c:v>10943.676256174676</c:v>
                </c:pt>
                <c:pt idx="1355">
                  <c:v>10944.010220478016</c:v>
                </c:pt>
                <c:pt idx="1356">
                  <c:v>11012.272062938306</c:v>
                </c:pt>
                <c:pt idx="1357">
                  <c:v>11242.605374111516</c:v>
                </c:pt>
                <c:pt idx="1358">
                  <c:v>11202.147152084117</c:v>
                </c:pt>
                <c:pt idx="1359">
                  <c:v>11077.785859741196</c:v>
                </c:pt>
                <c:pt idx="1360">
                  <c:v>11159.509181940219</c:v>
                </c:pt>
                <c:pt idx="1361">
                  <c:v>11138.994526593033</c:v>
                </c:pt>
                <c:pt idx="1362">
                  <c:v>11395.02585695376</c:v>
                </c:pt>
                <c:pt idx="1363">
                  <c:v>11375.950330484959</c:v>
                </c:pt>
                <c:pt idx="1364">
                  <c:v>11613.003095669901</c:v>
                </c:pt>
                <c:pt idx="1365">
                  <c:v>11613.003095669901</c:v>
                </c:pt>
                <c:pt idx="1366">
                  <c:v>11622.305433486972</c:v>
                </c:pt>
                <c:pt idx="1367">
                  <c:v>11529.186792969527</c:v>
                </c:pt>
                <c:pt idx="1368">
                  <c:v>11463.914489249357</c:v>
                </c:pt>
                <c:pt idx="1369">
                  <c:v>11675.709990461066</c:v>
                </c:pt>
                <c:pt idx="1370">
                  <c:v>11906.581018141582</c:v>
                </c:pt>
                <c:pt idx="1371">
                  <c:v>11947.803037888898</c:v>
                </c:pt>
                <c:pt idx="1372">
                  <c:v>11962.51494211223</c:v>
                </c:pt>
                <c:pt idx="1373">
                  <c:v>11816.869371743425</c:v>
                </c:pt>
                <c:pt idx="1374">
                  <c:v>11799.116596330736</c:v>
                </c:pt>
                <c:pt idx="1375">
                  <c:v>11736.236166309271</c:v>
                </c:pt>
                <c:pt idx="1376">
                  <c:v>11770.758633987358</c:v>
                </c:pt>
                <c:pt idx="1377">
                  <c:v>11733.014235984523</c:v>
                </c:pt>
                <c:pt idx="1378">
                  <c:v>11924.703921143364</c:v>
                </c:pt>
                <c:pt idx="1379">
                  <c:v>12105.594254078878</c:v>
                </c:pt>
                <c:pt idx="1380">
                  <c:v>12121.623569812773</c:v>
                </c:pt>
                <c:pt idx="1381">
                  <c:v>11983.982584986357</c:v>
                </c:pt>
                <c:pt idx="1382">
                  <c:v>12104.737621078411</c:v>
                </c:pt>
                <c:pt idx="1383">
                  <c:v>12246.938213742553</c:v>
                </c:pt>
                <c:pt idx="1384">
                  <c:v>12100.756989872674</c:v>
                </c:pt>
                <c:pt idx="1385">
                  <c:v>12124.054761983241</c:v>
                </c:pt>
                <c:pt idx="1386">
                  <c:v>12357.137939113461</c:v>
                </c:pt>
                <c:pt idx="1387">
                  <c:v>12351.962948651375</c:v>
                </c:pt>
                <c:pt idx="1388">
                  <c:v>12135.463914578768</c:v>
                </c:pt>
                <c:pt idx="1389">
                  <c:v>12268.804866293051</c:v>
                </c:pt>
                <c:pt idx="1390">
                  <c:v>12295.960824121681</c:v>
                </c:pt>
                <c:pt idx="1391">
                  <c:v>12329.64874510134</c:v>
                </c:pt>
                <c:pt idx="1392">
                  <c:v>12306.249642978677</c:v>
                </c:pt>
                <c:pt idx="1393">
                  <c:v>12301.641251111174</c:v>
                </c:pt>
                <c:pt idx="1394">
                  <c:v>12395.366658168121</c:v>
                </c:pt>
                <c:pt idx="1395">
                  <c:v>12723.810599532548</c:v>
                </c:pt>
                <c:pt idx="1396">
                  <c:v>13191.674929277131</c:v>
                </c:pt>
                <c:pt idx="1397">
                  <c:v>13570.013283184644</c:v>
                </c:pt>
                <c:pt idx="1398">
                  <c:v>13662.234030576938</c:v>
                </c:pt>
                <c:pt idx="1399">
                  <c:v>13708.487358469791</c:v>
                </c:pt>
                <c:pt idx="1400">
                  <c:v>13678.512484651954</c:v>
                </c:pt>
                <c:pt idx="1401">
                  <c:v>13552.610490711935</c:v>
                </c:pt>
                <c:pt idx="1402">
                  <c:v>13408.220198960047</c:v>
                </c:pt>
                <c:pt idx="1403">
                  <c:v>13542.814123578402</c:v>
                </c:pt>
                <c:pt idx="1404">
                  <c:v>13531.413223007812</c:v>
                </c:pt>
                <c:pt idx="1405">
                  <c:v>13512.713163673654</c:v>
                </c:pt>
                <c:pt idx="1406">
                  <c:v>13781.69592582001</c:v>
                </c:pt>
                <c:pt idx="1407">
                  <c:v>13662.861305825474</c:v>
                </c:pt>
                <c:pt idx="1408">
                  <c:v>13567.814118538879</c:v>
                </c:pt>
                <c:pt idx="1409">
                  <c:v>13336.591166265456</c:v>
                </c:pt>
                <c:pt idx="1410">
                  <c:v>13410.274710462792</c:v>
                </c:pt>
                <c:pt idx="1411">
                  <c:v>13359.892457621951</c:v>
                </c:pt>
                <c:pt idx="1412">
                  <c:v>13417.886718054131</c:v>
                </c:pt>
                <c:pt idx="1413">
                  <c:v>13652.97635077717</c:v>
                </c:pt>
                <c:pt idx="1414">
                  <c:v>13859.306827120916</c:v>
                </c:pt>
                <c:pt idx="1415">
                  <c:v>13746.101787079862</c:v>
                </c:pt>
                <c:pt idx="1416">
                  <c:v>13242.732149216516</c:v>
                </c:pt>
                <c:pt idx="1417">
                  <c:v>13037.115473029839</c:v>
                </c:pt>
                <c:pt idx="1418">
                  <c:v>13101.341953942525</c:v>
                </c:pt>
                <c:pt idx="1419">
                  <c:v>12948.883366161599</c:v>
                </c:pt>
                <c:pt idx="1420">
                  <c:v>12706.079667715281</c:v>
                </c:pt>
                <c:pt idx="1421">
                  <c:v>12666.131857700913</c:v>
                </c:pt>
                <c:pt idx="1422">
                  <c:v>12706.269949702069</c:v>
                </c:pt>
                <c:pt idx="1423">
                  <c:v>12734.76140068414</c:v>
                </c:pt>
                <c:pt idx="1424">
                  <c:v>12571.145711128192</c:v>
                </c:pt>
                <c:pt idx="1425">
                  <c:v>12598.831497499114</c:v>
                </c:pt>
                <c:pt idx="1426">
                  <c:v>12591.959016966122</c:v>
                </c:pt>
                <c:pt idx="1427">
                  <c:v>12478.216988537608</c:v>
                </c:pt>
                <c:pt idx="1428">
                  <c:v>12528.368427386826</c:v>
                </c:pt>
                <c:pt idx="1429">
                  <c:v>12368.145654966458</c:v>
                </c:pt>
                <c:pt idx="1430">
                  <c:v>12269.783944781189</c:v>
                </c:pt>
                <c:pt idx="1431">
                  <c:v>12142.672665127951</c:v>
                </c:pt>
                <c:pt idx="1432">
                  <c:v>12523.143075301959</c:v>
                </c:pt>
                <c:pt idx="1433">
                  <c:v>12474.572384641449</c:v>
                </c:pt>
                <c:pt idx="1434">
                  <c:v>12463.913074135435</c:v>
                </c:pt>
                <c:pt idx="1435">
                  <c:v>12699.902784343169</c:v>
                </c:pt>
                <c:pt idx="1436">
                  <c:v>12739.419061994651</c:v>
                </c:pt>
                <c:pt idx="1437">
                  <c:v>12686.574550536516</c:v>
                </c:pt>
                <c:pt idx="1438">
                  <c:v>12657.533490422962</c:v>
                </c:pt>
                <c:pt idx="1439">
                  <c:v>12292.055796026769</c:v>
                </c:pt>
                <c:pt idx="1440">
                  <c:v>12317.810001795846</c:v>
                </c:pt>
                <c:pt idx="1441">
                  <c:v>12405.992353807846</c:v>
                </c:pt>
                <c:pt idx="1442">
                  <c:v>12407.295688334691</c:v>
                </c:pt>
                <c:pt idx="1443">
                  <c:v>12349.07158473735</c:v>
                </c:pt>
                <c:pt idx="1444">
                  <c:v>12543.290272832826</c:v>
                </c:pt>
                <c:pt idx="1445">
                  <c:v>12899.357867674533</c:v>
                </c:pt>
                <c:pt idx="1446">
                  <c:v>13045.021883746138</c:v>
                </c:pt>
                <c:pt idx="1447">
                  <c:v>13053.114329083448</c:v>
                </c:pt>
                <c:pt idx="1448">
                  <c:v>12818.433414301417</c:v>
                </c:pt>
                <c:pt idx="1449">
                  <c:v>12915.506352356788</c:v>
                </c:pt>
                <c:pt idx="1450">
                  <c:v>12880.974055060762</c:v>
                </c:pt>
                <c:pt idx="1451">
                  <c:v>12722.636142218695</c:v>
                </c:pt>
                <c:pt idx="1452">
                  <c:v>12613.822635683922</c:v>
                </c:pt>
                <c:pt idx="1453">
                  <c:v>12668.375194950751</c:v>
                </c:pt>
                <c:pt idx="1454">
                  <c:v>12759.761516997924</c:v>
                </c:pt>
                <c:pt idx="1455">
                  <c:v>12933.755462798787</c:v>
                </c:pt>
                <c:pt idx="1456">
                  <c:v>12652.380100849681</c:v>
                </c:pt>
                <c:pt idx="1457">
                  <c:v>12651.666543399231</c:v>
                </c:pt>
                <c:pt idx="1458">
                  <c:v>12583.314778137788</c:v>
                </c:pt>
                <c:pt idx="1459">
                  <c:v>12658.778575362019</c:v>
                </c:pt>
                <c:pt idx="1460">
                  <c:v>12603.876397215132</c:v>
                </c:pt>
                <c:pt idx="1461">
                  <c:v>12912.964121909588</c:v>
                </c:pt>
                <c:pt idx="1462">
                  <c:v>12942.844825560498</c:v>
                </c:pt>
                <c:pt idx="1463">
                  <c:v>13143.566230659797</c:v>
                </c:pt>
                <c:pt idx="1464">
                  <c:v>13188.848610736139</c:v>
                </c:pt>
                <c:pt idx="1465">
                  <c:v>13184.168256357052</c:v>
                </c:pt>
                <c:pt idx="1466">
                  <c:v>13185.338344951822</c:v>
                </c:pt>
                <c:pt idx="1467">
                  <c:v>12965.240335826826</c:v>
                </c:pt>
                <c:pt idx="1468">
                  <c:v>12897.922258042074</c:v>
                </c:pt>
                <c:pt idx="1469">
                  <c:v>12867.566941603971</c:v>
                </c:pt>
                <c:pt idx="1470">
                  <c:v>12812.980039351009</c:v>
                </c:pt>
                <c:pt idx="1471">
                  <c:v>12977.953672422356</c:v>
                </c:pt>
                <c:pt idx="1472">
                  <c:v>13148.82519761095</c:v>
                </c:pt>
                <c:pt idx="1473">
                  <c:v>13336.154294357018</c:v>
                </c:pt>
                <c:pt idx="1474">
                  <c:v>12977.201160560064</c:v>
                </c:pt>
                <c:pt idx="1475">
                  <c:v>12825.74446568916</c:v>
                </c:pt>
                <c:pt idx="1476">
                  <c:v>12954.847881244887</c:v>
                </c:pt>
                <c:pt idx="1477">
                  <c:v>12879.678001732389</c:v>
                </c:pt>
                <c:pt idx="1478">
                  <c:v>12956.164564635601</c:v>
                </c:pt>
                <c:pt idx="1479">
                  <c:v>13015.415317217778</c:v>
                </c:pt>
                <c:pt idx="1480">
                  <c:v>13053.815144436574</c:v>
                </c:pt>
                <c:pt idx="1481">
                  <c:v>12947.181386018303</c:v>
                </c:pt>
                <c:pt idx="1482">
                  <c:v>13091.612452481644</c:v>
                </c:pt>
                <c:pt idx="1483">
                  <c:v>12948.076366664069</c:v>
                </c:pt>
                <c:pt idx="1484">
                  <c:v>13005.22892055265</c:v>
                </c:pt>
                <c:pt idx="1485">
                  <c:v>13205.694876938816</c:v>
                </c:pt>
                <c:pt idx="1486">
                  <c:v>13420.486591322582</c:v>
                </c:pt>
                <c:pt idx="1487">
                  <c:v>13548.632043865744</c:v>
                </c:pt>
                <c:pt idx="1488">
                  <c:v>13504.92907709172</c:v>
                </c:pt>
                <c:pt idx="1489">
                  <c:v>13486.470753546893</c:v>
                </c:pt>
                <c:pt idx="1490">
                  <c:v>13522.858785627326</c:v>
                </c:pt>
                <c:pt idx="1491">
                  <c:v>13439.657986904624</c:v>
                </c:pt>
                <c:pt idx="1492">
                  <c:v>13427.784293846456</c:v>
                </c:pt>
                <c:pt idx="1493">
                  <c:v>13368.75367616481</c:v>
                </c:pt>
                <c:pt idx="1494">
                  <c:v>13561.244293155791</c:v>
                </c:pt>
                <c:pt idx="1495">
                  <c:v>13476.246009236471</c:v>
                </c:pt>
                <c:pt idx="1496">
                  <c:v>13504.087613254736</c:v>
                </c:pt>
                <c:pt idx="1497">
                  <c:v>13370.637079503416</c:v>
                </c:pt>
                <c:pt idx="1498">
                  <c:v>13397.343301972971</c:v>
                </c:pt>
                <c:pt idx="1499">
                  <c:v>13413.36837034109</c:v>
                </c:pt>
                <c:pt idx="1500">
                  <c:v>13447.58138708403</c:v>
                </c:pt>
                <c:pt idx="1501">
                  <c:v>13416.843686372729</c:v>
                </c:pt>
                <c:pt idx="1502">
                  <c:v>13514.384805489977</c:v>
                </c:pt>
                <c:pt idx="1503">
                  <c:v>13408.462298809311</c:v>
                </c:pt>
                <c:pt idx="1504">
                  <c:v>13556.726309502674</c:v>
                </c:pt>
                <c:pt idx="1505">
                  <c:v>13627.254424987994</c:v>
                </c:pt>
                <c:pt idx="1506">
                  <c:v>13493.576232431058</c:v>
                </c:pt>
                <c:pt idx="1507">
                  <c:v>13447.382124952459</c:v>
                </c:pt>
                <c:pt idx="1508">
                  <c:v>13381.2098651009</c:v>
                </c:pt>
                <c:pt idx="1509">
                  <c:v>13196.055783692322</c:v>
                </c:pt>
                <c:pt idx="1510">
                  <c:v>13130.126958576408</c:v>
                </c:pt>
                <c:pt idx="1511">
                  <c:v>13308.339752126412</c:v>
                </c:pt>
                <c:pt idx="1512">
                  <c:v>13217.206451726212</c:v>
                </c:pt>
                <c:pt idx="1513">
                  <c:v>13151.717532351437</c:v>
                </c:pt>
                <c:pt idx="1514">
                  <c:v>13071.382249288177</c:v>
                </c:pt>
                <c:pt idx="1515">
                  <c:v>13173.590859333874</c:v>
                </c:pt>
                <c:pt idx="1516">
                  <c:v>13276.9304822092</c:v>
                </c:pt>
                <c:pt idx="1517">
                  <c:v>13419.442467461411</c:v>
                </c:pt>
                <c:pt idx="1518">
                  <c:v>13801.844822297187</c:v>
                </c:pt>
                <c:pt idx="1519">
                  <c:v>13811.83256359728</c:v>
                </c:pt>
                <c:pt idx="1520">
                  <c:v>13844.727076649884</c:v>
                </c:pt>
                <c:pt idx="1521">
                  <c:v>13677.822591096543</c:v>
                </c:pt>
                <c:pt idx="1522">
                  <c:v>13727.893936762546</c:v>
                </c:pt>
                <c:pt idx="1523">
                  <c:v>13727.893936762546</c:v>
                </c:pt>
                <c:pt idx="1524">
                  <c:v>13619.406021152872</c:v>
                </c:pt>
                <c:pt idx="1525">
                  <c:v>13619.406021152872</c:v>
                </c:pt>
                <c:pt idx="1526">
                  <c:v>13596.03628653072</c:v>
                </c:pt>
                <c:pt idx="1527">
                  <c:v>13544.50967199638</c:v>
                </c:pt>
                <c:pt idx="1528">
                  <c:v>13613.19928486702</c:v>
                </c:pt>
                <c:pt idx="1529">
                  <c:v>13680.97146672993</c:v>
                </c:pt>
                <c:pt idx="1530">
                  <c:v>13739.662780562689</c:v>
                </c:pt>
                <c:pt idx="1531">
                  <c:v>14013.057827630979</c:v>
                </c:pt>
                <c:pt idx="1532">
                  <c:v>13846.337677752334</c:v>
                </c:pt>
                <c:pt idx="1533">
                  <c:v>13862.423301421093</c:v>
                </c:pt>
                <c:pt idx="1534">
                  <c:v>13928.03891364932</c:v>
                </c:pt>
                <c:pt idx="1535">
                  <c:v>14010.378346592546</c:v>
                </c:pt>
                <c:pt idx="1536">
                  <c:v>13910.58406060752</c:v>
                </c:pt>
                <c:pt idx="1537">
                  <c:v>14070.291081469315</c:v>
                </c:pt>
                <c:pt idx="1538">
                  <c:v>14311.435273430101</c:v>
                </c:pt>
                <c:pt idx="1539">
                  <c:v>14364.949048381306</c:v>
                </c:pt>
                <c:pt idx="1540">
                  <c:v>14286.460762664279</c:v>
                </c:pt>
                <c:pt idx="1541">
                  <c:v>14167.69531405525</c:v>
                </c:pt>
                <c:pt idx="1542">
                  <c:v>14107.30323361228</c:v>
                </c:pt>
                <c:pt idx="1543">
                  <c:v>14175.548329316078</c:v>
                </c:pt>
                <c:pt idx="1544">
                  <c:v>14232.583413202614</c:v>
                </c:pt>
                <c:pt idx="1545">
                  <c:v>14334.034535900399</c:v>
                </c:pt>
                <c:pt idx="1546">
                  <c:v>14526.704513080451</c:v>
                </c:pt>
                <c:pt idx="1547">
                  <c:v>14494.317742268102</c:v>
                </c:pt>
                <c:pt idx="1548">
                  <c:v>14392.248445819871</c:v>
                </c:pt>
                <c:pt idx="1549">
                  <c:v>14302.787758062455</c:v>
                </c:pt>
                <c:pt idx="1550">
                  <c:v>14094.228021452591</c:v>
                </c:pt>
                <c:pt idx="1551">
                  <c:v>14094.228021452591</c:v>
                </c:pt>
                <c:pt idx="1552">
                  <c:v>14135.724785088996</c:v>
                </c:pt>
                <c:pt idx="1553">
                  <c:v>14110.96555509139</c:v>
                </c:pt>
                <c:pt idx="1554">
                  <c:v>14194.448864314885</c:v>
                </c:pt>
                <c:pt idx="1555">
                  <c:v>14251.489773160201</c:v>
                </c:pt>
                <c:pt idx="1556">
                  <c:v>14245.058047841501</c:v>
                </c:pt>
                <c:pt idx="1557">
                  <c:v>14241.435651600685</c:v>
                </c:pt>
                <c:pt idx="1558">
                  <c:v>14482.543437569102</c:v>
                </c:pt>
                <c:pt idx="1559">
                  <c:v>14327.668705427883</c:v>
                </c:pt>
                <c:pt idx="1560">
                  <c:v>14544.779602878923</c:v>
                </c:pt>
                <c:pt idx="1561">
                  <c:v>14686.9653904395</c:v>
                </c:pt>
                <c:pt idx="1562">
                  <c:v>14539.706063782241</c:v>
                </c:pt>
                <c:pt idx="1563">
                  <c:v>14560.845810018422</c:v>
                </c:pt>
                <c:pt idx="1564">
                  <c:v>14525.512823596877</c:v>
                </c:pt>
                <c:pt idx="1565">
                  <c:v>14442.321247725573</c:v>
                </c:pt>
                <c:pt idx="1566">
                  <c:v>14383.85031149996</c:v>
                </c:pt>
                <c:pt idx="1567">
                  <c:v>14433.9682568362</c:v>
                </c:pt>
                <c:pt idx="1568">
                  <c:v>14619.695125858065</c:v>
                </c:pt>
                <c:pt idx="1569">
                  <c:v>14635.487438581633</c:v>
                </c:pt>
                <c:pt idx="1570">
                  <c:v>14682.222660460155</c:v>
                </c:pt>
                <c:pt idx="1571">
                  <c:v>14542.028523388832</c:v>
                </c:pt>
                <c:pt idx="1572">
                  <c:v>14438.399472874167</c:v>
                </c:pt>
                <c:pt idx="1573">
                  <c:v>14521.371035198246</c:v>
                </c:pt>
                <c:pt idx="1574">
                  <c:v>14516.101267802687</c:v>
                </c:pt>
                <c:pt idx="1575">
                  <c:v>14568.251031573096</c:v>
                </c:pt>
                <c:pt idx="1576">
                  <c:v>14502.399872574239</c:v>
                </c:pt>
                <c:pt idx="1577">
                  <c:v>14497.762477266147</c:v>
                </c:pt>
                <c:pt idx="1578">
                  <c:v>14423.127037721644</c:v>
                </c:pt>
                <c:pt idx="1579">
                  <c:v>14418.908796739041</c:v>
                </c:pt>
                <c:pt idx="1580">
                  <c:v>14603.785707192374</c:v>
                </c:pt>
                <c:pt idx="1581">
                  <c:v>14368.814151237922</c:v>
                </c:pt>
                <c:pt idx="1582">
                  <c:v>14298.658347701234</c:v>
                </c:pt>
                <c:pt idx="1583">
                  <c:v>14318.187492834966</c:v>
                </c:pt>
                <c:pt idx="1584">
                  <c:v>14318.12948595379</c:v>
                </c:pt>
                <c:pt idx="1585">
                  <c:v>14147.22301101252</c:v>
                </c:pt>
                <c:pt idx="1586">
                  <c:v>14364.615326784582</c:v>
                </c:pt>
                <c:pt idx="1587">
                  <c:v>14374.831090950222</c:v>
                </c:pt>
                <c:pt idx="1588">
                  <c:v>14353.683820808947</c:v>
                </c:pt>
                <c:pt idx="1589">
                  <c:v>14694.915245640032</c:v>
                </c:pt>
                <c:pt idx="1590">
                  <c:v>14708.127222977722</c:v>
                </c:pt>
                <c:pt idx="1591">
                  <c:v>14712.176054742496</c:v>
                </c:pt>
                <c:pt idx="1592">
                  <c:v>14842.147874569557</c:v>
                </c:pt>
                <c:pt idx="1593">
                  <c:v>14865.115808389248</c:v>
                </c:pt>
                <c:pt idx="1594">
                  <c:v>14794.458208924398</c:v>
                </c:pt>
                <c:pt idx="1595">
                  <c:v>14865.085106002349</c:v>
                </c:pt>
                <c:pt idx="1596">
                  <c:v>14849.567415814559</c:v>
                </c:pt>
                <c:pt idx="1597">
                  <c:v>14661.202811292182</c:v>
                </c:pt>
                <c:pt idx="1598">
                  <c:v>14797.15844137848</c:v>
                </c:pt>
                <c:pt idx="1599">
                  <c:v>14895.409841406861</c:v>
                </c:pt>
                <c:pt idx="1600">
                  <c:v>14801.069779845402</c:v>
                </c:pt>
                <c:pt idx="1601">
                  <c:v>14834.04972562677</c:v>
                </c:pt>
                <c:pt idx="1602">
                  <c:v>14661.362997658611</c:v>
                </c:pt>
                <c:pt idx="1603">
                  <c:v>14561.691399867866</c:v>
                </c:pt>
                <c:pt idx="1604">
                  <c:v>14558.754407110075</c:v>
                </c:pt>
                <c:pt idx="1605">
                  <c:v>14369.59081240848</c:v>
                </c:pt>
                <c:pt idx="1606">
                  <c:v>14785.377583600857</c:v>
                </c:pt>
                <c:pt idx="1607">
                  <c:v>15189.080477805781</c:v>
                </c:pt>
                <c:pt idx="1608">
                  <c:v>15669.022859579034</c:v>
                </c:pt>
                <c:pt idx="1609">
                  <c:v>15004.409382562646</c:v>
                </c:pt>
                <c:pt idx="1610">
                  <c:v>14802.408306831541</c:v>
                </c:pt>
                <c:pt idx="1611">
                  <c:v>14635.497146846265</c:v>
                </c:pt>
                <c:pt idx="1612">
                  <c:v>14674.563810491969</c:v>
                </c:pt>
                <c:pt idx="1613">
                  <c:v>14529.678882657083</c:v>
                </c:pt>
                <c:pt idx="1614">
                  <c:v>14352.188748055622</c:v>
                </c:pt>
                <c:pt idx="1615">
                  <c:v>14394.27771583458</c:v>
                </c:pt>
                <c:pt idx="1616">
                  <c:v>14371.010888817524</c:v>
                </c:pt>
                <c:pt idx="1617">
                  <c:v>14367.827791551312</c:v>
                </c:pt>
                <c:pt idx="1618">
                  <c:v>14404.441540784435</c:v>
                </c:pt>
                <c:pt idx="1619">
                  <c:v>14370.741605827297</c:v>
                </c:pt>
                <c:pt idx="1620">
                  <c:v>14512.365406218989</c:v>
                </c:pt>
                <c:pt idx="1621">
                  <c:v>14368.982832335902</c:v>
                </c:pt>
                <c:pt idx="1622">
                  <c:v>14333.736977589424</c:v>
                </c:pt>
                <c:pt idx="1623">
                  <c:v>14317.166183395682</c:v>
                </c:pt>
                <c:pt idx="1624">
                  <c:v>14290.375620377139</c:v>
                </c:pt>
                <c:pt idx="1625">
                  <c:v>14422.58774362134</c:v>
                </c:pt>
                <c:pt idx="1626">
                  <c:v>14255.676462282749</c:v>
                </c:pt>
                <c:pt idx="1627">
                  <c:v>14190.143248950593</c:v>
                </c:pt>
                <c:pt idx="1628">
                  <c:v>14077.760377570559</c:v>
                </c:pt>
                <c:pt idx="1629">
                  <c:v>13936.376735375205</c:v>
                </c:pt>
                <c:pt idx="1630">
                  <c:v>13761.138918168364</c:v>
                </c:pt>
                <c:pt idx="1631">
                  <c:v>13763.365508661716</c:v>
                </c:pt>
                <c:pt idx="1632">
                  <c:v>13696.346930840862</c:v>
                </c:pt>
                <c:pt idx="1633">
                  <c:v>13706.217808905447</c:v>
                </c:pt>
                <c:pt idx="1634">
                  <c:v>13637.557563535318</c:v>
                </c:pt>
                <c:pt idx="1635">
                  <c:v>13634.34995290091</c:v>
                </c:pt>
                <c:pt idx="1636">
                  <c:v>13662.930477210977</c:v>
                </c:pt>
                <c:pt idx="1637">
                  <c:v>13696.03141224032</c:v>
                </c:pt>
                <c:pt idx="1638">
                  <c:v>13777.716265440735</c:v>
                </c:pt>
                <c:pt idx="1639">
                  <c:v>13767.343470094678</c:v>
                </c:pt>
                <c:pt idx="1640">
                  <c:v>13636.87968395739</c:v>
                </c:pt>
                <c:pt idx="1641">
                  <c:v>13853.827239855997</c:v>
                </c:pt>
                <c:pt idx="1642">
                  <c:v>13718.337363765422</c:v>
                </c:pt>
                <c:pt idx="1643">
                  <c:v>13737.218603588275</c:v>
                </c:pt>
                <c:pt idx="1644">
                  <c:v>13742.638849085626</c:v>
                </c:pt>
                <c:pt idx="1645">
                  <c:v>13858.734646274166</c:v>
                </c:pt>
                <c:pt idx="1646">
                  <c:v>13898.701144697952</c:v>
                </c:pt>
                <c:pt idx="1647">
                  <c:v>13653.131804364592</c:v>
                </c:pt>
                <c:pt idx="1648">
                  <c:v>13684.282955795907</c:v>
                </c:pt>
                <c:pt idx="1649">
                  <c:v>13577.901248198146</c:v>
                </c:pt>
                <c:pt idx="1650">
                  <c:v>13400.739981061093</c:v>
                </c:pt>
                <c:pt idx="1651">
                  <c:v>13447.49983766112</c:v>
                </c:pt>
                <c:pt idx="1652">
                  <c:v>13641.216123061893</c:v>
                </c:pt>
                <c:pt idx="1653">
                  <c:v>13747.636663718178</c:v>
                </c:pt>
                <c:pt idx="1654">
                  <c:v>13734.353330635446</c:v>
                </c:pt>
                <c:pt idx="1655">
                  <c:v>13840.387118299457</c:v>
                </c:pt>
                <c:pt idx="1656">
                  <c:v>13707.700746327988</c:v>
                </c:pt>
                <c:pt idx="1657">
                  <c:v>13630.08802472746</c:v>
                </c:pt>
                <c:pt idx="1658">
                  <c:v>13742.097127919162</c:v>
                </c:pt>
                <c:pt idx="1659">
                  <c:v>13678.283490959944</c:v>
                </c:pt>
                <c:pt idx="1660">
                  <c:v>13790.165173178351</c:v>
                </c:pt>
                <c:pt idx="1661">
                  <c:v>13785.274634869984</c:v>
                </c:pt>
                <c:pt idx="1662">
                  <c:v>12794.69185314386</c:v>
                </c:pt>
                <c:pt idx="1663">
                  <c:v>12869.882362718698</c:v>
                </c:pt>
                <c:pt idx="1664">
                  <c:v>13018.091157656971</c:v>
                </c:pt>
                <c:pt idx="1665">
                  <c:v>13004.147662579262</c:v>
                </c:pt>
                <c:pt idx="1666">
                  <c:v>13046.564891056087</c:v>
                </c:pt>
                <c:pt idx="1667">
                  <c:v>13068.80470502838</c:v>
                </c:pt>
                <c:pt idx="1668">
                  <c:v>13122.971360776084</c:v>
                </c:pt>
                <c:pt idx="1669">
                  <c:v>13047.746022801877</c:v>
                </c:pt>
                <c:pt idx="1670">
                  <c:v>12556.148262571369</c:v>
                </c:pt>
                <c:pt idx="1671">
                  <c:v>12591.004209139566</c:v>
                </c:pt>
                <c:pt idx="1672">
                  <c:v>12505.316638431372</c:v>
                </c:pt>
                <c:pt idx="1673">
                  <c:v>12361.995469322084</c:v>
                </c:pt>
                <c:pt idx="1674">
                  <c:v>12275.37978851508</c:v>
                </c:pt>
                <c:pt idx="1675">
                  <c:v>12252.085778357057</c:v>
                </c:pt>
                <c:pt idx="1676">
                  <c:v>12217.971179146823</c:v>
                </c:pt>
                <c:pt idx="1677">
                  <c:v>12246.530952041239</c:v>
                </c:pt>
                <c:pt idx="1678">
                  <c:v>12369.148033289708</c:v>
                </c:pt>
                <c:pt idx="1679">
                  <c:v>12527.025288974988</c:v>
                </c:pt>
                <c:pt idx="1680">
                  <c:v>12698.410138656</c:v>
                </c:pt>
                <c:pt idx="1681">
                  <c:v>12729.66104250641</c:v>
                </c:pt>
                <c:pt idx="1682">
                  <c:v>12765.518517924702</c:v>
                </c:pt>
                <c:pt idx="1683">
                  <c:v>12905.080889675097</c:v>
                </c:pt>
                <c:pt idx="1684">
                  <c:v>12919.807113588762</c:v>
                </c:pt>
                <c:pt idx="1685">
                  <c:v>13059.630394951142</c:v>
                </c:pt>
                <c:pt idx="1686">
                  <c:v>13091.633446603913</c:v>
                </c:pt>
                <c:pt idx="1687">
                  <c:v>13547.022413589759</c:v>
                </c:pt>
                <c:pt idx="1688">
                  <c:v>13542.380406855966</c:v>
                </c:pt>
                <c:pt idx="1689">
                  <c:v>13539.346210098543</c:v>
                </c:pt>
                <c:pt idx="1690">
                  <c:v>13601.667080017281</c:v>
                </c:pt>
                <c:pt idx="1691">
                  <c:v>13269.064603497733</c:v>
                </c:pt>
                <c:pt idx="1692">
                  <c:v>12773.067421795928</c:v>
                </c:pt>
                <c:pt idx="1693">
                  <c:v>12773.067421795928</c:v>
                </c:pt>
                <c:pt idx="1694">
                  <c:v>12773.067421795928</c:v>
                </c:pt>
                <c:pt idx="1695">
                  <c:v>12740.771423257886</c:v>
                </c:pt>
                <c:pt idx="1696">
                  <c:v>12869.955417410058</c:v>
                </c:pt>
                <c:pt idx="1697">
                  <c:v>12813.437419968483</c:v>
                </c:pt>
                <c:pt idx="1698">
                  <c:v>12679.246024272432</c:v>
                </c:pt>
                <c:pt idx="1699">
                  <c:v>12557.855096846981</c:v>
                </c:pt>
                <c:pt idx="1700">
                  <c:v>12578.970572421584</c:v>
                </c:pt>
                <c:pt idx="1701">
                  <c:v>12725.264412161194</c:v>
                </c:pt>
                <c:pt idx="1702">
                  <c:v>12616.682326384587</c:v>
                </c:pt>
                <c:pt idx="1703">
                  <c:v>12664.761293441488</c:v>
                </c:pt>
                <c:pt idx="1704">
                  <c:v>12710.697161080876</c:v>
                </c:pt>
                <c:pt idx="1705">
                  <c:v>12606.660484804974</c:v>
                </c:pt>
                <c:pt idx="1706">
                  <c:v>12481.368533943772</c:v>
                </c:pt>
                <c:pt idx="1707">
                  <c:v>12502.031361679905</c:v>
                </c:pt>
                <c:pt idx="1708">
                  <c:v>12662.605451926647</c:v>
                </c:pt>
                <c:pt idx="1709">
                  <c:v>12609.10623937239</c:v>
                </c:pt>
                <c:pt idx="1710">
                  <c:v>12697.656777320557</c:v>
                </c:pt>
                <c:pt idx="1711">
                  <c:v>12717.929575525101</c:v>
                </c:pt>
                <c:pt idx="1712">
                  <c:v>12717.929575525101</c:v>
                </c:pt>
                <c:pt idx="1713">
                  <c:v>12669.318352859753</c:v>
                </c:pt>
                <c:pt idx="1714">
                  <c:v>12449.87516618418</c:v>
                </c:pt>
                <c:pt idx="1715">
                  <c:v>12587.585443749405</c:v>
                </c:pt>
                <c:pt idx="1716">
                  <c:v>12514.370566027177</c:v>
                </c:pt>
                <c:pt idx="1717">
                  <c:v>12529.271174644295</c:v>
                </c:pt>
                <c:pt idx="1718">
                  <c:v>12542.308524571912</c:v>
                </c:pt>
                <c:pt idx="1719">
                  <c:v>12477.35877794414</c:v>
                </c:pt>
                <c:pt idx="1720">
                  <c:v>12517.765060755757</c:v>
                </c:pt>
                <c:pt idx="1721">
                  <c:v>12954.111266665934</c:v>
                </c:pt>
                <c:pt idx="1722">
                  <c:v>12923.126126559826</c:v>
                </c:pt>
                <c:pt idx="1723">
                  <c:v>12869.80955073396</c:v>
                </c:pt>
                <c:pt idx="1724">
                  <c:v>12723.1523791905</c:v>
                </c:pt>
                <c:pt idx="1725">
                  <c:v>12717.776913063761</c:v>
                </c:pt>
                <c:pt idx="1726">
                  <c:v>12790.128362000281</c:v>
                </c:pt>
                <c:pt idx="1727">
                  <c:v>12745.740962569698</c:v>
                </c:pt>
                <c:pt idx="1728">
                  <c:v>12671.212435289453</c:v>
                </c:pt>
                <c:pt idx="1729">
                  <c:v>12774.475605580797</c:v>
                </c:pt>
                <c:pt idx="1730">
                  <c:v>12728.448722960487</c:v>
                </c:pt>
                <c:pt idx="1731">
                  <c:v>12775.364639914476</c:v>
                </c:pt>
                <c:pt idx="1732">
                  <c:v>12688.2118493667</c:v>
                </c:pt>
                <c:pt idx="1733">
                  <c:v>12768.222269624712</c:v>
                </c:pt>
                <c:pt idx="1734">
                  <c:v>12737.17269091211</c:v>
                </c:pt>
                <c:pt idx="1735">
                  <c:v>12834.766356011678</c:v>
                </c:pt>
                <c:pt idx="1736">
                  <c:v>12783.677826918854</c:v>
                </c:pt>
                <c:pt idx="1737">
                  <c:v>12736.980103212472</c:v>
                </c:pt>
                <c:pt idx="1738">
                  <c:v>12752.136160542721</c:v>
                </c:pt>
                <c:pt idx="1739">
                  <c:v>12821.414336956672</c:v>
                </c:pt>
                <c:pt idx="1740">
                  <c:v>12856.918795602282</c:v>
                </c:pt>
                <c:pt idx="1741">
                  <c:v>13096.728101176172</c:v>
                </c:pt>
                <c:pt idx="1742">
                  <c:v>12968.562625337203</c:v>
                </c:pt>
                <c:pt idx="1743">
                  <c:v>13089.229922987644</c:v>
                </c:pt>
                <c:pt idx="1744">
                  <c:v>13088.635777192165</c:v>
                </c:pt>
                <c:pt idx="1745">
                  <c:v>13208.93573837959</c:v>
                </c:pt>
                <c:pt idx="1746">
                  <c:v>13112.695769429653</c:v>
                </c:pt>
                <c:pt idx="1747">
                  <c:v>13161.540354506094</c:v>
                </c:pt>
                <c:pt idx="1748">
                  <c:v>13373.673581973693</c:v>
                </c:pt>
                <c:pt idx="1749">
                  <c:v>13269.043730728776</c:v>
                </c:pt>
                <c:pt idx="1750">
                  <c:v>13283.662799671569</c:v>
                </c:pt>
                <c:pt idx="1751">
                  <c:v>13198.876034567917</c:v>
                </c:pt>
                <c:pt idx="1752">
                  <c:v>13150.960651770063</c:v>
                </c:pt>
                <c:pt idx="1753">
                  <c:v>13138.295492437774</c:v>
                </c:pt>
                <c:pt idx="1754">
                  <c:v>13343.711207546567</c:v>
                </c:pt>
                <c:pt idx="1755">
                  <c:v>13285.376672439037</c:v>
                </c:pt>
                <c:pt idx="1756">
                  <c:v>13147.79782050627</c:v>
                </c:pt>
                <c:pt idx="1757">
                  <c:v>13139.696273670865</c:v>
                </c:pt>
                <c:pt idx="1758">
                  <c:v>13356.045557761523</c:v>
                </c:pt>
                <c:pt idx="1759">
                  <c:v>13606.35544371469</c:v>
                </c:pt>
                <c:pt idx="1760">
                  <c:v>13681.410158937988</c:v>
                </c:pt>
                <c:pt idx="1761">
                  <c:v>13550.233179410177</c:v>
                </c:pt>
                <c:pt idx="1762">
                  <c:v>13446.068475394439</c:v>
                </c:pt>
                <c:pt idx="1763">
                  <c:v>13519.165033641466</c:v>
                </c:pt>
                <c:pt idx="1764">
                  <c:v>13833.398502650803</c:v>
                </c:pt>
                <c:pt idx="1765">
                  <c:v>13722.189117758164</c:v>
                </c:pt>
                <c:pt idx="1766">
                  <c:v>13915.593525157634</c:v>
                </c:pt>
                <c:pt idx="1767">
                  <c:v>13925.37945590669</c:v>
                </c:pt>
                <c:pt idx="1768">
                  <c:v>13878.935117907202</c:v>
                </c:pt>
                <c:pt idx="1769">
                  <c:v>13640.827792476612</c:v>
                </c:pt>
                <c:pt idx="1770">
                  <c:v>13618.712851058148</c:v>
                </c:pt>
                <c:pt idx="1771">
                  <c:v>13789.595055337837</c:v>
                </c:pt>
                <c:pt idx="1772">
                  <c:v>13633.30048949419</c:v>
                </c:pt>
                <c:pt idx="1773">
                  <c:v>13620.868085806449</c:v>
                </c:pt>
                <c:pt idx="1774">
                  <c:v>13581.840497925887</c:v>
                </c:pt>
                <c:pt idx="1775">
                  <c:v>13808.184076395264</c:v>
                </c:pt>
                <c:pt idx="1776">
                  <c:v>14270.07236249231</c:v>
                </c:pt>
                <c:pt idx="1777">
                  <c:v>14087.171326598205</c:v>
                </c:pt>
                <c:pt idx="1778">
                  <c:v>14082.688535404379</c:v>
                </c:pt>
                <c:pt idx="1779">
                  <c:v>14004.10595816712</c:v>
                </c:pt>
                <c:pt idx="1780">
                  <c:v>14247.273231123905</c:v>
                </c:pt>
                <c:pt idx="1781">
                  <c:v>14265.994163227022</c:v>
                </c:pt>
                <c:pt idx="1782">
                  <c:v>14445.473035838351</c:v>
                </c:pt>
                <c:pt idx="1783">
                  <c:v>14475.163336149166</c:v>
                </c:pt>
                <c:pt idx="1784">
                  <c:v>14295.949499162291</c:v>
                </c:pt>
                <c:pt idx="1785">
                  <c:v>14295.949499162291</c:v>
                </c:pt>
                <c:pt idx="1786">
                  <c:v>14226.66379884325</c:v>
                </c:pt>
                <c:pt idx="1787">
                  <c:v>13976.517497149134</c:v>
                </c:pt>
                <c:pt idx="1788">
                  <c:v>13661.315507389441</c:v>
                </c:pt>
                <c:pt idx="1789">
                  <c:v>13494.632491623017</c:v>
                </c:pt>
                <c:pt idx="1790">
                  <c:v>13502.867648450418</c:v>
                </c:pt>
                <c:pt idx="1791">
                  <c:v>13641.060184061238</c:v>
                </c:pt>
                <c:pt idx="1792">
                  <c:v>13507.081642067245</c:v>
                </c:pt>
                <c:pt idx="1793">
                  <c:v>13392.58989290253</c:v>
                </c:pt>
                <c:pt idx="1794">
                  <c:v>13414.338225977828</c:v>
                </c:pt>
                <c:pt idx="1795">
                  <c:v>13346.940661776403</c:v>
                </c:pt>
                <c:pt idx="1796">
                  <c:v>13468.065340044319</c:v>
                </c:pt>
                <c:pt idx="1797">
                  <c:v>13406.608991091058</c:v>
                </c:pt>
                <c:pt idx="1798">
                  <c:v>13403.967372284693</c:v>
                </c:pt>
                <c:pt idx="1799">
                  <c:v>13438.736065824505</c:v>
                </c:pt>
                <c:pt idx="1800">
                  <c:v>13339.889185114256</c:v>
                </c:pt>
                <c:pt idx="1801">
                  <c:v>13298.337205722757</c:v>
                </c:pt>
                <c:pt idx="1802">
                  <c:v>13317.75616205291</c:v>
                </c:pt>
                <c:pt idx="1803">
                  <c:v>13309.324534220023</c:v>
                </c:pt>
                <c:pt idx="1804">
                  <c:v>13606.175112699151</c:v>
                </c:pt>
                <c:pt idx="1805">
                  <c:v>13857.722559686281</c:v>
                </c:pt>
                <c:pt idx="1806">
                  <c:v>13702.14082317324</c:v>
                </c:pt>
                <c:pt idx="1807">
                  <c:v>14002.183479063367</c:v>
                </c:pt>
                <c:pt idx="1808">
                  <c:v>14081.255352838081</c:v>
                </c:pt>
                <c:pt idx="1809">
                  <c:v>14090.39811105527</c:v>
                </c:pt>
                <c:pt idx="1810">
                  <c:v>14153.106219379513</c:v>
                </c:pt>
                <c:pt idx="1811">
                  <c:v>13875.226560817779</c:v>
                </c:pt>
                <c:pt idx="1812">
                  <c:v>13934.569420560651</c:v>
                </c:pt>
                <c:pt idx="1813">
                  <c:v>14452.430463686873</c:v>
                </c:pt>
                <c:pt idx="1814">
                  <c:v>14024.327059862499</c:v>
                </c:pt>
                <c:pt idx="1815">
                  <c:v>14036.541998422479</c:v>
                </c:pt>
                <c:pt idx="1816">
                  <c:v>14384.988120114833</c:v>
                </c:pt>
                <c:pt idx="1817">
                  <c:v>14330.674990924492</c:v>
                </c:pt>
                <c:pt idx="1818">
                  <c:v>14169.132137220786</c:v>
                </c:pt>
                <c:pt idx="1819">
                  <c:v>14130.878540738009</c:v>
                </c:pt>
                <c:pt idx="1820">
                  <c:v>14207.385733703562</c:v>
                </c:pt>
                <c:pt idx="1821">
                  <c:v>14205.13220277586</c:v>
                </c:pt>
                <c:pt idx="1822">
                  <c:v>14037.412344346736</c:v>
                </c:pt>
                <c:pt idx="1823">
                  <c:v>13800.155584251217</c:v>
                </c:pt>
                <c:pt idx="1824">
                  <c:v>14108.259376325221</c:v>
                </c:pt>
                <c:pt idx="1825">
                  <c:v>13998.258791732575</c:v>
                </c:pt>
                <c:pt idx="1826">
                  <c:v>13943.363045311004</c:v>
                </c:pt>
                <c:pt idx="1827">
                  <c:v>13878.702604969263</c:v>
                </c:pt>
                <c:pt idx="1828">
                  <c:v>13860.581886327021</c:v>
                </c:pt>
                <c:pt idx="1829">
                  <c:v>13908.167916247232</c:v>
                </c:pt>
                <c:pt idx="1830">
                  <c:v>13741.812554412136</c:v>
                </c:pt>
                <c:pt idx="1831">
                  <c:v>13826.635725508153</c:v>
                </c:pt>
                <c:pt idx="1832">
                  <c:v>13952.698512581135</c:v>
                </c:pt>
                <c:pt idx="1833">
                  <c:v>13667.211943266997</c:v>
                </c:pt>
                <c:pt idx="1834">
                  <c:v>14150.880599712626</c:v>
                </c:pt>
                <c:pt idx="1835">
                  <c:v>14147.529428114967</c:v>
                </c:pt>
                <c:pt idx="1836">
                  <c:v>14201.322315674342</c:v>
                </c:pt>
                <c:pt idx="1837">
                  <c:v>14262.799901456478</c:v>
                </c:pt>
                <c:pt idx="1838">
                  <c:v>14365.587366780859</c:v>
                </c:pt>
                <c:pt idx="1839">
                  <c:v>14329.845177005072</c:v>
                </c:pt>
                <c:pt idx="1840">
                  <c:v>14299.110874186397</c:v>
                </c:pt>
                <c:pt idx="1841">
                  <c:v>14279.687427783843</c:v>
                </c:pt>
                <c:pt idx="1842">
                  <c:v>14252.261580198445</c:v>
                </c:pt>
                <c:pt idx="1843">
                  <c:v>14151.602651894635</c:v>
                </c:pt>
                <c:pt idx="1844">
                  <c:v>14157.824435990666</c:v>
                </c:pt>
                <c:pt idx="1845">
                  <c:v>14418.315136356796</c:v>
                </c:pt>
                <c:pt idx="1846">
                  <c:v>14332.194577046019</c:v>
                </c:pt>
                <c:pt idx="1847">
                  <c:v>14035.801257831057</c:v>
                </c:pt>
                <c:pt idx="1848">
                  <c:v>14410.460664856277</c:v>
                </c:pt>
                <c:pt idx="1849">
                  <c:v>14435.279964741292</c:v>
                </c:pt>
                <c:pt idx="1850">
                  <c:v>14501.869801325332</c:v>
                </c:pt>
                <c:pt idx="1851">
                  <c:v>14404.140099167611</c:v>
                </c:pt>
                <c:pt idx="1852">
                  <c:v>14407.780698404609</c:v>
                </c:pt>
                <c:pt idx="1853">
                  <c:v>14495.197553750377</c:v>
                </c:pt>
                <c:pt idx="1854">
                  <c:v>14429.734118570259</c:v>
                </c:pt>
                <c:pt idx="1855">
                  <c:v>14679.912942950896</c:v>
                </c:pt>
                <c:pt idx="1856">
                  <c:v>14630.403099040544</c:v>
                </c:pt>
                <c:pt idx="1857">
                  <c:v>14695.670184568475</c:v>
                </c:pt>
                <c:pt idx="1858">
                  <c:v>14483.123142320941</c:v>
                </c:pt>
                <c:pt idx="1859">
                  <c:v>14502.103770502963</c:v>
                </c:pt>
                <c:pt idx="1860">
                  <c:v>14317.27540137279</c:v>
                </c:pt>
                <c:pt idx="1861">
                  <c:v>14307.715430483046</c:v>
                </c:pt>
                <c:pt idx="1862">
                  <c:v>14334.556112417749</c:v>
                </c:pt>
                <c:pt idx="1863">
                  <c:v>14459.835199828314</c:v>
                </c:pt>
                <c:pt idx="1864">
                  <c:v>14678.235840235719</c:v>
                </c:pt>
                <c:pt idx="1865">
                  <c:v>14896.361251340801</c:v>
                </c:pt>
                <c:pt idx="1866">
                  <c:v>14739.186388601649</c:v>
                </c:pt>
                <c:pt idx="1867">
                  <c:v>14658.292273555508</c:v>
                </c:pt>
                <c:pt idx="1868">
                  <c:v>14744.186630300357</c:v>
                </c:pt>
                <c:pt idx="1869">
                  <c:v>15109.577314374788</c:v>
                </c:pt>
                <c:pt idx="1870">
                  <c:v>15734.585683118319</c:v>
                </c:pt>
                <c:pt idx="1871">
                  <c:v>15720.010180013067</c:v>
                </c:pt>
                <c:pt idx="1872">
                  <c:v>15816.21714086326</c:v>
                </c:pt>
                <c:pt idx="1873">
                  <c:v>15869.796810660651</c:v>
                </c:pt>
                <c:pt idx="1874">
                  <c:v>15719.353173204096</c:v>
                </c:pt>
                <c:pt idx="1875">
                  <c:v>15466.7217984708</c:v>
                </c:pt>
                <c:pt idx="1876">
                  <c:v>15800.542904908276</c:v>
                </c:pt>
                <c:pt idx="1877">
                  <c:v>16232.920372236893</c:v>
                </c:pt>
                <c:pt idx="1878">
                  <c:v>16292.694278929426</c:v>
                </c:pt>
                <c:pt idx="1879">
                  <c:v>16164.530380683464</c:v>
                </c:pt>
                <c:pt idx="1880">
                  <c:v>16446.951686793356</c:v>
                </c:pt>
                <c:pt idx="1881">
                  <c:v>16341.517991236909</c:v>
                </c:pt>
                <c:pt idx="1882">
                  <c:v>16334.869892970224</c:v>
                </c:pt>
                <c:pt idx="1883">
                  <c:v>15929.428855336248</c:v>
                </c:pt>
                <c:pt idx="1884">
                  <c:v>15559.010625068826</c:v>
                </c:pt>
                <c:pt idx="1885">
                  <c:v>14964.144355001426</c:v>
                </c:pt>
                <c:pt idx="1886">
                  <c:v>15134.596240451303</c:v>
                </c:pt>
                <c:pt idx="1887">
                  <c:v>15136.563134865743</c:v>
                </c:pt>
                <c:pt idx="1888">
                  <c:v>15376.507749377943</c:v>
                </c:pt>
                <c:pt idx="1889">
                  <c:v>15328.121030332208</c:v>
                </c:pt>
                <c:pt idx="1890">
                  <c:v>15281.636403034496</c:v>
                </c:pt>
                <c:pt idx="1891">
                  <c:v>15354.99472036666</c:v>
                </c:pt>
                <c:pt idx="1892">
                  <c:v>15322.355656027183</c:v>
                </c:pt>
                <c:pt idx="1893">
                  <c:v>15394.956486011441</c:v>
                </c:pt>
                <c:pt idx="1894">
                  <c:v>15307.559532608166</c:v>
                </c:pt>
                <c:pt idx="1895">
                  <c:v>15304.179236216612</c:v>
                </c:pt>
                <c:pt idx="1896">
                  <c:v>15246.939550652956</c:v>
                </c:pt>
                <c:pt idx="1897">
                  <c:v>15170.053007246906</c:v>
                </c:pt>
                <c:pt idx="1898">
                  <c:v>15635.102425661438</c:v>
                </c:pt>
                <c:pt idx="1899">
                  <c:v>15801.538487446291</c:v>
                </c:pt>
                <c:pt idx="1900">
                  <c:v>15927.051544034486</c:v>
                </c:pt>
                <c:pt idx="1901">
                  <c:v>15623.377511758759</c:v>
                </c:pt>
                <c:pt idx="1902">
                  <c:v>16339.036073383739</c:v>
                </c:pt>
                <c:pt idx="1903">
                  <c:v>16197.72815565251</c:v>
                </c:pt>
                <c:pt idx="1904">
                  <c:v>16243.018909107101</c:v>
                </c:pt>
                <c:pt idx="1905">
                  <c:v>16273.711587741172</c:v>
                </c:pt>
                <c:pt idx="1906">
                  <c:v>16247.49636075538</c:v>
                </c:pt>
                <c:pt idx="1907">
                  <c:v>16130.263604425121</c:v>
                </c:pt>
                <c:pt idx="1908">
                  <c:v>16108.44561455109</c:v>
                </c:pt>
                <c:pt idx="1909">
                  <c:v>16165.949850325967</c:v>
                </c:pt>
                <c:pt idx="1910">
                  <c:v>16149.286342204987</c:v>
                </c:pt>
                <c:pt idx="1911">
                  <c:v>16481.899255109016</c:v>
                </c:pt>
                <c:pt idx="1912">
                  <c:v>16362.348043831329</c:v>
                </c:pt>
                <c:pt idx="1913">
                  <c:v>16349.97971469016</c:v>
                </c:pt>
                <c:pt idx="1914">
                  <c:v>16420.292306700652</c:v>
                </c:pt>
                <c:pt idx="1915">
                  <c:v>16528.752553756127</c:v>
                </c:pt>
                <c:pt idx="1916">
                  <c:v>16310.612701607399</c:v>
                </c:pt>
                <c:pt idx="1917">
                  <c:v>16477.02449273067</c:v>
                </c:pt>
                <c:pt idx="1918">
                  <c:v>16181.104451416521</c:v>
                </c:pt>
                <c:pt idx="1919">
                  <c:v>16249.805592851406</c:v>
                </c:pt>
                <c:pt idx="1920">
                  <c:v>16153.487593724485</c:v>
                </c:pt>
                <c:pt idx="1921">
                  <c:v>16086.759535722747</c:v>
                </c:pt>
                <c:pt idx="1922">
                  <c:v>16156.444245718163</c:v>
                </c:pt>
                <c:pt idx="1923">
                  <c:v>15789.46092083085</c:v>
                </c:pt>
                <c:pt idx="1924">
                  <c:v>15403.628393393969</c:v>
                </c:pt>
                <c:pt idx="1925">
                  <c:v>15393.140433758717</c:v>
                </c:pt>
                <c:pt idx="1926">
                  <c:v>15048.347774754</c:v>
                </c:pt>
                <c:pt idx="1927">
                  <c:v>15235.770070840534</c:v>
                </c:pt>
                <c:pt idx="1928">
                  <c:v>15197.282869240047</c:v>
                </c:pt>
                <c:pt idx="1929">
                  <c:v>15432.634139694923</c:v>
                </c:pt>
                <c:pt idx="1930">
                  <c:v>15486.649710574291</c:v>
                </c:pt>
                <c:pt idx="1931">
                  <c:v>15299.509196868701</c:v>
                </c:pt>
                <c:pt idx="1932">
                  <c:v>15233.995764125732</c:v>
                </c:pt>
                <c:pt idx="1933">
                  <c:v>15478.971201370226</c:v>
                </c:pt>
                <c:pt idx="1934">
                  <c:v>15532.107688887165</c:v>
                </c:pt>
                <c:pt idx="1935">
                  <c:v>15395.790547296636</c:v>
                </c:pt>
                <c:pt idx="1936">
                  <c:v>15310.244595898768</c:v>
                </c:pt>
                <c:pt idx="1937">
                  <c:v>15333.504627130575</c:v>
                </c:pt>
                <c:pt idx="1938">
                  <c:v>15333.504627130575</c:v>
                </c:pt>
                <c:pt idx="1939">
                  <c:v>15416.461141644471</c:v>
                </c:pt>
                <c:pt idx="1940">
                  <c:v>15278.994662874818</c:v>
                </c:pt>
                <c:pt idx="1941">
                  <c:v>15213.044843636641</c:v>
                </c:pt>
                <c:pt idx="1942">
                  <c:v>15285.55587217305</c:v>
                </c:pt>
                <c:pt idx="1943">
                  <c:v>15568.930408516497</c:v>
                </c:pt>
                <c:pt idx="1944">
                  <c:v>15402.239504785057</c:v>
                </c:pt>
                <c:pt idx="1945">
                  <c:v>15360.566778852199</c:v>
                </c:pt>
                <c:pt idx="1946">
                  <c:v>15185.541329934185</c:v>
                </c:pt>
                <c:pt idx="1947">
                  <c:v>15218.879510680472</c:v>
                </c:pt>
                <c:pt idx="1948">
                  <c:v>15253.87683385237</c:v>
                </c:pt>
                <c:pt idx="1949">
                  <c:v>14810.189723640706</c:v>
                </c:pt>
                <c:pt idx="1950">
                  <c:v>14761.668787836434</c:v>
                </c:pt>
                <c:pt idx="1951">
                  <c:v>14792.808532056801</c:v>
                </c:pt>
                <c:pt idx="1952">
                  <c:v>14874.185511915079</c:v>
                </c:pt>
                <c:pt idx="1953">
                  <c:v>14767.316813492715</c:v>
                </c:pt>
                <c:pt idx="1954">
                  <c:v>14868.965378022453</c:v>
                </c:pt>
                <c:pt idx="1955">
                  <c:v>14807.112325105669</c:v>
                </c:pt>
                <c:pt idx="1956">
                  <c:v>14664.758948626884</c:v>
                </c:pt>
                <c:pt idx="1957">
                  <c:v>14495.303131128248</c:v>
                </c:pt>
                <c:pt idx="1958">
                  <c:v>14454.810080701482</c:v>
                </c:pt>
                <c:pt idx="1959">
                  <c:v>14456.178824661289</c:v>
                </c:pt>
                <c:pt idx="1960">
                  <c:v>14493.34242573251</c:v>
                </c:pt>
                <c:pt idx="1961">
                  <c:v>14381.395455434451</c:v>
                </c:pt>
                <c:pt idx="1962">
                  <c:v>14427.129269816187</c:v>
                </c:pt>
                <c:pt idx="1963">
                  <c:v>14684.312243068885</c:v>
                </c:pt>
                <c:pt idx="1964">
                  <c:v>14615.282598229511</c:v>
                </c:pt>
                <c:pt idx="1965">
                  <c:v>14470.1945249572</c:v>
                </c:pt>
                <c:pt idx="1966">
                  <c:v>14405.166990859063</c:v>
                </c:pt>
                <c:pt idx="1967">
                  <c:v>14731.502418498729</c:v>
                </c:pt>
                <c:pt idx="1968">
                  <c:v>14782.27603575755</c:v>
                </c:pt>
                <c:pt idx="1969">
                  <c:v>14732.336479783924</c:v>
                </c:pt>
                <c:pt idx="1970">
                  <c:v>14678.88520178629</c:v>
                </c:pt>
                <c:pt idx="1971">
                  <c:v>14728.649159523384</c:v>
                </c:pt>
                <c:pt idx="1972">
                  <c:v>14727.166828867385</c:v>
                </c:pt>
                <c:pt idx="1973">
                  <c:v>15054.78799480425</c:v>
                </c:pt>
                <c:pt idx="1974">
                  <c:v>14860.404266210031</c:v>
                </c:pt>
                <c:pt idx="1975">
                  <c:v>14520.903218196294</c:v>
                </c:pt>
                <c:pt idx="1976">
                  <c:v>14620.031031814329</c:v>
                </c:pt>
                <c:pt idx="1977">
                  <c:v>14790.691644953795</c:v>
                </c:pt>
                <c:pt idx="1978">
                  <c:v>14563.220208840796</c:v>
                </c:pt>
                <c:pt idx="1979">
                  <c:v>14569.223799689224</c:v>
                </c:pt>
                <c:pt idx="1980">
                  <c:v>14552.447918405127</c:v>
                </c:pt>
                <c:pt idx="1981">
                  <c:v>14944.715204993403</c:v>
                </c:pt>
                <c:pt idx="1982">
                  <c:v>14910.265670653365</c:v>
                </c:pt>
                <c:pt idx="1983">
                  <c:v>14885.606071721546</c:v>
                </c:pt>
                <c:pt idx="1984">
                  <c:v>14662.179220007543</c:v>
                </c:pt>
                <c:pt idx="1985">
                  <c:v>14752.444237489721</c:v>
                </c:pt>
                <c:pt idx="1986">
                  <c:v>14654.877998237738</c:v>
                </c:pt>
                <c:pt idx="1987">
                  <c:v>14597.634065308308</c:v>
                </c:pt>
                <c:pt idx="1988">
                  <c:v>14354.821265363897</c:v>
                </c:pt>
                <c:pt idx="1989">
                  <c:v>14342.838111622001</c:v>
                </c:pt>
                <c:pt idx="1990">
                  <c:v>14445.748265140666</c:v>
                </c:pt>
                <c:pt idx="1991">
                  <c:v>14405.951661347941</c:v>
                </c:pt>
                <c:pt idx="1992">
                  <c:v>14410.14077753665</c:v>
                </c:pt>
                <c:pt idx="1993">
                  <c:v>14421.026411961897</c:v>
                </c:pt>
                <c:pt idx="1994">
                  <c:v>14310.591261173657</c:v>
                </c:pt>
                <c:pt idx="1995">
                  <c:v>14514.967827906905</c:v>
                </c:pt>
                <c:pt idx="1996">
                  <c:v>14510.546320133568</c:v>
                </c:pt>
                <c:pt idx="1997">
                  <c:v>14242.263281160564</c:v>
                </c:pt>
                <c:pt idx="1998">
                  <c:v>14479.26313630326</c:v>
                </c:pt>
                <c:pt idx="1999">
                  <c:v>14345.21081149806</c:v>
                </c:pt>
                <c:pt idx="2000">
                  <c:v>14462.239694271046</c:v>
                </c:pt>
                <c:pt idx="2001">
                  <c:v>14442.85241115425</c:v>
                </c:pt>
                <c:pt idx="2002">
                  <c:v>14484.570644577569</c:v>
                </c:pt>
                <c:pt idx="2003">
                  <c:v>14617.774345700624</c:v>
                </c:pt>
                <c:pt idx="2004">
                  <c:v>14641.42804706326</c:v>
                </c:pt>
                <c:pt idx="2005">
                  <c:v>14865.148209722456</c:v>
                </c:pt>
                <c:pt idx="2006">
                  <c:v>14505.876038079039</c:v>
                </c:pt>
                <c:pt idx="2007">
                  <c:v>14717.562928080179</c:v>
                </c:pt>
                <c:pt idx="2008">
                  <c:v>14589.884079005891</c:v>
                </c:pt>
                <c:pt idx="2009">
                  <c:v>14546.287296376277</c:v>
                </c:pt>
                <c:pt idx="2010">
                  <c:v>14478.291824426828</c:v>
                </c:pt>
                <c:pt idx="2011">
                  <c:v>14396.048867363379</c:v>
                </c:pt>
                <c:pt idx="2012">
                  <c:v>14390.826670464518</c:v>
                </c:pt>
                <c:pt idx="2013">
                  <c:v>14269.687915212884</c:v>
                </c:pt>
                <c:pt idx="2014">
                  <c:v>14152.655391840664</c:v>
                </c:pt>
                <c:pt idx="2015">
                  <c:v>14051.556800502329</c:v>
                </c:pt>
                <c:pt idx="2016">
                  <c:v>13743.528611539152</c:v>
                </c:pt>
                <c:pt idx="2017">
                  <c:v>13442.858680400486</c:v>
                </c:pt>
                <c:pt idx="2018">
                  <c:v>13415.277136521048</c:v>
                </c:pt>
                <c:pt idx="2019">
                  <c:v>13183.945573037054</c:v>
                </c:pt>
                <c:pt idx="2020">
                  <c:v>13198.781864400986</c:v>
                </c:pt>
                <c:pt idx="2021">
                  <c:v>13291.523824250711</c:v>
                </c:pt>
                <c:pt idx="2022">
                  <c:v>13100.046507380699</c:v>
                </c:pt>
                <c:pt idx="2023">
                  <c:v>13167.655226337869</c:v>
                </c:pt>
                <c:pt idx="2024">
                  <c:v>13430.42664077267</c:v>
                </c:pt>
                <c:pt idx="2025">
                  <c:v>13484.018688607468</c:v>
                </c:pt>
                <c:pt idx="2026">
                  <c:v>13267.946454118743</c:v>
                </c:pt>
                <c:pt idx="2027">
                  <c:v>13519.477397055998</c:v>
                </c:pt>
                <c:pt idx="2028">
                  <c:v>13460.143881517839</c:v>
                </c:pt>
                <c:pt idx="2029">
                  <c:v>13381.622587701069</c:v>
                </c:pt>
                <c:pt idx="2030">
                  <c:v>13399.072829317163</c:v>
                </c:pt>
                <c:pt idx="2031">
                  <c:v>13402.719010806328</c:v>
                </c:pt>
                <c:pt idx="2032">
                  <c:v>13566.366373575634</c:v>
                </c:pt>
                <c:pt idx="2033">
                  <c:v>13713.649000068011</c:v>
                </c:pt>
                <c:pt idx="2034">
                  <c:v>13631.825318683355</c:v>
                </c:pt>
                <c:pt idx="2035">
                  <c:v>13631.825318683355</c:v>
                </c:pt>
                <c:pt idx="2036">
                  <c:v>13509.089796606377</c:v>
                </c:pt>
                <c:pt idx="2037">
                  <c:v>13679.626872078399</c:v>
                </c:pt>
                <c:pt idx="2038">
                  <c:v>13577.414864140079</c:v>
                </c:pt>
                <c:pt idx="2039">
                  <c:v>13715.818797213264</c:v>
                </c:pt>
                <c:pt idx="2040">
                  <c:v>13697.66203663857</c:v>
                </c:pt>
                <c:pt idx="2041">
                  <c:v>13724.243629260913</c:v>
                </c:pt>
                <c:pt idx="2042">
                  <c:v>13724.505752405978</c:v>
                </c:pt>
                <c:pt idx="2043">
                  <c:v>13757.096396775602</c:v>
                </c:pt>
                <c:pt idx="2044">
                  <c:v>13609.724939661841</c:v>
                </c:pt>
                <c:pt idx="2045">
                  <c:v>13413.881937540124</c:v>
                </c:pt>
                <c:pt idx="2046">
                  <c:v>13462.467069244274</c:v>
                </c:pt>
                <c:pt idx="2047">
                  <c:v>13441.154030484413</c:v>
                </c:pt>
                <c:pt idx="2048">
                  <c:v>13338.449328116025</c:v>
                </c:pt>
                <c:pt idx="2049">
                  <c:v>13266.439731447857</c:v>
                </c:pt>
                <c:pt idx="2050">
                  <c:v>12975.748076051272</c:v>
                </c:pt>
                <c:pt idx="2051">
                  <c:v>12920.756581869769</c:v>
                </c:pt>
                <c:pt idx="2052">
                  <c:v>12960.859117351714</c:v>
                </c:pt>
                <c:pt idx="2053">
                  <c:v>13012.586571610629</c:v>
                </c:pt>
                <c:pt idx="2054">
                  <c:v>13036.439656458144</c:v>
                </c:pt>
                <c:pt idx="2055">
                  <c:v>13042.851115774421</c:v>
                </c:pt>
                <c:pt idx="2056">
                  <c:v>13097.032212565768</c:v>
                </c:pt>
                <c:pt idx="2057">
                  <c:v>13099.760720340591</c:v>
                </c:pt>
                <c:pt idx="2058">
                  <c:v>13388.928663603187</c:v>
                </c:pt>
                <c:pt idx="2059">
                  <c:v>13224.962141634103</c:v>
                </c:pt>
                <c:pt idx="2060">
                  <c:v>13229.087911396084</c:v>
                </c:pt>
                <c:pt idx="2061">
                  <c:v>13050.4145820426</c:v>
                </c:pt>
                <c:pt idx="2062">
                  <c:v>13089.586094946331</c:v>
                </c:pt>
                <c:pt idx="2063">
                  <c:v>13130.812847472656</c:v>
                </c:pt>
                <c:pt idx="2064">
                  <c:v>13308.498846313072</c:v>
                </c:pt>
                <c:pt idx="2065">
                  <c:v>13227.986994186816</c:v>
                </c:pt>
                <c:pt idx="2066">
                  <c:v>13455.847367651641</c:v>
                </c:pt>
                <c:pt idx="2067">
                  <c:v>13403.900627965351</c:v>
                </c:pt>
                <c:pt idx="2068">
                  <c:v>13264.007568450928</c:v>
                </c:pt>
                <c:pt idx="2069">
                  <c:v>13369.243336762187</c:v>
                </c:pt>
                <c:pt idx="2070">
                  <c:v>13283.293278849011</c:v>
                </c:pt>
                <c:pt idx="2071">
                  <c:v>13574.463794398569</c:v>
                </c:pt>
                <c:pt idx="2072">
                  <c:v>13753.938540997426</c:v>
                </c:pt>
                <c:pt idx="2073">
                  <c:v>13524.799225020646</c:v>
                </c:pt>
                <c:pt idx="2074">
                  <c:v>13750.631784710458</c:v>
                </c:pt>
                <c:pt idx="2075">
                  <c:v>13721.091598441521</c:v>
                </c:pt>
                <c:pt idx="2076">
                  <c:v>13797.688350148306</c:v>
                </c:pt>
                <c:pt idx="2077">
                  <c:v>13788.032146085394</c:v>
                </c:pt>
                <c:pt idx="2078">
                  <c:v>14081.884448386236</c:v>
                </c:pt>
                <c:pt idx="2079">
                  <c:v>13991.382063833802</c:v>
                </c:pt>
                <c:pt idx="2080">
                  <c:v>14163.739074864401</c:v>
                </c:pt>
                <c:pt idx="2081">
                  <c:v>14211.408231800524</c:v>
                </c:pt>
                <c:pt idx="2082">
                  <c:v>14056.998282828563</c:v>
                </c:pt>
                <c:pt idx="2083">
                  <c:v>13844.012062959739</c:v>
                </c:pt>
                <c:pt idx="2084">
                  <c:v>14128.033412434292</c:v>
                </c:pt>
                <c:pt idx="2085">
                  <c:v>14148.191167702949</c:v>
                </c:pt>
                <c:pt idx="2086">
                  <c:v>14137.856477295567</c:v>
                </c:pt>
                <c:pt idx="2087">
                  <c:v>14114.008125227059</c:v>
                </c:pt>
                <c:pt idx="2088">
                  <c:v>14183.624391956821</c:v>
                </c:pt>
                <c:pt idx="2089">
                  <c:v>14321.570337645988</c:v>
                </c:pt>
                <c:pt idx="2090">
                  <c:v>14456.529050307885</c:v>
                </c:pt>
                <c:pt idx="2091">
                  <c:v>14321.222781772163</c:v>
                </c:pt>
                <c:pt idx="2092">
                  <c:v>14250.155857599764</c:v>
                </c:pt>
                <c:pt idx="2093">
                  <c:v>14171.602647863016</c:v>
                </c:pt>
                <c:pt idx="2094">
                  <c:v>14329.098368748257</c:v>
                </c:pt>
                <c:pt idx="2095">
                  <c:v>14095.954272257468</c:v>
                </c:pt>
                <c:pt idx="2096">
                  <c:v>14341.101303079337</c:v>
                </c:pt>
                <c:pt idx="2097">
                  <c:v>14479.576955957489</c:v>
                </c:pt>
                <c:pt idx="2098">
                  <c:v>14430.124876221698</c:v>
                </c:pt>
                <c:pt idx="2099">
                  <c:v>14353.012979722878</c:v>
                </c:pt>
                <c:pt idx="2100">
                  <c:v>14321.465002974732</c:v>
                </c:pt>
                <c:pt idx="2101">
                  <c:v>14520.240993195084</c:v>
                </c:pt>
                <c:pt idx="2102">
                  <c:v>14553.436219744666</c:v>
                </c:pt>
                <c:pt idx="2103">
                  <c:v>14439.071284786702</c:v>
                </c:pt>
                <c:pt idx="2104">
                  <c:v>14458.926748965378</c:v>
                </c:pt>
                <c:pt idx="2105">
                  <c:v>14437.168586272139</c:v>
                </c:pt>
                <c:pt idx="2106">
                  <c:v>14237.503319011494</c:v>
                </c:pt>
                <c:pt idx="2107">
                  <c:v>13942.485539541578</c:v>
                </c:pt>
                <c:pt idx="2108">
                  <c:v>13857.338476466777</c:v>
                </c:pt>
                <c:pt idx="2109">
                  <c:v>13731.098149504338</c:v>
                </c:pt>
                <c:pt idx="2110">
                  <c:v>13541.661752566584</c:v>
                </c:pt>
                <c:pt idx="2111">
                  <c:v>13232.046747749304</c:v>
                </c:pt>
                <c:pt idx="2112">
                  <c:v>12732.515272308216</c:v>
                </c:pt>
                <c:pt idx="2113">
                  <c:v>12958.872685054697</c:v>
                </c:pt>
                <c:pt idx="2114">
                  <c:v>12883.311805184145</c:v>
                </c:pt>
                <c:pt idx="2115">
                  <c:v>12969.38576482469</c:v>
                </c:pt>
                <c:pt idx="2116">
                  <c:v>12843.260359444832</c:v>
                </c:pt>
                <c:pt idx="2117">
                  <c:v>13207.345524632874</c:v>
                </c:pt>
                <c:pt idx="2118">
                  <c:v>13169.342037317678</c:v>
                </c:pt>
                <c:pt idx="2119">
                  <c:v>13040.794541265443</c:v>
                </c:pt>
                <c:pt idx="2120">
                  <c:v>13176.878320444885</c:v>
                </c:pt>
                <c:pt idx="2121">
                  <c:v>13354.577182735931</c:v>
                </c:pt>
                <c:pt idx="2122">
                  <c:v>13546.204249587896</c:v>
                </c:pt>
                <c:pt idx="2123">
                  <c:v>13462.948356463405</c:v>
                </c:pt>
                <c:pt idx="2124">
                  <c:v>13456.408869407291</c:v>
                </c:pt>
                <c:pt idx="2125">
                  <c:v>13294.103674223355</c:v>
                </c:pt>
                <c:pt idx="2126">
                  <c:v>13504.967546090318</c:v>
                </c:pt>
                <c:pt idx="2127">
                  <c:v>13372.672659890131</c:v>
                </c:pt>
                <c:pt idx="2128">
                  <c:v>13329.645388334491</c:v>
                </c:pt>
                <c:pt idx="2129">
                  <c:v>13194.183302151423</c:v>
                </c:pt>
                <c:pt idx="2130">
                  <c:v>12727.96233890242</c:v>
                </c:pt>
                <c:pt idx="2131">
                  <c:v>12824.744514432065</c:v>
                </c:pt>
                <c:pt idx="2132">
                  <c:v>12772.463567735818</c:v>
                </c:pt>
                <c:pt idx="2133">
                  <c:v>12937.542899538346</c:v>
                </c:pt>
                <c:pt idx="2134">
                  <c:v>12984.036021567608</c:v>
                </c:pt>
                <c:pt idx="2135">
                  <c:v>12837.923969083236</c:v>
                </c:pt>
                <c:pt idx="2136">
                  <c:v>12799.130957146841</c:v>
                </c:pt>
                <c:pt idx="2137">
                  <c:v>12925.504651394665</c:v>
                </c:pt>
                <c:pt idx="2138">
                  <c:v>13009.044025846411</c:v>
                </c:pt>
                <c:pt idx="2139">
                  <c:v>12855.89336015053</c:v>
                </c:pt>
                <c:pt idx="2140">
                  <c:v>12758.919810454332</c:v>
                </c:pt>
                <c:pt idx="2141">
                  <c:v>12769.674626013661</c:v>
                </c:pt>
                <c:pt idx="2142">
                  <c:v>12748.158320463066</c:v>
                </c:pt>
                <c:pt idx="2143">
                  <c:v>12868.912507081963</c:v>
                </c:pt>
                <c:pt idx="2144">
                  <c:v>12856.878142244137</c:v>
                </c:pt>
                <c:pt idx="2145">
                  <c:v>12848.842126194999</c:v>
                </c:pt>
                <c:pt idx="2146">
                  <c:v>12944.819486586646</c:v>
                </c:pt>
                <c:pt idx="2147">
                  <c:v>13080.769655774087</c:v>
                </c:pt>
                <c:pt idx="2148">
                  <c:v>13085.333510977589</c:v>
                </c:pt>
                <c:pt idx="2149">
                  <c:v>13083.622065276279</c:v>
                </c:pt>
                <c:pt idx="2150">
                  <c:v>12997.104195235437</c:v>
                </c:pt>
                <c:pt idx="2151">
                  <c:v>12783.741051992274</c:v>
                </c:pt>
                <c:pt idx="2152">
                  <c:v>12391.265401774332</c:v>
                </c:pt>
                <c:pt idx="2153">
                  <c:v>12487.541776716644</c:v>
                </c:pt>
                <c:pt idx="2154">
                  <c:v>12387.853310816105</c:v>
                </c:pt>
                <c:pt idx="2155">
                  <c:v>12304.134333468672</c:v>
                </c:pt>
                <c:pt idx="2156">
                  <c:v>12521.315251778369</c:v>
                </c:pt>
                <c:pt idx="2157">
                  <c:v>12421.050843078541</c:v>
                </c:pt>
                <c:pt idx="2158">
                  <c:v>12411.584071529262</c:v>
                </c:pt>
                <c:pt idx="2159">
                  <c:v>12478.976538891755</c:v>
                </c:pt>
                <c:pt idx="2160">
                  <c:v>12640.758579965332</c:v>
                </c:pt>
                <c:pt idx="2161">
                  <c:v>12755.626767091157</c:v>
                </c:pt>
                <c:pt idx="2162">
                  <c:v>12805.094258697047</c:v>
                </c:pt>
                <c:pt idx="2163">
                  <c:v>12922.234665159993</c:v>
                </c:pt>
                <c:pt idx="2164">
                  <c:v>12915.829637569032</c:v>
                </c:pt>
                <c:pt idx="2165">
                  <c:v>12964.379091400659</c:v>
                </c:pt>
                <c:pt idx="2166">
                  <c:v>12885.135017282033</c:v>
                </c:pt>
                <c:pt idx="2167">
                  <c:v>12776.017884770899</c:v>
                </c:pt>
                <c:pt idx="2168">
                  <c:v>12767.483470686217</c:v>
                </c:pt>
                <c:pt idx="2169">
                  <c:v>12543.840488730844</c:v>
                </c:pt>
                <c:pt idx="2170">
                  <c:v>12131.3967584645</c:v>
                </c:pt>
                <c:pt idx="2171">
                  <c:v>11994.051268942821</c:v>
                </c:pt>
                <c:pt idx="2172">
                  <c:v>12049.890537333309</c:v>
                </c:pt>
                <c:pt idx="2173">
                  <c:v>12085.038824020234</c:v>
                </c:pt>
                <c:pt idx="2174">
                  <c:v>12222.433340278305</c:v>
                </c:pt>
                <c:pt idx="2175">
                  <c:v>12208.715683706596</c:v>
                </c:pt>
                <c:pt idx="2176">
                  <c:v>12095.451180544671</c:v>
                </c:pt>
                <c:pt idx="2177">
                  <c:v>12325.673938854385</c:v>
                </c:pt>
                <c:pt idx="2178">
                  <c:v>12292.290614677557</c:v>
                </c:pt>
                <c:pt idx="2179">
                  <c:v>12311.047224653197</c:v>
                </c:pt>
                <c:pt idx="2180">
                  <c:v>12439.977104978629</c:v>
                </c:pt>
                <c:pt idx="2181">
                  <c:v>12223.967246090162</c:v>
                </c:pt>
                <c:pt idx="2182">
                  <c:v>12228.758274686053</c:v>
                </c:pt>
                <c:pt idx="2183">
                  <c:v>12291.942573390497</c:v>
                </c:pt>
                <c:pt idx="2184">
                  <c:v>12150.046092115954</c:v>
                </c:pt>
                <c:pt idx="2185">
                  <c:v>11962.245295062079</c:v>
                </c:pt>
                <c:pt idx="2186">
                  <c:v>11967.627556974059</c:v>
                </c:pt>
                <c:pt idx="2187">
                  <c:v>12043.511722056855</c:v>
                </c:pt>
                <c:pt idx="2188">
                  <c:v>12080.828349649337</c:v>
                </c:pt>
                <c:pt idx="2189">
                  <c:v>12072.192484199248</c:v>
                </c:pt>
                <c:pt idx="2190">
                  <c:v>12062.657997504162</c:v>
                </c:pt>
                <c:pt idx="2191">
                  <c:v>11917.775375382125</c:v>
                </c:pt>
                <c:pt idx="2192">
                  <c:v>11986.823101864375</c:v>
                </c:pt>
                <c:pt idx="2193">
                  <c:v>12203.335242094234</c:v>
                </c:pt>
                <c:pt idx="2194">
                  <c:v>12111.86275919845</c:v>
                </c:pt>
                <c:pt idx="2195">
                  <c:v>12219.544646137052</c:v>
                </c:pt>
                <c:pt idx="2196">
                  <c:v>12269.232029936864</c:v>
                </c:pt>
                <c:pt idx="2197">
                  <c:v>12255.121552707482</c:v>
                </c:pt>
                <c:pt idx="2198">
                  <c:v>12759.41044187817</c:v>
                </c:pt>
                <c:pt idx="2199">
                  <c:v>12776.043368965562</c:v>
                </c:pt>
                <c:pt idx="2200">
                  <c:v>12784.716853941098</c:v>
                </c:pt>
                <c:pt idx="2201">
                  <c:v>12559.206244577143</c:v>
                </c:pt>
                <c:pt idx="2202">
                  <c:v>12403.083515017481</c:v>
                </c:pt>
                <c:pt idx="2203">
                  <c:v>12359.716090139798</c:v>
                </c:pt>
                <c:pt idx="2204">
                  <c:v>12385.565922315498</c:v>
                </c:pt>
                <c:pt idx="2205">
                  <c:v>12453.72837641662</c:v>
                </c:pt>
                <c:pt idx="2206">
                  <c:v>12330.282937488428</c:v>
                </c:pt>
                <c:pt idx="2207">
                  <c:v>12280.894568239284</c:v>
                </c:pt>
                <c:pt idx="2208">
                  <c:v>12228.569206232347</c:v>
                </c:pt>
                <c:pt idx="2209">
                  <c:v>12358.756792240849</c:v>
                </c:pt>
                <c:pt idx="2210">
                  <c:v>12314.744859944907</c:v>
                </c:pt>
                <c:pt idx="2211">
                  <c:v>12321.531665042523</c:v>
                </c:pt>
                <c:pt idx="2212">
                  <c:v>12354.540007497939</c:v>
                </c:pt>
                <c:pt idx="2213">
                  <c:v>12408.332652350697</c:v>
                </c:pt>
                <c:pt idx="2214">
                  <c:v>12384.308944752273</c:v>
                </c:pt>
                <c:pt idx="2215">
                  <c:v>12394.8302765472</c:v>
                </c:pt>
                <c:pt idx="2216">
                  <c:v>12302.609650508217</c:v>
                </c:pt>
                <c:pt idx="2217">
                  <c:v>12435.25549047485</c:v>
                </c:pt>
                <c:pt idx="2218">
                  <c:v>12304.002786482908</c:v>
                </c:pt>
                <c:pt idx="2219">
                  <c:v>12712.169783472242</c:v>
                </c:pt>
                <c:pt idx="2220">
                  <c:v>12435.294808946606</c:v>
                </c:pt>
                <c:pt idx="2221">
                  <c:v>12638.296564054659</c:v>
                </c:pt>
                <c:pt idx="2222">
                  <c:v>12796.706318055003</c:v>
                </c:pt>
                <c:pt idx="2223">
                  <c:v>12833.565929089933</c:v>
                </c:pt>
                <c:pt idx="2224">
                  <c:v>12855.144246180862</c:v>
                </c:pt>
                <c:pt idx="2225">
                  <c:v>12733.367657942908</c:v>
                </c:pt>
                <c:pt idx="2226">
                  <c:v>12767.680548458247</c:v>
                </c:pt>
                <c:pt idx="2227">
                  <c:v>12839.138715695315</c:v>
                </c:pt>
                <c:pt idx="2228">
                  <c:v>12825.298977695862</c:v>
                </c:pt>
                <c:pt idx="2229">
                  <c:v>12862.777126541156</c:v>
                </c:pt>
                <c:pt idx="2230">
                  <c:v>12840.787907149677</c:v>
                </c:pt>
                <c:pt idx="2231">
                  <c:v>12863.597960315794</c:v>
                </c:pt>
                <c:pt idx="2232">
                  <c:v>13037.243986182904</c:v>
                </c:pt>
                <c:pt idx="2233">
                  <c:v>12832.604446831441</c:v>
                </c:pt>
                <c:pt idx="2234">
                  <c:v>12813.252113467321</c:v>
                </c:pt>
                <c:pt idx="2235">
                  <c:v>12742.799965152741</c:v>
                </c:pt>
                <c:pt idx="2236">
                  <c:v>12804.365046669876</c:v>
                </c:pt>
                <c:pt idx="2237">
                  <c:v>12754.403283040909</c:v>
                </c:pt>
                <c:pt idx="2238">
                  <c:v>12868.432433395914</c:v>
                </c:pt>
                <c:pt idx="2239">
                  <c:v>12955.111217923028</c:v>
                </c:pt>
                <c:pt idx="2240">
                  <c:v>12798.162557749802</c:v>
                </c:pt>
                <c:pt idx="2241">
                  <c:v>12879.595481483017</c:v>
                </c:pt>
                <c:pt idx="2242">
                  <c:v>12835.816304831629</c:v>
                </c:pt>
                <c:pt idx="2243">
                  <c:v>12814.001834203524</c:v>
                </c:pt>
                <c:pt idx="2244">
                  <c:v>12908.588000273407</c:v>
                </c:pt>
                <c:pt idx="2245">
                  <c:v>12805.443756223802</c:v>
                </c:pt>
                <c:pt idx="2246">
                  <c:v>12710.403728782374</c:v>
                </c:pt>
                <c:pt idx="2247">
                  <c:v>12528.698022971084</c:v>
                </c:pt>
                <c:pt idx="2248">
                  <c:v>12513.050242037223</c:v>
                </c:pt>
                <c:pt idx="2249">
                  <c:v>12575.703741372914</c:v>
                </c:pt>
                <c:pt idx="2250">
                  <c:v>12719.959452306341</c:v>
                </c:pt>
                <c:pt idx="2251">
                  <c:v>12744.687251797201</c:v>
                </c:pt>
                <c:pt idx="2252">
                  <c:v>12753.071794546626</c:v>
                </c:pt>
                <c:pt idx="2253">
                  <c:v>12747.376198393653</c:v>
                </c:pt>
                <c:pt idx="2254">
                  <c:v>12683.195710384654</c:v>
                </c:pt>
                <c:pt idx="2255">
                  <c:v>12609.024811302792</c:v>
                </c:pt>
                <c:pt idx="2256">
                  <c:v>12509.375663874012</c:v>
                </c:pt>
                <c:pt idx="2257">
                  <c:v>12609.204778258407</c:v>
                </c:pt>
                <c:pt idx="2258">
                  <c:v>12546.065865691115</c:v>
                </c:pt>
                <c:pt idx="2259">
                  <c:v>12793.147996360756</c:v>
                </c:pt>
                <c:pt idx="2260">
                  <c:v>12691.906572179021</c:v>
                </c:pt>
                <c:pt idx="2261">
                  <c:v>12731.700506198975</c:v>
                </c:pt>
                <c:pt idx="2262">
                  <c:v>12736.089612639104</c:v>
                </c:pt>
                <c:pt idx="2263">
                  <c:v>12914.864636064611</c:v>
                </c:pt>
                <c:pt idx="2264">
                  <c:v>12857.228974657277</c:v>
                </c:pt>
                <c:pt idx="2265">
                  <c:v>12842.957947001543</c:v>
                </c:pt>
                <c:pt idx="2266">
                  <c:v>12759.42148502919</c:v>
                </c:pt>
                <c:pt idx="2267">
                  <c:v>12767.710401371991</c:v>
                </c:pt>
                <c:pt idx="2268">
                  <c:v>12869.503012278205</c:v>
                </c:pt>
                <c:pt idx="2269">
                  <c:v>12905.891772478484</c:v>
                </c:pt>
                <c:pt idx="2270">
                  <c:v>12973.137159631804</c:v>
                </c:pt>
                <c:pt idx="2271">
                  <c:v>12984.821784236263</c:v>
                </c:pt>
                <c:pt idx="2272">
                  <c:v>12993.703147428232</c:v>
                </c:pt>
                <c:pt idx="2273">
                  <c:v>13042.927689711707</c:v>
                </c:pt>
                <c:pt idx="2274">
                  <c:v>13106.126672166411</c:v>
                </c:pt>
                <c:pt idx="2275">
                  <c:v>13109.734991423509</c:v>
                </c:pt>
                <c:pt idx="2276">
                  <c:v>13101.342075295835</c:v>
                </c:pt>
                <c:pt idx="2277">
                  <c:v>13218.842901083244</c:v>
                </c:pt>
                <c:pt idx="2278">
                  <c:v>13176.878320444885</c:v>
                </c:pt>
                <c:pt idx="2279">
                  <c:v>13176.878320444885</c:v>
                </c:pt>
                <c:pt idx="2280">
                  <c:v>13294.379146232293</c:v>
                </c:pt>
                <c:pt idx="2281">
                  <c:v>13614.916919587038</c:v>
                </c:pt>
                <c:pt idx="2282">
                  <c:v>13621.461746188697</c:v>
                </c:pt>
                <c:pt idx="2283">
                  <c:v>13571.047213367954</c:v>
                </c:pt>
                <c:pt idx="2284">
                  <c:v>13396.834346199641</c:v>
                </c:pt>
                <c:pt idx="2285">
                  <c:v>13456.231450871144</c:v>
                </c:pt>
                <c:pt idx="2286">
                  <c:v>13590.512283955113</c:v>
                </c:pt>
                <c:pt idx="2287">
                  <c:v>13557.421663956942</c:v>
                </c:pt>
                <c:pt idx="2288">
                  <c:v>13264.17673496214</c:v>
                </c:pt>
                <c:pt idx="2289">
                  <c:v>13578.638590896946</c:v>
                </c:pt>
                <c:pt idx="2290">
                  <c:v>13403.118384542626</c:v>
                </c:pt>
                <c:pt idx="2291">
                  <c:v>13335.500321380743</c:v>
                </c:pt>
                <c:pt idx="2292">
                  <c:v>13348.948816315527</c:v>
                </c:pt>
                <c:pt idx="2293">
                  <c:v>13524.471207029392</c:v>
                </c:pt>
                <c:pt idx="2294">
                  <c:v>13496.146131432457</c:v>
                </c:pt>
                <c:pt idx="2295">
                  <c:v>13331.512530329843</c:v>
                </c:pt>
                <c:pt idx="2296">
                  <c:v>13064.281260476408</c:v>
                </c:pt>
                <c:pt idx="2297">
                  <c:v>12967.554179348555</c:v>
                </c:pt>
                <c:pt idx="2298">
                  <c:v>13058.570495159944</c:v>
                </c:pt>
                <c:pt idx="2299">
                  <c:v>13029.215372685549</c:v>
                </c:pt>
                <c:pt idx="2300">
                  <c:v>13121.879787771524</c:v>
                </c:pt>
                <c:pt idx="2301">
                  <c:v>13046.118917649554</c:v>
                </c:pt>
                <c:pt idx="2302">
                  <c:v>13098.252784136626</c:v>
                </c:pt>
                <c:pt idx="2303">
                  <c:v>13039.980867335971</c:v>
                </c:pt>
                <c:pt idx="2304">
                  <c:v>13121.419373321354</c:v>
                </c:pt>
                <c:pt idx="2305">
                  <c:v>12974.214170239416</c:v>
                </c:pt>
                <c:pt idx="2306">
                  <c:v>12954.984282362966</c:v>
                </c:pt>
                <c:pt idx="2307">
                  <c:v>12942.284415984615</c:v>
                </c:pt>
                <c:pt idx="2308">
                  <c:v>13063.004016910761</c:v>
                </c:pt>
                <c:pt idx="2309">
                  <c:v>13217.041896640698</c:v>
                </c:pt>
                <c:pt idx="2310">
                  <c:v>13183.55578621208</c:v>
                </c:pt>
                <c:pt idx="2311">
                  <c:v>13253.993250776402</c:v>
                </c:pt>
                <c:pt idx="2312">
                  <c:v>12977.589976558578</c:v>
                </c:pt>
                <c:pt idx="2313">
                  <c:v>12734.744896634265</c:v>
                </c:pt>
                <c:pt idx="2314">
                  <c:v>12628.581018224182</c:v>
                </c:pt>
                <c:pt idx="2315">
                  <c:v>12210.017926053673</c:v>
                </c:pt>
                <c:pt idx="2316">
                  <c:v>12114.360938394882</c:v>
                </c:pt>
                <c:pt idx="2317">
                  <c:v>12407.560238545913</c:v>
                </c:pt>
                <c:pt idx="2318">
                  <c:v>12433.090426108607</c:v>
                </c:pt>
                <c:pt idx="2319">
                  <c:v>12407.794935843393</c:v>
                </c:pt>
                <c:pt idx="2320">
                  <c:v>12500.335327848694</c:v>
                </c:pt>
                <c:pt idx="2321">
                  <c:v>12430.558874752507</c:v>
                </c:pt>
                <c:pt idx="2322">
                  <c:v>12150.198026457445</c:v>
                </c:pt>
                <c:pt idx="2323">
                  <c:v>12232.944963808603</c:v>
                </c:pt>
                <c:pt idx="2324">
                  <c:v>12210.198499775826</c:v>
                </c:pt>
                <c:pt idx="2325">
                  <c:v>11926.419614210457</c:v>
                </c:pt>
                <c:pt idx="2326">
                  <c:v>12053.283211762273</c:v>
                </c:pt>
                <c:pt idx="2327">
                  <c:v>11695.165838196828</c:v>
                </c:pt>
                <c:pt idx="2328">
                  <c:v>11608.505256665894</c:v>
                </c:pt>
                <c:pt idx="2329">
                  <c:v>11384.165464016556</c:v>
                </c:pt>
                <c:pt idx="2330">
                  <c:v>11088.410827261077</c:v>
                </c:pt>
                <c:pt idx="2331">
                  <c:v>10899.744659768563</c:v>
                </c:pt>
                <c:pt idx="2332">
                  <c:v>10639.757575630223</c:v>
                </c:pt>
                <c:pt idx="2333">
                  <c:v>10813.466098450901</c:v>
                </c:pt>
                <c:pt idx="2334">
                  <c:v>10916.802566140221</c:v>
                </c:pt>
                <c:pt idx="2335">
                  <c:v>10777.753276175628</c:v>
                </c:pt>
                <c:pt idx="2336">
                  <c:v>10521.810655082973</c:v>
                </c:pt>
                <c:pt idx="2337">
                  <c:v>10481.679844280288</c:v>
                </c:pt>
                <c:pt idx="2338">
                  <c:v>10556.13956423496</c:v>
                </c:pt>
                <c:pt idx="2339">
                  <c:v>10180.482147605569</c:v>
                </c:pt>
                <c:pt idx="2340">
                  <c:v>10443.625024515852</c:v>
                </c:pt>
                <c:pt idx="2341">
                  <c:v>10589.00932121275</c:v>
                </c:pt>
                <c:pt idx="2342">
                  <c:v>10922.200968042152</c:v>
                </c:pt>
                <c:pt idx="2343">
                  <c:v>10910.404091627886</c:v>
                </c:pt>
                <c:pt idx="2344">
                  <c:v>11071.094316990284</c:v>
                </c:pt>
                <c:pt idx="2345">
                  <c:v>10896.08233828945</c:v>
                </c:pt>
                <c:pt idx="2346">
                  <c:v>10875.600691042015</c:v>
                </c:pt>
                <c:pt idx="2347">
                  <c:v>10789.898557936875</c:v>
                </c:pt>
                <c:pt idx="2348">
                  <c:v>10807.038984557901</c:v>
                </c:pt>
                <c:pt idx="2349">
                  <c:v>10807.038984557901</c:v>
                </c:pt>
                <c:pt idx="2350">
                  <c:v>11007.544380769139</c:v>
                </c:pt>
                <c:pt idx="2351">
                  <c:v>10846.698216406085</c:v>
                </c:pt>
                <c:pt idx="2352">
                  <c:v>11278.800697138999</c:v>
                </c:pt>
                <c:pt idx="2353">
                  <c:v>11351.52142419146</c:v>
                </c:pt>
                <c:pt idx="2354">
                  <c:v>11197.663875477061</c:v>
                </c:pt>
                <c:pt idx="2355">
                  <c:v>11126.632750530494</c:v>
                </c:pt>
                <c:pt idx="2356">
                  <c:v>11233.696949131881</c:v>
                </c:pt>
                <c:pt idx="2357">
                  <c:v>11461.49106369059</c:v>
                </c:pt>
                <c:pt idx="2358">
                  <c:v>11499.23315598057</c:v>
                </c:pt>
                <c:pt idx="2359">
                  <c:v>11232.588386664214</c:v>
                </c:pt>
                <c:pt idx="2360">
                  <c:v>11006.860312172506</c:v>
                </c:pt>
                <c:pt idx="2361">
                  <c:v>10880.100957112176</c:v>
                </c:pt>
                <c:pt idx="2362">
                  <c:v>11064.086891578909</c:v>
                </c:pt>
                <c:pt idx="2363">
                  <c:v>11377.934214362513</c:v>
                </c:pt>
                <c:pt idx="2364">
                  <c:v>11358.132024286004</c:v>
                </c:pt>
                <c:pt idx="2365">
                  <c:v>11541.534977461588</c:v>
                </c:pt>
                <c:pt idx="2366">
                  <c:v>11398.06502919681</c:v>
                </c:pt>
                <c:pt idx="2367">
                  <c:v>11423.641209663196</c:v>
                </c:pt>
                <c:pt idx="2368">
                  <c:v>11521.104055896847</c:v>
                </c:pt>
                <c:pt idx="2369">
                  <c:v>11393.871180229093</c:v>
                </c:pt>
                <c:pt idx="2370">
                  <c:v>11574.481429729971</c:v>
                </c:pt>
                <c:pt idx="2371">
                  <c:v>11385.23385853931</c:v>
                </c:pt>
                <c:pt idx="2372">
                  <c:v>11361.350920778052</c:v>
                </c:pt>
                <c:pt idx="2373">
                  <c:v>11249.025328159349</c:v>
                </c:pt>
                <c:pt idx="2374">
                  <c:v>11341.28211748409</c:v>
                </c:pt>
                <c:pt idx="2375">
                  <c:v>11370.983946359154</c:v>
                </c:pt>
                <c:pt idx="2376">
                  <c:v>11260.504865673456</c:v>
                </c:pt>
                <c:pt idx="2377">
                  <c:v>11253.038846111522</c:v>
                </c:pt>
                <c:pt idx="2378">
                  <c:v>11636.053792445584</c:v>
                </c:pt>
                <c:pt idx="2379">
                  <c:v>11652.357488008642</c:v>
                </c:pt>
                <c:pt idx="2380">
                  <c:v>11647.578352036922</c:v>
                </c:pt>
                <c:pt idx="2381">
                  <c:v>11553.523592102334</c:v>
                </c:pt>
                <c:pt idx="2382">
                  <c:v>11886.032262514873</c:v>
                </c:pt>
                <c:pt idx="2383">
                  <c:v>11713.937738689263</c:v>
                </c:pt>
                <c:pt idx="2384">
                  <c:v>11670.998084221927</c:v>
                </c:pt>
                <c:pt idx="2385">
                  <c:v>11675.285982003265</c:v>
                </c:pt>
                <c:pt idx="2386">
                  <c:v>11557.391486085031</c:v>
                </c:pt>
                <c:pt idx="2387">
                  <c:v>11522.99765291332</c:v>
                </c:pt>
                <c:pt idx="2388">
                  <c:v>11404.516899164619</c:v>
                </c:pt>
                <c:pt idx="2389">
                  <c:v>11485.422057361782</c:v>
                </c:pt>
                <c:pt idx="2390">
                  <c:v>11675.916776497726</c:v>
                </c:pt>
                <c:pt idx="2391">
                  <c:v>11593.600400683001</c:v>
                </c:pt>
                <c:pt idx="2392">
                  <c:v>11616.495279811339</c:v>
                </c:pt>
                <c:pt idx="2393">
                  <c:v>11627.626169271849</c:v>
                </c:pt>
                <c:pt idx="2394">
                  <c:v>11537.578495564121</c:v>
                </c:pt>
                <c:pt idx="2395">
                  <c:v>11511.725265495799</c:v>
                </c:pt>
                <c:pt idx="2396">
                  <c:v>11567.778358414809</c:v>
                </c:pt>
                <c:pt idx="2397">
                  <c:v>11524.714802220109</c:v>
                </c:pt>
                <c:pt idx="2398">
                  <c:v>11529.827295728626</c:v>
                </c:pt>
                <c:pt idx="2399">
                  <c:v>11682.540240042908</c:v>
                </c:pt>
                <c:pt idx="2400">
                  <c:v>12078.508317108906</c:v>
                </c:pt>
                <c:pt idx="2401">
                  <c:v>12153.115117272746</c:v>
                </c:pt>
                <c:pt idx="2402">
                  <c:v>12120.742059384185</c:v>
                </c:pt>
                <c:pt idx="2403">
                  <c:v>11986.123985457562</c:v>
                </c:pt>
                <c:pt idx="2404">
                  <c:v>11940.772312642406</c:v>
                </c:pt>
                <c:pt idx="2405">
                  <c:v>12066.063171323834</c:v>
                </c:pt>
                <c:pt idx="2406">
                  <c:v>11961.25650830931</c:v>
                </c:pt>
                <c:pt idx="2407">
                  <c:v>12033.543761345947</c:v>
                </c:pt>
                <c:pt idx="2408">
                  <c:v>11844.716922073778</c:v>
                </c:pt>
                <c:pt idx="2409">
                  <c:v>11748.621484913545</c:v>
                </c:pt>
                <c:pt idx="2410">
                  <c:v>11662.410153328459</c:v>
                </c:pt>
                <c:pt idx="2411">
                  <c:v>11713.937738689263</c:v>
                </c:pt>
                <c:pt idx="2412">
                  <c:v>11589.375121208539</c:v>
                </c:pt>
                <c:pt idx="2413">
                  <c:v>11685.997474431675</c:v>
                </c:pt>
                <c:pt idx="2414">
                  <c:v>11694.598511482392</c:v>
                </c:pt>
                <c:pt idx="2415">
                  <c:v>11601.737868097543</c:v>
                </c:pt>
                <c:pt idx="2416">
                  <c:v>11434.337896988045</c:v>
                </c:pt>
                <c:pt idx="2417">
                  <c:v>11156.798027688425</c:v>
                </c:pt>
                <c:pt idx="2418">
                  <c:v>11313.110068408409</c:v>
                </c:pt>
                <c:pt idx="2419">
                  <c:v>11294.050560576252</c:v>
                </c:pt>
                <c:pt idx="2420">
                  <c:v>11389.807664714062</c:v>
                </c:pt>
                <c:pt idx="2421">
                  <c:v>11639.455568372632</c:v>
                </c:pt>
                <c:pt idx="2422">
                  <c:v>11809.250689720157</c:v>
                </c:pt>
                <c:pt idx="2423">
                  <c:v>11922.890053250185</c:v>
                </c:pt>
                <c:pt idx="2424">
                  <c:v>11917.938474227942</c:v>
                </c:pt>
                <c:pt idx="2425">
                  <c:v>12034.97111895347</c:v>
                </c:pt>
                <c:pt idx="2426">
                  <c:v>12110.872030792754</c:v>
                </c:pt>
                <c:pt idx="2427">
                  <c:v>11708.2884994999</c:v>
                </c:pt>
                <c:pt idx="2428">
                  <c:v>11714.3561648949</c:v>
                </c:pt>
                <c:pt idx="2429">
                  <c:v>11807.339496474038</c:v>
                </c:pt>
                <c:pt idx="2430">
                  <c:v>11589.131201059661</c:v>
                </c:pt>
                <c:pt idx="2431">
                  <c:v>11727.622508514529</c:v>
                </c:pt>
                <c:pt idx="2432">
                  <c:v>11646.003186100377</c:v>
                </c:pt>
                <c:pt idx="2433">
                  <c:v>11697.53890213281</c:v>
                </c:pt>
                <c:pt idx="2434">
                  <c:v>11650.456367087074</c:v>
                </c:pt>
                <c:pt idx="2435">
                  <c:v>11715.372620201872</c:v>
                </c:pt>
                <c:pt idx="2436">
                  <c:v>11870.130125047657</c:v>
                </c:pt>
                <c:pt idx="2437">
                  <c:v>11853.468315872986</c:v>
                </c:pt>
                <c:pt idx="2438">
                  <c:v>12096.855966436922</c:v>
                </c:pt>
                <c:pt idx="2439">
                  <c:v>12026.910953596058</c:v>
                </c:pt>
                <c:pt idx="2440">
                  <c:v>12011.671890603207</c:v>
                </c:pt>
                <c:pt idx="2441">
                  <c:v>11982.87220221907</c:v>
                </c:pt>
                <c:pt idx="2442">
                  <c:v>11920.96320542735</c:v>
                </c:pt>
                <c:pt idx="2443">
                  <c:v>11919.147153174625</c:v>
                </c:pt>
                <c:pt idx="2444">
                  <c:v>11853.346962565085</c:v>
                </c:pt>
                <c:pt idx="2445">
                  <c:v>11715.749179516282</c:v>
                </c:pt>
                <c:pt idx="2446">
                  <c:v>11856.452151007632</c:v>
                </c:pt>
                <c:pt idx="2447">
                  <c:v>11871.358463230221</c:v>
                </c:pt>
                <c:pt idx="2448">
                  <c:v>11702.619358368045</c:v>
                </c:pt>
                <c:pt idx="2449">
                  <c:v>11689.526549978715</c:v>
                </c:pt>
                <c:pt idx="2450">
                  <c:v>11787.81253569985</c:v>
                </c:pt>
                <c:pt idx="2451">
                  <c:v>11720.567027193225</c:v>
                </c:pt>
                <c:pt idx="2452">
                  <c:v>11965.216752159318</c:v>
                </c:pt>
                <c:pt idx="2453">
                  <c:v>11880.625608588007</c:v>
                </c:pt>
                <c:pt idx="2454">
                  <c:v>11887.581580196833</c:v>
                </c:pt>
                <c:pt idx="2455">
                  <c:v>11809.288187892296</c:v>
                </c:pt>
                <c:pt idx="2456">
                  <c:v>11772.304311070076</c:v>
                </c:pt>
                <c:pt idx="2457">
                  <c:v>11740.947344428565</c:v>
                </c:pt>
                <c:pt idx="2458">
                  <c:v>11750.037313956813</c:v>
                </c:pt>
                <c:pt idx="2459">
                  <c:v>11718.514700050016</c:v>
                </c:pt>
                <c:pt idx="2460">
                  <c:v>11738.60437611294</c:v>
                </c:pt>
                <c:pt idx="2461">
                  <c:v>11814.083585207272</c:v>
                </c:pt>
                <c:pt idx="2462">
                  <c:v>11712.411478135804</c:v>
                </c:pt>
                <c:pt idx="2463">
                  <c:v>11629.020518779622</c:v>
                </c:pt>
                <c:pt idx="2464">
                  <c:v>11696.610185267453</c:v>
                </c:pt>
                <c:pt idx="2465">
                  <c:v>11697.302384535713</c:v>
                </c:pt>
                <c:pt idx="2466">
                  <c:v>11745.237183862828</c:v>
                </c:pt>
                <c:pt idx="2467">
                  <c:v>11806.216492962732</c:v>
                </c:pt>
                <c:pt idx="2468">
                  <c:v>11937.341411921454</c:v>
                </c:pt>
                <c:pt idx="2469">
                  <c:v>12061.127974998159</c:v>
                </c:pt>
                <c:pt idx="2470">
                  <c:v>12084.322111383779</c:v>
                </c:pt>
                <c:pt idx="2471">
                  <c:v>12111.344580573717</c:v>
                </c:pt>
                <c:pt idx="2472">
                  <c:v>12231.136799520893</c:v>
                </c:pt>
                <c:pt idx="2473">
                  <c:v>12313.779615733874</c:v>
                </c:pt>
                <c:pt idx="2474">
                  <c:v>12313.779615733874</c:v>
                </c:pt>
                <c:pt idx="2475">
                  <c:v>12338.572460597767</c:v>
                </c:pt>
                <c:pt idx="2476">
                  <c:v>12462.536684917235</c:v>
                </c:pt>
                <c:pt idx="2477">
                  <c:v>12693.936570313577</c:v>
                </c:pt>
                <c:pt idx="2478">
                  <c:v>12702.200851934875</c:v>
                </c:pt>
                <c:pt idx="2479">
                  <c:v>12702.200851934875</c:v>
                </c:pt>
                <c:pt idx="2480">
                  <c:v>12850.957921118234</c:v>
                </c:pt>
                <c:pt idx="2481">
                  <c:v>12793.107949769153</c:v>
                </c:pt>
                <c:pt idx="2482">
                  <c:v>12950.129300573812</c:v>
                </c:pt>
                <c:pt idx="2483">
                  <c:v>12958.393582195109</c:v>
                </c:pt>
                <c:pt idx="2484">
                  <c:v>12718.729415177469</c:v>
                </c:pt>
                <c:pt idx="2485">
                  <c:v>12677.408007070979</c:v>
                </c:pt>
                <c:pt idx="2486">
                  <c:v>12277.7043111279</c:v>
                </c:pt>
                <c:pt idx="2487">
                  <c:v>12253.392025363288</c:v>
                </c:pt>
                <c:pt idx="2488">
                  <c:v>12480.306692499646</c:v>
                </c:pt>
                <c:pt idx="2489">
                  <c:v>12480.306692499646</c:v>
                </c:pt>
                <c:pt idx="2490">
                  <c:v>12480.306692499646</c:v>
                </c:pt>
                <c:pt idx="2491">
                  <c:v>12350.641168421727</c:v>
                </c:pt>
                <c:pt idx="2492">
                  <c:v>12577.555835558085</c:v>
                </c:pt>
                <c:pt idx="2493">
                  <c:v>12577.555835558085</c:v>
                </c:pt>
                <c:pt idx="2494">
                  <c:v>12537.035359283736</c:v>
                </c:pt>
                <c:pt idx="2495">
                  <c:v>12423.578025715558</c:v>
                </c:pt>
                <c:pt idx="2496">
                  <c:v>12391.161644696078</c:v>
                </c:pt>
                <c:pt idx="2497">
                  <c:v>12609.972216577564</c:v>
                </c:pt>
                <c:pt idx="2498">
                  <c:v>12585.659930812955</c:v>
                </c:pt>
                <c:pt idx="2499">
                  <c:v>12666.700883361655</c:v>
                </c:pt>
                <c:pt idx="2500">
                  <c:v>12626.180407087306</c:v>
                </c:pt>
                <c:pt idx="2501">
                  <c:v>12836.886883713923</c:v>
                </c:pt>
                <c:pt idx="2502">
                  <c:v>12990.86469355645</c:v>
                </c:pt>
                <c:pt idx="2503">
                  <c:v>12877.407359988272</c:v>
                </c:pt>
                <c:pt idx="2504">
                  <c:v>12796.366407439573</c:v>
                </c:pt>
                <c:pt idx="2505">
                  <c:v>12796.366407439573</c:v>
                </c:pt>
                <c:pt idx="2506">
                  <c:v>12934.136026772359</c:v>
                </c:pt>
                <c:pt idx="2507">
                  <c:v>12552.805707058575</c:v>
                </c:pt>
                <c:pt idx="2508">
                  <c:v>12552.805707058575</c:v>
                </c:pt>
                <c:pt idx="2509">
                  <c:v>12473.206431807726</c:v>
                </c:pt>
                <c:pt idx="2510">
                  <c:v>12393.60715655688</c:v>
                </c:pt>
                <c:pt idx="2511">
                  <c:v>12473.206431807726</c:v>
                </c:pt>
                <c:pt idx="2512">
                  <c:v>12592.605344683996</c:v>
                </c:pt>
                <c:pt idx="2513">
                  <c:v>12520.965996958235</c:v>
                </c:pt>
                <c:pt idx="2514">
                  <c:v>12680.16454745993</c:v>
                </c:pt>
                <c:pt idx="2515">
                  <c:v>12879.162735587046</c:v>
                </c:pt>
                <c:pt idx="2516">
                  <c:v>12847.323025486709</c:v>
                </c:pt>
                <c:pt idx="2517">
                  <c:v>12942.842155787723</c:v>
                </c:pt>
                <c:pt idx="2518">
                  <c:v>13102.040706289417</c:v>
                </c:pt>
                <c:pt idx="2519">
                  <c:v>13125.920488864673</c:v>
                </c:pt>
                <c:pt idx="2520">
                  <c:v>13356.758387092128</c:v>
                </c:pt>
                <c:pt idx="2521">
                  <c:v>13348.798459567042</c:v>
                </c:pt>
                <c:pt idx="2522">
                  <c:v>12950.802083312808</c:v>
                </c:pt>
                <c:pt idx="2523">
                  <c:v>12950.802083312808</c:v>
                </c:pt>
                <c:pt idx="2524">
                  <c:v>13157.76019896501</c:v>
                </c:pt>
                <c:pt idx="2525">
                  <c:v>13189.599909065348</c:v>
                </c:pt>
                <c:pt idx="2526">
                  <c:v>13308.998821941619</c:v>
                </c:pt>
                <c:pt idx="2527">
                  <c:v>13468.197372443312</c:v>
                </c:pt>
                <c:pt idx="2528">
                  <c:v>13443.122017078627</c:v>
                </c:pt>
                <c:pt idx="2529">
                  <c:v>13577.949789521303</c:v>
                </c:pt>
                <c:pt idx="2530">
                  <c:v>13768.294880028612</c:v>
                </c:pt>
                <c:pt idx="2531">
                  <c:v>13728.639652839589</c:v>
                </c:pt>
                <c:pt idx="2532">
                  <c:v>13688.984425650566</c:v>
                </c:pt>
                <c:pt idx="2533">
                  <c:v>13688.984425650566</c:v>
                </c:pt>
                <c:pt idx="2534">
                  <c:v>13784.156970904225</c:v>
                </c:pt>
                <c:pt idx="2535">
                  <c:v>13974.502061411527</c:v>
                </c:pt>
                <c:pt idx="2536">
                  <c:v>13855.536379844461</c:v>
                </c:pt>
                <c:pt idx="2537">
                  <c:v>13895.191607033483</c:v>
                </c:pt>
                <c:pt idx="2538">
                  <c:v>13815.881152655438</c:v>
                </c:pt>
                <c:pt idx="2539">
                  <c:v>13815.881152655438</c:v>
                </c:pt>
                <c:pt idx="2540">
                  <c:v>13895.191607033483</c:v>
                </c:pt>
                <c:pt idx="2541">
                  <c:v>13974.502061411527</c:v>
                </c:pt>
                <c:pt idx="2542">
                  <c:v>14133.122970167618</c:v>
                </c:pt>
                <c:pt idx="2543">
                  <c:v>13974.502061411527</c:v>
                </c:pt>
                <c:pt idx="2544">
                  <c:v>14093.467742978595</c:v>
                </c:pt>
                <c:pt idx="2545">
                  <c:v>14014.157288600551</c:v>
                </c:pt>
                <c:pt idx="2546">
                  <c:v>13887.26056159568</c:v>
                </c:pt>
                <c:pt idx="2547">
                  <c:v>13736.570698277394</c:v>
                </c:pt>
                <c:pt idx="2548">
                  <c:v>13745.506185044687</c:v>
                </c:pt>
                <c:pt idx="2549">
                  <c:v>13674.693617405648</c:v>
                </c:pt>
                <c:pt idx="2550">
                  <c:v>13761.242311186696</c:v>
                </c:pt>
                <c:pt idx="2551">
                  <c:v>13800.58262654172</c:v>
                </c:pt>
                <c:pt idx="2552">
                  <c:v>14304.138663086</c:v>
                </c:pt>
                <c:pt idx="2553">
                  <c:v>14083.832897097878</c:v>
                </c:pt>
                <c:pt idx="2554">
                  <c:v>14335.610915370018</c:v>
                </c:pt>
                <c:pt idx="2555">
                  <c:v>14666.069564352203</c:v>
                </c:pt>
                <c:pt idx="2556">
                  <c:v>14359.215104583031</c:v>
                </c:pt>
                <c:pt idx="2557">
                  <c:v>14634.597312068187</c:v>
                </c:pt>
                <c:pt idx="2558">
                  <c:v>14760.486321204256</c:v>
                </c:pt>
                <c:pt idx="2559">
                  <c:v>14760.486321204256</c:v>
                </c:pt>
                <c:pt idx="2560">
                  <c:v>14886.375330340325</c:v>
                </c:pt>
                <c:pt idx="2561">
                  <c:v>14965.055961050368</c:v>
                </c:pt>
                <c:pt idx="2562">
                  <c:v>15012.264339476396</c:v>
                </c:pt>
                <c:pt idx="2563">
                  <c:v>15043.736591760415</c:v>
                </c:pt>
                <c:pt idx="2564">
                  <c:v>15319.118799245567</c:v>
                </c:pt>
                <c:pt idx="2565">
                  <c:v>15358.459114600591</c:v>
                </c:pt>
                <c:pt idx="2566">
                  <c:v>15500.084249878668</c:v>
                </c:pt>
                <c:pt idx="2567">
                  <c:v>14965.055961050368</c:v>
                </c:pt>
                <c:pt idx="2568">
                  <c:v>14745.132822042053</c:v>
                </c:pt>
                <c:pt idx="2569">
                  <c:v>15120.20774279352</c:v>
                </c:pt>
                <c:pt idx="2570">
                  <c:v>15026.439012605655</c:v>
                </c:pt>
                <c:pt idx="2571">
                  <c:v>14635.735970156211</c:v>
                </c:pt>
                <c:pt idx="2572">
                  <c:v>14471.640692327443</c:v>
                </c:pt>
                <c:pt idx="2573">
                  <c:v>14557.595361666319</c:v>
                </c:pt>
                <c:pt idx="2574">
                  <c:v>14635.735970156211</c:v>
                </c:pt>
                <c:pt idx="2575">
                  <c:v>14088.751710726989</c:v>
                </c:pt>
                <c:pt idx="2576">
                  <c:v>14245.032927706765</c:v>
                </c:pt>
                <c:pt idx="2577">
                  <c:v>14690.434396099132</c:v>
                </c:pt>
                <c:pt idx="2578">
                  <c:v>14573.223483364298</c:v>
                </c:pt>
                <c:pt idx="2579">
                  <c:v>14456.012570629464</c:v>
                </c:pt>
                <c:pt idx="2580">
                  <c:v>14495.082874874408</c:v>
                </c:pt>
                <c:pt idx="2581">
                  <c:v>14416.94226638452</c:v>
                </c:pt>
                <c:pt idx="2582">
                  <c:v>14260.661049404744</c:v>
                </c:pt>
                <c:pt idx="2583">
                  <c:v>14143.450136669911</c:v>
                </c:pt>
                <c:pt idx="2584">
                  <c:v>14143.450136669911</c:v>
                </c:pt>
                <c:pt idx="2585">
                  <c:v>13987.168919690132</c:v>
                </c:pt>
                <c:pt idx="2586">
                  <c:v>13830.887702710355</c:v>
                </c:pt>
                <c:pt idx="2587">
                  <c:v>13299.531564979108</c:v>
                </c:pt>
                <c:pt idx="2588">
                  <c:v>13612.093998938662</c:v>
                </c:pt>
                <c:pt idx="2589">
                  <c:v>13627.722120636643</c:v>
                </c:pt>
                <c:pt idx="2590">
                  <c:v>13658.9783640326</c:v>
                </c:pt>
                <c:pt idx="2591">
                  <c:v>13822.92255699303</c:v>
                </c:pt>
                <c:pt idx="2592">
                  <c:v>13420.772499715993</c:v>
                </c:pt>
                <c:pt idx="2593">
                  <c:v>13617.904880734148</c:v>
                </c:pt>
                <c:pt idx="2594">
                  <c:v>13657.331356937777</c:v>
                </c:pt>
                <c:pt idx="2595">
                  <c:v>13956.972576085374</c:v>
                </c:pt>
                <c:pt idx="2596">
                  <c:v>14114.6784808999</c:v>
                </c:pt>
                <c:pt idx="2597">
                  <c:v>13783.496080789399</c:v>
                </c:pt>
                <c:pt idx="2598">
                  <c:v>14051.596118974086</c:v>
                </c:pt>
                <c:pt idx="2599">
                  <c:v>14430.090290528946</c:v>
                </c:pt>
                <c:pt idx="2600">
                  <c:v>14548.369719139839</c:v>
                </c:pt>
                <c:pt idx="2601">
                  <c:v>14351.237338121686</c:v>
                </c:pt>
                <c:pt idx="2602">
                  <c:v>14319.696157158778</c:v>
                </c:pt>
                <c:pt idx="2603">
                  <c:v>14382.778519084588</c:v>
                </c:pt>
                <c:pt idx="2604">
                  <c:v>14540.484423899114</c:v>
                </c:pt>
                <c:pt idx="2605">
                  <c:v>14501.057947695484</c:v>
                </c:pt>
                <c:pt idx="2606">
                  <c:v>14934.749185935423</c:v>
                </c:pt>
                <c:pt idx="2607">
                  <c:v>14997.831547861231</c:v>
                </c:pt>
                <c:pt idx="2608">
                  <c:v>15281.702176527378</c:v>
                </c:pt>
              </c:numCache>
            </c:numRef>
          </c:val>
          <c:smooth val="0"/>
        </c:ser>
        <c:ser>
          <c:idx val="3"/>
          <c:order val="1"/>
          <c:tx>
            <c:v>国内棉花现货价格指数</c:v>
          </c:tx>
          <c:spPr>
            <a:ln w="19050" cap="rnd">
              <a:solidFill>
                <a:srgbClr val="C00000"/>
              </a:solidFill>
              <a:round/>
            </a:ln>
            <a:effectLst/>
          </c:spPr>
          <c:marker>
            <c:symbol val="none"/>
          </c:marker>
          <c:cat>
            <c:numRef>
              <c:f>内外价差!$A$4:$A$2612</c:f>
              <c:numCache>
                <c:formatCode>yyyy\-mm\-dd;@</c:formatCode>
                <c:ptCount val="2609"/>
                <c:pt idx="0">
                  <c:v>40547</c:v>
                </c:pt>
                <c:pt idx="1">
                  <c:v>40548</c:v>
                </c:pt>
                <c:pt idx="2">
                  <c:v>40549</c:v>
                </c:pt>
                <c:pt idx="3">
                  <c:v>40550</c:v>
                </c:pt>
                <c:pt idx="4">
                  <c:v>40553</c:v>
                </c:pt>
                <c:pt idx="5">
                  <c:v>40554</c:v>
                </c:pt>
                <c:pt idx="6">
                  <c:v>40555</c:v>
                </c:pt>
                <c:pt idx="7">
                  <c:v>40556</c:v>
                </c:pt>
                <c:pt idx="8">
                  <c:v>40557</c:v>
                </c:pt>
                <c:pt idx="9">
                  <c:v>40560</c:v>
                </c:pt>
                <c:pt idx="10">
                  <c:v>40561</c:v>
                </c:pt>
                <c:pt idx="11">
                  <c:v>40562</c:v>
                </c:pt>
                <c:pt idx="12">
                  <c:v>40563</c:v>
                </c:pt>
                <c:pt idx="13">
                  <c:v>40564</c:v>
                </c:pt>
                <c:pt idx="14">
                  <c:v>40567</c:v>
                </c:pt>
                <c:pt idx="15">
                  <c:v>40568</c:v>
                </c:pt>
                <c:pt idx="16">
                  <c:v>40569</c:v>
                </c:pt>
                <c:pt idx="17">
                  <c:v>40570</c:v>
                </c:pt>
                <c:pt idx="18">
                  <c:v>40571</c:v>
                </c:pt>
                <c:pt idx="19">
                  <c:v>40574</c:v>
                </c:pt>
                <c:pt idx="20">
                  <c:v>40575</c:v>
                </c:pt>
                <c:pt idx="21">
                  <c:v>40576</c:v>
                </c:pt>
                <c:pt idx="22">
                  <c:v>40577</c:v>
                </c:pt>
                <c:pt idx="23">
                  <c:v>40578</c:v>
                </c:pt>
                <c:pt idx="24">
                  <c:v>40581</c:v>
                </c:pt>
                <c:pt idx="25">
                  <c:v>40582</c:v>
                </c:pt>
                <c:pt idx="26">
                  <c:v>40583</c:v>
                </c:pt>
                <c:pt idx="27">
                  <c:v>40584</c:v>
                </c:pt>
                <c:pt idx="28">
                  <c:v>40585</c:v>
                </c:pt>
                <c:pt idx="29">
                  <c:v>40588</c:v>
                </c:pt>
                <c:pt idx="30">
                  <c:v>40589</c:v>
                </c:pt>
                <c:pt idx="31">
                  <c:v>40590</c:v>
                </c:pt>
                <c:pt idx="32">
                  <c:v>40591</c:v>
                </c:pt>
                <c:pt idx="33">
                  <c:v>40592</c:v>
                </c:pt>
                <c:pt idx="34">
                  <c:v>40595</c:v>
                </c:pt>
                <c:pt idx="35">
                  <c:v>40596</c:v>
                </c:pt>
                <c:pt idx="36">
                  <c:v>40597</c:v>
                </c:pt>
                <c:pt idx="37">
                  <c:v>40598</c:v>
                </c:pt>
                <c:pt idx="38">
                  <c:v>40599</c:v>
                </c:pt>
                <c:pt idx="39">
                  <c:v>40602</c:v>
                </c:pt>
                <c:pt idx="40">
                  <c:v>40603</c:v>
                </c:pt>
                <c:pt idx="41">
                  <c:v>40604</c:v>
                </c:pt>
                <c:pt idx="42">
                  <c:v>40605</c:v>
                </c:pt>
                <c:pt idx="43">
                  <c:v>40606</c:v>
                </c:pt>
                <c:pt idx="44">
                  <c:v>40609</c:v>
                </c:pt>
                <c:pt idx="45">
                  <c:v>40610</c:v>
                </c:pt>
                <c:pt idx="46">
                  <c:v>40611</c:v>
                </c:pt>
                <c:pt idx="47">
                  <c:v>40612</c:v>
                </c:pt>
                <c:pt idx="48">
                  <c:v>40613</c:v>
                </c:pt>
                <c:pt idx="49">
                  <c:v>40616</c:v>
                </c:pt>
                <c:pt idx="50">
                  <c:v>40617</c:v>
                </c:pt>
                <c:pt idx="51">
                  <c:v>40618</c:v>
                </c:pt>
                <c:pt idx="52">
                  <c:v>40619</c:v>
                </c:pt>
                <c:pt idx="53">
                  <c:v>40620</c:v>
                </c:pt>
                <c:pt idx="54">
                  <c:v>40623</c:v>
                </c:pt>
                <c:pt idx="55">
                  <c:v>40624</c:v>
                </c:pt>
                <c:pt idx="56">
                  <c:v>40625</c:v>
                </c:pt>
                <c:pt idx="57">
                  <c:v>40626</c:v>
                </c:pt>
                <c:pt idx="58">
                  <c:v>40627</c:v>
                </c:pt>
                <c:pt idx="59">
                  <c:v>40630</c:v>
                </c:pt>
                <c:pt idx="60">
                  <c:v>40631</c:v>
                </c:pt>
                <c:pt idx="61">
                  <c:v>40632</c:v>
                </c:pt>
                <c:pt idx="62">
                  <c:v>40633</c:v>
                </c:pt>
                <c:pt idx="63">
                  <c:v>40634</c:v>
                </c:pt>
                <c:pt idx="64">
                  <c:v>40637</c:v>
                </c:pt>
                <c:pt idx="65">
                  <c:v>40638</c:v>
                </c:pt>
                <c:pt idx="66">
                  <c:v>40639</c:v>
                </c:pt>
                <c:pt idx="67">
                  <c:v>40640</c:v>
                </c:pt>
                <c:pt idx="68">
                  <c:v>40641</c:v>
                </c:pt>
                <c:pt idx="69">
                  <c:v>40644</c:v>
                </c:pt>
                <c:pt idx="70">
                  <c:v>40645</c:v>
                </c:pt>
                <c:pt idx="71">
                  <c:v>40646</c:v>
                </c:pt>
                <c:pt idx="72">
                  <c:v>40647</c:v>
                </c:pt>
                <c:pt idx="73">
                  <c:v>40648</c:v>
                </c:pt>
                <c:pt idx="74">
                  <c:v>40651</c:v>
                </c:pt>
                <c:pt idx="75">
                  <c:v>40652</c:v>
                </c:pt>
                <c:pt idx="76">
                  <c:v>40653</c:v>
                </c:pt>
                <c:pt idx="77">
                  <c:v>40654</c:v>
                </c:pt>
                <c:pt idx="78">
                  <c:v>40659</c:v>
                </c:pt>
                <c:pt idx="79">
                  <c:v>40660</c:v>
                </c:pt>
                <c:pt idx="80">
                  <c:v>40661</c:v>
                </c:pt>
                <c:pt idx="81">
                  <c:v>40666</c:v>
                </c:pt>
                <c:pt idx="82">
                  <c:v>40667</c:v>
                </c:pt>
                <c:pt idx="83">
                  <c:v>40668</c:v>
                </c:pt>
                <c:pt idx="84">
                  <c:v>40669</c:v>
                </c:pt>
                <c:pt idx="85">
                  <c:v>40672</c:v>
                </c:pt>
                <c:pt idx="86">
                  <c:v>40673</c:v>
                </c:pt>
                <c:pt idx="87">
                  <c:v>40674</c:v>
                </c:pt>
                <c:pt idx="88">
                  <c:v>40675</c:v>
                </c:pt>
                <c:pt idx="89">
                  <c:v>40676</c:v>
                </c:pt>
                <c:pt idx="90">
                  <c:v>40679</c:v>
                </c:pt>
                <c:pt idx="91">
                  <c:v>40680</c:v>
                </c:pt>
                <c:pt idx="92">
                  <c:v>40681</c:v>
                </c:pt>
                <c:pt idx="93">
                  <c:v>40682</c:v>
                </c:pt>
                <c:pt idx="94">
                  <c:v>40683</c:v>
                </c:pt>
                <c:pt idx="95">
                  <c:v>40686</c:v>
                </c:pt>
                <c:pt idx="96">
                  <c:v>40687</c:v>
                </c:pt>
                <c:pt idx="97">
                  <c:v>40688</c:v>
                </c:pt>
                <c:pt idx="98">
                  <c:v>40689</c:v>
                </c:pt>
                <c:pt idx="99">
                  <c:v>40690</c:v>
                </c:pt>
                <c:pt idx="100">
                  <c:v>40694</c:v>
                </c:pt>
                <c:pt idx="101">
                  <c:v>40695</c:v>
                </c:pt>
                <c:pt idx="102">
                  <c:v>40696</c:v>
                </c:pt>
                <c:pt idx="103">
                  <c:v>40697</c:v>
                </c:pt>
                <c:pt idx="104">
                  <c:v>40700</c:v>
                </c:pt>
                <c:pt idx="105">
                  <c:v>40701</c:v>
                </c:pt>
                <c:pt idx="106">
                  <c:v>40702</c:v>
                </c:pt>
                <c:pt idx="107">
                  <c:v>40703</c:v>
                </c:pt>
                <c:pt idx="108">
                  <c:v>40704</c:v>
                </c:pt>
                <c:pt idx="109">
                  <c:v>40707</c:v>
                </c:pt>
                <c:pt idx="110">
                  <c:v>40708</c:v>
                </c:pt>
                <c:pt idx="111">
                  <c:v>40709</c:v>
                </c:pt>
                <c:pt idx="112">
                  <c:v>40710</c:v>
                </c:pt>
                <c:pt idx="113">
                  <c:v>40711</c:v>
                </c:pt>
                <c:pt idx="114">
                  <c:v>40714</c:v>
                </c:pt>
                <c:pt idx="115">
                  <c:v>40715</c:v>
                </c:pt>
                <c:pt idx="116">
                  <c:v>40716</c:v>
                </c:pt>
                <c:pt idx="117">
                  <c:v>40717</c:v>
                </c:pt>
                <c:pt idx="118">
                  <c:v>40718</c:v>
                </c:pt>
                <c:pt idx="119">
                  <c:v>40721</c:v>
                </c:pt>
                <c:pt idx="120">
                  <c:v>40722</c:v>
                </c:pt>
                <c:pt idx="121">
                  <c:v>40723</c:v>
                </c:pt>
                <c:pt idx="122">
                  <c:v>40724</c:v>
                </c:pt>
                <c:pt idx="123">
                  <c:v>40725</c:v>
                </c:pt>
                <c:pt idx="124">
                  <c:v>40728</c:v>
                </c:pt>
                <c:pt idx="125">
                  <c:v>40729</c:v>
                </c:pt>
                <c:pt idx="126">
                  <c:v>40730</c:v>
                </c:pt>
                <c:pt idx="127">
                  <c:v>40731</c:v>
                </c:pt>
                <c:pt idx="128">
                  <c:v>40732</c:v>
                </c:pt>
                <c:pt idx="129">
                  <c:v>40735</c:v>
                </c:pt>
                <c:pt idx="130">
                  <c:v>40736</c:v>
                </c:pt>
                <c:pt idx="131">
                  <c:v>40737</c:v>
                </c:pt>
                <c:pt idx="132">
                  <c:v>40738</c:v>
                </c:pt>
                <c:pt idx="133">
                  <c:v>40739</c:v>
                </c:pt>
                <c:pt idx="134">
                  <c:v>40742</c:v>
                </c:pt>
                <c:pt idx="135">
                  <c:v>40743</c:v>
                </c:pt>
                <c:pt idx="136">
                  <c:v>40744</c:v>
                </c:pt>
                <c:pt idx="137">
                  <c:v>40745</c:v>
                </c:pt>
                <c:pt idx="138">
                  <c:v>40746</c:v>
                </c:pt>
                <c:pt idx="139">
                  <c:v>40749</c:v>
                </c:pt>
                <c:pt idx="140">
                  <c:v>40750</c:v>
                </c:pt>
                <c:pt idx="141">
                  <c:v>40751</c:v>
                </c:pt>
                <c:pt idx="142">
                  <c:v>40752</c:v>
                </c:pt>
                <c:pt idx="143">
                  <c:v>40753</c:v>
                </c:pt>
                <c:pt idx="144">
                  <c:v>40756</c:v>
                </c:pt>
                <c:pt idx="145">
                  <c:v>40757</c:v>
                </c:pt>
                <c:pt idx="146">
                  <c:v>40758</c:v>
                </c:pt>
                <c:pt idx="147">
                  <c:v>40759</c:v>
                </c:pt>
                <c:pt idx="148">
                  <c:v>40760</c:v>
                </c:pt>
                <c:pt idx="149">
                  <c:v>40763</c:v>
                </c:pt>
                <c:pt idx="150">
                  <c:v>40764</c:v>
                </c:pt>
                <c:pt idx="151">
                  <c:v>40765</c:v>
                </c:pt>
                <c:pt idx="152">
                  <c:v>40766</c:v>
                </c:pt>
                <c:pt idx="153">
                  <c:v>40767</c:v>
                </c:pt>
                <c:pt idx="154">
                  <c:v>40770</c:v>
                </c:pt>
                <c:pt idx="155">
                  <c:v>40771</c:v>
                </c:pt>
                <c:pt idx="156">
                  <c:v>40772</c:v>
                </c:pt>
                <c:pt idx="157">
                  <c:v>40773</c:v>
                </c:pt>
                <c:pt idx="158">
                  <c:v>40774</c:v>
                </c:pt>
                <c:pt idx="159">
                  <c:v>40777</c:v>
                </c:pt>
                <c:pt idx="160">
                  <c:v>40778</c:v>
                </c:pt>
                <c:pt idx="161">
                  <c:v>40779</c:v>
                </c:pt>
                <c:pt idx="162">
                  <c:v>40780</c:v>
                </c:pt>
                <c:pt idx="163">
                  <c:v>40781</c:v>
                </c:pt>
                <c:pt idx="164">
                  <c:v>40785</c:v>
                </c:pt>
                <c:pt idx="165">
                  <c:v>40786</c:v>
                </c:pt>
                <c:pt idx="166">
                  <c:v>40787</c:v>
                </c:pt>
                <c:pt idx="167">
                  <c:v>40788</c:v>
                </c:pt>
                <c:pt idx="168">
                  <c:v>40791</c:v>
                </c:pt>
                <c:pt idx="169">
                  <c:v>40792</c:v>
                </c:pt>
                <c:pt idx="170">
                  <c:v>40793</c:v>
                </c:pt>
                <c:pt idx="171">
                  <c:v>40794</c:v>
                </c:pt>
                <c:pt idx="172">
                  <c:v>40795</c:v>
                </c:pt>
                <c:pt idx="173">
                  <c:v>40798</c:v>
                </c:pt>
                <c:pt idx="174">
                  <c:v>40799</c:v>
                </c:pt>
                <c:pt idx="175">
                  <c:v>40800</c:v>
                </c:pt>
                <c:pt idx="176">
                  <c:v>40801</c:v>
                </c:pt>
                <c:pt idx="177">
                  <c:v>40802</c:v>
                </c:pt>
                <c:pt idx="178">
                  <c:v>40805</c:v>
                </c:pt>
                <c:pt idx="179">
                  <c:v>40806</c:v>
                </c:pt>
                <c:pt idx="180">
                  <c:v>40807</c:v>
                </c:pt>
                <c:pt idx="181">
                  <c:v>40808</c:v>
                </c:pt>
                <c:pt idx="182">
                  <c:v>40809</c:v>
                </c:pt>
                <c:pt idx="183">
                  <c:v>40812</c:v>
                </c:pt>
                <c:pt idx="184">
                  <c:v>40813</c:v>
                </c:pt>
                <c:pt idx="185">
                  <c:v>40814</c:v>
                </c:pt>
                <c:pt idx="186">
                  <c:v>40815</c:v>
                </c:pt>
                <c:pt idx="187">
                  <c:v>40816</c:v>
                </c:pt>
                <c:pt idx="188">
                  <c:v>40819</c:v>
                </c:pt>
                <c:pt idx="189">
                  <c:v>40820</c:v>
                </c:pt>
                <c:pt idx="190">
                  <c:v>40821</c:v>
                </c:pt>
                <c:pt idx="191">
                  <c:v>40822</c:v>
                </c:pt>
                <c:pt idx="192">
                  <c:v>40823</c:v>
                </c:pt>
                <c:pt idx="193">
                  <c:v>40826</c:v>
                </c:pt>
                <c:pt idx="194">
                  <c:v>40827</c:v>
                </c:pt>
                <c:pt idx="195">
                  <c:v>40828</c:v>
                </c:pt>
                <c:pt idx="196">
                  <c:v>40829</c:v>
                </c:pt>
                <c:pt idx="197">
                  <c:v>40830</c:v>
                </c:pt>
                <c:pt idx="198">
                  <c:v>40833</c:v>
                </c:pt>
                <c:pt idx="199">
                  <c:v>40834</c:v>
                </c:pt>
                <c:pt idx="200">
                  <c:v>40835</c:v>
                </c:pt>
                <c:pt idx="201">
                  <c:v>40836</c:v>
                </c:pt>
                <c:pt idx="202">
                  <c:v>40837</c:v>
                </c:pt>
                <c:pt idx="203">
                  <c:v>40840</c:v>
                </c:pt>
                <c:pt idx="204">
                  <c:v>40841</c:v>
                </c:pt>
                <c:pt idx="205">
                  <c:v>40842</c:v>
                </c:pt>
                <c:pt idx="206">
                  <c:v>40843</c:v>
                </c:pt>
                <c:pt idx="207">
                  <c:v>40844</c:v>
                </c:pt>
                <c:pt idx="208">
                  <c:v>40847</c:v>
                </c:pt>
                <c:pt idx="209">
                  <c:v>40848</c:v>
                </c:pt>
                <c:pt idx="210">
                  <c:v>40849</c:v>
                </c:pt>
                <c:pt idx="211">
                  <c:v>40850</c:v>
                </c:pt>
                <c:pt idx="212">
                  <c:v>40851</c:v>
                </c:pt>
                <c:pt idx="213">
                  <c:v>40854</c:v>
                </c:pt>
                <c:pt idx="214">
                  <c:v>40855</c:v>
                </c:pt>
                <c:pt idx="215">
                  <c:v>40856</c:v>
                </c:pt>
                <c:pt idx="216">
                  <c:v>40857</c:v>
                </c:pt>
                <c:pt idx="217">
                  <c:v>40858</c:v>
                </c:pt>
                <c:pt idx="218">
                  <c:v>40861</c:v>
                </c:pt>
                <c:pt idx="219">
                  <c:v>40862</c:v>
                </c:pt>
                <c:pt idx="220">
                  <c:v>40863</c:v>
                </c:pt>
                <c:pt idx="221">
                  <c:v>40864</c:v>
                </c:pt>
                <c:pt idx="222">
                  <c:v>40865</c:v>
                </c:pt>
                <c:pt idx="223">
                  <c:v>40868</c:v>
                </c:pt>
                <c:pt idx="224">
                  <c:v>40869</c:v>
                </c:pt>
                <c:pt idx="225">
                  <c:v>40870</c:v>
                </c:pt>
                <c:pt idx="226">
                  <c:v>40871</c:v>
                </c:pt>
                <c:pt idx="227">
                  <c:v>40872</c:v>
                </c:pt>
                <c:pt idx="228">
                  <c:v>40875</c:v>
                </c:pt>
                <c:pt idx="229">
                  <c:v>40876</c:v>
                </c:pt>
                <c:pt idx="230">
                  <c:v>40877</c:v>
                </c:pt>
                <c:pt idx="231">
                  <c:v>40878</c:v>
                </c:pt>
                <c:pt idx="232">
                  <c:v>40879</c:v>
                </c:pt>
                <c:pt idx="233">
                  <c:v>40882</c:v>
                </c:pt>
                <c:pt idx="234">
                  <c:v>40883</c:v>
                </c:pt>
                <c:pt idx="235">
                  <c:v>40884</c:v>
                </c:pt>
                <c:pt idx="236">
                  <c:v>40885</c:v>
                </c:pt>
                <c:pt idx="237">
                  <c:v>40886</c:v>
                </c:pt>
                <c:pt idx="238">
                  <c:v>40889</c:v>
                </c:pt>
                <c:pt idx="239">
                  <c:v>40890</c:v>
                </c:pt>
                <c:pt idx="240">
                  <c:v>40891</c:v>
                </c:pt>
                <c:pt idx="241">
                  <c:v>40892</c:v>
                </c:pt>
                <c:pt idx="242">
                  <c:v>40893</c:v>
                </c:pt>
                <c:pt idx="243">
                  <c:v>40896</c:v>
                </c:pt>
                <c:pt idx="244">
                  <c:v>40897</c:v>
                </c:pt>
                <c:pt idx="245">
                  <c:v>40898</c:v>
                </c:pt>
                <c:pt idx="246">
                  <c:v>40899</c:v>
                </c:pt>
                <c:pt idx="247">
                  <c:v>40900</c:v>
                </c:pt>
                <c:pt idx="248">
                  <c:v>40905</c:v>
                </c:pt>
                <c:pt idx="249">
                  <c:v>40906</c:v>
                </c:pt>
                <c:pt idx="250">
                  <c:v>40907</c:v>
                </c:pt>
                <c:pt idx="251">
                  <c:v>40911</c:v>
                </c:pt>
                <c:pt idx="252">
                  <c:v>40912</c:v>
                </c:pt>
                <c:pt idx="253">
                  <c:v>40913</c:v>
                </c:pt>
                <c:pt idx="254">
                  <c:v>40914</c:v>
                </c:pt>
                <c:pt idx="255">
                  <c:v>40917</c:v>
                </c:pt>
                <c:pt idx="256">
                  <c:v>40918</c:v>
                </c:pt>
                <c:pt idx="257">
                  <c:v>40919</c:v>
                </c:pt>
                <c:pt idx="258">
                  <c:v>40920</c:v>
                </c:pt>
                <c:pt idx="259">
                  <c:v>40921</c:v>
                </c:pt>
                <c:pt idx="260">
                  <c:v>40924</c:v>
                </c:pt>
                <c:pt idx="261">
                  <c:v>40925</c:v>
                </c:pt>
                <c:pt idx="262">
                  <c:v>40926</c:v>
                </c:pt>
                <c:pt idx="263">
                  <c:v>40927</c:v>
                </c:pt>
                <c:pt idx="264">
                  <c:v>40928</c:v>
                </c:pt>
                <c:pt idx="265">
                  <c:v>40931</c:v>
                </c:pt>
                <c:pt idx="266">
                  <c:v>40932</c:v>
                </c:pt>
                <c:pt idx="267">
                  <c:v>40933</c:v>
                </c:pt>
                <c:pt idx="268">
                  <c:v>40934</c:v>
                </c:pt>
                <c:pt idx="269">
                  <c:v>40935</c:v>
                </c:pt>
                <c:pt idx="270">
                  <c:v>40938</c:v>
                </c:pt>
                <c:pt idx="271">
                  <c:v>40939</c:v>
                </c:pt>
                <c:pt idx="272">
                  <c:v>40940</c:v>
                </c:pt>
                <c:pt idx="273">
                  <c:v>40941</c:v>
                </c:pt>
                <c:pt idx="274">
                  <c:v>40942</c:v>
                </c:pt>
                <c:pt idx="275">
                  <c:v>40945</c:v>
                </c:pt>
                <c:pt idx="276">
                  <c:v>40946</c:v>
                </c:pt>
                <c:pt idx="277">
                  <c:v>40947</c:v>
                </c:pt>
                <c:pt idx="278">
                  <c:v>40948</c:v>
                </c:pt>
                <c:pt idx="279">
                  <c:v>40949</c:v>
                </c:pt>
                <c:pt idx="280">
                  <c:v>40952</c:v>
                </c:pt>
                <c:pt idx="281">
                  <c:v>40953</c:v>
                </c:pt>
                <c:pt idx="282">
                  <c:v>40954</c:v>
                </c:pt>
                <c:pt idx="283">
                  <c:v>40955</c:v>
                </c:pt>
                <c:pt idx="284">
                  <c:v>40956</c:v>
                </c:pt>
                <c:pt idx="285">
                  <c:v>40959</c:v>
                </c:pt>
                <c:pt idx="286">
                  <c:v>40960</c:v>
                </c:pt>
                <c:pt idx="287">
                  <c:v>40961</c:v>
                </c:pt>
                <c:pt idx="288">
                  <c:v>40962</c:v>
                </c:pt>
                <c:pt idx="289">
                  <c:v>40963</c:v>
                </c:pt>
                <c:pt idx="290">
                  <c:v>40966</c:v>
                </c:pt>
                <c:pt idx="291">
                  <c:v>40967</c:v>
                </c:pt>
                <c:pt idx="292">
                  <c:v>40968</c:v>
                </c:pt>
                <c:pt idx="293">
                  <c:v>40969</c:v>
                </c:pt>
                <c:pt idx="294">
                  <c:v>40970</c:v>
                </c:pt>
                <c:pt idx="295">
                  <c:v>40973</c:v>
                </c:pt>
                <c:pt idx="296">
                  <c:v>40974</c:v>
                </c:pt>
                <c:pt idx="297">
                  <c:v>40975</c:v>
                </c:pt>
                <c:pt idx="298">
                  <c:v>40976</c:v>
                </c:pt>
                <c:pt idx="299">
                  <c:v>40977</c:v>
                </c:pt>
                <c:pt idx="300">
                  <c:v>40980</c:v>
                </c:pt>
                <c:pt idx="301">
                  <c:v>40981</c:v>
                </c:pt>
                <c:pt idx="302">
                  <c:v>40982</c:v>
                </c:pt>
                <c:pt idx="303">
                  <c:v>40983</c:v>
                </c:pt>
                <c:pt idx="304">
                  <c:v>40984</c:v>
                </c:pt>
                <c:pt idx="305">
                  <c:v>40987</c:v>
                </c:pt>
                <c:pt idx="306">
                  <c:v>40988</c:v>
                </c:pt>
                <c:pt idx="307">
                  <c:v>40989</c:v>
                </c:pt>
                <c:pt idx="308">
                  <c:v>40990</c:v>
                </c:pt>
                <c:pt idx="309">
                  <c:v>40991</c:v>
                </c:pt>
                <c:pt idx="310">
                  <c:v>40994</c:v>
                </c:pt>
                <c:pt idx="311">
                  <c:v>40995</c:v>
                </c:pt>
                <c:pt idx="312">
                  <c:v>40996</c:v>
                </c:pt>
                <c:pt idx="313">
                  <c:v>40997</c:v>
                </c:pt>
                <c:pt idx="314">
                  <c:v>40998</c:v>
                </c:pt>
                <c:pt idx="315">
                  <c:v>41001</c:v>
                </c:pt>
                <c:pt idx="316">
                  <c:v>41002</c:v>
                </c:pt>
                <c:pt idx="317">
                  <c:v>41003</c:v>
                </c:pt>
                <c:pt idx="318">
                  <c:v>41004</c:v>
                </c:pt>
                <c:pt idx="319">
                  <c:v>41009</c:v>
                </c:pt>
                <c:pt idx="320">
                  <c:v>41010</c:v>
                </c:pt>
                <c:pt idx="321">
                  <c:v>41011</c:v>
                </c:pt>
                <c:pt idx="322">
                  <c:v>41012</c:v>
                </c:pt>
                <c:pt idx="323">
                  <c:v>41015</c:v>
                </c:pt>
                <c:pt idx="324">
                  <c:v>41016</c:v>
                </c:pt>
                <c:pt idx="325">
                  <c:v>41017</c:v>
                </c:pt>
                <c:pt idx="326">
                  <c:v>41018</c:v>
                </c:pt>
                <c:pt idx="327">
                  <c:v>41019</c:v>
                </c:pt>
                <c:pt idx="328">
                  <c:v>41022</c:v>
                </c:pt>
                <c:pt idx="329">
                  <c:v>41023</c:v>
                </c:pt>
                <c:pt idx="330">
                  <c:v>41024</c:v>
                </c:pt>
                <c:pt idx="331">
                  <c:v>41025</c:v>
                </c:pt>
                <c:pt idx="332">
                  <c:v>41026</c:v>
                </c:pt>
                <c:pt idx="333">
                  <c:v>41029</c:v>
                </c:pt>
                <c:pt idx="334">
                  <c:v>41030</c:v>
                </c:pt>
                <c:pt idx="335">
                  <c:v>41031</c:v>
                </c:pt>
                <c:pt idx="336">
                  <c:v>41032</c:v>
                </c:pt>
                <c:pt idx="337">
                  <c:v>41033</c:v>
                </c:pt>
                <c:pt idx="338">
                  <c:v>41037</c:v>
                </c:pt>
                <c:pt idx="339">
                  <c:v>41038</c:v>
                </c:pt>
                <c:pt idx="340">
                  <c:v>41039</c:v>
                </c:pt>
                <c:pt idx="341">
                  <c:v>41040</c:v>
                </c:pt>
                <c:pt idx="342">
                  <c:v>41043</c:v>
                </c:pt>
                <c:pt idx="343">
                  <c:v>41044</c:v>
                </c:pt>
                <c:pt idx="344">
                  <c:v>41045</c:v>
                </c:pt>
                <c:pt idx="345">
                  <c:v>41046</c:v>
                </c:pt>
                <c:pt idx="346">
                  <c:v>41047</c:v>
                </c:pt>
                <c:pt idx="347">
                  <c:v>41050</c:v>
                </c:pt>
                <c:pt idx="348">
                  <c:v>41051</c:v>
                </c:pt>
                <c:pt idx="349">
                  <c:v>41052</c:v>
                </c:pt>
                <c:pt idx="350">
                  <c:v>41053</c:v>
                </c:pt>
                <c:pt idx="351">
                  <c:v>41054</c:v>
                </c:pt>
                <c:pt idx="352">
                  <c:v>41057</c:v>
                </c:pt>
                <c:pt idx="353">
                  <c:v>41058</c:v>
                </c:pt>
                <c:pt idx="354">
                  <c:v>41059</c:v>
                </c:pt>
                <c:pt idx="355">
                  <c:v>41060</c:v>
                </c:pt>
                <c:pt idx="356">
                  <c:v>41061</c:v>
                </c:pt>
                <c:pt idx="357">
                  <c:v>41066</c:v>
                </c:pt>
                <c:pt idx="358">
                  <c:v>41067</c:v>
                </c:pt>
                <c:pt idx="359">
                  <c:v>41068</c:v>
                </c:pt>
                <c:pt idx="360">
                  <c:v>41071</c:v>
                </c:pt>
                <c:pt idx="361">
                  <c:v>41072</c:v>
                </c:pt>
                <c:pt idx="362">
                  <c:v>41073</c:v>
                </c:pt>
                <c:pt idx="363">
                  <c:v>41074</c:v>
                </c:pt>
                <c:pt idx="364">
                  <c:v>41075</c:v>
                </c:pt>
                <c:pt idx="365">
                  <c:v>41078</c:v>
                </c:pt>
                <c:pt idx="366">
                  <c:v>41079</c:v>
                </c:pt>
                <c:pt idx="367">
                  <c:v>41080</c:v>
                </c:pt>
                <c:pt idx="368">
                  <c:v>41081</c:v>
                </c:pt>
                <c:pt idx="369">
                  <c:v>41082</c:v>
                </c:pt>
                <c:pt idx="370">
                  <c:v>41085</c:v>
                </c:pt>
                <c:pt idx="371">
                  <c:v>41086</c:v>
                </c:pt>
                <c:pt idx="372">
                  <c:v>41087</c:v>
                </c:pt>
                <c:pt idx="373">
                  <c:v>41088</c:v>
                </c:pt>
                <c:pt idx="374">
                  <c:v>41089</c:v>
                </c:pt>
                <c:pt idx="375">
                  <c:v>41092</c:v>
                </c:pt>
                <c:pt idx="376">
                  <c:v>41093</c:v>
                </c:pt>
                <c:pt idx="377">
                  <c:v>41094</c:v>
                </c:pt>
                <c:pt idx="378">
                  <c:v>41095</c:v>
                </c:pt>
                <c:pt idx="379">
                  <c:v>41096</c:v>
                </c:pt>
                <c:pt idx="380">
                  <c:v>41099</c:v>
                </c:pt>
                <c:pt idx="381">
                  <c:v>41100</c:v>
                </c:pt>
                <c:pt idx="382">
                  <c:v>41101</c:v>
                </c:pt>
                <c:pt idx="383">
                  <c:v>41102</c:v>
                </c:pt>
                <c:pt idx="384">
                  <c:v>41103</c:v>
                </c:pt>
                <c:pt idx="385">
                  <c:v>41106</c:v>
                </c:pt>
                <c:pt idx="386">
                  <c:v>41107</c:v>
                </c:pt>
                <c:pt idx="387">
                  <c:v>41108</c:v>
                </c:pt>
                <c:pt idx="388">
                  <c:v>41109</c:v>
                </c:pt>
                <c:pt idx="389">
                  <c:v>41110</c:v>
                </c:pt>
                <c:pt idx="390">
                  <c:v>41113</c:v>
                </c:pt>
                <c:pt idx="391">
                  <c:v>41114</c:v>
                </c:pt>
                <c:pt idx="392">
                  <c:v>41115</c:v>
                </c:pt>
                <c:pt idx="393">
                  <c:v>41116</c:v>
                </c:pt>
                <c:pt idx="394">
                  <c:v>41117</c:v>
                </c:pt>
                <c:pt idx="395">
                  <c:v>41120</c:v>
                </c:pt>
                <c:pt idx="396">
                  <c:v>41121</c:v>
                </c:pt>
                <c:pt idx="397">
                  <c:v>41122</c:v>
                </c:pt>
                <c:pt idx="398">
                  <c:v>41123</c:v>
                </c:pt>
                <c:pt idx="399">
                  <c:v>41124</c:v>
                </c:pt>
                <c:pt idx="400">
                  <c:v>41127</c:v>
                </c:pt>
                <c:pt idx="401">
                  <c:v>41128</c:v>
                </c:pt>
                <c:pt idx="402">
                  <c:v>41129</c:v>
                </c:pt>
                <c:pt idx="403">
                  <c:v>41130</c:v>
                </c:pt>
                <c:pt idx="404">
                  <c:v>41131</c:v>
                </c:pt>
                <c:pt idx="405">
                  <c:v>41134</c:v>
                </c:pt>
                <c:pt idx="406">
                  <c:v>41135</c:v>
                </c:pt>
                <c:pt idx="407">
                  <c:v>41136</c:v>
                </c:pt>
                <c:pt idx="408">
                  <c:v>41137</c:v>
                </c:pt>
                <c:pt idx="409">
                  <c:v>41138</c:v>
                </c:pt>
                <c:pt idx="410">
                  <c:v>41141</c:v>
                </c:pt>
                <c:pt idx="411">
                  <c:v>41142</c:v>
                </c:pt>
                <c:pt idx="412">
                  <c:v>41143</c:v>
                </c:pt>
                <c:pt idx="413">
                  <c:v>41144</c:v>
                </c:pt>
                <c:pt idx="414">
                  <c:v>41145</c:v>
                </c:pt>
                <c:pt idx="415">
                  <c:v>41149</c:v>
                </c:pt>
                <c:pt idx="416">
                  <c:v>41150</c:v>
                </c:pt>
                <c:pt idx="417">
                  <c:v>41151</c:v>
                </c:pt>
                <c:pt idx="418">
                  <c:v>41152</c:v>
                </c:pt>
                <c:pt idx="419">
                  <c:v>41155</c:v>
                </c:pt>
                <c:pt idx="420">
                  <c:v>41156</c:v>
                </c:pt>
                <c:pt idx="421">
                  <c:v>41157</c:v>
                </c:pt>
                <c:pt idx="422">
                  <c:v>41158</c:v>
                </c:pt>
                <c:pt idx="423">
                  <c:v>41159</c:v>
                </c:pt>
                <c:pt idx="424">
                  <c:v>41162</c:v>
                </c:pt>
                <c:pt idx="425">
                  <c:v>41163</c:v>
                </c:pt>
                <c:pt idx="426">
                  <c:v>41164</c:v>
                </c:pt>
                <c:pt idx="427">
                  <c:v>41165</c:v>
                </c:pt>
                <c:pt idx="428">
                  <c:v>41166</c:v>
                </c:pt>
                <c:pt idx="429">
                  <c:v>41169</c:v>
                </c:pt>
                <c:pt idx="430">
                  <c:v>41170</c:v>
                </c:pt>
                <c:pt idx="431">
                  <c:v>41171</c:v>
                </c:pt>
                <c:pt idx="432">
                  <c:v>41172</c:v>
                </c:pt>
                <c:pt idx="433">
                  <c:v>41173</c:v>
                </c:pt>
                <c:pt idx="434">
                  <c:v>41176</c:v>
                </c:pt>
                <c:pt idx="435">
                  <c:v>41177</c:v>
                </c:pt>
                <c:pt idx="436">
                  <c:v>41178</c:v>
                </c:pt>
                <c:pt idx="437">
                  <c:v>41179</c:v>
                </c:pt>
                <c:pt idx="438">
                  <c:v>41180</c:v>
                </c:pt>
                <c:pt idx="439">
                  <c:v>41183</c:v>
                </c:pt>
                <c:pt idx="440">
                  <c:v>41184</c:v>
                </c:pt>
                <c:pt idx="441">
                  <c:v>41185</c:v>
                </c:pt>
                <c:pt idx="442">
                  <c:v>41186</c:v>
                </c:pt>
                <c:pt idx="443">
                  <c:v>41187</c:v>
                </c:pt>
                <c:pt idx="444">
                  <c:v>41190</c:v>
                </c:pt>
                <c:pt idx="445">
                  <c:v>41191</c:v>
                </c:pt>
                <c:pt idx="446">
                  <c:v>41192</c:v>
                </c:pt>
                <c:pt idx="447">
                  <c:v>41193</c:v>
                </c:pt>
                <c:pt idx="448">
                  <c:v>41194</c:v>
                </c:pt>
                <c:pt idx="449">
                  <c:v>41197</c:v>
                </c:pt>
                <c:pt idx="450">
                  <c:v>41198</c:v>
                </c:pt>
                <c:pt idx="451">
                  <c:v>41199</c:v>
                </c:pt>
                <c:pt idx="452">
                  <c:v>41200</c:v>
                </c:pt>
                <c:pt idx="453">
                  <c:v>41201</c:v>
                </c:pt>
                <c:pt idx="454">
                  <c:v>41204</c:v>
                </c:pt>
                <c:pt idx="455">
                  <c:v>41205</c:v>
                </c:pt>
                <c:pt idx="456">
                  <c:v>41206</c:v>
                </c:pt>
                <c:pt idx="457">
                  <c:v>41207</c:v>
                </c:pt>
                <c:pt idx="458">
                  <c:v>41208</c:v>
                </c:pt>
                <c:pt idx="459">
                  <c:v>41211</c:v>
                </c:pt>
                <c:pt idx="460">
                  <c:v>41212</c:v>
                </c:pt>
                <c:pt idx="461">
                  <c:v>41213</c:v>
                </c:pt>
                <c:pt idx="462">
                  <c:v>41214</c:v>
                </c:pt>
                <c:pt idx="463">
                  <c:v>41215</c:v>
                </c:pt>
                <c:pt idx="464">
                  <c:v>41218</c:v>
                </c:pt>
                <c:pt idx="465">
                  <c:v>41219</c:v>
                </c:pt>
                <c:pt idx="466">
                  <c:v>41220</c:v>
                </c:pt>
                <c:pt idx="467">
                  <c:v>41221</c:v>
                </c:pt>
                <c:pt idx="468">
                  <c:v>41222</c:v>
                </c:pt>
                <c:pt idx="469">
                  <c:v>41225</c:v>
                </c:pt>
                <c:pt idx="470">
                  <c:v>41226</c:v>
                </c:pt>
                <c:pt idx="471">
                  <c:v>41227</c:v>
                </c:pt>
                <c:pt idx="472">
                  <c:v>41228</c:v>
                </c:pt>
                <c:pt idx="473">
                  <c:v>41229</c:v>
                </c:pt>
                <c:pt idx="474">
                  <c:v>41232</c:v>
                </c:pt>
                <c:pt idx="475">
                  <c:v>41233</c:v>
                </c:pt>
                <c:pt idx="476">
                  <c:v>41234</c:v>
                </c:pt>
                <c:pt idx="477">
                  <c:v>41235</c:v>
                </c:pt>
                <c:pt idx="478">
                  <c:v>41236</c:v>
                </c:pt>
                <c:pt idx="479">
                  <c:v>41239</c:v>
                </c:pt>
                <c:pt idx="480">
                  <c:v>41240</c:v>
                </c:pt>
                <c:pt idx="481">
                  <c:v>41241</c:v>
                </c:pt>
                <c:pt idx="482">
                  <c:v>41242</c:v>
                </c:pt>
                <c:pt idx="483">
                  <c:v>41243</c:v>
                </c:pt>
                <c:pt idx="484">
                  <c:v>41246</c:v>
                </c:pt>
                <c:pt idx="485">
                  <c:v>41247</c:v>
                </c:pt>
                <c:pt idx="486">
                  <c:v>41248</c:v>
                </c:pt>
                <c:pt idx="487">
                  <c:v>41249</c:v>
                </c:pt>
                <c:pt idx="488">
                  <c:v>41250</c:v>
                </c:pt>
                <c:pt idx="489">
                  <c:v>41253</c:v>
                </c:pt>
                <c:pt idx="490">
                  <c:v>41254</c:v>
                </c:pt>
                <c:pt idx="491">
                  <c:v>41255</c:v>
                </c:pt>
                <c:pt idx="492">
                  <c:v>41256</c:v>
                </c:pt>
                <c:pt idx="493">
                  <c:v>41257</c:v>
                </c:pt>
                <c:pt idx="494">
                  <c:v>41260</c:v>
                </c:pt>
                <c:pt idx="495">
                  <c:v>41261</c:v>
                </c:pt>
                <c:pt idx="496">
                  <c:v>41262</c:v>
                </c:pt>
                <c:pt idx="497">
                  <c:v>41263</c:v>
                </c:pt>
                <c:pt idx="498">
                  <c:v>41264</c:v>
                </c:pt>
                <c:pt idx="499">
                  <c:v>41267</c:v>
                </c:pt>
                <c:pt idx="500">
                  <c:v>41270</c:v>
                </c:pt>
                <c:pt idx="501">
                  <c:v>41271</c:v>
                </c:pt>
                <c:pt idx="502">
                  <c:v>41274</c:v>
                </c:pt>
                <c:pt idx="503">
                  <c:v>41276</c:v>
                </c:pt>
                <c:pt idx="504">
                  <c:v>41277</c:v>
                </c:pt>
                <c:pt idx="505">
                  <c:v>41278</c:v>
                </c:pt>
                <c:pt idx="506">
                  <c:v>41281</c:v>
                </c:pt>
                <c:pt idx="507">
                  <c:v>41282</c:v>
                </c:pt>
                <c:pt idx="508">
                  <c:v>41283</c:v>
                </c:pt>
                <c:pt idx="509">
                  <c:v>41284</c:v>
                </c:pt>
                <c:pt idx="510">
                  <c:v>41285</c:v>
                </c:pt>
                <c:pt idx="511">
                  <c:v>41288</c:v>
                </c:pt>
                <c:pt idx="512">
                  <c:v>41289</c:v>
                </c:pt>
                <c:pt idx="513">
                  <c:v>41290</c:v>
                </c:pt>
                <c:pt idx="514">
                  <c:v>41291</c:v>
                </c:pt>
                <c:pt idx="515">
                  <c:v>41292</c:v>
                </c:pt>
                <c:pt idx="516">
                  <c:v>41295</c:v>
                </c:pt>
                <c:pt idx="517">
                  <c:v>41296</c:v>
                </c:pt>
                <c:pt idx="518">
                  <c:v>41297</c:v>
                </c:pt>
                <c:pt idx="519">
                  <c:v>41298</c:v>
                </c:pt>
                <c:pt idx="520">
                  <c:v>41299</c:v>
                </c:pt>
                <c:pt idx="521">
                  <c:v>41302</c:v>
                </c:pt>
                <c:pt idx="522">
                  <c:v>41303</c:v>
                </c:pt>
                <c:pt idx="523">
                  <c:v>41304</c:v>
                </c:pt>
                <c:pt idx="524">
                  <c:v>41305</c:v>
                </c:pt>
                <c:pt idx="525">
                  <c:v>41306</c:v>
                </c:pt>
                <c:pt idx="526">
                  <c:v>41309</c:v>
                </c:pt>
                <c:pt idx="527">
                  <c:v>41310</c:v>
                </c:pt>
                <c:pt idx="528">
                  <c:v>41311</c:v>
                </c:pt>
                <c:pt idx="529">
                  <c:v>41312</c:v>
                </c:pt>
                <c:pt idx="530">
                  <c:v>41313</c:v>
                </c:pt>
                <c:pt idx="531">
                  <c:v>41316</c:v>
                </c:pt>
                <c:pt idx="532">
                  <c:v>41317</c:v>
                </c:pt>
                <c:pt idx="533">
                  <c:v>41318</c:v>
                </c:pt>
                <c:pt idx="534">
                  <c:v>41319</c:v>
                </c:pt>
                <c:pt idx="535">
                  <c:v>41320</c:v>
                </c:pt>
                <c:pt idx="536">
                  <c:v>41323</c:v>
                </c:pt>
                <c:pt idx="537">
                  <c:v>41324</c:v>
                </c:pt>
                <c:pt idx="538">
                  <c:v>41325</c:v>
                </c:pt>
                <c:pt idx="539">
                  <c:v>41326</c:v>
                </c:pt>
                <c:pt idx="540">
                  <c:v>41327</c:v>
                </c:pt>
                <c:pt idx="541">
                  <c:v>41330</c:v>
                </c:pt>
                <c:pt idx="542">
                  <c:v>41331</c:v>
                </c:pt>
                <c:pt idx="543">
                  <c:v>41332</c:v>
                </c:pt>
                <c:pt idx="544">
                  <c:v>41333</c:v>
                </c:pt>
                <c:pt idx="545">
                  <c:v>41334</c:v>
                </c:pt>
                <c:pt idx="546">
                  <c:v>41337</c:v>
                </c:pt>
                <c:pt idx="547">
                  <c:v>41338</c:v>
                </c:pt>
                <c:pt idx="548">
                  <c:v>41339</c:v>
                </c:pt>
                <c:pt idx="549">
                  <c:v>41340</c:v>
                </c:pt>
                <c:pt idx="550">
                  <c:v>41341</c:v>
                </c:pt>
                <c:pt idx="551">
                  <c:v>41344</c:v>
                </c:pt>
                <c:pt idx="552">
                  <c:v>41345</c:v>
                </c:pt>
                <c:pt idx="553">
                  <c:v>41346</c:v>
                </c:pt>
                <c:pt idx="554">
                  <c:v>41347</c:v>
                </c:pt>
                <c:pt idx="555">
                  <c:v>41348</c:v>
                </c:pt>
                <c:pt idx="556">
                  <c:v>41351</c:v>
                </c:pt>
                <c:pt idx="557">
                  <c:v>41352</c:v>
                </c:pt>
                <c:pt idx="558">
                  <c:v>41353</c:v>
                </c:pt>
                <c:pt idx="559">
                  <c:v>41354</c:v>
                </c:pt>
                <c:pt idx="560">
                  <c:v>41355</c:v>
                </c:pt>
                <c:pt idx="561">
                  <c:v>41358</c:v>
                </c:pt>
                <c:pt idx="562">
                  <c:v>41359</c:v>
                </c:pt>
                <c:pt idx="563">
                  <c:v>41360</c:v>
                </c:pt>
                <c:pt idx="564">
                  <c:v>41361</c:v>
                </c:pt>
                <c:pt idx="565">
                  <c:v>41366</c:v>
                </c:pt>
                <c:pt idx="566">
                  <c:v>41367</c:v>
                </c:pt>
                <c:pt idx="567">
                  <c:v>41368</c:v>
                </c:pt>
                <c:pt idx="568">
                  <c:v>41369</c:v>
                </c:pt>
                <c:pt idx="569">
                  <c:v>41372</c:v>
                </c:pt>
                <c:pt idx="570">
                  <c:v>41373</c:v>
                </c:pt>
                <c:pt idx="571">
                  <c:v>41374</c:v>
                </c:pt>
                <c:pt idx="572">
                  <c:v>41375</c:v>
                </c:pt>
                <c:pt idx="573">
                  <c:v>41376</c:v>
                </c:pt>
                <c:pt idx="574">
                  <c:v>41379</c:v>
                </c:pt>
                <c:pt idx="575">
                  <c:v>41380</c:v>
                </c:pt>
                <c:pt idx="576">
                  <c:v>41381</c:v>
                </c:pt>
                <c:pt idx="577">
                  <c:v>41382</c:v>
                </c:pt>
                <c:pt idx="578">
                  <c:v>41383</c:v>
                </c:pt>
                <c:pt idx="579">
                  <c:v>41386</c:v>
                </c:pt>
                <c:pt idx="580">
                  <c:v>41387</c:v>
                </c:pt>
                <c:pt idx="581">
                  <c:v>41388</c:v>
                </c:pt>
                <c:pt idx="582">
                  <c:v>41389</c:v>
                </c:pt>
                <c:pt idx="583">
                  <c:v>41390</c:v>
                </c:pt>
                <c:pt idx="584">
                  <c:v>41393</c:v>
                </c:pt>
                <c:pt idx="585">
                  <c:v>41394</c:v>
                </c:pt>
                <c:pt idx="586">
                  <c:v>41395</c:v>
                </c:pt>
                <c:pt idx="587">
                  <c:v>41396</c:v>
                </c:pt>
                <c:pt idx="588">
                  <c:v>41397</c:v>
                </c:pt>
                <c:pt idx="589">
                  <c:v>41401</c:v>
                </c:pt>
                <c:pt idx="590">
                  <c:v>41402</c:v>
                </c:pt>
                <c:pt idx="591">
                  <c:v>41403</c:v>
                </c:pt>
                <c:pt idx="592">
                  <c:v>41404</c:v>
                </c:pt>
                <c:pt idx="593">
                  <c:v>41407</c:v>
                </c:pt>
                <c:pt idx="594">
                  <c:v>41408</c:v>
                </c:pt>
                <c:pt idx="595">
                  <c:v>41409</c:v>
                </c:pt>
                <c:pt idx="596">
                  <c:v>41410</c:v>
                </c:pt>
                <c:pt idx="597">
                  <c:v>41411</c:v>
                </c:pt>
                <c:pt idx="598">
                  <c:v>41414</c:v>
                </c:pt>
                <c:pt idx="599">
                  <c:v>41415</c:v>
                </c:pt>
                <c:pt idx="600">
                  <c:v>41416</c:v>
                </c:pt>
                <c:pt idx="601">
                  <c:v>41417</c:v>
                </c:pt>
                <c:pt idx="602">
                  <c:v>41418</c:v>
                </c:pt>
                <c:pt idx="603">
                  <c:v>41422</c:v>
                </c:pt>
                <c:pt idx="604">
                  <c:v>41423</c:v>
                </c:pt>
                <c:pt idx="605">
                  <c:v>41424</c:v>
                </c:pt>
                <c:pt idx="606">
                  <c:v>41425</c:v>
                </c:pt>
                <c:pt idx="607">
                  <c:v>41428</c:v>
                </c:pt>
                <c:pt idx="608">
                  <c:v>41429</c:v>
                </c:pt>
                <c:pt idx="609">
                  <c:v>41430</c:v>
                </c:pt>
                <c:pt idx="610">
                  <c:v>41431</c:v>
                </c:pt>
                <c:pt idx="611">
                  <c:v>41432</c:v>
                </c:pt>
                <c:pt idx="612">
                  <c:v>41435</c:v>
                </c:pt>
                <c:pt idx="613">
                  <c:v>41436</c:v>
                </c:pt>
                <c:pt idx="614">
                  <c:v>41437</c:v>
                </c:pt>
                <c:pt idx="615">
                  <c:v>41438</c:v>
                </c:pt>
                <c:pt idx="616">
                  <c:v>41439</c:v>
                </c:pt>
                <c:pt idx="617">
                  <c:v>41442</c:v>
                </c:pt>
                <c:pt idx="618">
                  <c:v>41443</c:v>
                </c:pt>
                <c:pt idx="619">
                  <c:v>41444</c:v>
                </c:pt>
                <c:pt idx="620">
                  <c:v>41445</c:v>
                </c:pt>
                <c:pt idx="621">
                  <c:v>41446</c:v>
                </c:pt>
                <c:pt idx="622">
                  <c:v>41449</c:v>
                </c:pt>
                <c:pt idx="623">
                  <c:v>41450</c:v>
                </c:pt>
                <c:pt idx="624">
                  <c:v>41451</c:v>
                </c:pt>
                <c:pt idx="625">
                  <c:v>41452</c:v>
                </c:pt>
                <c:pt idx="626">
                  <c:v>41453</c:v>
                </c:pt>
                <c:pt idx="627">
                  <c:v>41456</c:v>
                </c:pt>
                <c:pt idx="628">
                  <c:v>41457</c:v>
                </c:pt>
                <c:pt idx="629">
                  <c:v>41458</c:v>
                </c:pt>
                <c:pt idx="630">
                  <c:v>41459</c:v>
                </c:pt>
                <c:pt idx="631">
                  <c:v>41460</c:v>
                </c:pt>
                <c:pt idx="632">
                  <c:v>41463</c:v>
                </c:pt>
                <c:pt idx="633">
                  <c:v>41464</c:v>
                </c:pt>
                <c:pt idx="634">
                  <c:v>41465</c:v>
                </c:pt>
                <c:pt idx="635">
                  <c:v>41466</c:v>
                </c:pt>
                <c:pt idx="636">
                  <c:v>41467</c:v>
                </c:pt>
                <c:pt idx="637">
                  <c:v>41470</c:v>
                </c:pt>
                <c:pt idx="638">
                  <c:v>41471</c:v>
                </c:pt>
                <c:pt idx="639">
                  <c:v>41472</c:v>
                </c:pt>
                <c:pt idx="640">
                  <c:v>41473</c:v>
                </c:pt>
                <c:pt idx="641">
                  <c:v>41474</c:v>
                </c:pt>
                <c:pt idx="642">
                  <c:v>41477</c:v>
                </c:pt>
                <c:pt idx="643">
                  <c:v>41478</c:v>
                </c:pt>
                <c:pt idx="644">
                  <c:v>41479</c:v>
                </c:pt>
                <c:pt idx="645">
                  <c:v>41480</c:v>
                </c:pt>
                <c:pt idx="646">
                  <c:v>41481</c:v>
                </c:pt>
                <c:pt idx="647">
                  <c:v>41484</c:v>
                </c:pt>
                <c:pt idx="648">
                  <c:v>41485</c:v>
                </c:pt>
                <c:pt idx="649">
                  <c:v>41486</c:v>
                </c:pt>
                <c:pt idx="650">
                  <c:v>41487</c:v>
                </c:pt>
                <c:pt idx="651">
                  <c:v>41488</c:v>
                </c:pt>
                <c:pt idx="652">
                  <c:v>41491</c:v>
                </c:pt>
                <c:pt idx="653">
                  <c:v>41492</c:v>
                </c:pt>
                <c:pt idx="654">
                  <c:v>41493</c:v>
                </c:pt>
                <c:pt idx="655">
                  <c:v>41494</c:v>
                </c:pt>
                <c:pt idx="656">
                  <c:v>41495</c:v>
                </c:pt>
                <c:pt idx="657">
                  <c:v>41498</c:v>
                </c:pt>
                <c:pt idx="658">
                  <c:v>41499</c:v>
                </c:pt>
                <c:pt idx="659">
                  <c:v>41500</c:v>
                </c:pt>
                <c:pt idx="660">
                  <c:v>41501</c:v>
                </c:pt>
                <c:pt idx="661">
                  <c:v>41502</c:v>
                </c:pt>
                <c:pt idx="662">
                  <c:v>41505</c:v>
                </c:pt>
                <c:pt idx="663">
                  <c:v>41506</c:v>
                </c:pt>
                <c:pt idx="664">
                  <c:v>41507</c:v>
                </c:pt>
                <c:pt idx="665">
                  <c:v>41508</c:v>
                </c:pt>
                <c:pt idx="666">
                  <c:v>41509</c:v>
                </c:pt>
                <c:pt idx="667">
                  <c:v>41513</c:v>
                </c:pt>
                <c:pt idx="668">
                  <c:v>41514</c:v>
                </c:pt>
                <c:pt idx="669">
                  <c:v>41515</c:v>
                </c:pt>
                <c:pt idx="670">
                  <c:v>41516</c:v>
                </c:pt>
                <c:pt idx="671">
                  <c:v>41519</c:v>
                </c:pt>
                <c:pt idx="672">
                  <c:v>41520</c:v>
                </c:pt>
                <c:pt idx="673">
                  <c:v>41521</c:v>
                </c:pt>
                <c:pt idx="674">
                  <c:v>41522</c:v>
                </c:pt>
                <c:pt idx="675">
                  <c:v>41523</c:v>
                </c:pt>
                <c:pt idx="676">
                  <c:v>41526</c:v>
                </c:pt>
                <c:pt idx="677">
                  <c:v>41527</c:v>
                </c:pt>
                <c:pt idx="678">
                  <c:v>41528</c:v>
                </c:pt>
                <c:pt idx="679">
                  <c:v>41529</c:v>
                </c:pt>
                <c:pt idx="680">
                  <c:v>41530</c:v>
                </c:pt>
                <c:pt idx="681">
                  <c:v>41533</c:v>
                </c:pt>
                <c:pt idx="682">
                  <c:v>41534</c:v>
                </c:pt>
                <c:pt idx="683">
                  <c:v>41535</c:v>
                </c:pt>
                <c:pt idx="684">
                  <c:v>41536</c:v>
                </c:pt>
                <c:pt idx="685">
                  <c:v>41537</c:v>
                </c:pt>
                <c:pt idx="686">
                  <c:v>41540</c:v>
                </c:pt>
                <c:pt idx="687">
                  <c:v>41541</c:v>
                </c:pt>
                <c:pt idx="688">
                  <c:v>41542</c:v>
                </c:pt>
                <c:pt idx="689">
                  <c:v>41543</c:v>
                </c:pt>
                <c:pt idx="690">
                  <c:v>41544</c:v>
                </c:pt>
                <c:pt idx="691">
                  <c:v>41547</c:v>
                </c:pt>
                <c:pt idx="692">
                  <c:v>41548</c:v>
                </c:pt>
                <c:pt idx="693">
                  <c:v>41549</c:v>
                </c:pt>
                <c:pt idx="694">
                  <c:v>41550</c:v>
                </c:pt>
                <c:pt idx="695">
                  <c:v>41551</c:v>
                </c:pt>
                <c:pt idx="696">
                  <c:v>41554</c:v>
                </c:pt>
                <c:pt idx="697">
                  <c:v>41555</c:v>
                </c:pt>
                <c:pt idx="698">
                  <c:v>41556</c:v>
                </c:pt>
                <c:pt idx="699">
                  <c:v>41557</c:v>
                </c:pt>
                <c:pt idx="700">
                  <c:v>41558</c:v>
                </c:pt>
                <c:pt idx="701">
                  <c:v>41561</c:v>
                </c:pt>
                <c:pt idx="702">
                  <c:v>41562</c:v>
                </c:pt>
                <c:pt idx="703">
                  <c:v>41563</c:v>
                </c:pt>
                <c:pt idx="704">
                  <c:v>41564</c:v>
                </c:pt>
                <c:pt idx="705">
                  <c:v>41565</c:v>
                </c:pt>
                <c:pt idx="706">
                  <c:v>41568</c:v>
                </c:pt>
                <c:pt idx="707">
                  <c:v>41569</c:v>
                </c:pt>
                <c:pt idx="708">
                  <c:v>41570</c:v>
                </c:pt>
                <c:pt idx="709">
                  <c:v>41571</c:v>
                </c:pt>
                <c:pt idx="710">
                  <c:v>41572</c:v>
                </c:pt>
                <c:pt idx="711">
                  <c:v>41575</c:v>
                </c:pt>
                <c:pt idx="712">
                  <c:v>41576</c:v>
                </c:pt>
                <c:pt idx="713">
                  <c:v>41577</c:v>
                </c:pt>
                <c:pt idx="714">
                  <c:v>41578</c:v>
                </c:pt>
                <c:pt idx="715">
                  <c:v>41579</c:v>
                </c:pt>
                <c:pt idx="716">
                  <c:v>41582</c:v>
                </c:pt>
                <c:pt idx="717">
                  <c:v>41583</c:v>
                </c:pt>
                <c:pt idx="718">
                  <c:v>41584</c:v>
                </c:pt>
                <c:pt idx="719">
                  <c:v>41585</c:v>
                </c:pt>
                <c:pt idx="720">
                  <c:v>41586</c:v>
                </c:pt>
                <c:pt idx="721">
                  <c:v>41589</c:v>
                </c:pt>
                <c:pt idx="722">
                  <c:v>41590</c:v>
                </c:pt>
                <c:pt idx="723">
                  <c:v>41591</c:v>
                </c:pt>
                <c:pt idx="724">
                  <c:v>41592</c:v>
                </c:pt>
                <c:pt idx="725">
                  <c:v>41593</c:v>
                </c:pt>
                <c:pt idx="726">
                  <c:v>41596</c:v>
                </c:pt>
                <c:pt idx="727">
                  <c:v>41597</c:v>
                </c:pt>
                <c:pt idx="728">
                  <c:v>41598</c:v>
                </c:pt>
                <c:pt idx="729">
                  <c:v>41599</c:v>
                </c:pt>
                <c:pt idx="730">
                  <c:v>41600</c:v>
                </c:pt>
                <c:pt idx="731">
                  <c:v>41603</c:v>
                </c:pt>
                <c:pt idx="732">
                  <c:v>41604</c:v>
                </c:pt>
                <c:pt idx="733">
                  <c:v>41605</c:v>
                </c:pt>
                <c:pt idx="734">
                  <c:v>41606</c:v>
                </c:pt>
                <c:pt idx="735">
                  <c:v>41607</c:v>
                </c:pt>
                <c:pt idx="736">
                  <c:v>41610</c:v>
                </c:pt>
                <c:pt idx="737">
                  <c:v>41611</c:v>
                </c:pt>
                <c:pt idx="738">
                  <c:v>41612</c:v>
                </c:pt>
                <c:pt idx="739">
                  <c:v>41613</c:v>
                </c:pt>
                <c:pt idx="740">
                  <c:v>41614</c:v>
                </c:pt>
                <c:pt idx="741">
                  <c:v>41617</c:v>
                </c:pt>
                <c:pt idx="742">
                  <c:v>41618</c:v>
                </c:pt>
                <c:pt idx="743">
                  <c:v>41619</c:v>
                </c:pt>
                <c:pt idx="744">
                  <c:v>41620</c:v>
                </c:pt>
                <c:pt idx="745">
                  <c:v>41621</c:v>
                </c:pt>
                <c:pt idx="746">
                  <c:v>41624</c:v>
                </c:pt>
                <c:pt idx="747">
                  <c:v>41625</c:v>
                </c:pt>
                <c:pt idx="748">
                  <c:v>41626</c:v>
                </c:pt>
                <c:pt idx="749">
                  <c:v>41627</c:v>
                </c:pt>
                <c:pt idx="750">
                  <c:v>41628</c:v>
                </c:pt>
                <c:pt idx="751">
                  <c:v>41631</c:v>
                </c:pt>
                <c:pt idx="752">
                  <c:v>41632</c:v>
                </c:pt>
                <c:pt idx="753">
                  <c:v>41635</c:v>
                </c:pt>
                <c:pt idx="754">
                  <c:v>41638</c:v>
                </c:pt>
                <c:pt idx="755">
                  <c:v>41639</c:v>
                </c:pt>
                <c:pt idx="756">
                  <c:v>41641</c:v>
                </c:pt>
                <c:pt idx="757">
                  <c:v>41642</c:v>
                </c:pt>
                <c:pt idx="758">
                  <c:v>41645</c:v>
                </c:pt>
                <c:pt idx="759">
                  <c:v>41646</c:v>
                </c:pt>
                <c:pt idx="760">
                  <c:v>41647</c:v>
                </c:pt>
                <c:pt idx="761">
                  <c:v>41648</c:v>
                </c:pt>
                <c:pt idx="762">
                  <c:v>41649</c:v>
                </c:pt>
                <c:pt idx="763">
                  <c:v>41652</c:v>
                </c:pt>
                <c:pt idx="764">
                  <c:v>41653</c:v>
                </c:pt>
                <c:pt idx="765">
                  <c:v>41654</c:v>
                </c:pt>
                <c:pt idx="766">
                  <c:v>41655</c:v>
                </c:pt>
                <c:pt idx="767">
                  <c:v>41656</c:v>
                </c:pt>
                <c:pt idx="768">
                  <c:v>41659</c:v>
                </c:pt>
                <c:pt idx="769">
                  <c:v>41660</c:v>
                </c:pt>
                <c:pt idx="770">
                  <c:v>41661</c:v>
                </c:pt>
                <c:pt idx="771">
                  <c:v>41662</c:v>
                </c:pt>
                <c:pt idx="772">
                  <c:v>41663</c:v>
                </c:pt>
                <c:pt idx="773">
                  <c:v>41666</c:v>
                </c:pt>
                <c:pt idx="774">
                  <c:v>41667</c:v>
                </c:pt>
                <c:pt idx="775">
                  <c:v>41668</c:v>
                </c:pt>
                <c:pt idx="776">
                  <c:v>41669</c:v>
                </c:pt>
                <c:pt idx="777">
                  <c:v>41670</c:v>
                </c:pt>
                <c:pt idx="778">
                  <c:v>41673</c:v>
                </c:pt>
                <c:pt idx="779">
                  <c:v>41674</c:v>
                </c:pt>
                <c:pt idx="780">
                  <c:v>41675</c:v>
                </c:pt>
                <c:pt idx="781">
                  <c:v>41676</c:v>
                </c:pt>
                <c:pt idx="782">
                  <c:v>41677</c:v>
                </c:pt>
                <c:pt idx="783">
                  <c:v>41680</c:v>
                </c:pt>
                <c:pt idx="784">
                  <c:v>41681</c:v>
                </c:pt>
                <c:pt idx="785">
                  <c:v>41682</c:v>
                </c:pt>
                <c:pt idx="786">
                  <c:v>41683</c:v>
                </c:pt>
                <c:pt idx="787">
                  <c:v>41684</c:v>
                </c:pt>
                <c:pt idx="788">
                  <c:v>41687</c:v>
                </c:pt>
                <c:pt idx="789">
                  <c:v>41688</c:v>
                </c:pt>
                <c:pt idx="790">
                  <c:v>41689</c:v>
                </c:pt>
                <c:pt idx="791">
                  <c:v>41690</c:v>
                </c:pt>
                <c:pt idx="792">
                  <c:v>41691</c:v>
                </c:pt>
                <c:pt idx="793">
                  <c:v>41694</c:v>
                </c:pt>
                <c:pt idx="794">
                  <c:v>41695</c:v>
                </c:pt>
                <c:pt idx="795">
                  <c:v>41696</c:v>
                </c:pt>
                <c:pt idx="796">
                  <c:v>41697</c:v>
                </c:pt>
                <c:pt idx="797">
                  <c:v>41698</c:v>
                </c:pt>
                <c:pt idx="798">
                  <c:v>41701</c:v>
                </c:pt>
                <c:pt idx="799">
                  <c:v>41702</c:v>
                </c:pt>
                <c:pt idx="800">
                  <c:v>41703</c:v>
                </c:pt>
                <c:pt idx="801">
                  <c:v>41704</c:v>
                </c:pt>
                <c:pt idx="802">
                  <c:v>41705</c:v>
                </c:pt>
                <c:pt idx="803">
                  <c:v>41708</c:v>
                </c:pt>
                <c:pt idx="804">
                  <c:v>41709</c:v>
                </c:pt>
                <c:pt idx="805">
                  <c:v>41710</c:v>
                </c:pt>
                <c:pt idx="806">
                  <c:v>41711</c:v>
                </c:pt>
                <c:pt idx="807">
                  <c:v>41712</c:v>
                </c:pt>
                <c:pt idx="808">
                  <c:v>41715</c:v>
                </c:pt>
                <c:pt idx="809">
                  <c:v>41716</c:v>
                </c:pt>
                <c:pt idx="810">
                  <c:v>41717</c:v>
                </c:pt>
                <c:pt idx="811">
                  <c:v>41718</c:v>
                </c:pt>
                <c:pt idx="812">
                  <c:v>41719</c:v>
                </c:pt>
                <c:pt idx="813">
                  <c:v>41722</c:v>
                </c:pt>
                <c:pt idx="814">
                  <c:v>41723</c:v>
                </c:pt>
                <c:pt idx="815">
                  <c:v>41724</c:v>
                </c:pt>
                <c:pt idx="816">
                  <c:v>41725</c:v>
                </c:pt>
                <c:pt idx="817">
                  <c:v>41726</c:v>
                </c:pt>
                <c:pt idx="818">
                  <c:v>41729</c:v>
                </c:pt>
                <c:pt idx="819">
                  <c:v>41730</c:v>
                </c:pt>
                <c:pt idx="820">
                  <c:v>41731</c:v>
                </c:pt>
                <c:pt idx="821">
                  <c:v>41732</c:v>
                </c:pt>
                <c:pt idx="822">
                  <c:v>41733</c:v>
                </c:pt>
                <c:pt idx="823">
                  <c:v>41736</c:v>
                </c:pt>
                <c:pt idx="824">
                  <c:v>41737</c:v>
                </c:pt>
                <c:pt idx="825">
                  <c:v>41738</c:v>
                </c:pt>
                <c:pt idx="826">
                  <c:v>41739</c:v>
                </c:pt>
                <c:pt idx="827">
                  <c:v>41740</c:v>
                </c:pt>
                <c:pt idx="828">
                  <c:v>41743</c:v>
                </c:pt>
                <c:pt idx="829">
                  <c:v>41744</c:v>
                </c:pt>
                <c:pt idx="830">
                  <c:v>41745</c:v>
                </c:pt>
                <c:pt idx="831">
                  <c:v>41746</c:v>
                </c:pt>
                <c:pt idx="832">
                  <c:v>41751</c:v>
                </c:pt>
                <c:pt idx="833">
                  <c:v>41752</c:v>
                </c:pt>
                <c:pt idx="834">
                  <c:v>41753</c:v>
                </c:pt>
                <c:pt idx="835">
                  <c:v>41754</c:v>
                </c:pt>
                <c:pt idx="836">
                  <c:v>41757</c:v>
                </c:pt>
                <c:pt idx="837">
                  <c:v>41758</c:v>
                </c:pt>
                <c:pt idx="838">
                  <c:v>41759</c:v>
                </c:pt>
                <c:pt idx="839">
                  <c:v>41760</c:v>
                </c:pt>
                <c:pt idx="840">
                  <c:v>41761</c:v>
                </c:pt>
                <c:pt idx="841">
                  <c:v>41765</c:v>
                </c:pt>
                <c:pt idx="842">
                  <c:v>41766</c:v>
                </c:pt>
                <c:pt idx="843">
                  <c:v>41767</c:v>
                </c:pt>
                <c:pt idx="844">
                  <c:v>41768</c:v>
                </c:pt>
                <c:pt idx="845">
                  <c:v>41771</c:v>
                </c:pt>
                <c:pt idx="846">
                  <c:v>41772</c:v>
                </c:pt>
                <c:pt idx="847">
                  <c:v>41773</c:v>
                </c:pt>
                <c:pt idx="848">
                  <c:v>41774</c:v>
                </c:pt>
                <c:pt idx="849">
                  <c:v>41775</c:v>
                </c:pt>
                <c:pt idx="850">
                  <c:v>41778</c:v>
                </c:pt>
                <c:pt idx="851">
                  <c:v>41779</c:v>
                </c:pt>
                <c:pt idx="852">
                  <c:v>41780</c:v>
                </c:pt>
                <c:pt idx="853">
                  <c:v>41781</c:v>
                </c:pt>
                <c:pt idx="854">
                  <c:v>41782</c:v>
                </c:pt>
                <c:pt idx="855">
                  <c:v>41786</c:v>
                </c:pt>
                <c:pt idx="856">
                  <c:v>41787</c:v>
                </c:pt>
                <c:pt idx="857">
                  <c:v>41788</c:v>
                </c:pt>
                <c:pt idx="858">
                  <c:v>41789</c:v>
                </c:pt>
                <c:pt idx="859">
                  <c:v>41792</c:v>
                </c:pt>
                <c:pt idx="860">
                  <c:v>41793</c:v>
                </c:pt>
                <c:pt idx="861">
                  <c:v>41794</c:v>
                </c:pt>
                <c:pt idx="862">
                  <c:v>41795</c:v>
                </c:pt>
                <c:pt idx="863">
                  <c:v>41796</c:v>
                </c:pt>
                <c:pt idx="864">
                  <c:v>41799</c:v>
                </c:pt>
                <c:pt idx="865">
                  <c:v>41800</c:v>
                </c:pt>
                <c:pt idx="866">
                  <c:v>41801</c:v>
                </c:pt>
                <c:pt idx="867">
                  <c:v>41802</c:v>
                </c:pt>
                <c:pt idx="868">
                  <c:v>41803</c:v>
                </c:pt>
                <c:pt idx="869">
                  <c:v>41806</c:v>
                </c:pt>
                <c:pt idx="870">
                  <c:v>41807</c:v>
                </c:pt>
                <c:pt idx="871">
                  <c:v>41808</c:v>
                </c:pt>
                <c:pt idx="872">
                  <c:v>41809</c:v>
                </c:pt>
                <c:pt idx="873">
                  <c:v>41810</c:v>
                </c:pt>
                <c:pt idx="874">
                  <c:v>41813</c:v>
                </c:pt>
                <c:pt idx="875">
                  <c:v>41814</c:v>
                </c:pt>
                <c:pt idx="876">
                  <c:v>41815</c:v>
                </c:pt>
                <c:pt idx="877">
                  <c:v>41816</c:v>
                </c:pt>
                <c:pt idx="878">
                  <c:v>41817</c:v>
                </c:pt>
                <c:pt idx="879">
                  <c:v>41820</c:v>
                </c:pt>
                <c:pt idx="880">
                  <c:v>41821</c:v>
                </c:pt>
                <c:pt idx="881">
                  <c:v>41822</c:v>
                </c:pt>
                <c:pt idx="882">
                  <c:v>41823</c:v>
                </c:pt>
                <c:pt idx="883">
                  <c:v>41824</c:v>
                </c:pt>
                <c:pt idx="884">
                  <c:v>41827</c:v>
                </c:pt>
                <c:pt idx="885">
                  <c:v>41828</c:v>
                </c:pt>
                <c:pt idx="886">
                  <c:v>41829</c:v>
                </c:pt>
                <c:pt idx="887">
                  <c:v>41830</c:v>
                </c:pt>
                <c:pt idx="888">
                  <c:v>41831</c:v>
                </c:pt>
                <c:pt idx="889">
                  <c:v>41834</c:v>
                </c:pt>
                <c:pt idx="890">
                  <c:v>41835</c:v>
                </c:pt>
                <c:pt idx="891">
                  <c:v>41836</c:v>
                </c:pt>
                <c:pt idx="892">
                  <c:v>41837</c:v>
                </c:pt>
                <c:pt idx="893">
                  <c:v>41838</c:v>
                </c:pt>
                <c:pt idx="894">
                  <c:v>41841</c:v>
                </c:pt>
                <c:pt idx="895">
                  <c:v>41842</c:v>
                </c:pt>
                <c:pt idx="896">
                  <c:v>41843</c:v>
                </c:pt>
                <c:pt idx="897">
                  <c:v>41844</c:v>
                </c:pt>
                <c:pt idx="898">
                  <c:v>41845</c:v>
                </c:pt>
                <c:pt idx="899">
                  <c:v>41848</c:v>
                </c:pt>
                <c:pt idx="900">
                  <c:v>41849</c:v>
                </c:pt>
                <c:pt idx="901">
                  <c:v>41850</c:v>
                </c:pt>
                <c:pt idx="902">
                  <c:v>41851</c:v>
                </c:pt>
                <c:pt idx="903">
                  <c:v>41852</c:v>
                </c:pt>
                <c:pt idx="904">
                  <c:v>41855</c:v>
                </c:pt>
                <c:pt idx="905">
                  <c:v>41856</c:v>
                </c:pt>
                <c:pt idx="906">
                  <c:v>41857</c:v>
                </c:pt>
                <c:pt idx="907">
                  <c:v>41858</c:v>
                </c:pt>
                <c:pt idx="908">
                  <c:v>41859</c:v>
                </c:pt>
                <c:pt idx="909">
                  <c:v>41862</c:v>
                </c:pt>
                <c:pt idx="910">
                  <c:v>41863</c:v>
                </c:pt>
                <c:pt idx="911">
                  <c:v>41864</c:v>
                </c:pt>
                <c:pt idx="912">
                  <c:v>41865</c:v>
                </c:pt>
                <c:pt idx="913">
                  <c:v>41866</c:v>
                </c:pt>
                <c:pt idx="914">
                  <c:v>41869</c:v>
                </c:pt>
                <c:pt idx="915">
                  <c:v>41870</c:v>
                </c:pt>
                <c:pt idx="916">
                  <c:v>41871</c:v>
                </c:pt>
                <c:pt idx="917">
                  <c:v>41872</c:v>
                </c:pt>
                <c:pt idx="918">
                  <c:v>41873</c:v>
                </c:pt>
                <c:pt idx="919">
                  <c:v>41877</c:v>
                </c:pt>
                <c:pt idx="920">
                  <c:v>41878</c:v>
                </c:pt>
                <c:pt idx="921">
                  <c:v>41879</c:v>
                </c:pt>
                <c:pt idx="922">
                  <c:v>41880</c:v>
                </c:pt>
                <c:pt idx="923">
                  <c:v>41883</c:v>
                </c:pt>
                <c:pt idx="924">
                  <c:v>41884</c:v>
                </c:pt>
                <c:pt idx="925">
                  <c:v>41885</c:v>
                </c:pt>
                <c:pt idx="926">
                  <c:v>41886</c:v>
                </c:pt>
                <c:pt idx="927">
                  <c:v>41887</c:v>
                </c:pt>
                <c:pt idx="928">
                  <c:v>41890</c:v>
                </c:pt>
                <c:pt idx="929">
                  <c:v>41891</c:v>
                </c:pt>
                <c:pt idx="930">
                  <c:v>41892</c:v>
                </c:pt>
                <c:pt idx="931">
                  <c:v>41893</c:v>
                </c:pt>
                <c:pt idx="932">
                  <c:v>41894</c:v>
                </c:pt>
                <c:pt idx="933">
                  <c:v>41897</c:v>
                </c:pt>
                <c:pt idx="934">
                  <c:v>41898</c:v>
                </c:pt>
                <c:pt idx="935">
                  <c:v>41899</c:v>
                </c:pt>
                <c:pt idx="936">
                  <c:v>41900</c:v>
                </c:pt>
                <c:pt idx="937">
                  <c:v>41901</c:v>
                </c:pt>
                <c:pt idx="938">
                  <c:v>41904</c:v>
                </c:pt>
                <c:pt idx="939">
                  <c:v>41905</c:v>
                </c:pt>
                <c:pt idx="940">
                  <c:v>41906</c:v>
                </c:pt>
                <c:pt idx="941">
                  <c:v>41907</c:v>
                </c:pt>
                <c:pt idx="942">
                  <c:v>41908</c:v>
                </c:pt>
                <c:pt idx="943">
                  <c:v>41911</c:v>
                </c:pt>
                <c:pt idx="944">
                  <c:v>41912</c:v>
                </c:pt>
                <c:pt idx="945">
                  <c:v>41913</c:v>
                </c:pt>
                <c:pt idx="946">
                  <c:v>41914</c:v>
                </c:pt>
                <c:pt idx="947">
                  <c:v>41915</c:v>
                </c:pt>
                <c:pt idx="948">
                  <c:v>41918</c:v>
                </c:pt>
                <c:pt idx="949">
                  <c:v>41919</c:v>
                </c:pt>
                <c:pt idx="950">
                  <c:v>41920</c:v>
                </c:pt>
                <c:pt idx="951">
                  <c:v>41921</c:v>
                </c:pt>
                <c:pt idx="952">
                  <c:v>41922</c:v>
                </c:pt>
                <c:pt idx="953">
                  <c:v>41925</c:v>
                </c:pt>
                <c:pt idx="954">
                  <c:v>41926</c:v>
                </c:pt>
                <c:pt idx="955">
                  <c:v>41927</c:v>
                </c:pt>
                <c:pt idx="956">
                  <c:v>41928</c:v>
                </c:pt>
                <c:pt idx="957">
                  <c:v>41929</c:v>
                </c:pt>
                <c:pt idx="958">
                  <c:v>41932</c:v>
                </c:pt>
                <c:pt idx="959">
                  <c:v>41933</c:v>
                </c:pt>
                <c:pt idx="960">
                  <c:v>41934</c:v>
                </c:pt>
                <c:pt idx="961">
                  <c:v>41935</c:v>
                </c:pt>
                <c:pt idx="962">
                  <c:v>41936</c:v>
                </c:pt>
                <c:pt idx="963">
                  <c:v>41939</c:v>
                </c:pt>
                <c:pt idx="964">
                  <c:v>41940</c:v>
                </c:pt>
                <c:pt idx="965">
                  <c:v>41941</c:v>
                </c:pt>
                <c:pt idx="966">
                  <c:v>41942</c:v>
                </c:pt>
                <c:pt idx="967">
                  <c:v>41943</c:v>
                </c:pt>
                <c:pt idx="968">
                  <c:v>41946</c:v>
                </c:pt>
                <c:pt idx="969">
                  <c:v>41947</c:v>
                </c:pt>
                <c:pt idx="970">
                  <c:v>41948</c:v>
                </c:pt>
                <c:pt idx="971">
                  <c:v>41949</c:v>
                </c:pt>
                <c:pt idx="972">
                  <c:v>41950</c:v>
                </c:pt>
                <c:pt idx="973">
                  <c:v>41953</c:v>
                </c:pt>
                <c:pt idx="974">
                  <c:v>41954</c:v>
                </c:pt>
                <c:pt idx="975">
                  <c:v>41955</c:v>
                </c:pt>
                <c:pt idx="976">
                  <c:v>41956</c:v>
                </c:pt>
                <c:pt idx="977">
                  <c:v>41957</c:v>
                </c:pt>
                <c:pt idx="978">
                  <c:v>41960</c:v>
                </c:pt>
                <c:pt idx="979">
                  <c:v>41961</c:v>
                </c:pt>
                <c:pt idx="980">
                  <c:v>41962</c:v>
                </c:pt>
                <c:pt idx="981">
                  <c:v>41963</c:v>
                </c:pt>
                <c:pt idx="982">
                  <c:v>41964</c:v>
                </c:pt>
                <c:pt idx="983">
                  <c:v>41967</c:v>
                </c:pt>
                <c:pt idx="984">
                  <c:v>41968</c:v>
                </c:pt>
                <c:pt idx="985">
                  <c:v>41969</c:v>
                </c:pt>
                <c:pt idx="986">
                  <c:v>41970</c:v>
                </c:pt>
                <c:pt idx="987">
                  <c:v>41971</c:v>
                </c:pt>
                <c:pt idx="988">
                  <c:v>41974</c:v>
                </c:pt>
                <c:pt idx="989">
                  <c:v>41975</c:v>
                </c:pt>
                <c:pt idx="990">
                  <c:v>41976</c:v>
                </c:pt>
                <c:pt idx="991">
                  <c:v>41977</c:v>
                </c:pt>
                <c:pt idx="992">
                  <c:v>41978</c:v>
                </c:pt>
                <c:pt idx="993">
                  <c:v>41981</c:v>
                </c:pt>
                <c:pt idx="994">
                  <c:v>41982</c:v>
                </c:pt>
                <c:pt idx="995">
                  <c:v>41983</c:v>
                </c:pt>
                <c:pt idx="996">
                  <c:v>41984</c:v>
                </c:pt>
                <c:pt idx="997">
                  <c:v>41985</c:v>
                </c:pt>
                <c:pt idx="998">
                  <c:v>41988</c:v>
                </c:pt>
                <c:pt idx="999">
                  <c:v>41989</c:v>
                </c:pt>
                <c:pt idx="1000">
                  <c:v>41990</c:v>
                </c:pt>
                <c:pt idx="1001">
                  <c:v>41991</c:v>
                </c:pt>
                <c:pt idx="1002">
                  <c:v>41992</c:v>
                </c:pt>
                <c:pt idx="1003">
                  <c:v>41995</c:v>
                </c:pt>
                <c:pt idx="1004">
                  <c:v>41996</c:v>
                </c:pt>
                <c:pt idx="1005">
                  <c:v>41997</c:v>
                </c:pt>
                <c:pt idx="1006">
                  <c:v>42002</c:v>
                </c:pt>
                <c:pt idx="1007">
                  <c:v>42003</c:v>
                </c:pt>
                <c:pt idx="1008">
                  <c:v>42004</c:v>
                </c:pt>
                <c:pt idx="1009">
                  <c:v>42006</c:v>
                </c:pt>
                <c:pt idx="1010">
                  <c:v>42009</c:v>
                </c:pt>
                <c:pt idx="1011">
                  <c:v>42010</c:v>
                </c:pt>
                <c:pt idx="1012">
                  <c:v>42011</c:v>
                </c:pt>
                <c:pt idx="1013">
                  <c:v>42012</c:v>
                </c:pt>
                <c:pt idx="1014">
                  <c:v>42013</c:v>
                </c:pt>
                <c:pt idx="1015">
                  <c:v>42016</c:v>
                </c:pt>
                <c:pt idx="1016">
                  <c:v>42017</c:v>
                </c:pt>
                <c:pt idx="1017">
                  <c:v>42018</c:v>
                </c:pt>
                <c:pt idx="1018">
                  <c:v>42019</c:v>
                </c:pt>
                <c:pt idx="1019">
                  <c:v>42020</c:v>
                </c:pt>
                <c:pt idx="1020">
                  <c:v>42023</c:v>
                </c:pt>
                <c:pt idx="1021">
                  <c:v>42024</c:v>
                </c:pt>
                <c:pt idx="1022">
                  <c:v>42025</c:v>
                </c:pt>
                <c:pt idx="1023">
                  <c:v>42026</c:v>
                </c:pt>
                <c:pt idx="1024">
                  <c:v>42027</c:v>
                </c:pt>
                <c:pt idx="1025">
                  <c:v>42030</c:v>
                </c:pt>
                <c:pt idx="1026">
                  <c:v>42031</c:v>
                </c:pt>
                <c:pt idx="1027">
                  <c:v>42032</c:v>
                </c:pt>
                <c:pt idx="1028">
                  <c:v>42033</c:v>
                </c:pt>
                <c:pt idx="1029">
                  <c:v>42034</c:v>
                </c:pt>
                <c:pt idx="1030">
                  <c:v>42037</c:v>
                </c:pt>
                <c:pt idx="1031">
                  <c:v>42038</c:v>
                </c:pt>
                <c:pt idx="1032">
                  <c:v>42039</c:v>
                </c:pt>
                <c:pt idx="1033">
                  <c:v>42040</c:v>
                </c:pt>
                <c:pt idx="1034">
                  <c:v>42041</c:v>
                </c:pt>
                <c:pt idx="1035">
                  <c:v>42044</c:v>
                </c:pt>
                <c:pt idx="1036">
                  <c:v>42045</c:v>
                </c:pt>
                <c:pt idx="1037">
                  <c:v>42046</c:v>
                </c:pt>
                <c:pt idx="1038">
                  <c:v>42047</c:v>
                </c:pt>
                <c:pt idx="1039">
                  <c:v>42048</c:v>
                </c:pt>
                <c:pt idx="1040">
                  <c:v>42051</c:v>
                </c:pt>
                <c:pt idx="1041">
                  <c:v>42052</c:v>
                </c:pt>
                <c:pt idx="1042">
                  <c:v>42053</c:v>
                </c:pt>
                <c:pt idx="1043">
                  <c:v>42054</c:v>
                </c:pt>
                <c:pt idx="1044">
                  <c:v>42055</c:v>
                </c:pt>
                <c:pt idx="1045">
                  <c:v>42058</c:v>
                </c:pt>
                <c:pt idx="1046">
                  <c:v>42059</c:v>
                </c:pt>
                <c:pt idx="1047">
                  <c:v>42060</c:v>
                </c:pt>
                <c:pt idx="1048">
                  <c:v>42061</c:v>
                </c:pt>
                <c:pt idx="1049">
                  <c:v>42062</c:v>
                </c:pt>
                <c:pt idx="1050">
                  <c:v>42065</c:v>
                </c:pt>
                <c:pt idx="1051">
                  <c:v>42066</c:v>
                </c:pt>
                <c:pt idx="1052">
                  <c:v>42067</c:v>
                </c:pt>
                <c:pt idx="1053">
                  <c:v>42068</c:v>
                </c:pt>
                <c:pt idx="1054">
                  <c:v>42069</c:v>
                </c:pt>
                <c:pt idx="1055">
                  <c:v>42072</c:v>
                </c:pt>
                <c:pt idx="1056">
                  <c:v>42073</c:v>
                </c:pt>
                <c:pt idx="1057">
                  <c:v>42074</c:v>
                </c:pt>
                <c:pt idx="1058">
                  <c:v>42075</c:v>
                </c:pt>
                <c:pt idx="1059">
                  <c:v>42076</c:v>
                </c:pt>
                <c:pt idx="1060">
                  <c:v>42079</c:v>
                </c:pt>
                <c:pt idx="1061">
                  <c:v>42080</c:v>
                </c:pt>
                <c:pt idx="1062">
                  <c:v>42081</c:v>
                </c:pt>
                <c:pt idx="1063">
                  <c:v>42082</c:v>
                </c:pt>
                <c:pt idx="1064">
                  <c:v>42083</c:v>
                </c:pt>
                <c:pt idx="1065">
                  <c:v>42086</c:v>
                </c:pt>
                <c:pt idx="1066">
                  <c:v>42087</c:v>
                </c:pt>
                <c:pt idx="1067">
                  <c:v>42088</c:v>
                </c:pt>
                <c:pt idx="1068">
                  <c:v>42089</c:v>
                </c:pt>
                <c:pt idx="1069">
                  <c:v>42090</c:v>
                </c:pt>
                <c:pt idx="1070">
                  <c:v>42093</c:v>
                </c:pt>
                <c:pt idx="1071">
                  <c:v>42094</c:v>
                </c:pt>
                <c:pt idx="1072">
                  <c:v>42095</c:v>
                </c:pt>
                <c:pt idx="1073">
                  <c:v>42096</c:v>
                </c:pt>
                <c:pt idx="1074">
                  <c:v>42100</c:v>
                </c:pt>
                <c:pt idx="1075">
                  <c:v>42101</c:v>
                </c:pt>
                <c:pt idx="1076">
                  <c:v>42102</c:v>
                </c:pt>
                <c:pt idx="1077">
                  <c:v>42103</c:v>
                </c:pt>
                <c:pt idx="1078">
                  <c:v>42104</c:v>
                </c:pt>
                <c:pt idx="1079">
                  <c:v>42107</c:v>
                </c:pt>
                <c:pt idx="1080">
                  <c:v>42108</c:v>
                </c:pt>
                <c:pt idx="1081">
                  <c:v>42109</c:v>
                </c:pt>
                <c:pt idx="1082">
                  <c:v>42110</c:v>
                </c:pt>
                <c:pt idx="1083">
                  <c:v>42111</c:v>
                </c:pt>
                <c:pt idx="1084">
                  <c:v>42114</c:v>
                </c:pt>
                <c:pt idx="1085">
                  <c:v>42115</c:v>
                </c:pt>
                <c:pt idx="1086">
                  <c:v>42116</c:v>
                </c:pt>
                <c:pt idx="1087">
                  <c:v>42117</c:v>
                </c:pt>
                <c:pt idx="1088">
                  <c:v>42118</c:v>
                </c:pt>
                <c:pt idx="1089">
                  <c:v>42121</c:v>
                </c:pt>
                <c:pt idx="1090">
                  <c:v>42122</c:v>
                </c:pt>
                <c:pt idx="1091">
                  <c:v>42123</c:v>
                </c:pt>
                <c:pt idx="1092">
                  <c:v>42124</c:v>
                </c:pt>
                <c:pt idx="1093">
                  <c:v>42125</c:v>
                </c:pt>
                <c:pt idx="1094">
                  <c:v>42129</c:v>
                </c:pt>
                <c:pt idx="1095">
                  <c:v>42130</c:v>
                </c:pt>
                <c:pt idx="1096">
                  <c:v>42131</c:v>
                </c:pt>
                <c:pt idx="1097">
                  <c:v>42132</c:v>
                </c:pt>
                <c:pt idx="1098">
                  <c:v>42135</c:v>
                </c:pt>
                <c:pt idx="1099">
                  <c:v>42136</c:v>
                </c:pt>
                <c:pt idx="1100">
                  <c:v>42137</c:v>
                </c:pt>
                <c:pt idx="1101">
                  <c:v>42138</c:v>
                </c:pt>
                <c:pt idx="1102">
                  <c:v>42139</c:v>
                </c:pt>
                <c:pt idx="1103">
                  <c:v>42142</c:v>
                </c:pt>
                <c:pt idx="1104">
                  <c:v>42143</c:v>
                </c:pt>
                <c:pt idx="1105">
                  <c:v>42144</c:v>
                </c:pt>
                <c:pt idx="1106">
                  <c:v>42145</c:v>
                </c:pt>
                <c:pt idx="1107">
                  <c:v>42146</c:v>
                </c:pt>
                <c:pt idx="1108">
                  <c:v>42150</c:v>
                </c:pt>
                <c:pt idx="1109">
                  <c:v>42151</c:v>
                </c:pt>
                <c:pt idx="1110">
                  <c:v>42152</c:v>
                </c:pt>
                <c:pt idx="1111">
                  <c:v>42153</c:v>
                </c:pt>
                <c:pt idx="1112">
                  <c:v>42156</c:v>
                </c:pt>
                <c:pt idx="1113">
                  <c:v>42157</c:v>
                </c:pt>
                <c:pt idx="1114">
                  <c:v>42158</c:v>
                </c:pt>
                <c:pt idx="1115">
                  <c:v>42159</c:v>
                </c:pt>
                <c:pt idx="1116">
                  <c:v>42160</c:v>
                </c:pt>
                <c:pt idx="1117">
                  <c:v>42163</c:v>
                </c:pt>
                <c:pt idx="1118">
                  <c:v>42164</c:v>
                </c:pt>
                <c:pt idx="1119">
                  <c:v>42165</c:v>
                </c:pt>
                <c:pt idx="1120">
                  <c:v>42166</c:v>
                </c:pt>
                <c:pt idx="1121">
                  <c:v>42167</c:v>
                </c:pt>
                <c:pt idx="1122">
                  <c:v>42170</c:v>
                </c:pt>
                <c:pt idx="1123">
                  <c:v>42171</c:v>
                </c:pt>
                <c:pt idx="1124">
                  <c:v>42172</c:v>
                </c:pt>
                <c:pt idx="1125">
                  <c:v>42173</c:v>
                </c:pt>
                <c:pt idx="1126">
                  <c:v>42174</c:v>
                </c:pt>
                <c:pt idx="1127">
                  <c:v>42177</c:v>
                </c:pt>
                <c:pt idx="1128">
                  <c:v>42178</c:v>
                </c:pt>
                <c:pt idx="1129">
                  <c:v>42179</c:v>
                </c:pt>
                <c:pt idx="1130">
                  <c:v>42180</c:v>
                </c:pt>
                <c:pt idx="1131">
                  <c:v>42181</c:v>
                </c:pt>
                <c:pt idx="1132">
                  <c:v>42184</c:v>
                </c:pt>
                <c:pt idx="1133">
                  <c:v>42185</c:v>
                </c:pt>
                <c:pt idx="1134">
                  <c:v>42186</c:v>
                </c:pt>
                <c:pt idx="1135">
                  <c:v>42187</c:v>
                </c:pt>
                <c:pt idx="1136">
                  <c:v>42188</c:v>
                </c:pt>
                <c:pt idx="1137">
                  <c:v>42191</c:v>
                </c:pt>
                <c:pt idx="1138">
                  <c:v>42192</c:v>
                </c:pt>
                <c:pt idx="1139">
                  <c:v>42193</c:v>
                </c:pt>
                <c:pt idx="1140">
                  <c:v>42194</c:v>
                </c:pt>
                <c:pt idx="1141">
                  <c:v>42195</c:v>
                </c:pt>
                <c:pt idx="1142">
                  <c:v>42198</c:v>
                </c:pt>
                <c:pt idx="1143">
                  <c:v>42199</c:v>
                </c:pt>
                <c:pt idx="1144">
                  <c:v>42200</c:v>
                </c:pt>
                <c:pt idx="1145">
                  <c:v>42201</c:v>
                </c:pt>
                <c:pt idx="1146">
                  <c:v>42202</c:v>
                </c:pt>
                <c:pt idx="1147">
                  <c:v>42205</c:v>
                </c:pt>
                <c:pt idx="1148">
                  <c:v>42206</c:v>
                </c:pt>
                <c:pt idx="1149">
                  <c:v>42207</c:v>
                </c:pt>
                <c:pt idx="1150">
                  <c:v>42208</c:v>
                </c:pt>
                <c:pt idx="1151">
                  <c:v>42209</c:v>
                </c:pt>
                <c:pt idx="1152">
                  <c:v>42212</c:v>
                </c:pt>
                <c:pt idx="1153">
                  <c:v>42213</c:v>
                </c:pt>
                <c:pt idx="1154">
                  <c:v>42214</c:v>
                </c:pt>
                <c:pt idx="1155">
                  <c:v>42215</c:v>
                </c:pt>
                <c:pt idx="1156">
                  <c:v>42216</c:v>
                </c:pt>
                <c:pt idx="1157">
                  <c:v>42219</c:v>
                </c:pt>
                <c:pt idx="1158">
                  <c:v>42220</c:v>
                </c:pt>
                <c:pt idx="1159">
                  <c:v>42221</c:v>
                </c:pt>
                <c:pt idx="1160">
                  <c:v>42222</c:v>
                </c:pt>
                <c:pt idx="1161">
                  <c:v>42223</c:v>
                </c:pt>
                <c:pt idx="1162">
                  <c:v>42226</c:v>
                </c:pt>
                <c:pt idx="1163">
                  <c:v>42227</c:v>
                </c:pt>
                <c:pt idx="1164">
                  <c:v>42228</c:v>
                </c:pt>
                <c:pt idx="1165">
                  <c:v>42229</c:v>
                </c:pt>
                <c:pt idx="1166">
                  <c:v>42230</c:v>
                </c:pt>
                <c:pt idx="1167">
                  <c:v>42233</c:v>
                </c:pt>
                <c:pt idx="1168">
                  <c:v>42234</c:v>
                </c:pt>
                <c:pt idx="1169">
                  <c:v>42235</c:v>
                </c:pt>
                <c:pt idx="1170">
                  <c:v>42236</c:v>
                </c:pt>
                <c:pt idx="1171">
                  <c:v>42237</c:v>
                </c:pt>
                <c:pt idx="1172">
                  <c:v>42240</c:v>
                </c:pt>
                <c:pt idx="1173">
                  <c:v>42241</c:v>
                </c:pt>
                <c:pt idx="1174">
                  <c:v>42242</c:v>
                </c:pt>
                <c:pt idx="1175">
                  <c:v>42243</c:v>
                </c:pt>
                <c:pt idx="1176">
                  <c:v>42244</c:v>
                </c:pt>
                <c:pt idx="1177">
                  <c:v>42248</c:v>
                </c:pt>
                <c:pt idx="1178">
                  <c:v>42249</c:v>
                </c:pt>
                <c:pt idx="1179">
                  <c:v>42250</c:v>
                </c:pt>
                <c:pt idx="1180">
                  <c:v>42251</c:v>
                </c:pt>
                <c:pt idx="1181">
                  <c:v>42254</c:v>
                </c:pt>
                <c:pt idx="1182">
                  <c:v>42255</c:v>
                </c:pt>
                <c:pt idx="1183">
                  <c:v>42256</c:v>
                </c:pt>
                <c:pt idx="1184">
                  <c:v>42257</c:v>
                </c:pt>
                <c:pt idx="1185">
                  <c:v>42258</c:v>
                </c:pt>
                <c:pt idx="1186">
                  <c:v>42261</c:v>
                </c:pt>
                <c:pt idx="1187">
                  <c:v>42262</c:v>
                </c:pt>
                <c:pt idx="1188">
                  <c:v>42263</c:v>
                </c:pt>
                <c:pt idx="1189">
                  <c:v>42264</c:v>
                </c:pt>
                <c:pt idx="1190">
                  <c:v>42265</c:v>
                </c:pt>
                <c:pt idx="1191">
                  <c:v>42268</c:v>
                </c:pt>
                <c:pt idx="1192">
                  <c:v>42269</c:v>
                </c:pt>
                <c:pt idx="1193">
                  <c:v>42270</c:v>
                </c:pt>
                <c:pt idx="1194">
                  <c:v>42271</c:v>
                </c:pt>
                <c:pt idx="1195">
                  <c:v>42272</c:v>
                </c:pt>
                <c:pt idx="1196">
                  <c:v>42275</c:v>
                </c:pt>
                <c:pt idx="1197">
                  <c:v>42276</c:v>
                </c:pt>
                <c:pt idx="1198">
                  <c:v>42277</c:v>
                </c:pt>
                <c:pt idx="1199">
                  <c:v>42278</c:v>
                </c:pt>
                <c:pt idx="1200">
                  <c:v>42279</c:v>
                </c:pt>
                <c:pt idx="1201">
                  <c:v>42282</c:v>
                </c:pt>
                <c:pt idx="1202">
                  <c:v>42283</c:v>
                </c:pt>
                <c:pt idx="1203">
                  <c:v>42284</c:v>
                </c:pt>
                <c:pt idx="1204">
                  <c:v>42285</c:v>
                </c:pt>
                <c:pt idx="1205">
                  <c:v>42286</c:v>
                </c:pt>
                <c:pt idx="1206">
                  <c:v>42289</c:v>
                </c:pt>
                <c:pt idx="1207">
                  <c:v>42290</c:v>
                </c:pt>
                <c:pt idx="1208">
                  <c:v>42291</c:v>
                </c:pt>
                <c:pt idx="1209">
                  <c:v>42292</c:v>
                </c:pt>
                <c:pt idx="1210">
                  <c:v>42293</c:v>
                </c:pt>
                <c:pt idx="1211">
                  <c:v>42296</c:v>
                </c:pt>
                <c:pt idx="1212">
                  <c:v>42297</c:v>
                </c:pt>
                <c:pt idx="1213">
                  <c:v>42298</c:v>
                </c:pt>
                <c:pt idx="1214">
                  <c:v>42299</c:v>
                </c:pt>
                <c:pt idx="1215">
                  <c:v>42300</c:v>
                </c:pt>
                <c:pt idx="1216">
                  <c:v>42303</c:v>
                </c:pt>
                <c:pt idx="1217">
                  <c:v>42304</c:v>
                </c:pt>
                <c:pt idx="1218">
                  <c:v>42305</c:v>
                </c:pt>
                <c:pt idx="1219">
                  <c:v>42306</c:v>
                </c:pt>
                <c:pt idx="1220">
                  <c:v>42307</c:v>
                </c:pt>
                <c:pt idx="1221">
                  <c:v>42310</c:v>
                </c:pt>
                <c:pt idx="1222">
                  <c:v>42311</c:v>
                </c:pt>
                <c:pt idx="1223">
                  <c:v>42312</c:v>
                </c:pt>
                <c:pt idx="1224">
                  <c:v>42313</c:v>
                </c:pt>
                <c:pt idx="1225">
                  <c:v>42314</c:v>
                </c:pt>
                <c:pt idx="1226">
                  <c:v>42317</c:v>
                </c:pt>
                <c:pt idx="1227">
                  <c:v>42318</c:v>
                </c:pt>
                <c:pt idx="1228">
                  <c:v>42319</c:v>
                </c:pt>
                <c:pt idx="1229">
                  <c:v>42320</c:v>
                </c:pt>
                <c:pt idx="1230">
                  <c:v>42321</c:v>
                </c:pt>
                <c:pt idx="1231">
                  <c:v>42324</c:v>
                </c:pt>
                <c:pt idx="1232">
                  <c:v>42325</c:v>
                </c:pt>
                <c:pt idx="1233">
                  <c:v>42326</c:v>
                </c:pt>
                <c:pt idx="1234">
                  <c:v>42327</c:v>
                </c:pt>
                <c:pt idx="1235">
                  <c:v>42328</c:v>
                </c:pt>
                <c:pt idx="1236">
                  <c:v>42331</c:v>
                </c:pt>
                <c:pt idx="1237">
                  <c:v>42332</c:v>
                </c:pt>
                <c:pt idx="1238">
                  <c:v>42333</c:v>
                </c:pt>
                <c:pt idx="1239">
                  <c:v>42334</c:v>
                </c:pt>
                <c:pt idx="1240">
                  <c:v>42335</c:v>
                </c:pt>
                <c:pt idx="1241">
                  <c:v>42338</c:v>
                </c:pt>
                <c:pt idx="1242">
                  <c:v>42339</c:v>
                </c:pt>
                <c:pt idx="1243">
                  <c:v>42340</c:v>
                </c:pt>
                <c:pt idx="1244">
                  <c:v>42341</c:v>
                </c:pt>
                <c:pt idx="1245">
                  <c:v>42342</c:v>
                </c:pt>
                <c:pt idx="1246">
                  <c:v>42345</c:v>
                </c:pt>
                <c:pt idx="1247">
                  <c:v>42346</c:v>
                </c:pt>
                <c:pt idx="1248">
                  <c:v>42347</c:v>
                </c:pt>
                <c:pt idx="1249">
                  <c:v>42348</c:v>
                </c:pt>
                <c:pt idx="1250">
                  <c:v>42349</c:v>
                </c:pt>
                <c:pt idx="1251">
                  <c:v>42352</c:v>
                </c:pt>
                <c:pt idx="1252">
                  <c:v>42353</c:v>
                </c:pt>
                <c:pt idx="1253">
                  <c:v>42354</c:v>
                </c:pt>
                <c:pt idx="1254">
                  <c:v>42355</c:v>
                </c:pt>
                <c:pt idx="1255">
                  <c:v>42356</c:v>
                </c:pt>
                <c:pt idx="1256">
                  <c:v>42359</c:v>
                </c:pt>
                <c:pt idx="1257">
                  <c:v>42360</c:v>
                </c:pt>
                <c:pt idx="1258">
                  <c:v>42361</c:v>
                </c:pt>
                <c:pt idx="1259">
                  <c:v>42362</c:v>
                </c:pt>
                <c:pt idx="1260">
                  <c:v>42367</c:v>
                </c:pt>
                <c:pt idx="1261">
                  <c:v>42368</c:v>
                </c:pt>
                <c:pt idx="1262">
                  <c:v>42369</c:v>
                </c:pt>
                <c:pt idx="1263">
                  <c:v>42373</c:v>
                </c:pt>
                <c:pt idx="1264">
                  <c:v>42374</c:v>
                </c:pt>
                <c:pt idx="1265">
                  <c:v>42375</c:v>
                </c:pt>
                <c:pt idx="1266">
                  <c:v>42376</c:v>
                </c:pt>
                <c:pt idx="1267">
                  <c:v>42377</c:v>
                </c:pt>
                <c:pt idx="1268">
                  <c:v>42380</c:v>
                </c:pt>
                <c:pt idx="1269">
                  <c:v>42381</c:v>
                </c:pt>
                <c:pt idx="1270">
                  <c:v>42382</c:v>
                </c:pt>
                <c:pt idx="1271">
                  <c:v>42383</c:v>
                </c:pt>
                <c:pt idx="1272">
                  <c:v>42384</c:v>
                </c:pt>
                <c:pt idx="1273">
                  <c:v>42387</c:v>
                </c:pt>
                <c:pt idx="1274">
                  <c:v>42388</c:v>
                </c:pt>
                <c:pt idx="1275">
                  <c:v>42389</c:v>
                </c:pt>
                <c:pt idx="1276">
                  <c:v>42390</c:v>
                </c:pt>
                <c:pt idx="1277">
                  <c:v>42391</c:v>
                </c:pt>
                <c:pt idx="1278">
                  <c:v>42394</c:v>
                </c:pt>
                <c:pt idx="1279">
                  <c:v>42395</c:v>
                </c:pt>
                <c:pt idx="1280">
                  <c:v>42396</c:v>
                </c:pt>
                <c:pt idx="1281">
                  <c:v>42397</c:v>
                </c:pt>
                <c:pt idx="1282">
                  <c:v>42398</c:v>
                </c:pt>
                <c:pt idx="1283">
                  <c:v>42401</c:v>
                </c:pt>
                <c:pt idx="1284">
                  <c:v>42402</c:v>
                </c:pt>
                <c:pt idx="1285">
                  <c:v>42403</c:v>
                </c:pt>
                <c:pt idx="1286">
                  <c:v>42404</c:v>
                </c:pt>
                <c:pt idx="1287">
                  <c:v>42405</c:v>
                </c:pt>
                <c:pt idx="1288">
                  <c:v>42408</c:v>
                </c:pt>
                <c:pt idx="1289">
                  <c:v>42409</c:v>
                </c:pt>
                <c:pt idx="1290">
                  <c:v>42410</c:v>
                </c:pt>
                <c:pt idx="1291">
                  <c:v>42411</c:v>
                </c:pt>
                <c:pt idx="1292">
                  <c:v>42412</c:v>
                </c:pt>
                <c:pt idx="1293">
                  <c:v>42415</c:v>
                </c:pt>
                <c:pt idx="1294">
                  <c:v>42416</c:v>
                </c:pt>
                <c:pt idx="1295">
                  <c:v>42417</c:v>
                </c:pt>
                <c:pt idx="1296">
                  <c:v>42418</c:v>
                </c:pt>
                <c:pt idx="1297">
                  <c:v>42419</c:v>
                </c:pt>
                <c:pt idx="1298">
                  <c:v>42422</c:v>
                </c:pt>
                <c:pt idx="1299">
                  <c:v>42423</c:v>
                </c:pt>
                <c:pt idx="1300">
                  <c:v>42424</c:v>
                </c:pt>
                <c:pt idx="1301">
                  <c:v>42425</c:v>
                </c:pt>
                <c:pt idx="1302">
                  <c:v>42426</c:v>
                </c:pt>
                <c:pt idx="1303">
                  <c:v>42429</c:v>
                </c:pt>
                <c:pt idx="1304">
                  <c:v>42430</c:v>
                </c:pt>
                <c:pt idx="1305">
                  <c:v>42431</c:v>
                </c:pt>
                <c:pt idx="1306">
                  <c:v>42432</c:v>
                </c:pt>
                <c:pt idx="1307">
                  <c:v>42433</c:v>
                </c:pt>
                <c:pt idx="1308">
                  <c:v>42436</c:v>
                </c:pt>
                <c:pt idx="1309">
                  <c:v>42437</c:v>
                </c:pt>
                <c:pt idx="1310">
                  <c:v>42438</c:v>
                </c:pt>
                <c:pt idx="1311">
                  <c:v>42439</c:v>
                </c:pt>
                <c:pt idx="1312">
                  <c:v>42440</c:v>
                </c:pt>
                <c:pt idx="1313">
                  <c:v>42443</c:v>
                </c:pt>
                <c:pt idx="1314">
                  <c:v>42444</c:v>
                </c:pt>
                <c:pt idx="1315">
                  <c:v>42445</c:v>
                </c:pt>
                <c:pt idx="1316">
                  <c:v>42446</c:v>
                </c:pt>
                <c:pt idx="1317">
                  <c:v>42447</c:v>
                </c:pt>
                <c:pt idx="1318">
                  <c:v>42450</c:v>
                </c:pt>
                <c:pt idx="1319">
                  <c:v>42451</c:v>
                </c:pt>
                <c:pt idx="1320">
                  <c:v>42452</c:v>
                </c:pt>
                <c:pt idx="1321">
                  <c:v>42453</c:v>
                </c:pt>
                <c:pt idx="1322">
                  <c:v>42458</c:v>
                </c:pt>
                <c:pt idx="1323">
                  <c:v>42459</c:v>
                </c:pt>
                <c:pt idx="1324">
                  <c:v>42460</c:v>
                </c:pt>
                <c:pt idx="1325">
                  <c:v>42461</c:v>
                </c:pt>
                <c:pt idx="1326">
                  <c:v>42464</c:v>
                </c:pt>
                <c:pt idx="1327">
                  <c:v>42465</c:v>
                </c:pt>
                <c:pt idx="1328">
                  <c:v>42466</c:v>
                </c:pt>
                <c:pt idx="1329">
                  <c:v>42467</c:v>
                </c:pt>
                <c:pt idx="1330">
                  <c:v>42468</c:v>
                </c:pt>
                <c:pt idx="1331">
                  <c:v>42471</c:v>
                </c:pt>
                <c:pt idx="1332">
                  <c:v>42472</c:v>
                </c:pt>
                <c:pt idx="1333">
                  <c:v>42473</c:v>
                </c:pt>
                <c:pt idx="1334">
                  <c:v>42474</c:v>
                </c:pt>
                <c:pt idx="1335">
                  <c:v>42475</c:v>
                </c:pt>
                <c:pt idx="1336">
                  <c:v>42478</c:v>
                </c:pt>
                <c:pt idx="1337">
                  <c:v>42479</c:v>
                </c:pt>
                <c:pt idx="1338">
                  <c:v>42480</c:v>
                </c:pt>
                <c:pt idx="1339">
                  <c:v>42481</c:v>
                </c:pt>
                <c:pt idx="1340">
                  <c:v>42482</c:v>
                </c:pt>
                <c:pt idx="1341">
                  <c:v>42485</c:v>
                </c:pt>
                <c:pt idx="1342">
                  <c:v>42486</c:v>
                </c:pt>
                <c:pt idx="1343">
                  <c:v>42487</c:v>
                </c:pt>
                <c:pt idx="1344">
                  <c:v>42488</c:v>
                </c:pt>
                <c:pt idx="1345">
                  <c:v>42489</c:v>
                </c:pt>
                <c:pt idx="1346">
                  <c:v>42493</c:v>
                </c:pt>
                <c:pt idx="1347">
                  <c:v>42494</c:v>
                </c:pt>
                <c:pt idx="1348">
                  <c:v>42495</c:v>
                </c:pt>
                <c:pt idx="1349">
                  <c:v>42496</c:v>
                </c:pt>
                <c:pt idx="1350">
                  <c:v>42499</c:v>
                </c:pt>
                <c:pt idx="1351">
                  <c:v>42500</c:v>
                </c:pt>
                <c:pt idx="1352">
                  <c:v>42501</c:v>
                </c:pt>
                <c:pt idx="1353">
                  <c:v>42502</c:v>
                </c:pt>
                <c:pt idx="1354">
                  <c:v>42503</c:v>
                </c:pt>
                <c:pt idx="1355">
                  <c:v>42506</c:v>
                </c:pt>
                <c:pt idx="1356">
                  <c:v>42507</c:v>
                </c:pt>
                <c:pt idx="1357">
                  <c:v>42508</c:v>
                </c:pt>
                <c:pt idx="1358">
                  <c:v>42509</c:v>
                </c:pt>
                <c:pt idx="1359">
                  <c:v>42510</c:v>
                </c:pt>
                <c:pt idx="1360">
                  <c:v>42513</c:v>
                </c:pt>
                <c:pt idx="1361">
                  <c:v>42514</c:v>
                </c:pt>
                <c:pt idx="1362">
                  <c:v>42515</c:v>
                </c:pt>
                <c:pt idx="1363">
                  <c:v>42516</c:v>
                </c:pt>
                <c:pt idx="1364">
                  <c:v>42517</c:v>
                </c:pt>
                <c:pt idx="1365">
                  <c:v>42521</c:v>
                </c:pt>
                <c:pt idx="1366">
                  <c:v>42522</c:v>
                </c:pt>
                <c:pt idx="1367">
                  <c:v>42523</c:v>
                </c:pt>
                <c:pt idx="1368">
                  <c:v>42524</c:v>
                </c:pt>
                <c:pt idx="1369">
                  <c:v>42527</c:v>
                </c:pt>
                <c:pt idx="1370">
                  <c:v>42528</c:v>
                </c:pt>
                <c:pt idx="1371">
                  <c:v>42529</c:v>
                </c:pt>
                <c:pt idx="1372">
                  <c:v>42530</c:v>
                </c:pt>
                <c:pt idx="1373">
                  <c:v>42531</c:v>
                </c:pt>
                <c:pt idx="1374">
                  <c:v>42534</c:v>
                </c:pt>
                <c:pt idx="1375">
                  <c:v>42535</c:v>
                </c:pt>
                <c:pt idx="1376">
                  <c:v>42536</c:v>
                </c:pt>
                <c:pt idx="1377">
                  <c:v>42537</c:v>
                </c:pt>
                <c:pt idx="1378">
                  <c:v>42538</c:v>
                </c:pt>
                <c:pt idx="1379">
                  <c:v>42541</c:v>
                </c:pt>
                <c:pt idx="1380">
                  <c:v>42542</c:v>
                </c:pt>
                <c:pt idx="1381">
                  <c:v>42543</c:v>
                </c:pt>
                <c:pt idx="1382">
                  <c:v>42544</c:v>
                </c:pt>
                <c:pt idx="1383">
                  <c:v>42545</c:v>
                </c:pt>
                <c:pt idx="1384">
                  <c:v>42548</c:v>
                </c:pt>
                <c:pt idx="1385">
                  <c:v>42549</c:v>
                </c:pt>
                <c:pt idx="1386">
                  <c:v>42550</c:v>
                </c:pt>
                <c:pt idx="1387">
                  <c:v>42551</c:v>
                </c:pt>
                <c:pt idx="1388">
                  <c:v>42552</c:v>
                </c:pt>
                <c:pt idx="1389">
                  <c:v>42555</c:v>
                </c:pt>
                <c:pt idx="1390">
                  <c:v>42556</c:v>
                </c:pt>
                <c:pt idx="1391">
                  <c:v>42557</c:v>
                </c:pt>
                <c:pt idx="1392">
                  <c:v>42558</c:v>
                </c:pt>
                <c:pt idx="1393">
                  <c:v>42559</c:v>
                </c:pt>
                <c:pt idx="1394">
                  <c:v>42562</c:v>
                </c:pt>
                <c:pt idx="1395">
                  <c:v>42563</c:v>
                </c:pt>
                <c:pt idx="1396">
                  <c:v>42564</c:v>
                </c:pt>
                <c:pt idx="1397">
                  <c:v>42565</c:v>
                </c:pt>
                <c:pt idx="1398">
                  <c:v>42566</c:v>
                </c:pt>
                <c:pt idx="1399">
                  <c:v>42569</c:v>
                </c:pt>
                <c:pt idx="1400">
                  <c:v>42570</c:v>
                </c:pt>
                <c:pt idx="1401">
                  <c:v>42571</c:v>
                </c:pt>
                <c:pt idx="1402">
                  <c:v>42572</c:v>
                </c:pt>
                <c:pt idx="1403">
                  <c:v>42573</c:v>
                </c:pt>
                <c:pt idx="1404">
                  <c:v>42576</c:v>
                </c:pt>
                <c:pt idx="1405">
                  <c:v>42577</c:v>
                </c:pt>
                <c:pt idx="1406">
                  <c:v>42578</c:v>
                </c:pt>
                <c:pt idx="1407">
                  <c:v>42579</c:v>
                </c:pt>
                <c:pt idx="1408">
                  <c:v>42580</c:v>
                </c:pt>
                <c:pt idx="1409">
                  <c:v>42583</c:v>
                </c:pt>
                <c:pt idx="1410">
                  <c:v>42584</c:v>
                </c:pt>
                <c:pt idx="1411">
                  <c:v>42585</c:v>
                </c:pt>
                <c:pt idx="1412">
                  <c:v>42586</c:v>
                </c:pt>
                <c:pt idx="1413">
                  <c:v>42587</c:v>
                </c:pt>
                <c:pt idx="1414">
                  <c:v>42590</c:v>
                </c:pt>
                <c:pt idx="1415">
                  <c:v>42591</c:v>
                </c:pt>
                <c:pt idx="1416">
                  <c:v>42592</c:v>
                </c:pt>
                <c:pt idx="1417">
                  <c:v>42593</c:v>
                </c:pt>
                <c:pt idx="1418">
                  <c:v>42594</c:v>
                </c:pt>
                <c:pt idx="1419">
                  <c:v>42597</c:v>
                </c:pt>
                <c:pt idx="1420">
                  <c:v>42598</c:v>
                </c:pt>
                <c:pt idx="1421">
                  <c:v>42599</c:v>
                </c:pt>
                <c:pt idx="1422">
                  <c:v>42600</c:v>
                </c:pt>
                <c:pt idx="1423">
                  <c:v>42601</c:v>
                </c:pt>
                <c:pt idx="1424">
                  <c:v>42604</c:v>
                </c:pt>
                <c:pt idx="1425">
                  <c:v>42605</c:v>
                </c:pt>
                <c:pt idx="1426">
                  <c:v>42606</c:v>
                </c:pt>
                <c:pt idx="1427">
                  <c:v>42607</c:v>
                </c:pt>
                <c:pt idx="1428">
                  <c:v>42608</c:v>
                </c:pt>
                <c:pt idx="1429">
                  <c:v>42612</c:v>
                </c:pt>
                <c:pt idx="1430">
                  <c:v>42613</c:v>
                </c:pt>
                <c:pt idx="1431">
                  <c:v>42614</c:v>
                </c:pt>
                <c:pt idx="1432">
                  <c:v>42615</c:v>
                </c:pt>
                <c:pt idx="1433">
                  <c:v>42618</c:v>
                </c:pt>
                <c:pt idx="1434">
                  <c:v>42619</c:v>
                </c:pt>
                <c:pt idx="1435">
                  <c:v>42620</c:v>
                </c:pt>
                <c:pt idx="1436">
                  <c:v>42621</c:v>
                </c:pt>
                <c:pt idx="1437">
                  <c:v>42622</c:v>
                </c:pt>
                <c:pt idx="1438">
                  <c:v>42625</c:v>
                </c:pt>
                <c:pt idx="1439">
                  <c:v>42626</c:v>
                </c:pt>
                <c:pt idx="1440">
                  <c:v>42627</c:v>
                </c:pt>
                <c:pt idx="1441">
                  <c:v>42628</c:v>
                </c:pt>
                <c:pt idx="1442">
                  <c:v>42629</c:v>
                </c:pt>
                <c:pt idx="1443">
                  <c:v>42632</c:v>
                </c:pt>
                <c:pt idx="1444">
                  <c:v>42633</c:v>
                </c:pt>
                <c:pt idx="1445">
                  <c:v>42634</c:v>
                </c:pt>
                <c:pt idx="1446">
                  <c:v>42635</c:v>
                </c:pt>
                <c:pt idx="1447">
                  <c:v>42636</c:v>
                </c:pt>
                <c:pt idx="1448">
                  <c:v>42639</c:v>
                </c:pt>
                <c:pt idx="1449">
                  <c:v>42640</c:v>
                </c:pt>
                <c:pt idx="1450">
                  <c:v>42641</c:v>
                </c:pt>
                <c:pt idx="1451">
                  <c:v>42642</c:v>
                </c:pt>
                <c:pt idx="1452">
                  <c:v>42643</c:v>
                </c:pt>
                <c:pt idx="1453">
                  <c:v>42646</c:v>
                </c:pt>
                <c:pt idx="1454">
                  <c:v>42647</c:v>
                </c:pt>
                <c:pt idx="1455">
                  <c:v>42648</c:v>
                </c:pt>
                <c:pt idx="1456">
                  <c:v>42649</c:v>
                </c:pt>
                <c:pt idx="1457">
                  <c:v>42650</c:v>
                </c:pt>
                <c:pt idx="1458">
                  <c:v>42653</c:v>
                </c:pt>
                <c:pt idx="1459">
                  <c:v>42654</c:v>
                </c:pt>
                <c:pt idx="1460">
                  <c:v>42655</c:v>
                </c:pt>
                <c:pt idx="1461">
                  <c:v>42656</c:v>
                </c:pt>
                <c:pt idx="1462">
                  <c:v>42657</c:v>
                </c:pt>
                <c:pt idx="1463">
                  <c:v>42660</c:v>
                </c:pt>
                <c:pt idx="1464">
                  <c:v>42661</c:v>
                </c:pt>
                <c:pt idx="1465">
                  <c:v>42662</c:v>
                </c:pt>
                <c:pt idx="1466">
                  <c:v>42663</c:v>
                </c:pt>
                <c:pt idx="1467">
                  <c:v>42664</c:v>
                </c:pt>
                <c:pt idx="1468">
                  <c:v>42667</c:v>
                </c:pt>
                <c:pt idx="1469">
                  <c:v>42668</c:v>
                </c:pt>
                <c:pt idx="1470">
                  <c:v>42669</c:v>
                </c:pt>
                <c:pt idx="1471">
                  <c:v>42670</c:v>
                </c:pt>
                <c:pt idx="1472">
                  <c:v>42671</c:v>
                </c:pt>
                <c:pt idx="1473">
                  <c:v>42674</c:v>
                </c:pt>
                <c:pt idx="1474">
                  <c:v>42675</c:v>
                </c:pt>
                <c:pt idx="1475">
                  <c:v>42676</c:v>
                </c:pt>
                <c:pt idx="1476">
                  <c:v>42677</c:v>
                </c:pt>
                <c:pt idx="1477">
                  <c:v>42678</c:v>
                </c:pt>
                <c:pt idx="1478">
                  <c:v>42681</c:v>
                </c:pt>
                <c:pt idx="1479">
                  <c:v>42682</c:v>
                </c:pt>
                <c:pt idx="1480">
                  <c:v>42683</c:v>
                </c:pt>
                <c:pt idx="1481">
                  <c:v>42684</c:v>
                </c:pt>
                <c:pt idx="1482">
                  <c:v>42685</c:v>
                </c:pt>
                <c:pt idx="1483">
                  <c:v>42688</c:v>
                </c:pt>
                <c:pt idx="1484">
                  <c:v>42689</c:v>
                </c:pt>
                <c:pt idx="1485">
                  <c:v>42690</c:v>
                </c:pt>
                <c:pt idx="1486">
                  <c:v>42691</c:v>
                </c:pt>
                <c:pt idx="1487">
                  <c:v>42692</c:v>
                </c:pt>
                <c:pt idx="1488">
                  <c:v>42695</c:v>
                </c:pt>
                <c:pt idx="1489">
                  <c:v>42696</c:v>
                </c:pt>
                <c:pt idx="1490">
                  <c:v>42697</c:v>
                </c:pt>
                <c:pt idx="1491">
                  <c:v>42698</c:v>
                </c:pt>
                <c:pt idx="1492">
                  <c:v>42699</c:v>
                </c:pt>
                <c:pt idx="1493">
                  <c:v>42702</c:v>
                </c:pt>
                <c:pt idx="1494">
                  <c:v>42703</c:v>
                </c:pt>
                <c:pt idx="1495">
                  <c:v>42704</c:v>
                </c:pt>
                <c:pt idx="1496">
                  <c:v>42705</c:v>
                </c:pt>
                <c:pt idx="1497">
                  <c:v>42706</c:v>
                </c:pt>
                <c:pt idx="1498">
                  <c:v>42709</c:v>
                </c:pt>
                <c:pt idx="1499">
                  <c:v>42710</c:v>
                </c:pt>
                <c:pt idx="1500">
                  <c:v>42711</c:v>
                </c:pt>
                <c:pt idx="1501">
                  <c:v>42712</c:v>
                </c:pt>
                <c:pt idx="1502">
                  <c:v>42713</c:v>
                </c:pt>
                <c:pt idx="1503">
                  <c:v>42716</c:v>
                </c:pt>
                <c:pt idx="1504">
                  <c:v>42717</c:v>
                </c:pt>
                <c:pt idx="1505">
                  <c:v>42718</c:v>
                </c:pt>
                <c:pt idx="1506">
                  <c:v>42719</c:v>
                </c:pt>
                <c:pt idx="1507">
                  <c:v>42720</c:v>
                </c:pt>
                <c:pt idx="1508">
                  <c:v>42723</c:v>
                </c:pt>
                <c:pt idx="1509">
                  <c:v>42724</c:v>
                </c:pt>
                <c:pt idx="1510">
                  <c:v>42725</c:v>
                </c:pt>
                <c:pt idx="1511">
                  <c:v>42726</c:v>
                </c:pt>
                <c:pt idx="1512">
                  <c:v>42727</c:v>
                </c:pt>
                <c:pt idx="1513">
                  <c:v>42732</c:v>
                </c:pt>
                <c:pt idx="1514">
                  <c:v>42733</c:v>
                </c:pt>
                <c:pt idx="1515">
                  <c:v>42734</c:v>
                </c:pt>
                <c:pt idx="1516">
                  <c:v>42738</c:v>
                </c:pt>
                <c:pt idx="1517">
                  <c:v>42739</c:v>
                </c:pt>
                <c:pt idx="1518">
                  <c:v>42740</c:v>
                </c:pt>
                <c:pt idx="1519">
                  <c:v>42741</c:v>
                </c:pt>
                <c:pt idx="1520">
                  <c:v>42744</c:v>
                </c:pt>
                <c:pt idx="1521">
                  <c:v>42745</c:v>
                </c:pt>
                <c:pt idx="1522">
                  <c:v>42746</c:v>
                </c:pt>
                <c:pt idx="1523">
                  <c:v>42747</c:v>
                </c:pt>
                <c:pt idx="1524">
                  <c:v>42748</c:v>
                </c:pt>
                <c:pt idx="1525">
                  <c:v>42751</c:v>
                </c:pt>
                <c:pt idx="1526">
                  <c:v>42752</c:v>
                </c:pt>
                <c:pt idx="1527">
                  <c:v>42753</c:v>
                </c:pt>
                <c:pt idx="1528">
                  <c:v>42754</c:v>
                </c:pt>
                <c:pt idx="1529">
                  <c:v>42755</c:v>
                </c:pt>
                <c:pt idx="1530">
                  <c:v>42758</c:v>
                </c:pt>
                <c:pt idx="1531">
                  <c:v>42759</c:v>
                </c:pt>
                <c:pt idx="1532">
                  <c:v>42760</c:v>
                </c:pt>
                <c:pt idx="1533">
                  <c:v>42761</c:v>
                </c:pt>
                <c:pt idx="1534">
                  <c:v>42762</c:v>
                </c:pt>
                <c:pt idx="1535">
                  <c:v>42765</c:v>
                </c:pt>
                <c:pt idx="1536">
                  <c:v>42766</c:v>
                </c:pt>
                <c:pt idx="1537">
                  <c:v>42767</c:v>
                </c:pt>
                <c:pt idx="1538">
                  <c:v>42768</c:v>
                </c:pt>
                <c:pt idx="1539">
                  <c:v>42769</c:v>
                </c:pt>
                <c:pt idx="1540">
                  <c:v>42772</c:v>
                </c:pt>
                <c:pt idx="1541">
                  <c:v>42773</c:v>
                </c:pt>
                <c:pt idx="1542">
                  <c:v>42774</c:v>
                </c:pt>
                <c:pt idx="1543">
                  <c:v>42775</c:v>
                </c:pt>
                <c:pt idx="1544">
                  <c:v>42776</c:v>
                </c:pt>
                <c:pt idx="1545">
                  <c:v>42779</c:v>
                </c:pt>
                <c:pt idx="1546">
                  <c:v>42780</c:v>
                </c:pt>
                <c:pt idx="1547">
                  <c:v>42781</c:v>
                </c:pt>
                <c:pt idx="1548">
                  <c:v>42782</c:v>
                </c:pt>
                <c:pt idx="1549">
                  <c:v>42783</c:v>
                </c:pt>
                <c:pt idx="1550">
                  <c:v>42786</c:v>
                </c:pt>
                <c:pt idx="1551">
                  <c:v>42787</c:v>
                </c:pt>
                <c:pt idx="1552">
                  <c:v>42788</c:v>
                </c:pt>
                <c:pt idx="1553">
                  <c:v>42789</c:v>
                </c:pt>
                <c:pt idx="1554">
                  <c:v>42790</c:v>
                </c:pt>
                <c:pt idx="1555">
                  <c:v>42793</c:v>
                </c:pt>
                <c:pt idx="1556">
                  <c:v>42794</c:v>
                </c:pt>
                <c:pt idx="1557">
                  <c:v>42795</c:v>
                </c:pt>
                <c:pt idx="1558">
                  <c:v>42796</c:v>
                </c:pt>
                <c:pt idx="1559">
                  <c:v>42797</c:v>
                </c:pt>
                <c:pt idx="1560">
                  <c:v>42800</c:v>
                </c:pt>
                <c:pt idx="1561">
                  <c:v>42801</c:v>
                </c:pt>
                <c:pt idx="1562">
                  <c:v>42802</c:v>
                </c:pt>
                <c:pt idx="1563">
                  <c:v>42803</c:v>
                </c:pt>
                <c:pt idx="1564">
                  <c:v>42804</c:v>
                </c:pt>
                <c:pt idx="1565">
                  <c:v>42807</c:v>
                </c:pt>
                <c:pt idx="1566">
                  <c:v>42808</c:v>
                </c:pt>
                <c:pt idx="1567">
                  <c:v>42809</c:v>
                </c:pt>
                <c:pt idx="1568">
                  <c:v>42810</c:v>
                </c:pt>
                <c:pt idx="1569">
                  <c:v>42811</c:v>
                </c:pt>
                <c:pt idx="1570">
                  <c:v>42814</c:v>
                </c:pt>
                <c:pt idx="1571">
                  <c:v>42815</c:v>
                </c:pt>
                <c:pt idx="1572">
                  <c:v>42816</c:v>
                </c:pt>
                <c:pt idx="1573">
                  <c:v>42817</c:v>
                </c:pt>
                <c:pt idx="1574">
                  <c:v>42818</c:v>
                </c:pt>
                <c:pt idx="1575">
                  <c:v>42821</c:v>
                </c:pt>
                <c:pt idx="1576">
                  <c:v>42822</c:v>
                </c:pt>
                <c:pt idx="1577">
                  <c:v>42823</c:v>
                </c:pt>
                <c:pt idx="1578">
                  <c:v>42824</c:v>
                </c:pt>
                <c:pt idx="1579">
                  <c:v>42825</c:v>
                </c:pt>
                <c:pt idx="1580">
                  <c:v>42828</c:v>
                </c:pt>
                <c:pt idx="1581">
                  <c:v>42829</c:v>
                </c:pt>
                <c:pt idx="1582">
                  <c:v>42830</c:v>
                </c:pt>
                <c:pt idx="1583">
                  <c:v>42831</c:v>
                </c:pt>
                <c:pt idx="1584">
                  <c:v>42832</c:v>
                </c:pt>
                <c:pt idx="1585">
                  <c:v>42835</c:v>
                </c:pt>
                <c:pt idx="1586">
                  <c:v>42836</c:v>
                </c:pt>
                <c:pt idx="1587">
                  <c:v>42837</c:v>
                </c:pt>
                <c:pt idx="1588">
                  <c:v>42838</c:v>
                </c:pt>
                <c:pt idx="1589">
                  <c:v>42843</c:v>
                </c:pt>
                <c:pt idx="1590">
                  <c:v>42844</c:v>
                </c:pt>
                <c:pt idx="1591">
                  <c:v>42845</c:v>
                </c:pt>
                <c:pt idx="1592">
                  <c:v>42846</c:v>
                </c:pt>
                <c:pt idx="1593">
                  <c:v>42849</c:v>
                </c:pt>
                <c:pt idx="1594">
                  <c:v>42850</c:v>
                </c:pt>
                <c:pt idx="1595">
                  <c:v>42851</c:v>
                </c:pt>
                <c:pt idx="1596">
                  <c:v>42852</c:v>
                </c:pt>
                <c:pt idx="1597">
                  <c:v>42853</c:v>
                </c:pt>
                <c:pt idx="1598">
                  <c:v>42857</c:v>
                </c:pt>
                <c:pt idx="1599">
                  <c:v>42858</c:v>
                </c:pt>
                <c:pt idx="1600">
                  <c:v>42859</c:v>
                </c:pt>
                <c:pt idx="1601">
                  <c:v>42860</c:v>
                </c:pt>
                <c:pt idx="1602">
                  <c:v>42863</c:v>
                </c:pt>
                <c:pt idx="1603">
                  <c:v>42864</c:v>
                </c:pt>
                <c:pt idx="1604">
                  <c:v>42865</c:v>
                </c:pt>
                <c:pt idx="1605">
                  <c:v>42866</c:v>
                </c:pt>
                <c:pt idx="1606">
                  <c:v>42867</c:v>
                </c:pt>
                <c:pt idx="1607">
                  <c:v>42870</c:v>
                </c:pt>
                <c:pt idx="1608">
                  <c:v>42871</c:v>
                </c:pt>
                <c:pt idx="1609">
                  <c:v>42872</c:v>
                </c:pt>
                <c:pt idx="1610">
                  <c:v>42873</c:v>
                </c:pt>
                <c:pt idx="1611">
                  <c:v>42874</c:v>
                </c:pt>
                <c:pt idx="1612">
                  <c:v>42877</c:v>
                </c:pt>
                <c:pt idx="1613">
                  <c:v>42878</c:v>
                </c:pt>
                <c:pt idx="1614">
                  <c:v>42879</c:v>
                </c:pt>
                <c:pt idx="1615">
                  <c:v>42880</c:v>
                </c:pt>
                <c:pt idx="1616">
                  <c:v>42881</c:v>
                </c:pt>
                <c:pt idx="1617">
                  <c:v>42885</c:v>
                </c:pt>
                <c:pt idx="1618">
                  <c:v>42886</c:v>
                </c:pt>
                <c:pt idx="1619">
                  <c:v>42887</c:v>
                </c:pt>
                <c:pt idx="1620">
                  <c:v>42888</c:v>
                </c:pt>
                <c:pt idx="1621">
                  <c:v>42891</c:v>
                </c:pt>
                <c:pt idx="1622">
                  <c:v>42892</c:v>
                </c:pt>
                <c:pt idx="1623">
                  <c:v>42893</c:v>
                </c:pt>
                <c:pt idx="1624">
                  <c:v>42894</c:v>
                </c:pt>
                <c:pt idx="1625">
                  <c:v>42895</c:v>
                </c:pt>
                <c:pt idx="1626">
                  <c:v>42898</c:v>
                </c:pt>
                <c:pt idx="1627">
                  <c:v>42899</c:v>
                </c:pt>
                <c:pt idx="1628">
                  <c:v>42900</c:v>
                </c:pt>
                <c:pt idx="1629">
                  <c:v>42901</c:v>
                </c:pt>
                <c:pt idx="1630">
                  <c:v>42902</c:v>
                </c:pt>
                <c:pt idx="1631">
                  <c:v>42905</c:v>
                </c:pt>
                <c:pt idx="1632">
                  <c:v>42906</c:v>
                </c:pt>
                <c:pt idx="1633">
                  <c:v>42907</c:v>
                </c:pt>
                <c:pt idx="1634">
                  <c:v>42908</c:v>
                </c:pt>
                <c:pt idx="1635">
                  <c:v>42909</c:v>
                </c:pt>
                <c:pt idx="1636">
                  <c:v>42912</c:v>
                </c:pt>
                <c:pt idx="1637">
                  <c:v>42913</c:v>
                </c:pt>
                <c:pt idx="1638">
                  <c:v>42914</c:v>
                </c:pt>
                <c:pt idx="1639">
                  <c:v>42915</c:v>
                </c:pt>
                <c:pt idx="1640">
                  <c:v>42916</c:v>
                </c:pt>
                <c:pt idx="1641">
                  <c:v>42919</c:v>
                </c:pt>
                <c:pt idx="1642">
                  <c:v>42920</c:v>
                </c:pt>
                <c:pt idx="1643">
                  <c:v>42921</c:v>
                </c:pt>
                <c:pt idx="1644">
                  <c:v>42922</c:v>
                </c:pt>
                <c:pt idx="1645">
                  <c:v>42923</c:v>
                </c:pt>
                <c:pt idx="1646">
                  <c:v>42926</c:v>
                </c:pt>
                <c:pt idx="1647">
                  <c:v>42927</c:v>
                </c:pt>
                <c:pt idx="1648">
                  <c:v>42928</c:v>
                </c:pt>
                <c:pt idx="1649">
                  <c:v>42929</c:v>
                </c:pt>
                <c:pt idx="1650">
                  <c:v>42930</c:v>
                </c:pt>
                <c:pt idx="1651">
                  <c:v>42933</c:v>
                </c:pt>
                <c:pt idx="1652">
                  <c:v>42934</c:v>
                </c:pt>
                <c:pt idx="1653">
                  <c:v>42935</c:v>
                </c:pt>
                <c:pt idx="1654">
                  <c:v>42936</c:v>
                </c:pt>
                <c:pt idx="1655">
                  <c:v>42937</c:v>
                </c:pt>
                <c:pt idx="1656">
                  <c:v>42940</c:v>
                </c:pt>
                <c:pt idx="1657">
                  <c:v>42941</c:v>
                </c:pt>
                <c:pt idx="1658">
                  <c:v>42942</c:v>
                </c:pt>
                <c:pt idx="1659">
                  <c:v>42943</c:v>
                </c:pt>
                <c:pt idx="1660">
                  <c:v>42944</c:v>
                </c:pt>
                <c:pt idx="1661">
                  <c:v>42947</c:v>
                </c:pt>
                <c:pt idx="1662">
                  <c:v>42948</c:v>
                </c:pt>
                <c:pt idx="1663">
                  <c:v>42949</c:v>
                </c:pt>
                <c:pt idx="1664">
                  <c:v>42950</c:v>
                </c:pt>
                <c:pt idx="1665">
                  <c:v>42951</c:v>
                </c:pt>
                <c:pt idx="1666">
                  <c:v>42954</c:v>
                </c:pt>
                <c:pt idx="1667">
                  <c:v>42955</c:v>
                </c:pt>
                <c:pt idx="1668">
                  <c:v>42956</c:v>
                </c:pt>
                <c:pt idx="1669">
                  <c:v>42957</c:v>
                </c:pt>
                <c:pt idx="1670">
                  <c:v>42958</c:v>
                </c:pt>
                <c:pt idx="1671">
                  <c:v>42961</c:v>
                </c:pt>
                <c:pt idx="1672">
                  <c:v>42962</c:v>
                </c:pt>
                <c:pt idx="1673">
                  <c:v>42963</c:v>
                </c:pt>
                <c:pt idx="1674">
                  <c:v>42964</c:v>
                </c:pt>
                <c:pt idx="1675">
                  <c:v>42965</c:v>
                </c:pt>
                <c:pt idx="1676">
                  <c:v>42968</c:v>
                </c:pt>
                <c:pt idx="1677">
                  <c:v>42969</c:v>
                </c:pt>
                <c:pt idx="1678">
                  <c:v>42970</c:v>
                </c:pt>
                <c:pt idx="1679">
                  <c:v>42971</c:v>
                </c:pt>
                <c:pt idx="1680">
                  <c:v>42972</c:v>
                </c:pt>
                <c:pt idx="1681">
                  <c:v>42976</c:v>
                </c:pt>
                <c:pt idx="1682">
                  <c:v>42977</c:v>
                </c:pt>
                <c:pt idx="1683">
                  <c:v>42978</c:v>
                </c:pt>
                <c:pt idx="1684">
                  <c:v>42979</c:v>
                </c:pt>
                <c:pt idx="1685">
                  <c:v>42982</c:v>
                </c:pt>
                <c:pt idx="1686">
                  <c:v>42983</c:v>
                </c:pt>
                <c:pt idx="1687">
                  <c:v>42984</c:v>
                </c:pt>
                <c:pt idx="1688">
                  <c:v>42985</c:v>
                </c:pt>
                <c:pt idx="1689">
                  <c:v>42986</c:v>
                </c:pt>
                <c:pt idx="1690">
                  <c:v>42989</c:v>
                </c:pt>
                <c:pt idx="1691">
                  <c:v>42990</c:v>
                </c:pt>
                <c:pt idx="1692">
                  <c:v>42991</c:v>
                </c:pt>
                <c:pt idx="1693">
                  <c:v>42992</c:v>
                </c:pt>
                <c:pt idx="1694">
                  <c:v>42993</c:v>
                </c:pt>
                <c:pt idx="1695">
                  <c:v>42996</c:v>
                </c:pt>
                <c:pt idx="1696">
                  <c:v>42997</c:v>
                </c:pt>
                <c:pt idx="1697">
                  <c:v>42998</c:v>
                </c:pt>
                <c:pt idx="1698">
                  <c:v>42999</c:v>
                </c:pt>
                <c:pt idx="1699">
                  <c:v>43000</c:v>
                </c:pt>
                <c:pt idx="1700">
                  <c:v>43003</c:v>
                </c:pt>
                <c:pt idx="1701">
                  <c:v>43004</c:v>
                </c:pt>
                <c:pt idx="1702">
                  <c:v>43005</c:v>
                </c:pt>
                <c:pt idx="1703">
                  <c:v>43006</c:v>
                </c:pt>
                <c:pt idx="1704">
                  <c:v>43007</c:v>
                </c:pt>
                <c:pt idx="1705">
                  <c:v>43010</c:v>
                </c:pt>
                <c:pt idx="1706">
                  <c:v>43011</c:v>
                </c:pt>
                <c:pt idx="1707">
                  <c:v>43012</c:v>
                </c:pt>
                <c:pt idx="1708">
                  <c:v>43013</c:v>
                </c:pt>
                <c:pt idx="1709">
                  <c:v>43014</c:v>
                </c:pt>
                <c:pt idx="1710">
                  <c:v>43017</c:v>
                </c:pt>
                <c:pt idx="1711">
                  <c:v>43018</c:v>
                </c:pt>
                <c:pt idx="1712">
                  <c:v>43019</c:v>
                </c:pt>
                <c:pt idx="1713">
                  <c:v>43020</c:v>
                </c:pt>
                <c:pt idx="1714">
                  <c:v>43021</c:v>
                </c:pt>
                <c:pt idx="1715">
                  <c:v>43024</c:v>
                </c:pt>
                <c:pt idx="1716">
                  <c:v>43025</c:v>
                </c:pt>
                <c:pt idx="1717">
                  <c:v>43026</c:v>
                </c:pt>
                <c:pt idx="1718">
                  <c:v>43027</c:v>
                </c:pt>
                <c:pt idx="1719">
                  <c:v>43028</c:v>
                </c:pt>
                <c:pt idx="1720">
                  <c:v>43031</c:v>
                </c:pt>
                <c:pt idx="1721">
                  <c:v>43032</c:v>
                </c:pt>
                <c:pt idx="1722">
                  <c:v>43033</c:v>
                </c:pt>
                <c:pt idx="1723">
                  <c:v>43034</c:v>
                </c:pt>
                <c:pt idx="1724">
                  <c:v>43035</c:v>
                </c:pt>
                <c:pt idx="1725">
                  <c:v>43038</c:v>
                </c:pt>
                <c:pt idx="1726">
                  <c:v>43039</c:v>
                </c:pt>
                <c:pt idx="1727">
                  <c:v>43040</c:v>
                </c:pt>
                <c:pt idx="1728">
                  <c:v>43041</c:v>
                </c:pt>
                <c:pt idx="1729">
                  <c:v>43042</c:v>
                </c:pt>
                <c:pt idx="1730">
                  <c:v>43045</c:v>
                </c:pt>
                <c:pt idx="1731">
                  <c:v>43046</c:v>
                </c:pt>
                <c:pt idx="1732">
                  <c:v>43047</c:v>
                </c:pt>
                <c:pt idx="1733">
                  <c:v>43048</c:v>
                </c:pt>
                <c:pt idx="1734">
                  <c:v>43049</c:v>
                </c:pt>
                <c:pt idx="1735">
                  <c:v>43052</c:v>
                </c:pt>
                <c:pt idx="1736">
                  <c:v>43053</c:v>
                </c:pt>
                <c:pt idx="1737">
                  <c:v>43054</c:v>
                </c:pt>
                <c:pt idx="1738">
                  <c:v>43055</c:v>
                </c:pt>
                <c:pt idx="1739">
                  <c:v>43056</c:v>
                </c:pt>
                <c:pt idx="1740">
                  <c:v>43059</c:v>
                </c:pt>
                <c:pt idx="1741">
                  <c:v>43060</c:v>
                </c:pt>
                <c:pt idx="1742">
                  <c:v>43061</c:v>
                </c:pt>
                <c:pt idx="1743">
                  <c:v>43062</c:v>
                </c:pt>
                <c:pt idx="1744">
                  <c:v>43063</c:v>
                </c:pt>
                <c:pt idx="1745">
                  <c:v>43066</c:v>
                </c:pt>
                <c:pt idx="1746">
                  <c:v>43067</c:v>
                </c:pt>
                <c:pt idx="1747">
                  <c:v>43068</c:v>
                </c:pt>
                <c:pt idx="1748">
                  <c:v>43069</c:v>
                </c:pt>
                <c:pt idx="1749">
                  <c:v>43070</c:v>
                </c:pt>
                <c:pt idx="1750">
                  <c:v>43073</c:v>
                </c:pt>
                <c:pt idx="1751">
                  <c:v>43074</c:v>
                </c:pt>
                <c:pt idx="1752">
                  <c:v>43075</c:v>
                </c:pt>
                <c:pt idx="1753">
                  <c:v>43076</c:v>
                </c:pt>
                <c:pt idx="1754">
                  <c:v>43077</c:v>
                </c:pt>
                <c:pt idx="1755">
                  <c:v>43080</c:v>
                </c:pt>
                <c:pt idx="1756">
                  <c:v>43081</c:v>
                </c:pt>
                <c:pt idx="1757">
                  <c:v>43082</c:v>
                </c:pt>
                <c:pt idx="1758">
                  <c:v>43083</c:v>
                </c:pt>
                <c:pt idx="1759">
                  <c:v>43084</c:v>
                </c:pt>
                <c:pt idx="1760">
                  <c:v>43087</c:v>
                </c:pt>
                <c:pt idx="1761">
                  <c:v>43088</c:v>
                </c:pt>
                <c:pt idx="1762">
                  <c:v>43089</c:v>
                </c:pt>
                <c:pt idx="1763">
                  <c:v>43090</c:v>
                </c:pt>
                <c:pt idx="1764">
                  <c:v>43091</c:v>
                </c:pt>
                <c:pt idx="1765">
                  <c:v>43096</c:v>
                </c:pt>
                <c:pt idx="1766">
                  <c:v>43097</c:v>
                </c:pt>
                <c:pt idx="1767">
                  <c:v>43098</c:v>
                </c:pt>
                <c:pt idx="1768">
                  <c:v>43102</c:v>
                </c:pt>
                <c:pt idx="1769">
                  <c:v>43103</c:v>
                </c:pt>
                <c:pt idx="1770">
                  <c:v>43104</c:v>
                </c:pt>
                <c:pt idx="1771">
                  <c:v>43105</c:v>
                </c:pt>
                <c:pt idx="1772">
                  <c:v>43108</c:v>
                </c:pt>
                <c:pt idx="1773">
                  <c:v>43109</c:v>
                </c:pt>
                <c:pt idx="1774">
                  <c:v>43110</c:v>
                </c:pt>
                <c:pt idx="1775">
                  <c:v>43111</c:v>
                </c:pt>
                <c:pt idx="1776">
                  <c:v>43112</c:v>
                </c:pt>
                <c:pt idx="1777">
                  <c:v>43115</c:v>
                </c:pt>
                <c:pt idx="1778">
                  <c:v>43116</c:v>
                </c:pt>
                <c:pt idx="1779">
                  <c:v>43117</c:v>
                </c:pt>
                <c:pt idx="1780">
                  <c:v>43118</c:v>
                </c:pt>
                <c:pt idx="1781">
                  <c:v>43119</c:v>
                </c:pt>
                <c:pt idx="1782">
                  <c:v>43122</c:v>
                </c:pt>
                <c:pt idx="1783">
                  <c:v>43123</c:v>
                </c:pt>
                <c:pt idx="1784">
                  <c:v>43124</c:v>
                </c:pt>
                <c:pt idx="1785">
                  <c:v>43125</c:v>
                </c:pt>
                <c:pt idx="1786">
                  <c:v>43126</c:v>
                </c:pt>
                <c:pt idx="1787">
                  <c:v>43129</c:v>
                </c:pt>
                <c:pt idx="1788">
                  <c:v>43130</c:v>
                </c:pt>
                <c:pt idx="1789">
                  <c:v>43131</c:v>
                </c:pt>
                <c:pt idx="1790">
                  <c:v>43132</c:v>
                </c:pt>
                <c:pt idx="1791">
                  <c:v>43133</c:v>
                </c:pt>
                <c:pt idx="1792">
                  <c:v>43136</c:v>
                </c:pt>
                <c:pt idx="1793">
                  <c:v>43137</c:v>
                </c:pt>
                <c:pt idx="1794">
                  <c:v>43138</c:v>
                </c:pt>
                <c:pt idx="1795">
                  <c:v>43139</c:v>
                </c:pt>
                <c:pt idx="1796">
                  <c:v>43140</c:v>
                </c:pt>
                <c:pt idx="1797">
                  <c:v>43143</c:v>
                </c:pt>
                <c:pt idx="1798">
                  <c:v>43144</c:v>
                </c:pt>
                <c:pt idx="1799">
                  <c:v>43145</c:v>
                </c:pt>
                <c:pt idx="1800">
                  <c:v>43146</c:v>
                </c:pt>
                <c:pt idx="1801">
                  <c:v>43147</c:v>
                </c:pt>
                <c:pt idx="1802">
                  <c:v>43150</c:v>
                </c:pt>
                <c:pt idx="1803">
                  <c:v>43151</c:v>
                </c:pt>
                <c:pt idx="1804">
                  <c:v>43152</c:v>
                </c:pt>
                <c:pt idx="1805">
                  <c:v>43153</c:v>
                </c:pt>
                <c:pt idx="1806">
                  <c:v>43154</c:v>
                </c:pt>
                <c:pt idx="1807">
                  <c:v>43157</c:v>
                </c:pt>
                <c:pt idx="1808">
                  <c:v>43158</c:v>
                </c:pt>
                <c:pt idx="1809">
                  <c:v>43159</c:v>
                </c:pt>
                <c:pt idx="1810">
                  <c:v>43160</c:v>
                </c:pt>
                <c:pt idx="1811">
                  <c:v>43161</c:v>
                </c:pt>
                <c:pt idx="1812">
                  <c:v>43164</c:v>
                </c:pt>
                <c:pt idx="1813">
                  <c:v>43165</c:v>
                </c:pt>
                <c:pt idx="1814">
                  <c:v>43166</c:v>
                </c:pt>
                <c:pt idx="1815">
                  <c:v>43167</c:v>
                </c:pt>
                <c:pt idx="1816">
                  <c:v>43168</c:v>
                </c:pt>
                <c:pt idx="1817">
                  <c:v>43171</c:v>
                </c:pt>
                <c:pt idx="1818">
                  <c:v>43172</c:v>
                </c:pt>
                <c:pt idx="1819">
                  <c:v>43173</c:v>
                </c:pt>
                <c:pt idx="1820">
                  <c:v>43174</c:v>
                </c:pt>
                <c:pt idx="1821">
                  <c:v>43175</c:v>
                </c:pt>
                <c:pt idx="1822">
                  <c:v>43178</c:v>
                </c:pt>
                <c:pt idx="1823">
                  <c:v>43179</c:v>
                </c:pt>
                <c:pt idx="1824">
                  <c:v>43180</c:v>
                </c:pt>
                <c:pt idx="1825">
                  <c:v>43181</c:v>
                </c:pt>
                <c:pt idx="1826">
                  <c:v>43182</c:v>
                </c:pt>
                <c:pt idx="1827">
                  <c:v>43185</c:v>
                </c:pt>
                <c:pt idx="1828">
                  <c:v>43186</c:v>
                </c:pt>
                <c:pt idx="1829">
                  <c:v>43187</c:v>
                </c:pt>
                <c:pt idx="1830">
                  <c:v>43188</c:v>
                </c:pt>
                <c:pt idx="1831">
                  <c:v>43193</c:v>
                </c:pt>
                <c:pt idx="1832">
                  <c:v>43194</c:v>
                </c:pt>
                <c:pt idx="1833">
                  <c:v>43195</c:v>
                </c:pt>
                <c:pt idx="1834">
                  <c:v>43196</c:v>
                </c:pt>
                <c:pt idx="1835">
                  <c:v>43199</c:v>
                </c:pt>
                <c:pt idx="1836">
                  <c:v>43200</c:v>
                </c:pt>
                <c:pt idx="1837">
                  <c:v>43201</c:v>
                </c:pt>
                <c:pt idx="1838">
                  <c:v>43202</c:v>
                </c:pt>
                <c:pt idx="1839">
                  <c:v>43203</c:v>
                </c:pt>
                <c:pt idx="1840">
                  <c:v>43206</c:v>
                </c:pt>
                <c:pt idx="1841">
                  <c:v>43207</c:v>
                </c:pt>
                <c:pt idx="1842">
                  <c:v>43208</c:v>
                </c:pt>
                <c:pt idx="1843">
                  <c:v>43209</c:v>
                </c:pt>
                <c:pt idx="1844">
                  <c:v>43210</c:v>
                </c:pt>
                <c:pt idx="1845">
                  <c:v>43213</c:v>
                </c:pt>
                <c:pt idx="1846">
                  <c:v>43214</c:v>
                </c:pt>
                <c:pt idx="1847">
                  <c:v>43215</c:v>
                </c:pt>
                <c:pt idx="1848">
                  <c:v>43216</c:v>
                </c:pt>
                <c:pt idx="1849">
                  <c:v>43217</c:v>
                </c:pt>
                <c:pt idx="1850">
                  <c:v>43220</c:v>
                </c:pt>
                <c:pt idx="1851">
                  <c:v>43221</c:v>
                </c:pt>
                <c:pt idx="1852">
                  <c:v>43222</c:v>
                </c:pt>
                <c:pt idx="1853">
                  <c:v>43223</c:v>
                </c:pt>
                <c:pt idx="1854">
                  <c:v>43224</c:v>
                </c:pt>
                <c:pt idx="1855">
                  <c:v>43228</c:v>
                </c:pt>
                <c:pt idx="1856">
                  <c:v>43229</c:v>
                </c:pt>
                <c:pt idx="1857">
                  <c:v>43230</c:v>
                </c:pt>
                <c:pt idx="1858">
                  <c:v>43231</c:v>
                </c:pt>
                <c:pt idx="1859">
                  <c:v>43234</c:v>
                </c:pt>
                <c:pt idx="1860">
                  <c:v>43235</c:v>
                </c:pt>
                <c:pt idx="1861">
                  <c:v>43236</c:v>
                </c:pt>
                <c:pt idx="1862">
                  <c:v>43237</c:v>
                </c:pt>
                <c:pt idx="1863">
                  <c:v>43238</c:v>
                </c:pt>
                <c:pt idx="1864">
                  <c:v>43241</c:v>
                </c:pt>
                <c:pt idx="1865">
                  <c:v>43242</c:v>
                </c:pt>
                <c:pt idx="1866">
                  <c:v>43243</c:v>
                </c:pt>
                <c:pt idx="1867">
                  <c:v>43244</c:v>
                </c:pt>
                <c:pt idx="1868">
                  <c:v>43245</c:v>
                </c:pt>
                <c:pt idx="1869">
                  <c:v>43249</c:v>
                </c:pt>
                <c:pt idx="1870">
                  <c:v>43250</c:v>
                </c:pt>
                <c:pt idx="1871">
                  <c:v>43251</c:v>
                </c:pt>
                <c:pt idx="1872">
                  <c:v>43252</c:v>
                </c:pt>
                <c:pt idx="1873">
                  <c:v>43255</c:v>
                </c:pt>
                <c:pt idx="1874">
                  <c:v>43256</c:v>
                </c:pt>
                <c:pt idx="1875">
                  <c:v>43257</c:v>
                </c:pt>
                <c:pt idx="1876">
                  <c:v>43258</c:v>
                </c:pt>
                <c:pt idx="1877">
                  <c:v>43259</c:v>
                </c:pt>
                <c:pt idx="1878">
                  <c:v>43262</c:v>
                </c:pt>
                <c:pt idx="1879">
                  <c:v>43263</c:v>
                </c:pt>
                <c:pt idx="1880">
                  <c:v>43264</c:v>
                </c:pt>
                <c:pt idx="1881">
                  <c:v>43265</c:v>
                </c:pt>
                <c:pt idx="1882">
                  <c:v>43266</c:v>
                </c:pt>
                <c:pt idx="1883">
                  <c:v>43269</c:v>
                </c:pt>
                <c:pt idx="1884">
                  <c:v>43270</c:v>
                </c:pt>
                <c:pt idx="1885">
                  <c:v>43271</c:v>
                </c:pt>
                <c:pt idx="1886">
                  <c:v>43272</c:v>
                </c:pt>
                <c:pt idx="1887">
                  <c:v>43273</c:v>
                </c:pt>
                <c:pt idx="1888">
                  <c:v>43276</c:v>
                </c:pt>
                <c:pt idx="1889">
                  <c:v>43277</c:v>
                </c:pt>
                <c:pt idx="1890">
                  <c:v>43278</c:v>
                </c:pt>
                <c:pt idx="1891">
                  <c:v>43279</c:v>
                </c:pt>
                <c:pt idx="1892">
                  <c:v>43280</c:v>
                </c:pt>
                <c:pt idx="1893">
                  <c:v>43283</c:v>
                </c:pt>
                <c:pt idx="1894">
                  <c:v>43284</c:v>
                </c:pt>
                <c:pt idx="1895">
                  <c:v>43285</c:v>
                </c:pt>
                <c:pt idx="1896">
                  <c:v>43286</c:v>
                </c:pt>
                <c:pt idx="1897">
                  <c:v>43287</c:v>
                </c:pt>
                <c:pt idx="1898">
                  <c:v>43290</c:v>
                </c:pt>
                <c:pt idx="1899">
                  <c:v>43291</c:v>
                </c:pt>
                <c:pt idx="1900">
                  <c:v>43292</c:v>
                </c:pt>
                <c:pt idx="1901">
                  <c:v>43293</c:v>
                </c:pt>
                <c:pt idx="1902">
                  <c:v>43294</c:v>
                </c:pt>
                <c:pt idx="1903">
                  <c:v>43297</c:v>
                </c:pt>
                <c:pt idx="1904">
                  <c:v>43298</c:v>
                </c:pt>
                <c:pt idx="1905">
                  <c:v>43299</c:v>
                </c:pt>
                <c:pt idx="1906">
                  <c:v>43300</c:v>
                </c:pt>
                <c:pt idx="1907">
                  <c:v>43301</c:v>
                </c:pt>
                <c:pt idx="1908">
                  <c:v>43304</c:v>
                </c:pt>
                <c:pt idx="1909">
                  <c:v>43305</c:v>
                </c:pt>
                <c:pt idx="1910">
                  <c:v>43306</c:v>
                </c:pt>
                <c:pt idx="1911">
                  <c:v>43307</c:v>
                </c:pt>
                <c:pt idx="1912">
                  <c:v>43308</c:v>
                </c:pt>
                <c:pt idx="1913">
                  <c:v>43311</c:v>
                </c:pt>
                <c:pt idx="1914">
                  <c:v>43312</c:v>
                </c:pt>
                <c:pt idx="1915">
                  <c:v>43313</c:v>
                </c:pt>
                <c:pt idx="1916">
                  <c:v>43314</c:v>
                </c:pt>
                <c:pt idx="1917">
                  <c:v>43315</c:v>
                </c:pt>
                <c:pt idx="1918">
                  <c:v>43318</c:v>
                </c:pt>
                <c:pt idx="1919">
                  <c:v>43319</c:v>
                </c:pt>
                <c:pt idx="1920">
                  <c:v>43320</c:v>
                </c:pt>
                <c:pt idx="1921">
                  <c:v>43321</c:v>
                </c:pt>
                <c:pt idx="1922">
                  <c:v>43322</c:v>
                </c:pt>
                <c:pt idx="1923">
                  <c:v>43325</c:v>
                </c:pt>
                <c:pt idx="1924">
                  <c:v>43326</c:v>
                </c:pt>
                <c:pt idx="1925">
                  <c:v>43327</c:v>
                </c:pt>
                <c:pt idx="1926">
                  <c:v>43328</c:v>
                </c:pt>
                <c:pt idx="1927">
                  <c:v>43329</c:v>
                </c:pt>
                <c:pt idx="1928">
                  <c:v>43332</c:v>
                </c:pt>
                <c:pt idx="1929">
                  <c:v>43333</c:v>
                </c:pt>
                <c:pt idx="1930">
                  <c:v>43334</c:v>
                </c:pt>
                <c:pt idx="1931">
                  <c:v>43335</c:v>
                </c:pt>
                <c:pt idx="1932">
                  <c:v>43336</c:v>
                </c:pt>
                <c:pt idx="1933">
                  <c:v>43340</c:v>
                </c:pt>
                <c:pt idx="1934">
                  <c:v>43341</c:v>
                </c:pt>
                <c:pt idx="1935">
                  <c:v>43342</c:v>
                </c:pt>
                <c:pt idx="1936">
                  <c:v>43343</c:v>
                </c:pt>
                <c:pt idx="1937">
                  <c:v>43346</c:v>
                </c:pt>
                <c:pt idx="1938">
                  <c:v>43347</c:v>
                </c:pt>
                <c:pt idx="1939">
                  <c:v>43348</c:v>
                </c:pt>
                <c:pt idx="1940">
                  <c:v>43349</c:v>
                </c:pt>
                <c:pt idx="1941">
                  <c:v>43350</c:v>
                </c:pt>
                <c:pt idx="1942">
                  <c:v>43353</c:v>
                </c:pt>
                <c:pt idx="1943">
                  <c:v>43354</c:v>
                </c:pt>
                <c:pt idx="1944">
                  <c:v>43355</c:v>
                </c:pt>
                <c:pt idx="1945">
                  <c:v>43356</c:v>
                </c:pt>
                <c:pt idx="1946">
                  <c:v>43357</c:v>
                </c:pt>
                <c:pt idx="1947">
                  <c:v>43360</c:v>
                </c:pt>
                <c:pt idx="1948">
                  <c:v>43361</c:v>
                </c:pt>
                <c:pt idx="1949">
                  <c:v>43362</c:v>
                </c:pt>
                <c:pt idx="1950">
                  <c:v>43363</c:v>
                </c:pt>
                <c:pt idx="1951">
                  <c:v>43364</c:v>
                </c:pt>
                <c:pt idx="1952">
                  <c:v>43367</c:v>
                </c:pt>
                <c:pt idx="1953">
                  <c:v>43368</c:v>
                </c:pt>
                <c:pt idx="1954">
                  <c:v>43369</c:v>
                </c:pt>
                <c:pt idx="1955">
                  <c:v>43370</c:v>
                </c:pt>
                <c:pt idx="1956">
                  <c:v>43371</c:v>
                </c:pt>
                <c:pt idx="1957">
                  <c:v>43374</c:v>
                </c:pt>
                <c:pt idx="1958">
                  <c:v>43375</c:v>
                </c:pt>
                <c:pt idx="1959">
                  <c:v>43376</c:v>
                </c:pt>
                <c:pt idx="1960">
                  <c:v>43377</c:v>
                </c:pt>
                <c:pt idx="1961">
                  <c:v>43378</c:v>
                </c:pt>
                <c:pt idx="1962">
                  <c:v>43381</c:v>
                </c:pt>
                <c:pt idx="1963">
                  <c:v>43382</c:v>
                </c:pt>
                <c:pt idx="1964">
                  <c:v>43383</c:v>
                </c:pt>
                <c:pt idx="1965">
                  <c:v>43384</c:v>
                </c:pt>
                <c:pt idx="1966">
                  <c:v>43385</c:v>
                </c:pt>
                <c:pt idx="1967">
                  <c:v>43388</c:v>
                </c:pt>
                <c:pt idx="1968">
                  <c:v>43389</c:v>
                </c:pt>
                <c:pt idx="1969">
                  <c:v>43390</c:v>
                </c:pt>
                <c:pt idx="1970">
                  <c:v>43391</c:v>
                </c:pt>
                <c:pt idx="1971">
                  <c:v>43392</c:v>
                </c:pt>
                <c:pt idx="1972">
                  <c:v>43395</c:v>
                </c:pt>
                <c:pt idx="1973">
                  <c:v>43396</c:v>
                </c:pt>
                <c:pt idx="1974">
                  <c:v>43397</c:v>
                </c:pt>
                <c:pt idx="1975">
                  <c:v>43398</c:v>
                </c:pt>
                <c:pt idx="1976">
                  <c:v>43399</c:v>
                </c:pt>
                <c:pt idx="1977">
                  <c:v>43402</c:v>
                </c:pt>
                <c:pt idx="1978">
                  <c:v>43403</c:v>
                </c:pt>
                <c:pt idx="1979">
                  <c:v>43404</c:v>
                </c:pt>
                <c:pt idx="1980">
                  <c:v>43405</c:v>
                </c:pt>
                <c:pt idx="1981">
                  <c:v>43406</c:v>
                </c:pt>
                <c:pt idx="1982">
                  <c:v>43409</c:v>
                </c:pt>
                <c:pt idx="1983">
                  <c:v>43410</c:v>
                </c:pt>
                <c:pt idx="1984">
                  <c:v>43411</c:v>
                </c:pt>
                <c:pt idx="1985">
                  <c:v>43412</c:v>
                </c:pt>
                <c:pt idx="1986">
                  <c:v>43413</c:v>
                </c:pt>
                <c:pt idx="1987">
                  <c:v>43416</c:v>
                </c:pt>
                <c:pt idx="1988">
                  <c:v>43417</c:v>
                </c:pt>
                <c:pt idx="1989">
                  <c:v>43418</c:v>
                </c:pt>
                <c:pt idx="1990">
                  <c:v>43419</c:v>
                </c:pt>
                <c:pt idx="1991">
                  <c:v>43420</c:v>
                </c:pt>
                <c:pt idx="1992">
                  <c:v>43423</c:v>
                </c:pt>
                <c:pt idx="1993">
                  <c:v>43424</c:v>
                </c:pt>
                <c:pt idx="1994">
                  <c:v>43425</c:v>
                </c:pt>
                <c:pt idx="1995">
                  <c:v>43426</c:v>
                </c:pt>
                <c:pt idx="1996">
                  <c:v>43427</c:v>
                </c:pt>
                <c:pt idx="1997">
                  <c:v>43430</c:v>
                </c:pt>
                <c:pt idx="1998">
                  <c:v>43431</c:v>
                </c:pt>
                <c:pt idx="1999">
                  <c:v>43432</c:v>
                </c:pt>
                <c:pt idx="2000">
                  <c:v>43433</c:v>
                </c:pt>
                <c:pt idx="2001">
                  <c:v>43434</c:v>
                </c:pt>
                <c:pt idx="2002">
                  <c:v>43437</c:v>
                </c:pt>
                <c:pt idx="2003">
                  <c:v>43438</c:v>
                </c:pt>
                <c:pt idx="2004">
                  <c:v>43439</c:v>
                </c:pt>
                <c:pt idx="2005">
                  <c:v>43440</c:v>
                </c:pt>
                <c:pt idx="2006">
                  <c:v>43441</c:v>
                </c:pt>
                <c:pt idx="2007">
                  <c:v>43444</c:v>
                </c:pt>
                <c:pt idx="2008">
                  <c:v>43445</c:v>
                </c:pt>
                <c:pt idx="2009">
                  <c:v>43446</c:v>
                </c:pt>
                <c:pt idx="2010">
                  <c:v>43447</c:v>
                </c:pt>
                <c:pt idx="2011">
                  <c:v>43448</c:v>
                </c:pt>
                <c:pt idx="2012">
                  <c:v>43451</c:v>
                </c:pt>
                <c:pt idx="2013">
                  <c:v>43452</c:v>
                </c:pt>
                <c:pt idx="2014">
                  <c:v>43453</c:v>
                </c:pt>
                <c:pt idx="2015">
                  <c:v>43454</c:v>
                </c:pt>
                <c:pt idx="2016">
                  <c:v>43455</c:v>
                </c:pt>
                <c:pt idx="2017">
                  <c:v>43458</c:v>
                </c:pt>
                <c:pt idx="2018">
                  <c:v>43461</c:v>
                </c:pt>
                <c:pt idx="2019">
                  <c:v>43462</c:v>
                </c:pt>
                <c:pt idx="2020">
                  <c:v>43465</c:v>
                </c:pt>
                <c:pt idx="2021">
                  <c:v>43467</c:v>
                </c:pt>
                <c:pt idx="2022">
                  <c:v>43468</c:v>
                </c:pt>
                <c:pt idx="2023">
                  <c:v>43469</c:v>
                </c:pt>
                <c:pt idx="2024">
                  <c:v>43472</c:v>
                </c:pt>
                <c:pt idx="2025">
                  <c:v>43473</c:v>
                </c:pt>
                <c:pt idx="2026">
                  <c:v>43474</c:v>
                </c:pt>
                <c:pt idx="2027">
                  <c:v>43475</c:v>
                </c:pt>
                <c:pt idx="2028">
                  <c:v>43476</c:v>
                </c:pt>
                <c:pt idx="2029">
                  <c:v>43479</c:v>
                </c:pt>
                <c:pt idx="2030">
                  <c:v>43480</c:v>
                </c:pt>
                <c:pt idx="2031">
                  <c:v>43481</c:v>
                </c:pt>
                <c:pt idx="2032">
                  <c:v>43482</c:v>
                </c:pt>
                <c:pt idx="2033">
                  <c:v>43483</c:v>
                </c:pt>
                <c:pt idx="2034">
                  <c:v>43486</c:v>
                </c:pt>
                <c:pt idx="2035">
                  <c:v>43487</c:v>
                </c:pt>
                <c:pt idx="2036">
                  <c:v>43488</c:v>
                </c:pt>
                <c:pt idx="2037">
                  <c:v>43489</c:v>
                </c:pt>
                <c:pt idx="2038">
                  <c:v>43490</c:v>
                </c:pt>
                <c:pt idx="2039">
                  <c:v>43493</c:v>
                </c:pt>
                <c:pt idx="2040">
                  <c:v>43494</c:v>
                </c:pt>
                <c:pt idx="2041">
                  <c:v>43495</c:v>
                </c:pt>
                <c:pt idx="2042">
                  <c:v>43496</c:v>
                </c:pt>
                <c:pt idx="2043">
                  <c:v>43497</c:v>
                </c:pt>
                <c:pt idx="2044">
                  <c:v>43500</c:v>
                </c:pt>
                <c:pt idx="2045">
                  <c:v>43501</c:v>
                </c:pt>
                <c:pt idx="2046">
                  <c:v>43502</c:v>
                </c:pt>
                <c:pt idx="2047">
                  <c:v>43503</c:v>
                </c:pt>
                <c:pt idx="2048">
                  <c:v>43504</c:v>
                </c:pt>
                <c:pt idx="2049">
                  <c:v>43507</c:v>
                </c:pt>
                <c:pt idx="2050">
                  <c:v>43508</c:v>
                </c:pt>
                <c:pt idx="2051">
                  <c:v>43509</c:v>
                </c:pt>
                <c:pt idx="2052">
                  <c:v>43510</c:v>
                </c:pt>
                <c:pt idx="2053">
                  <c:v>43511</c:v>
                </c:pt>
                <c:pt idx="2054">
                  <c:v>43514</c:v>
                </c:pt>
                <c:pt idx="2055">
                  <c:v>43515</c:v>
                </c:pt>
                <c:pt idx="2056">
                  <c:v>43516</c:v>
                </c:pt>
                <c:pt idx="2057">
                  <c:v>43517</c:v>
                </c:pt>
                <c:pt idx="2058">
                  <c:v>43518</c:v>
                </c:pt>
                <c:pt idx="2059">
                  <c:v>43521</c:v>
                </c:pt>
                <c:pt idx="2060">
                  <c:v>43522</c:v>
                </c:pt>
                <c:pt idx="2061">
                  <c:v>43523</c:v>
                </c:pt>
                <c:pt idx="2062">
                  <c:v>43524</c:v>
                </c:pt>
                <c:pt idx="2063">
                  <c:v>43525</c:v>
                </c:pt>
                <c:pt idx="2064">
                  <c:v>43528</c:v>
                </c:pt>
                <c:pt idx="2065">
                  <c:v>43529</c:v>
                </c:pt>
                <c:pt idx="2066">
                  <c:v>43530</c:v>
                </c:pt>
                <c:pt idx="2067">
                  <c:v>43531</c:v>
                </c:pt>
                <c:pt idx="2068">
                  <c:v>43532</c:v>
                </c:pt>
                <c:pt idx="2069">
                  <c:v>43535</c:v>
                </c:pt>
                <c:pt idx="2070">
                  <c:v>43536</c:v>
                </c:pt>
                <c:pt idx="2071">
                  <c:v>43537</c:v>
                </c:pt>
                <c:pt idx="2072">
                  <c:v>43538</c:v>
                </c:pt>
                <c:pt idx="2073">
                  <c:v>43539</c:v>
                </c:pt>
                <c:pt idx="2074">
                  <c:v>43542</c:v>
                </c:pt>
                <c:pt idx="2075">
                  <c:v>43543</c:v>
                </c:pt>
                <c:pt idx="2076">
                  <c:v>43544</c:v>
                </c:pt>
                <c:pt idx="2077">
                  <c:v>43545</c:v>
                </c:pt>
                <c:pt idx="2078">
                  <c:v>43546</c:v>
                </c:pt>
                <c:pt idx="2079">
                  <c:v>43549</c:v>
                </c:pt>
                <c:pt idx="2080">
                  <c:v>43550</c:v>
                </c:pt>
                <c:pt idx="2081">
                  <c:v>43551</c:v>
                </c:pt>
                <c:pt idx="2082">
                  <c:v>43552</c:v>
                </c:pt>
                <c:pt idx="2083">
                  <c:v>43553</c:v>
                </c:pt>
                <c:pt idx="2084">
                  <c:v>43556</c:v>
                </c:pt>
                <c:pt idx="2085">
                  <c:v>43557</c:v>
                </c:pt>
                <c:pt idx="2086">
                  <c:v>43558</c:v>
                </c:pt>
                <c:pt idx="2087">
                  <c:v>43559</c:v>
                </c:pt>
                <c:pt idx="2088">
                  <c:v>43560</c:v>
                </c:pt>
                <c:pt idx="2089">
                  <c:v>43563</c:v>
                </c:pt>
                <c:pt idx="2090">
                  <c:v>43564</c:v>
                </c:pt>
                <c:pt idx="2091">
                  <c:v>43565</c:v>
                </c:pt>
                <c:pt idx="2092">
                  <c:v>43566</c:v>
                </c:pt>
                <c:pt idx="2093">
                  <c:v>43567</c:v>
                </c:pt>
                <c:pt idx="2094">
                  <c:v>43570</c:v>
                </c:pt>
                <c:pt idx="2095">
                  <c:v>43571</c:v>
                </c:pt>
                <c:pt idx="2096">
                  <c:v>43572</c:v>
                </c:pt>
                <c:pt idx="2097">
                  <c:v>43573</c:v>
                </c:pt>
                <c:pt idx="2098">
                  <c:v>43578</c:v>
                </c:pt>
                <c:pt idx="2099">
                  <c:v>43579</c:v>
                </c:pt>
                <c:pt idx="2100">
                  <c:v>43580</c:v>
                </c:pt>
                <c:pt idx="2101">
                  <c:v>43581</c:v>
                </c:pt>
                <c:pt idx="2102">
                  <c:v>43584</c:v>
                </c:pt>
                <c:pt idx="2103">
                  <c:v>43585</c:v>
                </c:pt>
                <c:pt idx="2104">
                  <c:v>43586</c:v>
                </c:pt>
                <c:pt idx="2105">
                  <c:v>43587</c:v>
                </c:pt>
                <c:pt idx="2106">
                  <c:v>43588</c:v>
                </c:pt>
                <c:pt idx="2107">
                  <c:v>43592</c:v>
                </c:pt>
                <c:pt idx="2108">
                  <c:v>43593</c:v>
                </c:pt>
                <c:pt idx="2109">
                  <c:v>43594</c:v>
                </c:pt>
                <c:pt idx="2110">
                  <c:v>43595</c:v>
                </c:pt>
                <c:pt idx="2111">
                  <c:v>43598</c:v>
                </c:pt>
                <c:pt idx="2112">
                  <c:v>43599</c:v>
                </c:pt>
                <c:pt idx="2113">
                  <c:v>43600</c:v>
                </c:pt>
                <c:pt idx="2114">
                  <c:v>43601</c:v>
                </c:pt>
                <c:pt idx="2115">
                  <c:v>43602</c:v>
                </c:pt>
                <c:pt idx="2116">
                  <c:v>43605</c:v>
                </c:pt>
                <c:pt idx="2117">
                  <c:v>43606</c:v>
                </c:pt>
                <c:pt idx="2118">
                  <c:v>43607</c:v>
                </c:pt>
                <c:pt idx="2119">
                  <c:v>43608</c:v>
                </c:pt>
                <c:pt idx="2120">
                  <c:v>43609</c:v>
                </c:pt>
                <c:pt idx="2121">
                  <c:v>43613</c:v>
                </c:pt>
                <c:pt idx="2122">
                  <c:v>43614</c:v>
                </c:pt>
                <c:pt idx="2123">
                  <c:v>43615</c:v>
                </c:pt>
                <c:pt idx="2124">
                  <c:v>43616</c:v>
                </c:pt>
                <c:pt idx="2125">
                  <c:v>43619</c:v>
                </c:pt>
                <c:pt idx="2126">
                  <c:v>43620</c:v>
                </c:pt>
                <c:pt idx="2127">
                  <c:v>43621</c:v>
                </c:pt>
                <c:pt idx="2128">
                  <c:v>43622</c:v>
                </c:pt>
                <c:pt idx="2129">
                  <c:v>43623</c:v>
                </c:pt>
                <c:pt idx="2130">
                  <c:v>43626</c:v>
                </c:pt>
                <c:pt idx="2131">
                  <c:v>43627</c:v>
                </c:pt>
                <c:pt idx="2132">
                  <c:v>43628</c:v>
                </c:pt>
                <c:pt idx="2133">
                  <c:v>43629</c:v>
                </c:pt>
                <c:pt idx="2134">
                  <c:v>43630</c:v>
                </c:pt>
                <c:pt idx="2135">
                  <c:v>43633</c:v>
                </c:pt>
                <c:pt idx="2136">
                  <c:v>43634</c:v>
                </c:pt>
                <c:pt idx="2137">
                  <c:v>43635</c:v>
                </c:pt>
                <c:pt idx="2138">
                  <c:v>43636</c:v>
                </c:pt>
                <c:pt idx="2139">
                  <c:v>43637</c:v>
                </c:pt>
                <c:pt idx="2140">
                  <c:v>43640</c:v>
                </c:pt>
                <c:pt idx="2141">
                  <c:v>43641</c:v>
                </c:pt>
                <c:pt idx="2142">
                  <c:v>43642</c:v>
                </c:pt>
                <c:pt idx="2143">
                  <c:v>43643</c:v>
                </c:pt>
                <c:pt idx="2144">
                  <c:v>43644</c:v>
                </c:pt>
                <c:pt idx="2145">
                  <c:v>43647</c:v>
                </c:pt>
                <c:pt idx="2146">
                  <c:v>43648</c:v>
                </c:pt>
                <c:pt idx="2147">
                  <c:v>43649</c:v>
                </c:pt>
                <c:pt idx="2148">
                  <c:v>43650</c:v>
                </c:pt>
                <c:pt idx="2149">
                  <c:v>43651</c:v>
                </c:pt>
                <c:pt idx="2150">
                  <c:v>43654</c:v>
                </c:pt>
                <c:pt idx="2151">
                  <c:v>43655</c:v>
                </c:pt>
                <c:pt idx="2152">
                  <c:v>43656</c:v>
                </c:pt>
                <c:pt idx="2153">
                  <c:v>43657</c:v>
                </c:pt>
                <c:pt idx="2154">
                  <c:v>43658</c:v>
                </c:pt>
                <c:pt idx="2155">
                  <c:v>43661</c:v>
                </c:pt>
                <c:pt idx="2156">
                  <c:v>43662</c:v>
                </c:pt>
                <c:pt idx="2157">
                  <c:v>43663</c:v>
                </c:pt>
                <c:pt idx="2158">
                  <c:v>43664</c:v>
                </c:pt>
                <c:pt idx="2159">
                  <c:v>43665</c:v>
                </c:pt>
                <c:pt idx="2160">
                  <c:v>43668</c:v>
                </c:pt>
                <c:pt idx="2161">
                  <c:v>43669</c:v>
                </c:pt>
                <c:pt idx="2162">
                  <c:v>43670</c:v>
                </c:pt>
                <c:pt idx="2163">
                  <c:v>43671</c:v>
                </c:pt>
                <c:pt idx="2164">
                  <c:v>43672</c:v>
                </c:pt>
                <c:pt idx="2165">
                  <c:v>43675</c:v>
                </c:pt>
                <c:pt idx="2166">
                  <c:v>43676</c:v>
                </c:pt>
                <c:pt idx="2167">
                  <c:v>43677</c:v>
                </c:pt>
                <c:pt idx="2168">
                  <c:v>43678</c:v>
                </c:pt>
                <c:pt idx="2169">
                  <c:v>43679</c:v>
                </c:pt>
                <c:pt idx="2170">
                  <c:v>43682</c:v>
                </c:pt>
                <c:pt idx="2171">
                  <c:v>43683</c:v>
                </c:pt>
                <c:pt idx="2172">
                  <c:v>43684</c:v>
                </c:pt>
                <c:pt idx="2173">
                  <c:v>43685</c:v>
                </c:pt>
                <c:pt idx="2174">
                  <c:v>43686</c:v>
                </c:pt>
                <c:pt idx="2175">
                  <c:v>43689</c:v>
                </c:pt>
                <c:pt idx="2176">
                  <c:v>43690</c:v>
                </c:pt>
                <c:pt idx="2177">
                  <c:v>43691</c:v>
                </c:pt>
                <c:pt idx="2178">
                  <c:v>43692</c:v>
                </c:pt>
                <c:pt idx="2179">
                  <c:v>43693</c:v>
                </c:pt>
                <c:pt idx="2180">
                  <c:v>43696</c:v>
                </c:pt>
                <c:pt idx="2181">
                  <c:v>43697</c:v>
                </c:pt>
                <c:pt idx="2182">
                  <c:v>43698</c:v>
                </c:pt>
                <c:pt idx="2183">
                  <c:v>43699</c:v>
                </c:pt>
                <c:pt idx="2184">
                  <c:v>43700</c:v>
                </c:pt>
                <c:pt idx="2185">
                  <c:v>43704</c:v>
                </c:pt>
                <c:pt idx="2186">
                  <c:v>43705</c:v>
                </c:pt>
                <c:pt idx="2187">
                  <c:v>43706</c:v>
                </c:pt>
                <c:pt idx="2188">
                  <c:v>43707</c:v>
                </c:pt>
                <c:pt idx="2189">
                  <c:v>43710</c:v>
                </c:pt>
                <c:pt idx="2190">
                  <c:v>43711</c:v>
                </c:pt>
                <c:pt idx="2191">
                  <c:v>43712</c:v>
                </c:pt>
                <c:pt idx="2192">
                  <c:v>43713</c:v>
                </c:pt>
                <c:pt idx="2193">
                  <c:v>43714</c:v>
                </c:pt>
                <c:pt idx="2194">
                  <c:v>43717</c:v>
                </c:pt>
                <c:pt idx="2195">
                  <c:v>43718</c:v>
                </c:pt>
                <c:pt idx="2196">
                  <c:v>43719</c:v>
                </c:pt>
                <c:pt idx="2197">
                  <c:v>43720</c:v>
                </c:pt>
                <c:pt idx="2198">
                  <c:v>43721</c:v>
                </c:pt>
                <c:pt idx="2199">
                  <c:v>43724</c:v>
                </c:pt>
                <c:pt idx="2200">
                  <c:v>43725</c:v>
                </c:pt>
                <c:pt idx="2201">
                  <c:v>43726</c:v>
                </c:pt>
                <c:pt idx="2202">
                  <c:v>43727</c:v>
                </c:pt>
                <c:pt idx="2203">
                  <c:v>43728</c:v>
                </c:pt>
                <c:pt idx="2204">
                  <c:v>43731</c:v>
                </c:pt>
                <c:pt idx="2205">
                  <c:v>43732</c:v>
                </c:pt>
                <c:pt idx="2206">
                  <c:v>43733</c:v>
                </c:pt>
                <c:pt idx="2207">
                  <c:v>43734</c:v>
                </c:pt>
                <c:pt idx="2208">
                  <c:v>43735</c:v>
                </c:pt>
                <c:pt idx="2209">
                  <c:v>43738</c:v>
                </c:pt>
                <c:pt idx="2210">
                  <c:v>43739</c:v>
                </c:pt>
                <c:pt idx="2211">
                  <c:v>43740</c:v>
                </c:pt>
                <c:pt idx="2212">
                  <c:v>43741</c:v>
                </c:pt>
                <c:pt idx="2213">
                  <c:v>43742</c:v>
                </c:pt>
                <c:pt idx="2214">
                  <c:v>43745</c:v>
                </c:pt>
                <c:pt idx="2215">
                  <c:v>43746</c:v>
                </c:pt>
                <c:pt idx="2216">
                  <c:v>43747</c:v>
                </c:pt>
                <c:pt idx="2217">
                  <c:v>43748</c:v>
                </c:pt>
                <c:pt idx="2218">
                  <c:v>43749</c:v>
                </c:pt>
                <c:pt idx="2219">
                  <c:v>43752</c:v>
                </c:pt>
                <c:pt idx="2220">
                  <c:v>43753</c:v>
                </c:pt>
                <c:pt idx="2221">
                  <c:v>43754</c:v>
                </c:pt>
                <c:pt idx="2222">
                  <c:v>43755</c:v>
                </c:pt>
                <c:pt idx="2223">
                  <c:v>43756</c:v>
                </c:pt>
                <c:pt idx="2224">
                  <c:v>43759</c:v>
                </c:pt>
                <c:pt idx="2225">
                  <c:v>43760</c:v>
                </c:pt>
                <c:pt idx="2226">
                  <c:v>43761</c:v>
                </c:pt>
                <c:pt idx="2227">
                  <c:v>43762</c:v>
                </c:pt>
                <c:pt idx="2228">
                  <c:v>43763</c:v>
                </c:pt>
                <c:pt idx="2229">
                  <c:v>43766</c:v>
                </c:pt>
                <c:pt idx="2230">
                  <c:v>43767</c:v>
                </c:pt>
                <c:pt idx="2231">
                  <c:v>43768</c:v>
                </c:pt>
                <c:pt idx="2232">
                  <c:v>43769</c:v>
                </c:pt>
                <c:pt idx="2233">
                  <c:v>43770</c:v>
                </c:pt>
                <c:pt idx="2234">
                  <c:v>43773</c:v>
                </c:pt>
                <c:pt idx="2235">
                  <c:v>43774</c:v>
                </c:pt>
                <c:pt idx="2236">
                  <c:v>43775</c:v>
                </c:pt>
                <c:pt idx="2237">
                  <c:v>43776</c:v>
                </c:pt>
                <c:pt idx="2238">
                  <c:v>43777</c:v>
                </c:pt>
                <c:pt idx="2239">
                  <c:v>43780</c:v>
                </c:pt>
                <c:pt idx="2240">
                  <c:v>43781</c:v>
                </c:pt>
                <c:pt idx="2241">
                  <c:v>43782</c:v>
                </c:pt>
                <c:pt idx="2242">
                  <c:v>43783</c:v>
                </c:pt>
                <c:pt idx="2243">
                  <c:v>43784</c:v>
                </c:pt>
                <c:pt idx="2244">
                  <c:v>43787</c:v>
                </c:pt>
                <c:pt idx="2245">
                  <c:v>43788</c:v>
                </c:pt>
                <c:pt idx="2246">
                  <c:v>43789</c:v>
                </c:pt>
                <c:pt idx="2247">
                  <c:v>43790</c:v>
                </c:pt>
                <c:pt idx="2248">
                  <c:v>43791</c:v>
                </c:pt>
                <c:pt idx="2249">
                  <c:v>43794</c:v>
                </c:pt>
                <c:pt idx="2250">
                  <c:v>43795</c:v>
                </c:pt>
                <c:pt idx="2251">
                  <c:v>43796</c:v>
                </c:pt>
                <c:pt idx="2252">
                  <c:v>43797</c:v>
                </c:pt>
                <c:pt idx="2253">
                  <c:v>43798</c:v>
                </c:pt>
                <c:pt idx="2254">
                  <c:v>43801</c:v>
                </c:pt>
                <c:pt idx="2255">
                  <c:v>43802</c:v>
                </c:pt>
                <c:pt idx="2256">
                  <c:v>43803</c:v>
                </c:pt>
                <c:pt idx="2257">
                  <c:v>43804</c:v>
                </c:pt>
                <c:pt idx="2258">
                  <c:v>43805</c:v>
                </c:pt>
                <c:pt idx="2259">
                  <c:v>43808</c:v>
                </c:pt>
                <c:pt idx="2260">
                  <c:v>43809</c:v>
                </c:pt>
                <c:pt idx="2261">
                  <c:v>43810</c:v>
                </c:pt>
                <c:pt idx="2262">
                  <c:v>43811</c:v>
                </c:pt>
                <c:pt idx="2263">
                  <c:v>43812</c:v>
                </c:pt>
                <c:pt idx="2264">
                  <c:v>43815</c:v>
                </c:pt>
                <c:pt idx="2265">
                  <c:v>43816</c:v>
                </c:pt>
                <c:pt idx="2266">
                  <c:v>43817</c:v>
                </c:pt>
                <c:pt idx="2267">
                  <c:v>43818</c:v>
                </c:pt>
                <c:pt idx="2268">
                  <c:v>43819</c:v>
                </c:pt>
                <c:pt idx="2269">
                  <c:v>43822</c:v>
                </c:pt>
                <c:pt idx="2270">
                  <c:v>43823</c:v>
                </c:pt>
                <c:pt idx="2271">
                  <c:v>43826</c:v>
                </c:pt>
                <c:pt idx="2272">
                  <c:v>43829</c:v>
                </c:pt>
                <c:pt idx="2273">
                  <c:v>43830</c:v>
                </c:pt>
                <c:pt idx="2274">
                  <c:v>43832</c:v>
                </c:pt>
                <c:pt idx="2275">
                  <c:v>43833</c:v>
                </c:pt>
                <c:pt idx="2276">
                  <c:v>43836</c:v>
                </c:pt>
                <c:pt idx="2277">
                  <c:v>43837</c:v>
                </c:pt>
                <c:pt idx="2278">
                  <c:v>43838</c:v>
                </c:pt>
                <c:pt idx="2279">
                  <c:v>43839</c:v>
                </c:pt>
                <c:pt idx="2280">
                  <c:v>43840</c:v>
                </c:pt>
                <c:pt idx="2281">
                  <c:v>43843</c:v>
                </c:pt>
                <c:pt idx="2282">
                  <c:v>43844</c:v>
                </c:pt>
                <c:pt idx="2283">
                  <c:v>43845</c:v>
                </c:pt>
                <c:pt idx="2284">
                  <c:v>43846</c:v>
                </c:pt>
                <c:pt idx="2285">
                  <c:v>43847</c:v>
                </c:pt>
                <c:pt idx="2286">
                  <c:v>43850</c:v>
                </c:pt>
                <c:pt idx="2287">
                  <c:v>43851</c:v>
                </c:pt>
                <c:pt idx="2288">
                  <c:v>43852</c:v>
                </c:pt>
                <c:pt idx="2289">
                  <c:v>43853</c:v>
                </c:pt>
                <c:pt idx="2290">
                  <c:v>43854</c:v>
                </c:pt>
                <c:pt idx="2291">
                  <c:v>43857</c:v>
                </c:pt>
                <c:pt idx="2292">
                  <c:v>43858</c:v>
                </c:pt>
                <c:pt idx="2293">
                  <c:v>43859</c:v>
                </c:pt>
                <c:pt idx="2294">
                  <c:v>43860</c:v>
                </c:pt>
                <c:pt idx="2295">
                  <c:v>43861</c:v>
                </c:pt>
                <c:pt idx="2296">
                  <c:v>43864</c:v>
                </c:pt>
                <c:pt idx="2297">
                  <c:v>43865</c:v>
                </c:pt>
                <c:pt idx="2298">
                  <c:v>43866</c:v>
                </c:pt>
                <c:pt idx="2299">
                  <c:v>43867</c:v>
                </c:pt>
                <c:pt idx="2300">
                  <c:v>43868</c:v>
                </c:pt>
                <c:pt idx="2301">
                  <c:v>43871</c:v>
                </c:pt>
                <c:pt idx="2302">
                  <c:v>43872</c:v>
                </c:pt>
                <c:pt idx="2303">
                  <c:v>43873</c:v>
                </c:pt>
                <c:pt idx="2304">
                  <c:v>43874</c:v>
                </c:pt>
                <c:pt idx="2305">
                  <c:v>43875</c:v>
                </c:pt>
                <c:pt idx="2306">
                  <c:v>43878</c:v>
                </c:pt>
                <c:pt idx="2307">
                  <c:v>43879</c:v>
                </c:pt>
                <c:pt idx="2308">
                  <c:v>43880</c:v>
                </c:pt>
                <c:pt idx="2309">
                  <c:v>43881</c:v>
                </c:pt>
                <c:pt idx="2310">
                  <c:v>43882</c:v>
                </c:pt>
                <c:pt idx="2311">
                  <c:v>43885</c:v>
                </c:pt>
                <c:pt idx="2312">
                  <c:v>43886</c:v>
                </c:pt>
                <c:pt idx="2313">
                  <c:v>43887</c:v>
                </c:pt>
                <c:pt idx="2314">
                  <c:v>43888</c:v>
                </c:pt>
                <c:pt idx="2315">
                  <c:v>43889</c:v>
                </c:pt>
                <c:pt idx="2316">
                  <c:v>43892</c:v>
                </c:pt>
                <c:pt idx="2317">
                  <c:v>43893</c:v>
                </c:pt>
                <c:pt idx="2318">
                  <c:v>43894</c:v>
                </c:pt>
                <c:pt idx="2319">
                  <c:v>43895</c:v>
                </c:pt>
                <c:pt idx="2320">
                  <c:v>43896</c:v>
                </c:pt>
                <c:pt idx="2321">
                  <c:v>43899</c:v>
                </c:pt>
                <c:pt idx="2322">
                  <c:v>43900</c:v>
                </c:pt>
                <c:pt idx="2323">
                  <c:v>43901</c:v>
                </c:pt>
                <c:pt idx="2324">
                  <c:v>43902</c:v>
                </c:pt>
                <c:pt idx="2325">
                  <c:v>43903</c:v>
                </c:pt>
                <c:pt idx="2326">
                  <c:v>43906</c:v>
                </c:pt>
                <c:pt idx="2327">
                  <c:v>43907</c:v>
                </c:pt>
                <c:pt idx="2328">
                  <c:v>43908</c:v>
                </c:pt>
                <c:pt idx="2329">
                  <c:v>43909</c:v>
                </c:pt>
                <c:pt idx="2330">
                  <c:v>43910</c:v>
                </c:pt>
                <c:pt idx="2331">
                  <c:v>43913</c:v>
                </c:pt>
                <c:pt idx="2332">
                  <c:v>43914</c:v>
                </c:pt>
                <c:pt idx="2333">
                  <c:v>43915</c:v>
                </c:pt>
                <c:pt idx="2334">
                  <c:v>43916</c:v>
                </c:pt>
                <c:pt idx="2335">
                  <c:v>43917</c:v>
                </c:pt>
                <c:pt idx="2336">
                  <c:v>43920</c:v>
                </c:pt>
                <c:pt idx="2337">
                  <c:v>43921</c:v>
                </c:pt>
                <c:pt idx="2338">
                  <c:v>43922</c:v>
                </c:pt>
                <c:pt idx="2339">
                  <c:v>43923</c:v>
                </c:pt>
                <c:pt idx="2340">
                  <c:v>43924</c:v>
                </c:pt>
                <c:pt idx="2341">
                  <c:v>43927</c:v>
                </c:pt>
                <c:pt idx="2342">
                  <c:v>43928</c:v>
                </c:pt>
                <c:pt idx="2343">
                  <c:v>43929</c:v>
                </c:pt>
                <c:pt idx="2344">
                  <c:v>43930</c:v>
                </c:pt>
                <c:pt idx="2345">
                  <c:v>43935</c:v>
                </c:pt>
                <c:pt idx="2346">
                  <c:v>43936</c:v>
                </c:pt>
                <c:pt idx="2347">
                  <c:v>43937</c:v>
                </c:pt>
                <c:pt idx="2348">
                  <c:v>43938</c:v>
                </c:pt>
                <c:pt idx="2349">
                  <c:v>43941</c:v>
                </c:pt>
                <c:pt idx="2350">
                  <c:v>43942</c:v>
                </c:pt>
                <c:pt idx="2351">
                  <c:v>43943</c:v>
                </c:pt>
                <c:pt idx="2352">
                  <c:v>43944</c:v>
                </c:pt>
                <c:pt idx="2353">
                  <c:v>43945</c:v>
                </c:pt>
                <c:pt idx="2354">
                  <c:v>43948</c:v>
                </c:pt>
                <c:pt idx="2355">
                  <c:v>43949</c:v>
                </c:pt>
                <c:pt idx="2356">
                  <c:v>43950</c:v>
                </c:pt>
                <c:pt idx="2357">
                  <c:v>43951</c:v>
                </c:pt>
                <c:pt idx="2358">
                  <c:v>43952</c:v>
                </c:pt>
                <c:pt idx="2359">
                  <c:v>43955</c:v>
                </c:pt>
                <c:pt idx="2360">
                  <c:v>43956</c:v>
                </c:pt>
                <c:pt idx="2361">
                  <c:v>43957</c:v>
                </c:pt>
                <c:pt idx="2362">
                  <c:v>43958</c:v>
                </c:pt>
                <c:pt idx="2363">
                  <c:v>43962</c:v>
                </c:pt>
                <c:pt idx="2364">
                  <c:v>43963</c:v>
                </c:pt>
                <c:pt idx="2365">
                  <c:v>43964</c:v>
                </c:pt>
                <c:pt idx="2366">
                  <c:v>43965</c:v>
                </c:pt>
                <c:pt idx="2367">
                  <c:v>43966</c:v>
                </c:pt>
                <c:pt idx="2368">
                  <c:v>43969</c:v>
                </c:pt>
                <c:pt idx="2369">
                  <c:v>43970</c:v>
                </c:pt>
                <c:pt idx="2370">
                  <c:v>43971</c:v>
                </c:pt>
                <c:pt idx="2371">
                  <c:v>43972</c:v>
                </c:pt>
                <c:pt idx="2372">
                  <c:v>43973</c:v>
                </c:pt>
                <c:pt idx="2373">
                  <c:v>43977</c:v>
                </c:pt>
                <c:pt idx="2374">
                  <c:v>43978</c:v>
                </c:pt>
                <c:pt idx="2375">
                  <c:v>43979</c:v>
                </c:pt>
                <c:pt idx="2376">
                  <c:v>43980</c:v>
                </c:pt>
                <c:pt idx="2377">
                  <c:v>43983</c:v>
                </c:pt>
                <c:pt idx="2378">
                  <c:v>43984</c:v>
                </c:pt>
                <c:pt idx="2379">
                  <c:v>43985</c:v>
                </c:pt>
                <c:pt idx="2380">
                  <c:v>43986</c:v>
                </c:pt>
                <c:pt idx="2381">
                  <c:v>43987</c:v>
                </c:pt>
                <c:pt idx="2382">
                  <c:v>43990</c:v>
                </c:pt>
                <c:pt idx="2383">
                  <c:v>43991</c:v>
                </c:pt>
                <c:pt idx="2384">
                  <c:v>43992</c:v>
                </c:pt>
                <c:pt idx="2385">
                  <c:v>43993</c:v>
                </c:pt>
                <c:pt idx="2386">
                  <c:v>43994</c:v>
                </c:pt>
                <c:pt idx="2387">
                  <c:v>43997</c:v>
                </c:pt>
                <c:pt idx="2388">
                  <c:v>43998</c:v>
                </c:pt>
                <c:pt idx="2389">
                  <c:v>43999</c:v>
                </c:pt>
                <c:pt idx="2390">
                  <c:v>44000</c:v>
                </c:pt>
                <c:pt idx="2391">
                  <c:v>44001</c:v>
                </c:pt>
                <c:pt idx="2392">
                  <c:v>44004</c:v>
                </c:pt>
                <c:pt idx="2393">
                  <c:v>44005</c:v>
                </c:pt>
                <c:pt idx="2394">
                  <c:v>44006</c:v>
                </c:pt>
                <c:pt idx="2395">
                  <c:v>44007</c:v>
                </c:pt>
                <c:pt idx="2396">
                  <c:v>44008</c:v>
                </c:pt>
                <c:pt idx="2397">
                  <c:v>44011</c:v>
                </c:pt>
                <c:pt idx="2398">
                  <c:v>44012</c:v>
                </c:pt>
                <c:pt idx="2399">
                  <c:v>44013</c:v>
                </c:pt>
                <c:pt idx="2400">
                  <c:v>44014</c:v>
                </c:pt>
                <c:pt idx="2401">
                  <c:v>44015</c:v>
                </c:pt>
                <c:pt idx="2402">
                  <c:v>44018</c:v>
                </c:pt>
                <c:pt idx="2403">
                  <c:v>44019</c:v>
                </c:pt>
                <c:pt idx="2404">
                  <c:v>44020</c:v>
                </c:pt>
                <c:pt idx="2405">
                  <c:v>44021</c:v>
                </c:pt>
                <c:pt idx="2406">
                  <c:v>44022</c:v>
                </c:pt>
                <c:pt idx="2407">
                  <c:v>44025</c:v>
                </c:pt>
                <c:pt idx="2408">
                  <c:v>44026</c:v>
                </c:pt>
                <c:pt idx="2409">
                  <c:v>44027</c:v>
                </c:pt>
                <c:pt idx="2410">
                  <c:v>44028</c:v>
                </c:pt>
                <c:pt idx="2411">
                  <c:v>44029</c:v>
                </c:pt>
                <c:pt idx="2412">
                  <c:v>44032</c:v>
                </c:pt>
                <c:pt idx="2413">
                  <c:v>44033</c:v>
                </c:pt>
                <c:pt idx="2414">
                  <c:v>44034</c:v>
                </c:pt>
                <c:pt idx="2415">
                  <c:v>44035</c:v>
                </c:pt>
                <c:pt idx="2416">
                  <c:v>44036</c:v>
                </c:pt>
                <c:pt idx="2417">
                  <c:v>44039</c:v>
                </c:pt>
                <c:pt idx="2418">
                  <c:v>44040</c:v>
                </c:pt>
                <c:pt idx="2419">
                  <c:v>44041</c:v>
                </c:pt>
                <c:pt idx="2420">
                  <c:v>44042</c:v>
                </c:pt>
                <c:pt idx="2421">
                  <c:v>44043</c:v>
                </c:pt>
                <c:pt idx="2422">
                  <c:v>44046</c:v>
                </c:pt>
                <c:pt idx="2423">
                  <c:v>44047</c:v>
                </c:pt>
                <c:pt idx="2424">
                  <c:v>44048</c:v>
                </c:pt>
                <c:pt idx="2425">
                  <c:v>44049</c:v>
                </c:pt>
                <c:pt idx="2426">
                  <c:v>44050</c:v>
                </c:pt>
                <c:pt idx="2427">
                  <c:v>44053</c:v>
                </c:pt>
                <c:pt idx="2428">
                  <c:v>44054</c:v>
                </c:pt>
                <c:pt idx="2429">
                  <c:v>44055</c:v>
                </c:pt>
                <c:pt idx="2430">
                  <c:v>44056</c:v>
                </c:pt>
                <c:pt idx="2431">
                  <c:v>44057</c:v>
                </c:pt>
                <c:pt idx="2432">
                  <c:v>44060</c:v>
                </c:pt>
                <c:pt idx="2433">
                  <c:v>44061</c:v>
                </c:pt>
                <c:pt idx="2434">
                  <c:v>44062</c:v>
                </c:pt>
                <c:pt idx="2435">
                  <c:v>44063</c:v>
                </c:pt>
                <c:pt idx="2436">
                  <c:v>44064</c:v>
                </c:pt>
                <c:pt idx="2437">
                  <c:v>44067</c:v>
                </c:pt>
                <c:pt idx="2438">
                  <c:v>44068</c:v>
                </c:pt>
                <c:pt idx="2439">
                  <c:v>44069</c:v>
                </c:pt>
                <c:pt idx="2440">
                  <c:v>44070</c:v>
                </c:pt>
                <c:pt idx="2441">
                  <c:v>44071</c:v>
                </c:pt>
                <c:pt idx="2442">
                  <c:v>44075</c:v>
                </c:pt>
                <c:pt idx="2443">
                  <c:v>44076</c:v>
                </c:pt>
                <c:pt idx="2444">
                  <c:v>44077</c:v>
                </c:pt>
                <c:pt idx="2445">
                  <c:v>44078</c:v>
                </c:pt>
                <c:pt idx="2446">
                  <c:v>44081</c:v>
                </c:pt>
                <c:pt idx="2447">
                  <c:v>44082</c:v>
                </c:pt>
                <c:pt idx="2448">
                  <c:v>44083</c:v>
                </c:pt>
                <c:pt idx="2449">
                  <c:v>44084</c:v>
                </c:pt>
                <c:pt idx="2450">
                  <c:v>44085</c:v>
                </c:pt>
                <c:pt idx="2451">
                  <c:v>44088</c:v>
                </c:pt>
                <c:pt idx="2452">
                  <c:v>44089</c:v>
                </c:pt>
                <c:pt idx="2453">
                  <c:v>44090</c:v>
                </c:pt>
                <c:pt idx="2454">
                  <c:v>44091</c:v>
                </c:pt>
                <c:pt idx="2455">
                  <c:v>44092</c:v>
                </c:pt>
                <c:pt idx="2456">
                  <c:v>44095</c:v>
                </c:pt>
                <c:pt idx="2457">
                  <c:v>44096</c:v>
                </c:pt>
                <c:pt idx="2458">
                  <c:v>44097</c:v>
                </c:pt>
                <c:pt idx="2459">
                  <c:v>44098</c:v>
                </c:pt>
                <c:pt idx="2460">
                  <c:v>44099</c:v>
                </c:pt>
                <c:pt idx="2461">
                  <c:v>44102</c:v>
                </c:pt>
                <c:pt idx="2462">
                  <c:v>44103</c:v>
                </c:pt>
                <c:pt idx="2463">
                  <c:v>44104</c:v>
                </c:pt>
                <c:pt idx="2464">
                  <c:v>44105</c:v>
                </c:pt>
                <c:pt idx="2465">
                  <c:v>44106</c:v>
                </c:pt>
                <c:pt idx="2466">
                  <c:v>44109</c:v>
                </c:pt>
                <c:pt idx="2467">
                  <c:v>44110</c:v>
                </c:pt>
                <c:pt idx="2468">
                  <c:v>44111</c:v>
                </c:pt>
                <c:pt idx="2469">
                  <c:v>44112</c:v>
                </c:pt>
                <c:pt idx="2470">
                  <c:v>44113</c:v>
                </c:pt>
                <c:pt idx="2471">
                  <c:v>44116</c:v>
                </c:pt>
                <c:pt idx="2472">
                  <c:v>44117</c:v>
                </c:pt>
                <c:pt idx="2473">
                  <c:v>44118</c:v>
                </c:pt>
                <c:pt idx="2474">
                  <c:v>44119</c:v>
                </c:pt>
                <c:pt idx="2475">
                  <c:v>44120</c:v>
                </c:pt>
                <c:pt idx="2476">
                  <c:v>44123</c:v>
                </c:pt>
                <c:pt idx="2477">
                  <c:v>44124</c:v>
                </c:pt>
                <c:pt idx="2478">
                  <c:v>44125</c:v>
                </c:pt>
                <c:pt idx="2479">
                  <c:v>44126</c:v>
                </c:pt>
                <c:pt idx="2480">
                  <c:v>44127</c:v>
                </c:pt>
                <c:pt idx="2481">
                  <c:v>44130</c:v>
                </c:pt>
                <c:pt idx="2482">
                  <c:v>44131</c:v>
                </c:pt>
                <c:pt idx="2483">
                  <c:v>44132</c:v>
                </c:pt>
                <c:pt idx="2484">
                  <c:v>44133</c:v>
                </c:pt>
                <c:pt idx="2485">
                  <c:v>44134</c:v>
                </c:pt>
                <c:pt idx="2486">
                  <c:v>44137</c:v>
                </c:pt>
                <c:pt idx="2487">
                  <c:v>44138</c:v>
                </c:pt>
                <c:pt idx="2488">
                  <c:v>44139</c:v>
                </c:pt>
                <c:pt idx="2489">
                  <c:v>44140</c:v>
                </c:pt>
                <c:pt idx="2490">
                  <c:v>44141</c:v>
                </c:pt>
                <c:pt idx="2491">
                  <c:v>44144</c:v>
                </c:pt>
                <c:pt idx="2492">
                  <c:v>44145</c:v>
                </c:pt>
                <c:pt idx="2493">
                  <c:v>44146</c:v>
                </c:pt>
                <c:pt idx="2494">
                  <c:v>44147</c:v>
                </c:pt>
                <c:pt idx="2495">
                  <c:v>44148</c:v>
                </c:pt>
                <c:pt idx="2496">
                  <c:v>44151</c:v>
                </c:pt>
                <c:pt idx="2497">
                  <c:v>44152</c:v>
                </c:pt>
                <c:pt idx="2498">
                  <c:v>44153</c:v>
                </c:pt>
                <c:pt idx="2499">
                  <c:v>44154</c:v>
                </c:pt>
                <c:pt idx="2500">
                  <c:v>44155</c:v>
                </c:pt>
                <c:pt idx="2501">
                  <c:v>44158</c:v>
                </c:pt>
                <c:pt idx="2502">
                  <c:v>44159</c:v>
                </c:pt>
                <c:pt idx="2503">
                  <c:v>44160</c:v>
                </c:pt>
                <c:pt idx="2504">
                  <c:v>44161</c:v>
                </c:pt>
                <c:pt idx="2505">
                  <c:v>44162</c:v>
                </c:pt>
                <c:pt idx="2506">
                  <c:v>44165</c:v>
                </c:pt>
                <c:pt idx="2507">
                  <c:v>44166</c:v>
                </c:pt>
                <c:pt idx="2508">
                  <c:v>44167</c:v>
                </c:pt>
                <c:pt idx="2509">
                  <c:v>44168</c:v>
                </c:pt>
                <c:pt idx="2510">
                  <c:v>44169</c:v>
                </c:pt>
                <c:pt idx="2511">
                  <c:v>44172</c:v>
                </c:pt>
                <c:pt idx="2512">
                  <c:v>44173</c:v>
                </c:pt>
                <c:pt idx="2513">
                  <c:v>44174</c:v>
                </c:pt>
                <c:pt idx="2514">
                  <c:v>44175</c:v>
                </c:pt>
                <c:pt idx="2515">
                  <c:v>44176</c:v>
                </c:pt>
                <c:pt idx="2516">
                  <c:v>44179</c:v>
                </c:pt>
                <c:pt idx="2517">
                  <c:v>44180</c:v>
                </c:pt>
                <c:pt idx="2518">
                  <c:v>44181</c:v>
                </c:pt>
                <c:pt idx="2519">
                  <c:v>44182</c:v>
                </c:pt>
                <c:pt idx="2520">
                  <c:v>44183</c:v>
                </c:pt>
                <c:pt idx="2521">
                  <c:v>44186</c:v>
                </c:pt>
                <c:pt idx="2522">
                  <c:v>44187</c:v>
                </c:pt>
                <c:pt idx="2523">
                  <c:v>44188</c:v>
                </c:pt>
                <c:pt idx="2524">
                  <c:v>44189</c:v>
                </c:pt>
                <c:pt idx="2525">
                  <c:v>44194</c:v>
                </c:pt>
                <c:pt idx="2526">
                  <c:v>44195</c:v>
                </c:pt>
                <c:pt idx="2527">
                  <c:v>44196</c:v>
                </c:pt>
                <c:pt idx="2528">
                  <c:v>44200</c:v>
                </c:pt>
                <c:pt idx="2529">
                  <c:v>44201</c:v>
                </c:pt>
                <c:pt idx="2530">
                  <c:v>44202</c:v>
                </c:pt>
                <c:pt idx="2531">
                  <c:v>44203</c:v>
                </c:pt>
                <c:pt idx="2532">
                  <c:v>44204</c:v>
                </c:pt>
                <c:pt idx="2533">
                  <c:v>44207</c:v>
                </c:pt>
                <c:pt idx="2534">
                  <c:v>44208</c:v>
                </c:pt>
                <c:pt idx="2535">
                  <c:v>44209</c:v>
                </c:pt>
                <c:pt idx="2536">
                  <c:v>44210</c:v>
                </c:pt>
                <c:pt idx="2537">
                  <c:v>44211</c:v>
                </c:pt>
                <c:pt idx="2538">
                  <c:v>44214</c:v>
                </c:pt>
                <c:pt idx="2539">
                  <c:v>44215</c:v>
                </c:pt>
                <c:pt idx="2540">
                  <c:v>44216</c:v>
                </c:pt>
                <c:pt idx="2541">
                  <c:v>44217</c:v>
                </c:pt>
                <c:pt idx="2542">
                  <c:v>44218</c:v>
                </c:pt>
                <c:pt idx="2543">
                  <c:v>44221</c:v>
                </c:pt>
                <c:pt idx="2544">
                  <c:v>44222</c:v>
                </c:pt>
                <c:pt idx="2545">
                  <c:v>44223</c:v>
                </c:pt>
                <c:pt idx="2546">
                  <c:v>44224</c:v>
                </c:pt>
                <c:pt idx="2547">
                  <c:v>44225</c:v>
                </c:pt>
                <c:pt idx="2548">
                  <c:v>44228</c:v>
                </c:pt>
                <c:pt idx="2549">
                  <c:v>44229</c:v>
                </c:pt>
                <c:pt idx="2550">
                  <c:v>44230</c:v>
                </c:pt>
                <c:pt idx="2551">
                  <c:v>44231</c:v>
                </c:pt>
                <c:pt idx="2552">
                  <c:v>44232</c:v>
                </c:pt>
                <c:pt idx="2553">
                  <c:v>44235</c:v>
                </c:pt>
                <c:pt idx="2554">
                  <c:v>44236</c:v>
                </c:pt>
                <c:pt idx="2555">
                  <c:v>44237</c:v>
                </c:pt>
                <c:pt idx="2556">
                  <c:v>44238</c:v>
                </c:pt>
                <c:pt idx="2557">
                  <c:v>44239</c:v>
                </c:pt>
                <c:pt idx="2558">
                  <c:v>44242</c:v>
                </c:pt>
                <c:pt idx="2559">
                  <c:v>44243</c:v>
                </c:pt>
                <c:pt idx="2560">
                  <c:v>44244</c:v>
                </c:pt>
                <c:pt idx="2561">
                  <c:v>44245</c:v>
                </c:pt>
                <c:pt idx="2562">
                  <c:v>44246</c:v>
                </c:pt>
                <c:pt idx="2563">
                  <c:v>44249</c:v>
                </c:pt>
                <c:pt idx="2564">
                  <c:v>44250</c:v>
                </c:pt>
                <c:pt idx="2565">
                  <c:v>44251</c:v>
                </c:pt>
                <c:pt idx="2566">
                  <c:v>44252</c:v>
                </c:pt>
                <c:pt idx="2567">
                  <c:v>44253</c:v>
                </c:pt>
                <c:pt idx="2568">
                  <c:v>44256</c:v>
                </c:pt>
                <c:pt idx="2569">
                  <c:v>44257</c:v>
                </c:pt>
                <c:pt idx="2570">
                  <c:v>44258</c:v>
                </c:pt>
                <c:pt idx="2571">
                  <c:v>44259</c:v>
                </c:pt>
                <c:pt idx="2572">
                  <c:v>44260</c:v>
                </c:pt>
                <c:pt idx="2573">
                  <c:v>44263</c:v>
                </c:pt>
                <c:pt idx="2574">
                  <c:v>44264</c:v>
                </c:pt>
                <c:pt idx="2575">
                  <c:v>44265</c:v>
                </c:pt>
                <c:pt idx="2576">
                  <c:v>44266</c:v>
                </c:pt>
                <c:pt idx="2577">
                  <c:v>44267</c:v>
                </c:pt>
                <c:pt idx="2578">
                  <c:v>44270</c:v>
                </c:pt>
                <c:pt idx="2579">
                  <c:v>44271</c:v>
                </c:pt>
                <c:pt idx="2580">
                  <c:v>44272</c:v>
                </c:pt>
                <c:pt idx="2581">
                  <c:v>44273</c:v>
                </c:pt>
                <c:pt idx="2582">
                  <c:v>44274</c:v>
                </c:pt>
                <c:pt idx="2583">
                  <c:v>44277</c:v>
                </c:pt>
                <c:pt idx="2584">
                  <c:v>44278</c:v>
                </c:pt>
                <c:pt idx="2585">
                  <c:v>44279</c:v>
                </c:pt>
                <c:pt idx="2586">
                  <c:v>44280</c:v>
                </c:pt>
                <c:pt idx="2587">
                  <c:v>44281</c:v>
                </c:pt>
                <c:pt idx="2588">
                  <c:v>44284</c:v>
                </c:pt>
                <c:pt idx="2589">
                  <c:v>44285</c:v>
                </c:pt>
                <c:pt idx="2590">
                  <c:v>44286</c:v>
                </c:pt>
                <c:pt idx="2591">
                  <c:v>44287</c:v>
                </c:pt>
                <c:pt idx="2592">
                  <c:v>44292</c:v>
                </c:pt>
                <c:pt idx="2593">
                  <c:v>44293</c:v>
                </c:pt>
                <c:pt idx="2594">
                  <c:v>44294</c:v>
                </c:pt>
                <c:pt idx="2595">
                  <c:v>44295</c:v>
                </c:pt>
                <c:pt idx="2596">
                  <c:v>44298</c:v>
                </c:pt>
                <c:pt idx="2597">
                  <c:v>44299</c:v>
                </c:pt>
                <c:pt idx="2598">
                  <c:v>44300</c:v>
                </c:pt>
                <c:pt idx="2599">
                  <c:v>44301</c:v>
                </c:pt>
                <c:pt idx="2600">
                  <c:v>44302</c:v>
                </c:pt>
                <c:pt idx="2601">
                  <c:v>44305</c:v>
                </c:pt>
                <c:pt idx="2602">
                  <c:v>44306</c:v>
                </c:pt>
                <c:pt idx="2603">
                  <c:v>44307</c:v>
                </c:pt>
                <c:pt idx="2604">
                  <c:v>44308</c:v>
                </c:pt>
                <c:pt idx="2605">
                  <c:v>44309</c:v>
                </c:pt>
                <c:pt idx="2606">
                  <c:v>44312</c:v>
                </c:pt>
                <c:pt idx="2607">
                  <c:v>44313</c:v>
                </c:pt>
                <c:pt idx="2608">
                  <c:v>44314</c:v>
                </c:pt>
              </c:numCache>
            </c:numRef>
          </c:cat>
          <c:val>
            <c:numRef>
              <c:f>内外价差!$F$4:$F$2612</c:f>
              <c:numCache>
                <c:formatCode>###,###,###,###,##0.00</c:formatCode>
                <c:ptCount val="2609"/>
                <c:pt idx="0">
                  <c:v>27641.5</c:v>
                </c:pt>
                <c:pt idx="1">
                  <c:v>27702.5</c:v>
                </c:pt>
                <c:pt idx="2">
                  <c:v>27717.5</c:v>
                </c:pt>
                <c:pt idx="3">
                  <c:v>27733</c:v>
                </c:pt>
                <c:pt idx="4">
                  <c:v>27735.5</c:v>
                </c:pt>
                <c:pt idx="5">
                  <c:v>27752</c:v>
                </c:pt>
                <c:pt idx="6">
                  <c:v>27767</c:v>
                </c:pt>
                <c:pt idx="7">
                  <c:v>27782.5</c:v>
                </c:pt>
                <c:pt idx="8">
                  <c:v>27796.5</c:v>
                </c:pt>
                <c:pt idx="9">
                  <c:v>27803.5</c:v>
                </c:pt>
                <c:pt idx="10">
                  <c:v>27822.5</c:v>
                </c:pt>
                <c:pt idx="11">
                  <c:v>27834.5</c:v>
                </c:pt>
                <c:pt idx="12">
                  <c:v>27941</c:v>
                </c:pt>
                <c:pt idx="13">
                  <c:v>28049</c:v>
                </c:pt>
                <c:pt idx="14">
                  <c:v>28252</c:v>
                </c:pt>
                <c:pt idx="15">
                  <c:v>28320</c:v>
                </c:pt>
                <c:pt idx="16">
                  <c:v>28503</c:v>
                </c:pt>
                <c:pt idx="17">
                  <c:v>28588</c:v>
                </c:pt>
                <c:pt idx="18">
                  <c:v>28678</c:v>
                </c:pt>
                <c:pt idx="19">
                  <c:v>28696.5</c:v>
                </c:pt>
                <c:pt idx="20">
                  <c:v>28722.5</c:v>
                </c:pt>
                <c:pt idx="21">
                  <c:v>28722.5</c:v>
                </c:pt>
                <c:pt idx="22">
                  <c:v>28722.5</c:v>
                </c:pt>
                <c:pt idx="23">
                  <c:v>28722.5</c:v>
                </c:pt>
                <c:pt idx="24">
                  <c:v>28722.5</c:v>
                </c:pt>
                <c:pt idx="25">
                  <c:v>28722.5</c:v>
                </c:pt>
                <c:pt idx="26">
                  <c:v>28722.5</c:v>
                </c:pt>
                <c:pt idx="27">
                  <c:v>28791</c:v>
                </c:pt>
                <c:pt idx="28">
                  <c:v>28849</c:v>
                </c:pt>
                <c:pt idx="29">
                  <c:v>29203.5</c:v>
                </c:pt>
                <c:pt idx="30">
                  <c:v>29497.5</c:v>
                </c:pt>
                <c:pt idx="31">
                  <c:v>29703</c:v>
                </c:pt>
                <c:pt idx="32">
                  <c:v>29795</c:v>
                </c:pt>
                <c:pt idx="33">
                  <c:v>29872.5</c:v>
                </c:pt>
                <c:pt idx="34">
                  <c:v>29970</c:v>
                </c:pt>
                <c:pt idx="35">
                  <c:v>30275</c:v>
                </c:pt>
                <c:pt idx="36">
                  <c:v>30389</c:v>
                </c:pt>
                <c:pt idx="37">
                  <c:v>30454.5</c:v>
                </c:pt>
                <c:pt idx="38">
                  <c:v>30459.5</c:v>
                </c:pt>
                <c:pt idx="39">
                  <c:v>30470</c:v>
                </c:pt>
                <c:pt idx="40">
                  <c:v>30439</c:v>
                </c:pt>
                <c:pt idx="41">
                  <c:v>30453.5</c:v>
                </c:pt>
                <c:pt idx="42">
                  <c:v>30560</c:v>
                </c:pt>
                <c:pt idx="43">
                  <c:v>30604.5</c:v>
                </c:pt>
                <c:pt idx="44">
                  <c:v>30849.5</c:v>
                </c:pt>
                <c:pt idx="45">
                  <c:v>30950.5</c:v>
                </c:pt>
                <c:pt idx="46">
                  <c:v>31027.5</c:v>
                </c:pt>
                <c:pt idx="47">
                  <c:v>31205</c:v>
                </c:pt>
                <c:pt idx="48">
                  <c:v>31218</c:v>
                </c:pt>
                <c:pt idx="49">
                  <c:v>31225</c:v>
                </c:pt>
                <c:pt idx="50">
                  <c:v>31153</c:v>
                </c:pt>
                <c:pt idx="51">
                  <c:v>31124</c:v>
                </c:pt>
                <c:pt idx="52">
                  <c:v>31007.5</c:v>
                </c:pt>
                <c:pt idx="53">
                  <c:v>30849.5</c:v>
                </c:pt>
                <c:pt idx="54">
                  <c:v>30699.5</c:v>
                </c:pt>
                <c:pt idx="55">
                  <c:v>30619</c:v>
                </c:pt>
                <c:pt idx="56">
                  <c:v>30609.5</c:v>
                </c:pt>
                <c:pt idx="57">
                  <c:v>30616.5</c:v>
                </c:pt>
                <c:pt idx="58">
                  <c:v>30613</c:v>
                </c:pt>
                <c:pt idx="59">
                  <c:v>30601</c:v>
                </c:pt>
                <c:pt idx="60">
                  <c:v>30592.5</c:v>
                </c:pt>
                <c:pt idx="61">
                  <c:v>30578</c:v>
                </c:pt>
                <c:pt idx="62">
                  <c:v>30518</c:v>
                </c:pt>
                <c:pt idx="63">
                  <c:v>30407</c:v>
                </c:pt>
                <c:pt idx="64">
                  <c:v>30213</c:v>
                </c:pt>
                <c:pt idx="65">
                  <c:v>30059.5</c:v>
                </c:pt>
                <c:pt idx="66">
                  <c:v>29909</c:v>
                </c:pt>
                <c:pt idx="67">
                  <c:v>29909</c:v>
                </c:pt>
                <c:pt idx="68">
                  <c:v>29909</c:v>
                </c:pt>
                <c:pt idx="69">
                  <c:v>29703.5</c:v>
                </c:pt>
                <c:pt idx="70">
                  <c:v>29672.5</c:v>
                </c:pt>
                <c:pt idx="71">
                  <c:v>29648</c:v>
                </c:pt>
                <c:pt idx="72">
                  <c:v>29640.5</c:v>
                </c:pt>
                <c:pt idx="73">
                  <c:v>29564.5</c:v>
                </c:pt>
                <c:pt idx="74">
                  <c:v>29506.5</c:v>
                </c:pt>
                <c:pt idx="75">
                  <c:v>29410</c:v>
                </c:pt>
                <c:pt idx="76">
                  <c:v>29369.5</c:v>
                </c:pt>
                <c:pt idx="77">
                  <c:v>29339</c:v>
                </c:pt>
                <c:pt idx="78">
                  <c:v>29198</c:v>
                </c:pt>
                <c:pt idx="79">
                  <c:v>29077.5</c:v>
                </c:pt>
                <c:pt idx="80">
                  <c:v>28908.5</c:v>
                </c:pt>
                <c:pt idx="81">
                  <c:v>28748</c:v>
                </c:pt>
                <c:pt idx="82">
                  <c:v>28574.5</c:v>
                </c:pt>
                <c:pt idx="83">
                  <c:v>28339.5</c:v>
                </c:pt>
                <c:pt idx="84">
                  <c:v>28033</c:v>
                </c:pt>
                <c:pt idx="85">
                  <c:v>27320</c:v>
                </c:pt>
                <c:pt idx="86">
                  <c:v>26979</c:v>
                </c:pt>
                <c:pt idx="87">
                  <c:v>26683</c:v>
                </c:pt>
                <c:pt idx="88">
                  <c:v>26615.5</c:v>
                </c:pt>
                <c:pt idx="89">
                  <c:v>26485.5</c:v>
                </c:pt>
                <c:pt idx="90">
                  <c:v>26095</c:v>
                </c:pt>
                <c:pt idx="91">
                  <c:v>25618</c:v>
                </c:pt>
                <c:pt idx="92">
                  <c:v>25254</c:v>
                </c:pt>
                <c:pt idx="93">
                  <c:v>24922.5</c:v>
                </c:pt>
                <c:pt idx="94">
                  <c:v>24936.5</c:v>
                </c:pt>
                <c:pt idx="95">
                  <c:v>24930.5</c:v>
                </c:pt>
                <c:pt idx="96">
                  <c:v>24822.5</c:v>
                </c:pt>
                <c:pt idx="97">
                  <c:v>24738.5</c:v>
                </c:pt>
                <c:pt idx="98">
                  <c:v>24667.5</c:v>
                </c:pt>
                <c:pt idx="99">
                  <c:v>24630</c:v>
                </c:pt>
                <c:pt idx="100">
                  <c:v>24620</c:v>
                </c:pt>
                <c:pt idx="101">
                  <c:v>24600</c:v>
                </c:pt>
                <c:pt idx="102">
                  <c:v>24557.5</c:v>
                </c:pt>
                <c:pt idx="103">
                  <c:v>24528.5</c:v>
                </c:pt>
                <c:pt idx="104">
                  <c:v>24489.5</c:v>
                </c:pt>
                <c:pt idx="105">
                  <c:v>24478.5</c:v>
                </c:pt>
                <c:pt idx="106">
                  <c:v>24465</c:v>
                </c:pt>
                <c:pt idx="107">
                  <c:v>24462</c:v>
                </c:pt>
                <c:pt idx="108">
                  <c:v>24471</c:v>
                </c:pt>
                <c:pt idx="109">
                  <c:v>24519.5</c:v>
                </c:pt>
                <c:pt idx="110">
                  <c:v>24520.5</c:v>
                </c:pt>
                <c:pt idx="111">
                  <c:v>24520.5</c:v>
                </c:pt>
                <c:pt idx="112">
                  <c:v>24529.5</c:v>
                </c:pt>
                <c:pt idx="113">
                  <c:v>24546.5</c:v>
                </c:pt>
                <c:pt idx="114">
                  <c:v>24542</c:v>
                </c:pt>
                <c:pt idx="115">
                  <c:v>24538.5</c:v>
                </c:pt>
                <c:pt idx="116">
                  <c:v>24535</c:v>
                </c:pt>
                <c:pt idx="117">
                  <c:v>24533</c:v>
                </c:pt>
                <c:pt idx="118">
                  <c:v>24522.5</c:v>
                </c:pt>
                <c:pt idx="119">
                  <c:v>24501.5</c:v>
                </c:pt>
                <c:pt idx="120">
                  <c:v>24495</c:v>
                </c:pt>
                <c:pt idx="121">
                  <c:v>24485</c:v>
                </c:pt>
                <c:pt idx="122">
                  <c:v>24478</c:v>
                </c:pt>
                <c:pt idx="123">
                  <c:v>24471</c:v>
                </c:pt>
                <c:pt idx="124">
                  <c:v>24435</c:v>
                </c:pt>
                <c:pt idx="125">
                  <c:v>24429</c:v>
                </c:pt>
                <c:pt idx="126">
                  <c:v>24337.5</c:v>
                </c:pt>
                <c:pt idx="127">
                  <c:v>24309</c:v>
                </c:pt>
                <c:pt idx="128">
                  <c:v>24275.5</c:v>
                </c:pt>
                <c:pt idx="129">
                  <c:v>24068.5</c:v>
                </c:pt>
                <c:pt idx="130">
                  <c:v>23918.5</c:v>
                </c:pt>
                <c:pt idx="131">
                  <c:v>23766.5</c:v>
                </c:pt>
                <c:pt idx="132">
                  <c:v>23598.5</c:v>
                </c:pt>
                <c:pt idx="133">
                  <c:v>23412.5</c:v>
                </c:pt>
                <c:pt idx="134">
                  <c:v>23276.5</c:v>
                </c:pt>
                <c:pt idx="135">
                  <c:v>23135</c:v>
                </c:pt>
                <c:pt idx="136">
                  <c:v>22969</c:v>
                </c:pt>
                <c:pt idx="137">
                  <c:v>22813</c:v>
                </c:pt>
                <c:pt idx="138">
                  <c:v>22567.5</c:v>
                </c:pt>
                <c:pt idx="139">
                  <c:v>22384.5</c:v>
                </c:pt>
                <c:pt idx="140">
                  <c:v>21985</c:v>
                </c:pt>
                <c:pt idx="141">
                  <c:v>21731</c:v>
                </c:pt>
                <c:pt idx="142">
                  <c:v>21490</c:v>
                </c:pt>
                <c:pt idx="143">
                  <c:v>21380</c:v>
                </c:pt>
                <c:pt idx="144">
                  <c:v>21248</c:v>
                </c:pt>
                <c:pt idx="145">
                  <c:v>21083.5</c:v>
                </c:pt>
                <c:pt idx="146">
                  <c:v>20960</c:v>
                </c:pt>
                <c:pt idx="147">
                  <c:v>20829.5</c:v>
                </c:pt>
                <c:pt idx="148">
                  <c:v>20476</c:v>
                </c:pt>
                <c:pt idx="149">
                  <c:v>20267</c:v>
                </c:pt>
                <c:pt idx="150">
                  <c:v>20087.5</c:v>
                </c:pt>
                <c:pt idx="151">
                  <c:v>19942.5</c:v>
                </c:pt>
                <c:pt idx="152">
                  <c:v>19891</c:v>
                </c:pt>
                <c:pt idx="153">
                  <c:v>19833</c:v>
                </c:pt>
                <c:pt idx="154">
                  <c:v>19739.5</c:v>
                </c:pt>
                <c:pt idx="155">
                  <c:v>19698.5</c:v>
                </c:pt>
                <c:pt idx="156">
                  <c:v>19635.5</c:v>
                </c:pt>
                <c:pt idx="157">
                  <c:v>19469.5</c:v>
                </c:pt>
                <c:pt idx="158">
                  <c:v>19338.5</c:v>
                </c:pt>
                <c:pt idx="159">
                  <c:v>19255</c:v>
                </c:pt>
                <c:pt idx="160">
                  <c:v>19187</c:v>
                </c:pt>
                <c:pt idx="161">
                  <c:v>19125</c:v>
                </c:pt>
                <c:pt idx="162">
                  <c:v>19072</c:v>
                </c:pt>
                <c:pt idx="163">
                  <c:v>19065</c:v>
                </c:pt>
                <c:pt idx="164">
                  <c:v>19062.5</c:v>
                </c:pt>
                <c:pt idx="165">
                  <c:v>19063.5</c:v>
                </c:pt>
                <c:pt idx="166">
                  <c:v>19074</c:v>
                </c:pt>
                <c:pt idx="167">
                  <c:v>19086</c:v>
                </c:pt>
                <c:pt idx="168">
                  <c:v>19098.5</c:v>
                </c:pt>
                <c:pt idx="169">
                  <c:v>19147.5</c:v>
                </c:pt>
                <c:pt idx="170">
                  <c:v>19170.5</c:v>
                </c:pt>
                <c:pt idx="171">
                  <c:v>19204.5</c:v>
                </c:pt>
                <c:pt idx="172">
                  <c:v>19240.5</c:v>
                </c:pt>
                <c:pt idx="173">
                  <c:v>19290.5</c:v>
                </c:pt>
                <c:pt idx="174">
                  <c:v>19330.5</c:v>
                </c:pt>
                <c:pt idx="175">
                  <c:v>19384.5</c:v>
                </c:pt>
                <c:pt idx="176">
                  <c:v>19400.5</c:v>
                </c:pt>
                <c:pt idx="177">
                  <c:v>19499</c:v>
                </c:pt>
                <c:pt idx="178">
                  <c:v>19534.5</c:v>
                </c:pt>
                <c:pt idx="179">
                  <c:v>19560</c:v>
                </c:pt>
                <c:pt idx="180">
                  <c:v>19610.5</c:v>
                </c:pt>
                <c:pt idx="181">
                  <c:v>19610.5</c:v>
                </c:pt>
                <c:pt idx="182">
                  <c:v>19656.5</c:v>
                </c:pt>
                <c:pt idx="183">
                  <c:v>19688.5</c:v>
                </c:pt>
                <c:pt idx="184">
                  <c:v>19718.5</c:v>
                </c:pt>
                <c:pt idx="185">
                  <c:v>19746.5</c:v>
                </c:pt>
                <c:pt idx="186">
                  <c:v>19793</c:v>
                </c:pt>
                <c:pt idx="187">
                  <c:v>19827.5</c:v>
                </c:pt>
                <c:pt idx="188">
                  <c:v>19875</c:v>
                </c:pt>
                <c:pt idx="189">
                  <c:v>19941.5</c:v>
                </c:pt>
                <c:pt idx="190">
                  <c:v>19978.5</c:v>
                </c:pt>
                <c:pt idx="191">
                  <c:v>19996</c:v>
                </c:pt>
                <c:pt idx="192">
                  <c:v>19989.5</c:v>
                </c:pt>
                <c:pt idx="193">
                  <c:v>19976</c:v>
                </c:pt>
                <c:pt idx="194">
                  <c:v>19965</c:v>
                </c:pt>
                <c:pt idx="195">
                  <c:v>19952.5</c:v>
                </c:pt>
                <c:pt idx="196">
                  <c:v>19952.5</c:v>
                </c:pt>
                <c:pt idx="197">
                  <c:v>19952.5</c:v>
                </c:pt>
                <c:pt idx="198">
                  <c:v>19952.5</c:v>
                </c:pt>
                <c:pt idx="199">
                  <c:v>19952.5</c:v>
                </c:pt>
                <c:pt idx="200">
                  <c:v>19952.5</c:v>
                </c:pt>
                <c:pt idx="201">
                  <c:v>19886.5</c:v>
                </c:pt>
                <c:pt idx="202">
                  <c:v>19884.5</c:v>
                </c:pt>
                <c:pt idx="203">
                  <c:v>19866</c:v>
                </c:pt>
                <c:pt idx="204">
                  <c:v>19858</c:v>
                </c:pt>
                <c:pt idx="205">
                  <c:v>19858.5</c:v>
                </c:pt>
                <c:pt idx="206">
                  <c:v>19820</c:v>
                </c:pt>
                <c:pt idx="207">
                  <c:v>19805</c:v>
                </c:pt>
                <c:pt idx="208">
                  <c:v>19781.5</c:v>
                </c:pt>
                <c:pt idx="209">
                  <c:v>19744</c:v>
                </c:pt>
                <c:pt idx="210">
                  <c:v>19701.5</c:v>
                </c:pt>
                <c:pt idx="211">
                  <c:v>19642</c:v>
                </c:pt>
                <c:pt idx="212">
                  <c:v>19622.5</c:v>
                </c:pt>
                <c:pt idx="213">
                  <c:v>19569.5</c:v>
                </c:pt>
                <c:pt idx="214">
                  <c:v>19543.5</c:v>
                </c:pt>
                <c:pt idx="215">
                  <c:v>19493</c:v>
                </c:pt>
                <c:pt idx="216">
                  <c:v>19482.5</c:v>
                </c:pt>
                <c:pt idx="217">
                  <c:v>19438.5</c:v>
                </c:pt>
                <c:pt idx="218">
                  <c:v>19407</c:v>
                </c:pt>
                <c:pt idx="219">
                  <c:v>19386</c:v>
                </c:pt>
                <c:pt idx="220">
                  <c:v>19356.5</c:v>
                </c:pt>
                <c:pt idx="221">
                  <c:v>19334.5</c:v>
                </c:pt>
                <c:pt idx="222">
                  <c:v>19304.5</c:v>
                </c:pt>
                <c:pt idx="223">
                  <c:v>19290.5</c:v>
                </c:pt>
                <c:pt idx="224">
                  <c:v>19282.5</c:v>
                </c:pt>
                <c:pt idx="225">
                  <c:v>19273.5</c:v>
                </c:pt>
                <c:pt idx="226">
                  <c:v>19271.5</c:v>
                </c:pt>
                <c:pt idx="227">
                  <c:v>19263.5</c:v>
                </c:pt>
                <c:pt idx="228">
                  <c:v>19239</c:v>
                </c:pt>
                <c:pt idx="229">
                  <c:v>19232.5</c:v>
                </c:pt>
                <c:pt idx="230">
                  <c:v>19222.5</c:v>
                </c:pt>
                <c:pt idx="231">
                  <c:v>19211.5</c:v>
                </c:pt>
                <c:pt idx="232">
                  <c:v>19196.5</c:v>
                </c:pt>
                <c:pt idx="233">
                  <c:v>19168.5</c:v>
                </c:pt>
                <c:pt idx="234">
                  <c:v>19148</c:v>
                </c:pt>
                <c:pt idx="235">
                  <c:v>19142</c:v>
                </c:pt>
                <c:pt idx="236">
                  <c:v>19133.5</c:v>
                </c:pt>
                <c:pt idx="237">
                  <c:v>19115</c:v>
                </c:pt>
                <c:pt idx="238">
                  <c:v>19080.5</c:v>
                </c:pt>
                <c:pt idx="239">
                  <c:v>19068.5</c:v>
                </c:pt>
                <c:pt idx="240">
                  <c:v>19053.5</c:v>
                </c:pt>
                <c:pt idx="241">
                  <c:v>19037.5</c:v>
                </c:pt>
                <c:pt idx="242">
                  <c:v>19026</c:v>
                </c:pt>
                <c:pt idx="243">
                  <c:v>19013.5</c:v>
                </c:pt>
                <c:pt idx="244">
                  <c:v>19014</c:v>
                </c:pt>
                <c:pt idx="245">
                  <c:v>19033</c:v>
                </c:pt>
                <c:pt idx="246">
                  <c:v>19055</c:v>
                </c:pt>
                <c:pt idx="247">
                  <c:v>19070.5</c:v>
                </c:pt>
                <c:pt idx="248">
                  <c:v>19069.5</c:v>
                </c:pt>
                <c:pt idx="249">
                  <c:v>19077</c:v>
                </c:pt>
                <c:pt idx="250">
                  <c:v>19084.5</c:v>
                </c:pt>
                <c:pt idx="251">
                  <c:v>19084.5</c:v>
                </c:pt>
                <c:pt idx="252">
                  <c:v>19196.5</c:v>
                </c:pt>
                <c:pt idx="253">
                  <c:v>19201</c:v>
                </c:pt>
                <c:pt idx="254">
                  <c:v>19201.5</c:v>
                </c:pt>
                <c:pt idx="255">
                  <c:v>19211</c:v>
                </c:pt>
                <c:pt idx="256">
                  <c:v>19217</c:v>
                </c:pt>
                <c:pt idx="257">
                  <c:v>19237.5</c:v>
                </c:pt>
                <c:pt idx="258">
                  <c:v>19245</c:v>
                </c:pt>
                <c:pt idx="259">
                  <c:v>19254.5</c:v>
                </c:pt>
                <c:pt idx="260">
                  <c:v>19266</c:v>
                </c:pt>
                <c:pt idx="261">
                  <c:v>19270</c:v>
                </c:pt>
                <c:pt idx="262">
                  <c:v>19273</c:v>
                </c:pt>
                <c:pt idx="263">
                  <c:v>19281.5</c:v>
                </c:pt>
                <c:pt idx="264">
                  <c:v>19284</c:v>
                </c:pt>
                <c:pt idx="265">
                  <c:v>19284</c:v>
                </c:pt>
                <c:pt idx="266">
                  <c:v>19284</c:v>
                </c:pt>
                <c:pt idx="267">
                  <c:v>19284</c:v>
                </c:pt>
                <c:pt idx="268">
                  <c:v>19284</c:v>
                </c:pt>
                <c:pt idx="269">
                  <c:v>19284</c:v>
                </c:pt>
                <c:pt idx="270">
                  <c:v>19284</c:v>
                </c:pt>
                <c:pt idx="271">
                  <c:v>19291.5</c:v>
                </c:pt>
                <c:pt idx="272">
                  <c:v>19297.5</c:v>
                </c:pt>
                <c:pt idx="273">
                  <c:v>19309</c:v>
                </c:pt>
                <c:pt idx="274">
                  <c:v>19323</c:v>
                </c:pt>
                <c:pt idx="275">
                  <c:v>19339.5</c:v>
                </c:pt>
                <c:pt idx="276">
                  <c:v>19358</c:v>
                </c:pt>
                <c:pt idx="277">
                  <c:v>19401.5</c:v>
                </c:pt>
                <c:pt idx="278">
                  <c:v>19429.5</c:v>
                </c:pt>
                <c:pt idx="279">
                  <c:v>19462</c:v>
                </c:pt>
                <c:pt idx="280">
                  <c:v>19487</c:v>
                </c:pt>
                <c:pt idx="281">
                  <c:v>19502</c:v>
                </c:pt>
                <c:pt idx="282">
                  <c:v>19511.5</c:v>
                </c:pt>
                <c:pt idx="283">
                  <c:v>19542</c:v>
                </c:pt>
                <c:pt idx="284">
                  <c:v>19554.5</c:v>
                </c:pt>
                <c:pt idx="285">
                  <c:v>19571.5</c:v>
                </c:pt>
                <c:pt idx="286">
                  <c:v>19581</c:v>
                </c:pt>
                <c:pt idx="287">
                  <c:v>19594</c:v>
                </c:pt>
                <c:pt idx="288">
                  <c:v>19597.5</c:v>
                </c:pt>
                <c:pt idx="289">
                  <c:v>19607</c:v>
                </c:pt>
                <c:pt idx="290">
                  <c:v>19633.5</c:v>
                </c:pt>
                <c:pt idx="291">
                  <c:v>19642</c:v>
                </c:pt>
                <c:pt idx="292">
                  <c:v>19641</c:v>
                </c:pt>
                <c:pt idx="293">
                  <c:v>19636</c:v>
                </c:pt>
                <c:pt idx="294">
                  <c:v>19630.5</c:v>
                </c:pt>
                <c:pt idx="295">
                  <c:v>19627.5</c:v>
                </c:pt>
                <c:pt idx="296">
                  <c:v>19625</c:v>
                </c:pt>
                <c:pt idx="297">
                  <c:v>19623.5</c:v>
                </c:pt>
                <c:pt idx="298">
                  <c:v>19620.5</c:v>
                </c:pt>
                <c:pt idx="299">
                  <c:v>19621.5</c:v>
                </c:pt>
                <c:pt idx="300">
                  <c:v>19615</c:v>
                </c:pt>
                <c:pt idx="301">
                  <c:v>19604.5</c:v>
                </c:pt>
                <c:pt idx="302">
                  <c:v>19601.5</c:v>
                </c:pt>
                <c:pt idx="303">
                  <c:v>19597.5</c:v>
                </c:pt>
                <c:pt idx="304">
                  <c:v>19599.5</c:v>
                </c:pt>
                <c:pt idx="305">
                  <c:v>19599</c:v>
                </c:pt>
                <c:pt idx="306">
                  <c:v>19596.5</c:v>
                </c:pt>
                <c:pt idx="307">
                  <c:v>19586</c:v>
                </c:pt>
                <c:pt idx="308">
                  <c:v>19586.5</c:v>
                </c:pt>
                <c:pt idx="309">
                  <c:v>19578</c:v>
                </c:pt>
                <c:pt idx="310">
                  <c:v>19571</c:v>
                </c:pt>
                <c:pt idx="311">
                  <c:v>19564.5</c:v>
                </c:pt>
                <c:pt idx="312">
                  <c:v>19551</c:v>
                </c:pt>
                <c:pt idx="313">
                  <c:v>19544.5</c:v>
                </c:pt>
                <c:pt idx="314">
                  <c:v>19537.5</c:v>
                </c:pt>
                <c:pt idx="315">
                  <c:v>19524</c:v>
                </c:pt>
                <c:pt idx="316">
                  <c:v>19512</c:v>
                </c:pt>
                <c:pt idx="317">
                  <c:v>19501.5</c:v>
                </c:pt>
                <c:pt idx="318">
                  <c:v>19501.5</c:v>
                </c:pt>
                <c:pt idx="319">
                  <c:v>19501.5</c:v>
                </c:pt>
                <c:pt idx="320">
                  <c:v>19501.5</c:v>
                </c:pt>
                <c:pt idx="321">
                  <c:v>19501.5</c:v>
                </c:pt>
                <c:pt idx="322">
                  <c:v>19487</c:v>
                </c:pt>
                <c:pt idx="323">
                  <c:v>19478.5</c:v>
                </c:pt>
                <c:pt idx="324">
                  <c:v>19468</c:v>
                </c:pt>
                <c:pt idx="325">
                  <c:v>19457.5</c:v>
                </c:pt>
                <c:pt idx="326">
                  <c:v>19449.5</c:v>
                </c:pt>
                <c:pt idx="327">
                  <c:v>19441</c:v>
                </c:pt>
                <c:pt idx="328">
                  <c:v>19433.5</c:v>
                </c:pt>
                <c:pt idx="329">
                  <c:v>19427.5</c:v>
                </c:pt>
                <c:pt idx="330">
                  <c:v>19418</c:v>
                </c:pt>
                <c:pt idx="331">
                  <c:v>19411.5</c:v>
                </c:pt>
                <c:pt idx="332">
                  <c:v>19397</c:v>
                </c:pt>
                <c:pt idx="333">
                  <c:v>19385</c:v>
                </c:pt>
                <c:pt idx="334">
                  <c:v>19375.5</c:v>
                </c:pt>
                <c:pt idx="335">
                  <c:v>19376</c:v>
                </c:pt>
                <c:pt idx="336">
                  <c:v>19379</c:v>
                </c:pt>
                <c:pt idx="337">
                  <c:v>19377</c:v>
                </c:pt>
                <c:pt idx="338">
                  <c:v>19377</c:v>
                </c:pt>
                <c:pt idx="339">
                  <c:v>19379</c:v>
                </c:pt>
                <c:pt idx="340">
                  <c:v>19379</c:v>
                </c:pt>
                <c:pt idx="341">
                  <c:v>19379</c:v>
                </c:pt>
                <c:pt idx="342">
                  <c:v>19363</c:v>
                </c:pt>
                <c:pt idx="343">
                  <c:v>19359</c:v>
                </c:pt>
                <c:pt idx="344">
                  <c:v>19358</c:v>
                </c:pt>
                <c:pt idx="345">
                  <c:v>19353.5</c:v>
                </c:pt>
                <c:pt idx="346">
                  <c:v>19352</c:v>
                </c:pt>
                <c:pt idx="347">
                  <c:v>19351</c:v>
                </c:pt>
                <c:pt idx="348">
                  <c:v>19348.5</c:v>
                </c:pt>
                <c:pt idx="349">
                  <c:v>19338</c:v>
                </c:pt>
                <c:pt idx="350">
                  <c:v>19316</c:v>
                </c:pt>
                <c:pt idx="351">
                  <c:v>19279</c:v>
                </c:pt>
                <c:pt idx="352">
                  <c:v>19209.5</c:v>
                </c:pt>
                <c:pt idx="353">
                  <c:v>19152</c:v>
                </c:pt>
                <c:pt idx="354">
                  <c:v>19108.5</c:v>
                </c:pt>
                <c:pt idx="355">
                  <c:v>19066</c:v>
                </c:pt>
                <c:pt idx="356">
                  <c:v>19030</c:v>
                </c:pt>
                <c:pt idx="357">
                  <c:v>18997.5</c:v>
                </c:pt>
                <c:pt idx="358">
                  <c:v>18977</c:v>
                </c:pt>
                <c:pt idx="359">
                  <c:v>18941</c:v>
                </c:pt>
                <c:pt idx="360">
                  <c:v>18914.5</c:v>
                </c:pt>
                <c:pt idx="361">
                  <c:v>18898.5</c:v>
                </c:pt>
                <c:pt idx="362">
                  <c:v>18864</c:v>
                </c:pt>
                <c:pt idx="363">
                  <c:v>18834</c:v>
                </c:pt>
                <c:pt idx="364">
                  <c:v>18801.5</c:v>
                </c:pt>
                <c:pt idx="365">
                  <c:v>18765.5</c:v>
                </c:pt>
                <c:pt idx="366">
                  <c:v>18680</c:v>
                </c:pt>
                <c:pt idx="367">
                  <c:v>18621.5</c:v>
                </c:pt>
                <c:pt idx="368">
                  <c:v>18569.5</c:v>
                </c:pt>
                <c:pt idx="369">
                  <c:v>18538.5</c:v>
                </c:pt>
                <c:pt idx="370">
                  <c:v>18523.5</c:v>
                </c:pt>
                <c:pt idx="371">
                  <c:v>18477.5</c:v>
                </c:pt>
                <c:pt idx="372">
                  <c:v>18455</c:v>
                </c:pt>
                <c:pt idx="373">
                  <c:v>18418</c:v>
                </c:pt>
                <c:pt idx="374">
                  <c:v>18412.5</c:v>
                </c:pt>
                <c:pt idx="375">
                  <c:v>18406</c:v>
                </c:pt>
                <c:pt idx="376">
                  <c:v>18402</c:v>
                </c:pt>
                <c:pt idx="377">
                  <c:v>18402.5</c:v>
                </c:pt>
                <c:pt idx="378">
                  <c:v>18402.5</c:v>
                </c:pt>
                <c:pt idx="379">
                  <c:v>18402.5</c:v>
                </c:pt>
                <c:pt idx="380">
                  <c:v>18379</c:v>
                </c:pt>
                <c:pt idx="381">
                  <c:v>18363</c:v>
                </c:pt>
                <c:pt idx="382">
                  <c:v>18331</c:v>
                </c:pt>
                <c:pt idx="383">
                  <c:v>18317</c:v>
                </c:pt>
                <c:pt idx="384">
                  <c:v>18303.5</c:v>
                </c:pt>
                <c:pt idx="385">
                  <c:v>18301</c:v>
                </c:pt>
                <c:pt idx="386">
                  <c:v>18300</c:v>
                </c:pt>
                <c:pt idx="387">
                  <c:v>18301</c:v>
                </c:pt>
                <c:pt idx="388">
                  <c:v>18304</c:v>
                </c:pt>
                <c:pt idx="389">
                  <c:v>18304</c:v>
                </c:pt>
                <c:pt idx="390">
                  <c:v>18311.5</c:v>
                </c:pt>
                <c:pt idx="391">
                  <c:v>18314.5</c:v>
                </c:pt>
                <c:pt idx="392">
                  <c:v>18325</c:v>
                </c:pt>
                <c:pt idx="393">
                  <c:v>18337</c:v>
                </c:pt>
                <c:pt idx="394">
                  <c:v>18344.5</c:v>
                </c:pt>
                <c:pt idx="395">
                  <c:v>18351.5</c:v>
                </c:pt>
                <c:pt idx="396">
                  <c:v>18364</c:v>
                </c:pt>
                <c:pt idx="397">
                  <c:v>18370</c:v>
                </c:pt>
                <c:pt idx="398">
                  <c:v>18374.5</c:v>
                </c:pt>
                <c:pt idx="399">
                  <c:v>18380</c:v>
                </c:pt>
                <c:pt idx="400">
                  <c:v>18387.5</c:v>
                </c:pt>
                <c:pt idx="401">
                  <c:v>18396.5</c:v>
                </c:pt>
                <c:pt idx="402">
                  <c:v>18407</c:v>
                </c:pt>
                <c:pt idx="403">
                  <c:v>18412</c:v>
                </c:pt>
                <c:pt idx="404">
                  <c:v>18416</c:v>
                </c:pt>
                <c:pt idx="405">
                  <c:v>18420.5</c:v>
                </c:pt>
                <c:pt idx="406">
                  <c:v>18424</c:v>
                </c:pt>
                <c:pt idx="407">
                  <c:v>18427.5</c:v>
                </c:pt>
                <c:pt idx="408">
                  <c:v>18430.5</c:v>
                </c:pt>
                <c:pt idx="409">
                  <c:v>18433</c:v>
                </c:pt>
                <c:pt idx="410">
                  <c:v>18435.5</c:v>
                </c:pt>
                <c:pt idx="411">
                  <c:v>18437</c:v>
                </c:pt>
                <c:pt idx="412">
                  <c:v>18441</c:v>
                </c:pt>
                <c:pt idx="413">
                  <c:v>18444.5</c:v>
                </c:pt>
                <c:pt idx="414">
                  <c:v>18447</c:v>
                </c:pt>
                <c:pt idx="415">
                  <c:v>18451</c:v>
                </c:pt>
                <c:pt idx="416">
                  <c:v>18453.5</c:v>
                </c:pt>
                <c:pt idx="417">
                  <c:v>18455</c:v>
                </c:pt>
                <c:pt idx="418">
                  <c:v>18456.5</c:v>
                </c:pt>
                <c:pt idx="419">
                  <c:v>18460</c:v>
                </c:pt>
                <c:pt idx="420">
                  <c:v>18461.5</c:v>
                </c:pt>
                <c:pt idx="421">
                  <c:v>18463</c:v>
                </c:pt>
                <c:pt idx="422">
                  <c:v>18471.5</c:v>
                </c:pt>
                <c:pt idx="423">
                  <c:v>18487</c:v>
                </c:pt>
                <c:pt idx="424">
                  <c:v>18507</c:v>
                </c:pt>
                <c:pt idx="425">
                  <c:v>18521</c:v>
                </c:pt>
                <c:pt idx="426">
                  <c:v>18542</c:v>
                </c:pt>
                <c:pt idx="427">
                  <c:v>18560.5</c:v>
                </c:pt>
                <c:pt idx="428">
                  <c:v>18571.5</c:v>
                </c:pt>
                <c:pt idx="429">
                  <c:v>18593</c:v>
                </c:pt>
                <c:pt idx="430">
                  <c:v>18618</c:v>
                </c:pt>
                <c:pt idx="431">
                  <c:v>18647</c:v>
                </c:pt>
                <c:pt idx="432">
                  <c:v>18676.5</c:v>
                </c:pt>
                <c:pt idx="433">
                  <c:v>18691.5</c:v>
                </c:pt>
                <c:pt idx="434">
                  <c:v>18692</c:v>
                </c:pt>
                <c:pt idx="435">
                  <c:v>18694.5</c:v>
                </c:pt>
                <c:pt idx="436">
                  <c:v>18695</c:v>
                </c:pt>
                <c:pt idx="437">
                  <c:v>18695.5</c:v>
                </c:pt>
                <c:pt idx="438">
                  <c:v>18696.5</c:v>
                </c:pt>
                <c:pt idx="439">
                  <c:v>18696.5</c:v>
                </c:pt>
                <c:pt idx="440">
                  <c:v>18697</c:v>
                </c:pt>
                <c:pt idx="441">
                  <c:v>18698.5</c:v>
                </c:pt>
                <c:pt idx="442">
                  <c:v>18700.5</c:v>
                </c:pt>
                <c:pt idx="443">
                  <c:v>18704.5</c:v>
                </c:pt>
                <c:pt idx="444">
                  <c:v>18705</c:v>
                </c:pt>
                <c:pt idx="445">
                  <c:v>18708.5</c:v>
                </c:pt>
                <c:pt idx="446">
                  <c:v>18714.5</c:v>
                </c:pt>
                <c:pt idx="447">
                  <c:v>18716.5</c:v>
                </c:pt>
                <c:pt idx="448">
                  <c:v>18719.5</c:v>
                </c:pt>
                <c:pt idx="449">
                  <c:v>18724</c:v>
                </c:pt>
                <c:pt idx="450">
                  <c:v>18726.5</c:v>
                </c:pt>
                <c:pt idx="451">
                  <c:v>18726.5</c:v>
                </c:pt>
                <c:pt idx="452">
                  <c:v>18726.5</c:v>
                </c:pt>
                <c:pt idx="453">
                  <c:v>18726.5</c:v>
                </c:pt>
                <c:pt idx="454">
                  <c:v>18726.5</c:v>
                </c:pt>
                <c:pt idx="455">
                  <c:v>18726.5</c:v>
                </c:pt>
                <c:pt idx="456">
                  <c:v>18728.5</c:v>
                </c:pt>
                <c:pt idx="457">
                  <c:v>18729.5</c:v>
                </c:pt>
                <c:pt idx="458">
                  <c:v>18730.5</c:v>
                </c:pt>
                <c:pt idx="459">
                  <c:v>18731.5</c:v>
                </c:pt>
                <c:pt idx="460">
                  <c:v>18733.5</c:v>
                </c:pt>
                <c:pt idx="461">
                  <c:v>18735.5</c:v>
                </c:pt>
                <c:pt idx="462">
                  <c:v>18738</c:v>
                </c:pt>
                <c:pt idx="463">
                  <c:v>18739.5</c:v>
                </c:pt>
                <c:pt idx="464">
                  <c:v>18741.5</c:v>
                </c:pt>
                <c:pt idx="465">
                  <c:v>18742</c:v>
                </c:pt>
                <c:pt idx="466">
                  <c:v>18743</c:v>
                </c:pt>
                <c:pt idx="467">
                  <c:v>18745.5</c:v>
                </c:pt>
                <c:pt idx="468">
                  <c:v>18746.5</c:v>
                </c:pt>
                <c:pt idx="469">
                  <c:v>18747.5</c:v>
                </c:pt>
                <c:pt idx="470">
                  <c:v>18748.5</c:v>
                </c:pt>
                <c:pt idx="471">
                  <c:v>18749</c:v>
                </c:pt>
                <c:pt idx="472">
                  <c:v>18750.5</c:v>
                </c:pt>
                <c:pt idx="473">
                  <c:v>18751.5</c:v>
                </c:pt>
                <c:pt idx="474">
                  <c:v>18756</c:v>
                </c:pt>
                <c:pt idx="475">
                  <c:v>18758</c:v>
                </c:pt>
                <c:pt idx="476">
                  <c:v>18761</c:v>
                </c:pt>
                <c:pt idx="477">
                  <c:v>18766</c:v>
                </c:pt>
                <c:pt idx="478">
                  <c:v>18771.5</c:v>
                </c:pt>
                <c:pt idx="479">
                  <c:v>18777</c:v>
                </c:pt>
                <c:pt idx="480">
                  <c:v>18780.5</c:v>
                </c:pt>
                <c:pt idx="481">
                  <c:v>18788</c:v>
                </c:pt>
                <c:pt idx="482">
                  <c:v>18793.5</c:v>
                </c:pt>
                <c:pt idx="483">
                  <c:v>18801</c:v>
                </c:pt>
                <c:pt idx="484">
                  <c:v>18808.5</c:v>
                </c:pt>
                <c:pt idx="485">
                  <c:v>18812.5</c:v>
                </c:pt>
                <c:pt idx="486">
                  <c:v>18821</c:v>
                </c:pt>
                <c:pt idx="487">
                  <c:v>18837</c:v>
                </c:pt>
                <c:pt idx="488">
                  <c:v>18850.5</c:v>
                </c:pt>
                <c:pt idx="489">
                  <c:v>18860.5</c:v>
                </c:pt>
                <c:pt idx="490">
                  <c:v>18879</c:v>
                </c:pt>
                <c:pt idx="491">
                  <c:v>18895</c:v>
                </c:pt>
                <c:pt idx="492">
                  <c:v>18903.5</c:v>
                </c:pt>
                <c:pt idx="493">
                  <c:v>18923</c:v>
                </c:pt>
                <c:pt idx="494">
                  <c:v>18936.5</c:v>
                </c:pt>
                <c:pt idx="495">
                  <c:v>18948</c:v>
                </c:pt>
                <c:pt idx="496">
                  <c:v>18960.5</c:v>
                </c:pt>
                <c:pt idx="497">
                  <c:v>18973.5</c:v>
                </c:pt>
                <c:pt idx="498">
                  <c:v>18980.5</c:v>
                </c:pt>
                <c:pt idx="499">
                  <c:v>18989.5</c:v>
                </c:pt>
                <c:pt idx="500">
                  <c:v>19010.5</c:v>
                </c:pt>
                <c:pt idx="501">
                  <c:v>19015</c:v>
                </c:pt>
                <c:pt idx="502">
                  <c:v>19030.5</c:v>
                </c:pt>
                <c:pt idx="503">
                  <c:v>19030.5</c:v>
                </c:pt>
                <c:pt idx="504">
                  <c:v>19030.5</c:v>
                </c:pt>
                <c:pt idx="505">
                  <c:v>19215</c:v>
                </c:pt>
                <c:pt idx="506">
                  <c:v>19218</c:v>
                </c:pt>
                <c:pt idx="507">
                  <c:v>19229.5</c:v>
                </c:pt>
                <c:pt idx="508">
                  <c:v>19237.5</c:v>
                </c:pt>
                <c:pt idx="509">
                  <c:v>19245</c:v>
                </c:pt>
                <c:pt idx="510">
                  <c:v>19256</c:v>
                </c:pt>
                <c:pt idx="511">
                  <c:v>19260</c:v>
                </c:pt>
                <c:pt idx="512">
                  <c:v>19268</c:v>
                </c:pt>
                <c:pt idx="513">
                  <c:v>19270.5</c:v>
                </c:pt>
                <c:pt idx="514">
                  <c:v>19273.5</c:v>
                </c:pt>
                <c:pt idx="515">
                  <c:v>19279</c:v>
                </c:pt>
                <c:pt idx="516">
                  <c:v>19286.5</c:v>
                </c:pt>
                <c:pt idx="517">
                  <c:v>19290</c:v>
                </c:pt>
                <c:pt idx="518">
                  <c:v>19289.5</c:v>
                </c:pt>
                <c:pt idx="519">
                  <c:v>19292.5</c:v>
                </c:pt>
                <c:pt idx="520">
                  <c:v>19294</c:v>
                </c:pt>
                <c:pt idx="521">
                  <c:v>19293</c:v>
                </c:pt>
                <c:pt idx="522">
                  <c:v>19288.5</c:v>
                </c:pt>
                <c:pt idx="523">
                  <c:v>19280.5</c:v>
                </c:pt>
                <c:pt idx="524">
                  <c:v>19274.5</c:v>
                </c:pt>
                <c:pt idx="525">
                  <c:v>19275</c:v>
                </c:pt>
                <c:pt idx="526">
                  <c:v>19279</c:v>
                </c:pt>
                <c:pt idx="527">
                  <c:v>19284</c:v>
                </c:pt>
                <c:pt idx="528">
                  <c:v>19281.5</c:v>
                </c:pt>
                <c:pt idx="529">
                  <c:v>19280.5</c:v>
                </c:pt>
                <c:pt idx="530">
                  <c:v>19279</c:v>
                </c:pt>
                <c:pt idx="531">
                  <c:v>19277</c:v>
                </c:pt>
                <c:pt idx="532">
                  <c:v>19277</c:v>
                </c:pt>
                <c:pt idx="533">
                  <c:v>19277</c:v>
                </c:pt>
                <c:pt idx="534">
                  <c:v>19277</c:v>
                </c:pt>
                <c:pt idx="535">
                  <c:v>19277</c:v>
                </c:pt>
                <c:pt idx="536">
                  <c:v>19277</c:v>
                </c:pt>
                <c:pt idx="537">
                  <c:v>19277</c:v>
                </c:pt>
                <c:pt idx="538">
                  <c:v>19277</c:v>
                </c:pt>
                <c:pt idx="539">
                  <c:v>19277</c:v>
                </c:pt>
                <c:pt idx="540">
                  <c:v>19281</c:v>
                </c:pt>
                <c:pt idx="541">
                  <c:v>19283</c:v>
                </c:pt>
                <c:pt idx="542">
                  <c:v>19287</c:v>
                </c:pt>
                <c:pt idx="543">
                  <c:v>19292</c:v>
                </c:pt>
                <c:pt idx="544">
                  <c:v>19294</c:v>
                </c:pt>
                <c:pt idx="545">
                  <c:v>19300.5</c:v>
                </c:pt>
                <c:pt idx="546">
                  <c:v>19302.5</c:v>
                </c:pt>
                <c:pt idx="547">
                  <c:v>19309</c:v>
                </c:pt>
                <c:pt idx="548">
                  <c:v>19313</c:v>
                </c:pt>
                <c:pt idx="549">
                  <c:v>19313.5</c:v>
                </c:pt>
                <c:pt idx="550">
                  <c:v>19320.5</c:v>
                </c:pt>
                <c:pt idx="551">
                  <c:v>19323.5</c:v>
                </c:pt>
                <c:pt idx="552">
                  <c:v>19325</c:v>
                </c:pt>
                <c:pt idx="553">
                  <c:v>19325.5</c:v>
                </c:pt>
                <c:pt idx="554">
                  <c:v>19327</c:v>
                </c:pt>
                <c:pt idx="555">
                  <c:v>19328.5</c:v>
                </c:pt>
                <c:pt idx="556">
                  <c:v>19330.5</c:v>
                </c:pt>
                <c:pt idx="557">
                  <c:v>19332.5</c:v>
                </c:pt>
                <c:pt idx="558">
                  <c:v>19337</c:v>
                </c:pt>
                <c:pt idx="559">
                  <c:v>19339.5</c:v>
                </c:pt>
                <c:pt idx="560">
                  <c:v>19343</c:v>
                </c:pt>
                <c:pt idx="561">
                  <c:v>19344</c:v>
                </c:pt>
                <c:pt idx="562">
                  <c:v>19345.5</c:v>
                </c:pt>
                <c:pt idx="563">
                  <c:v>19347.5</c:v>
                </c:pt>
                <c:pt idx="564">
                  <c:v>19350</c:v>
                </c:pt>
                <c:pt idx="565">
                  <c:v>19349.5</c:v>
                </c:pt>
                <c:pt idx="566">
                  <c:v>19349</c:v>
                </c:pt>
                <c:pt idx="567">
                  <c:v>19351.5</c:v>
                </c:pt>
                <c:pt idx="568">
                  <c:v>19352.5</c:v>
                </c:pt>
                <c:pt idx="569">
                  <c:v>19353.5</c:v>
                </c:pt>
                <c:pt idx="570">
                  <c:v>19354</c:v>
                </c:pt>
                <c:pt idx="571">
                  <c:v>19355</c:v>
                </c:pt>
                <c:pt idx="572">
                  <c:v>19356.5</c:v>
                </c:pt>
                <c:pt idx="573">
                  <c:v>19356.5</c:v>
                </c:pt>
                <c:pt idx="574">
                  <c:v>19356.5</c:v>
                </c:pt>
                <c:pt idx="575">
                  <c:v>19355</c:v>
                </c:pt>
                <c:pt idx="576">
                  <c:v>19355.5</c:v>
                </c:pt>
                <c:pt idx="577">
                  <c:v>19356.5</c:v>
                </c:pt>
                <c:pt idx="578">
                  <c:v>19355.5</c:v>
                </c:pt>
                <c:pt idx="579">
                  <c:v>19355.5</c:v>
                </c:pt>
                <c:pt idx="580">
                  <c:v>19355.5</c:v>
                </c:pt>
                <c:pt idx="581">
                  <c:v>19354</c:v>
                </c:pt>
                <c:pt idx="582">
                  <c:v>19349</c:v>
                </c:pt>
                <c:pt idx="583">
                  <c:v>19347.5</c:v>
                </c:pt>
                <c:pt idx="584">
                  <c:v>19346</c:v>
                </c:pt>
                <c:pt idx="585">
                  <c:v>19341</c:v>
                </c:pt>
                <c:pt idx="586">
                  <c:v>19342</c:v>
                </c:pt>
                <c:pt idx="587">
                  <c:v>19340</c:v>
                </c:pt>
                <c:pt idx="588">
                  <c:v>19339</c:v>
                </c:pt>
                <c:pt idx="589">
                  <c:v>19337.5</c:v>
                </c:pt>
                <c:pt idx="590">
                  <c:v>19337</c:v>
                </c:pt>
                <c:pt idx="591">
                  <c:v>19337</c:v>
                </c:pt>
                <c:pt idx="592">
                  <c:v>19337</c:v>
                </c:pt>
                <c:pt idx="593">
                  <c:v>19337</c:v>
                </c:pt>
                <c:pt idx="594">
                  <c:v>19337</c:v>
                </c:pt>
                <c:pt idx="595">
                  <c:v>19337</c:v>
                </c:pt>
                <c:pt idx="596">
                  <c:v>19333.5</c:v>
                </c:pt>
                <c:pt idx="597">
                  <c:v>19332.5</c:v>
                </c:pt>
                <c:pt idx="598">
                  <c:v>19330.5</c:v>
                </c:pt>
                <c:pt idx="599">
                  <c:v>19330</c:v>
                </c:pt>
                <c:pt idx="600">
                  <c:v>19328.5</c:v>
                </c:pt>
                <c:pt idx="601">
                  <c:v>19326</c:v>
                </c:pt>
                <c:pt idx="602">
                  <c:v>19326.5</c:v>
                </c:pt>
                <c:pt idx="603">
                  <c:v>19326.5</c:v>
                </c:pt>
                <c:pt idx="604">
                  <c:v>19326</c:v>
                </c:pt>
                <c:pt idx="605">
                  <c:v>19325.5</c:v>
                </c:pt>
                <c:pt idx="606">
                  <c:v>19324.5</c:v>
                </c:pt>
                <c:pt idx="607">
                  <c:v>19324.5</c:v>
                </c:pt>
                <c:pt idx="608">
                  <c:v>19322.5</c:v>
                </c:pt>
                <c:pt idx="609">
                  <c:v>19325</c:v>
                </c:pt>
                <c:pt idx="610">
                  <c:v>19325.5</c:v>
                </c:pt>
                <c:pt idx="611">
                  <c:v>19325</c:v>
                </c:pt>
                <c:pt idx="612">
                  <c:v>19324.5</c:v>
                </c:pt>
                <c:pt idx="613">
                  <c:v>19323.5</c:v>
                </c:pt>
                <c:pt idx="614">
                  <c:v>19321</c:v>
                </c:pt>
                <c:pt idx="615">
                  <c:v>19318.5</c:v>
                </c:pt>
                <c:pt idx="616">
                  <c:v>19317</c:v>
                </c:pt>
                <c:pt idx="617">
                  <c:v>19315.5</c:v>
                </c:pt>
                <c:pt idx="618">
                  <c:v>19313.5</c:v>
                </c:pt>
                <c:pt idx="619">
                  <c:v>19313.5</c:v>
                </c:pt>
                <c:pt idx="620">
                  <c:v>19312</c:v>
                </c:pt>
                <c:pt idx="621">
                  <c:v>19310</c:v>
                </c:pt>
                <c:pt idx="622">
                  <c:v>19307.5</c:v>
                </c:pt>
                <c:pt idx="623">
                  <c:v>19304.5</c:v>
                </c:pt>
                <c:pt idx="624">
                  <c:v>19303</c:v>
                </c:pt>
                <c:pt idx="625">
                  <c:v>19303</c:v>
                </c:pt>
                <c:pt idx="626">
                  <c:v>19303</c:v>
                </c:pt>
                <c:pt idx="627">
                  <c:v>19303</c:v>
                </c:pt>
                <c:pt idx="628">
                  <c:v>19299.5</c:v>
                </c:pt>
                <c:pt idx="629">
                  <c:v>19299.5</c:v>
                </c:pt>
                <c:pt idx="630">
                  <c:v>19300</c:v>
                </c:pt>
                <c:pt idx="631">
                  <c:v>19299.5</c:v>
                </c:pt>
                <c:pt idx="632">
                  <c:v>19300</c:v>
                </c:pt>
                <c:pt idx="633">
                  <c:v>19300</c:v>
                </c:pt>
                <c:pt idx="634">
                  <c:v>19298.5</c:v>
                </c:pt>
                <c:pt idx="635">
                  <c:v>19295</c:v>
                </c:pt>
                <c:pt idx="636">
                  <c:v>19293</c:v>
                </c:pt>
                <c:pt idx="637">
                  <c:v>19290.5</c:v>
                </c:pt>
                <c:pt idx="638">
                  <c:v>19285</c:v>
                </c:pt>
                <c:pt idx="639">
                  <c:v>19282.5</c:v>
                </c:pt>
                <c:pt idx="640">
                  <c:v>19276.5</c:v>
                </c:pt>
                <c:pt idx="641">
                  <c:v>19273</c:v>
                </c:pt>
                <c:pt idx="642">
                  <c:v>19267</c:v>
                </c:pt>
                <c:pt idx="643">
                  <c:v>19262.5</c:v>
                </c:pt>
                <c:pt idx="644">
                  <c:v>19263</c:v>
                </c:pt>
                <c:pt idx="645">
                  <c:v>19263</c:v>
                </c:pt>
                <c:pt idx="646">
                  <c:v>19260.5</c:v>
                </c:pt>
                <c:pt idx="647">
                  <c:v>19257.5</c:v>
                </c:pt>
                <c:pt idx="648">
                  <c:v>19253.5</c:v>
                </c:pt>
                <c:pt idx="649">
                  <c:v>19249</c:v>
                </c:pt>
                <c:pt idx="650">
                  <c:v>19248.5</c:v>
                </c:pt>
                <c:pt idx="651">
                  <c:v>19247.5</c:v>
                </c:pt>
                <c:pt idx="652">
                  <c:v>19245.5</c:v>
                </c:pt>
                <c:pt idx="653">
                  <c:v>19242.5</c:v>
                </c:pt>
                <c:pt idx="654">
                  <c:v>19240.5</c:v>
                </c:pt>
                <c:pt idx="655">
                  <c:v>19233</c:v>
                </c:pt>
                <c:pt idx="656">
                  <c:v>19231</c:v>
                </c:pt>
                <c:pt idx="657">
                  <c:v>19229.5</c:v>
                </c:pt>
                <c:pt idx="658">
                  <c:v>19227</c:v>
                </c:pt>
                <c:pt idx="659">
                  <c:v>19220</c:v>
                </c:pt>
                <c:pt idx="660">
                  <c:v>19217</c:v>
                </c:pt>
                <c:pt idx="661">
                  <c:v>19213</c:v>
                </c:pt>
                <c:pt idx="662">
                  <c:v>19211</c:v>
                </c:pt>
                <c:pt idx="663">
                  <c:v>19207.5</c:v>
                </c:pt>
                <c:pt idx="664">
                  <c:v>19208.5</c:v>
                </c:pt>
                <c:pt idx="665">
                  <c:v>19205.5</c:v>
                </c:pt>
                <c:pt idx="666">
                  <c:v>19205.5</c:v>
                </c:pt>
                <c:pt idx="667">
                  <c:v>19202.5</c:v>
                </c:pt>
                <c:pt idx="668">
                  <c:v>19199.5</c:v>
                </c:pt>
                <c:pt idx="669">
                  <c:v>19197</c:v>
                </c:pt>
                <c:pt idx="670">
                  <c:v>19195</c:v>
                </c:pt>
                <c:pt idx="671">
                  <c:v>19190</c:v>
                </c:pt>
                <c:pt idx="672">
                  <c:v>19189.5</c:v>
                </c:pt>
                <c:pt idx="673">
                  <c:v>19188.5</c:v>
                </c:pt>
                <c:pt idx="674">
                  <c:v>19188</c:v>
                </c:pt>
                <c:pt idx="675">
                  <c:v>19188.5</c:v>
                </c:pt>
                <c:pt idx="676">
                  <c:v>19185.5</c:v>
                </c:pt>
                <c:pt idx="677">
                  <c:v>19180.5</c:v>
                </c:pt>
                <c:pt idx="678">
                  <c:v>19180</c:v>
                </c:pt>
                <c:pt idx="679">
                  <c:v>19179</c:v>
                </c:pt>
                <c:pt idx="680">
                  <c:v>19178.5</c:v>
                </c:pt>
                <c:pt idx="681">
                  <c:v>19174.5</c:v>
                </c:pt>
                <c:pt idx="682">
                  <c:v>19171</c:v>
                </c:pt>
                <c:pt idx="683">
                  <c:v>19168.5</c:v>
                </c:pt>
                <c:pt idx="684">
                  <c:v>19166.5</c:v>
                </c:pt>
                <c:pt idx="685">
                  <c:v>19215.5</c:v>
                </c:pt>
                <c:pt idx="686">
                  <c:v>19214.5</c:v>
                </c:pt>
                <c:pt idx="687">
                  <c:v>19213.5</c:v>
                </c:pt>
                <c:pt idx="688">
                  <c:v>19213</c:v>
                </c:pt>
                <c:pt idx="689">
                  <c:v>19213</c:v>
                </c:pt>
                <c:pt idx="690">
                  <c:v>19213</c:v>
                </c:pt>
                <c:pt idx="691">
                  <c:v>19212</c:v>
                </c:pt>
                <c:pt idx="692">
                  <c:v>19210</c:v>
                </c:pt>
                <c:pt idx="693">
                  <c:v>19209</c:v>
                </c:pt>
                <c:pt idx="694">
                  <c:v>19207</c:v>
                </c:pt>
                <c:pt idx="695">
                  <c:v>19209.5</c:v>
                </c:pt>
                <c:pt idx="696">
                  <c:v>19212.5</c:v>
                </c:pt>
                <c:pt idx="697">
                  <c:v>19215.5</c:v>
                </c:pt>
                <c:pt idx="698">
                  <c:v>19215.5</c:v>
                </c:pt>
                <c:pt idx="699">
                  <c:v>19215.5</c:v>
                </c:pt>
                <c:pt idx="700">
                  <c:v>19217.5</c:v>
                </c:pt>
                <c:pt idx="701">
                  <c:v>19222.5</c:v>
                </c:pt>
                <c:pt idx="702">
                  <c:v>19221</c:v>
                </c:pt>
                <c:pt idx="703">
                  <c:v>19225</c:v>
                </c:pt>
                <c:pt idx="704">
                  <c:v>19227.5</c:v>
                </c:pt>
                <c:pt idx="705">
                  <c:v>19229</c:v>
                </c:pt>
                <c:pt idx="706">
                  <c:v>19228.5</c:v>
                </c:pt>
                <c:pt idx="707">
                  <c:v>19227.5</c:v>
                </c:pt>
                <c:pt idx="708">
                  <c:v>19227.5</c:v>
                </c:pt>
                <c:pt idx="709">
                  <c:v>19227.5</c:v>
                </c:pt>
                <c:pt idx="710">
                  <c:v>19227.5</c:v>
                </c:pt>
                <c:pt idx="711">
                  <c:v>19227.5</c:v>
                </c:pt>
                <c:pt idx="712">
                  <c:v>19227.5</c:v>
                </c:pt>
                <c:pt idx="713">
                  <c:v>19385</c:v>
                </c:pt>
                <c:pt idx="714">
                  <c:v>19410.5</c:v>
                </c:pt>
                <c:pt idx="715">
                  <c:v>19412</c:v>
                </c:pt>
                <c:pt idx="716">
                  <c:v>19410</c:v>
                </c:pt>
                <c:pt idx="717">
                  <c:v>19414</c:v>
                </c:pt>
                <c:pt idx="718">
                  <c:v>19428.5</c:v>
                </c:pt>
                <c:pt idx="719">
                  <c:v>19439.5</c:v>
                </c:pt>
                <c:pt idx="720">
                  <c:v>19470</c:v>
                </c:pt>
                <c:pt idx="721">
                  <c:v>19489</c:v>
                </c:pt>
                <c:pt idx="722">
                  <c:v>19524</c:v>
                </c:pt>
                <c:pt idx="723">
                  <c:v>19546.5</c:v>
                </c:pt>
                <c:pt idx="724">
                  <c:v>19571.5</c:v>
                </c:pt>
                <c:pt idx="725">
                  <c:v>19584.5</c:v>
                </c:pt>
                <c:pt idx="726">
                  <c:v>19605.5</c:v>
                </c:pt>
                <c:pt idx="727">
                  <c:v>19612.5</c:v>
                </c:pt>
                <c:pt idx="728">
                  <c:v>19625</c:v>
                </c:pt>
                <c:pt idx="729">
                  <c:v>19621</c:v>
                </c:pt>
                <c:pt idx="730">
                  <c:v>19622.5</c:v>
                </c:pt>
                <c:pt idx="731">
                  <c:v>19616.5</c:v>
                </c:pt>
                <c:pt idx="732">
                  <c:v>19615.5</c:v>
                </c:pt>
                <c:pt idx="733">
                  <c:v>19616.5</c:v>
                </c:pt>
                <c:pt idx="734">
                  <c:v>19617</c:v>
                </c:pt>
                <c:pt idx="735">
                  <c:v>19626</c:v>
                </c:pt>
                <c:pt idx="736">
                  <c:v>19635.5</c:v>
                </c:pt>
                <c:pt idx="737">
                  <c:v>19640.5</c:v>
                </c:pt>
                <c:pt idx="738">
                  <c:v>19642.5</c:v>
                </c:pt>
                <c:pt idx="739">
                  <c:v>19655</c:v>
                </c:pt>
                <c:pt idx="740">
                  <c:v>19666</c:v>
                </c:pt>
                <c:pt idx="741">
                  <c:v>19663</c:v>
                </c:pt>
                <c:pt idx="742">
                  <c:v>19659</c:v>
                </c:pt>
                <c:pt idx="743">
                  <c:v>19660.5</c:v>
                </c:pt>
                <c:pt idx="744">
                  <c:v>19652</c:v>
                </c:pt>
                <c:pt idx="745">
                  <c:v>19638</c:v>
                </c:pt>
                <c:pt idx="746">
                  <c:v>19636</c:v>
                </c:pt>
                <c:pt idx="747">
                  <c:v>19635.5</c:v>
                </c:pt>
                <c:pt idx="748">
                  <c:v>19626</c:v>
                </c:pt>
                <c:pt idx="749">
                  <c:v>19617</c:v>
                </c:pt>
                <c:pt idx="750">
                  <c:v>19609.5</c:v>
                </c:pt>
                <c:pt idx="751">
                  <c:v>19583.5</c:v>
                </c:pt>
                <c:pt idx="752">
                  <c:v>19577.5</c:v>
                </c:pt>
                <c:pt idx="753">
                  <c:v>19545</c:v>
                </c:pt>
                <c:pt idx="754">
                  <c:v>19534.5</c:v>
                </c:pt>
                <c:pt idx="755">
                  <c:v>19525.5</c:v>
                </c:pt>
                <c:pt idx="756">
                  <c:v>19475.5</c:v>
                </c:pt>
                <c:pt idx="757">
                  <c:v>19477.5</c:v>
                </c:pt>
                <c:pt idx="758">
                  <c:v>19463</c:v>
                </c:pt>
                <c:pt idx="759">
                  <c:v>19473</c:v>
                </c:pt>
                <c:pt idx="760">
                  <c:v>19459</c:v>
                </c:pt>
                <c:pt idx="761">
                  <c:v>19458.5</c:v>
                </c:pt>
                <c:pt idx="762">
                  <c:v>19439.5</c:v>
                </c:pt>
                <c:pt idx="763">
                  <c:v>19421</c:v>
                </c:pt>
                <c:pt idx="764">
                  <c:v>19401.5</c:v>
                </c:pt>
                <c:pt idx="765">
                  <c:v>19382</c:v>
                </c:pt>
                <c:pt idx="766">
                  <c:v>19373</c:v>
                </c:pt>
                <c:pt idx="767">
                  <c:v>19370</c:v>
                </c:pt>
                <c:pt idx="768">
                  <c:v>19378</c:v>
                </c:pt>
                <c:pt idx="769">
                  <c:v>19374.5</c:v>
                </c:pt>
                <c:pt idx="770">
                  <c:v>19377.5</c:v>
                </c:pt>
                <c:pt idx="771">
                  <c:v>19380</c:v>
                </c:pt>
                <c:pt idx="772">
                  <c:v>19385.5</c:v>
                </c:pt>
                <c:pt idx="773">
                  <c:v>19388.5</c:v>
                </c:pt>
                <c:pt idx="774">
                  <c:v>19389</c:v>
                </c:pt>
                <c:pt idx="775">
                  <c:v>19390.5</c:v>
                </c:pt>
                <c:pt idx="776">
                  <c:v>19394</c:v>
                </c:pt>
                <c:pt idx="777">
                  <c:v>19394</c:v>
                </c:pt>
                <c:pt idx="778">
                  <c:v>19394</c:v>
                </c:pt>
                <c:pt idx="779">
                  <c:v>19394</c:v>
                </c:pt>
                <c:pt idx="780">
                  <c:v>19394</c:v>
                </c:pt>
                <c:pt idx="781">
                  <c:v>19394</c:v>
                </c:pt>
                <c:pt idx="782">
                  <c:v>19394</c:v>
                </c:pt>
                <c:pt idx="783">
                  <c:v>19397.5</c:v>
                </c:pt>
                <c:pt idx="784">
                  <c:v>19398</c:v>
                </c:pt>
                <c:pt idx="785">
                  <c:v>19401</c:v>
                </c:pt>
                <c:pt idx="786">
                  <c:v>19398.5</c:v>
                </c:pt>
                <c:pt idx="787">
                  <c:v>19398.5</c:v>
                </c:pt>
                <c:pt idx="788">
                  <c:v>19399.5</c:v>
                </c:pt>
                <c:pt idx="789">
                  <c:v>19396.5</c:v>
                </c:pt>
                <c:pt idx="790">
                  <c:v>19398</c:v>
                </c:pt>
                <c:pt idx="791">
                  <c:v>19404.5</c:v>
                </c:pt>
                <c:pt idx="792">
                  <c:v>19404</c:v>
                </c:pt>
                <c:pt idx="793">
                  <c:v>19403</c:v>
                </c:pt>
                <c:pt idx="794">
                  <c:v>19403</c:v>
                </c:pt>
                <c:pt idx="795">
                  <c:v>19404</c:v>
                </c:pt>
                <c:pt idx="796">
                  <c:v>19406</c:v>
                </c:pt>
                <c:pt idx="797">
                  <c:v>19396</c:v>
                </c:pt>
                <c:pt idx="798">
                  <c:v>19407.5</c:v>
                </c:pt>
                <c:pt idx="799">
                  <c:v>19407.5</c:v>
                </c:pt>
                <c:pt idx="800">
                  <c:v>19410</c:v>
                </c:pt>
                <c:pt idx="801">
                  <c:v>19410</c:v>
                </c:pt>
                <c:pt idx="802">
                  <c:v>19409.5</c:v>
                </c:pt>
                <c:pt idx="803">
                  <c:v>19409</c:v>
                </c:pt>
                <c:pt idx="804">
                  <c:v>19407.5</c:v>
                </c:pt>
                <c:pt idx="805">
                  <c:v>19406</c:v>
                </c:pt>
                <c:pt idx="806">
                  <c:v>19404.5</c:v>
                </c:pt>
                <c:pt idx="807">
                  <c:v>19398</c:v>
                </c:pt>
                <c:pt idx="808">
                  <c:v>19396.5</c:v>
                </c:pt>
                <c:pt idx="809">
                  <c:v>19390.5</c:v>
                </c:pt>
                <c:pt idx="810">
                  <c:v>19386.5</c:v>
                </c:pt>
                <c:pt idx="811">
                  <c:v>19385</c:v>
                </c:pt>
                <c:pt idx="812">
                  <c:v>19377.5</c:v>
                </c:pt>
                <c:pt idx="813">
                  <c:v>19376</c:v>
                </c:pt>
                <c:pt idx="814">
                  <c:v>19370</c:v>
                </c:pt>
                <c:pt idx="815">
                  <c:v>19367.5</c:v>
                </c:pt>
                <c:pt idx="816">
                  <c:v>19359</c:v>
                </c:pt>
                <c:pt idx="817">
                  <c:v>19353.5</c:v>
                </c:pt>
                <c:pt idx="818">
                  <c:v>19349</c:v>
                </c:pt>
                <c:pt idx="819">
                  <c:v>19345</c:v>
                </c:pt>
                <c:pt idx="820">
                  <c:v>19342</c:v>
                </c:pt>
                <c:pt idx="821">
                  <c:v>19332</c:v>
                </c:pt>
                <c:pt idx="822">
                  <c:v>19306</c:v>
                </c:pt>
                <c:pt idx="823">
                  <c:v>19288</c:v>
                </c:pt>
                <c:pt idx="824">
                  <c:v>18929.5</c:v>
                </c:pt>
                <c:pt idx="825">
                  <c:v>18929.5</c:v>
                </c:pt>
                <c:pt idx="826">
                  <c:v>18864.5</c:v>
                </c:pt>
                <c:pt idx="827">
                  <c:v>18619</c:v>
                </c:pt>
                <c:pt idx="828">
                  <c:v>18532</c:v>
                </c:pt>
                <c:pt idx="829">
                  <c:v>18519.5</c:v>
                </c:pt>
                <c:pt idx="830">
                  <c:v>18503</c:v>
                </c:pt>
                <c:pt idx="831">
                  <c:v>18483.5</c:v>
                </c:pt>
                <c:pt idx="832">
                  <c:v>18405</c:v>
                </c:pt>
                <c:pt idx="833">
                  <c:v>18364</c:v>
                </c:pt>
                <c:pt idx="834">
                  <c:v>18298</c:v>
                </c:pt>
                <c:pt idx="835">
                  <c:v>18194.5</c:v>
                </c:pt>
                <c:pt idx="836">
                  <c:v>18066</c:v>
                </c:pt>
                <c:pt idx="837">
                  <c:v>17964.5</c:v>
                </c:pt>
                <c:pt idx="838">
                  <c:v>17854.5</c:v>
                </c:pt>
                <c:pt idx="839">
                  <c:v>17719</c:v>
                </c:pt>
                <c:pt idx="840">
                  <c:v>17609</c:v>
                </c:pt>
                <c:pt idx="841">
                  <c:v>17507.5</c:v>
                </c:pt>
                <c:pt idx="842">
                  <c:v>17495.5</c:v>
                </c:pt>
                <c:pt idx="843">
                  <c:v>17495.5</c:v>
                </c:pt>
                <c:pt idx="844">
                  <c:v>17495.5</c:v>
                </c:pt>
                <c:pt idx="845">
                  <c:v>17461</c:v>
                </c:pt>
                <c:pt idx="846">
                  <c:v>17463.5</c:v>
                </c:pt>
                <c:pt idx="847">
                  <c:v>17456.5</c:v>
                </c:pt>
                <c:pt idx="848">
                  <c:v>17454.5</c:v>
                </c:pt>
                <c:pt idx="849">
                  <c:v>17453.5</c:v>
                </c:pt>
                <c:pt idx="850">
                  <c:v>17448.5</c:v>
                </c:pt>
                <c:pt idx="851">
                  <c:v>17445.5</c:v>
                </c:pt>
                <c:pt idx="852">
                  <c:v>17446</c:v>
                </c:pt>
                <c:pt idx="853">
                  <c:v>17443.5</c:v>
                </c:pt>
                <c:pt idx="854">
                  <c:v>17418.5</c:v>
                </c:pt>
                <c:pt idx="855">
                  <c:v>17417</c:v>
                </c:pt>
                <c:pt idx="856">
                  <c:v>17414.5</c:v>
                </c:pt>
                <c:pt idx="857">
                  <c:v>17411</c:v>
                </c:pt>
                <c:pt idx="858">
                  <c:v>17409</c:v>
                </c:pt>
                <c:pt idx="859">
                  <c:v>17403</c:v>
                </c:pt>
                <c:pt idx="860">
                  <c:v>17398.5</c:v>
                </c:pt>
                <c:pt idx="861">
                  <c:v>17397.5</c:v>
                </c:pt>
                <c:pt idx="862">
                  <c:v>17397.5</c:v>
                </c:pt>
                <c:pt idx="863">
                  <c:v>17394.5</c:v>
                </c:pt>
                <c:pt idx="864">
                  <c:v>17387</c:v>
                </c:pt>
                <c:pt idx="865">
                  <c:v>17387.5</c:v>
                </c:pt>
                <c:pt idx="866">
                  <c:v>17387.5</c:v>
                </c:pt>
                <c:pt idx="867">
                  <c:v>17386</c:v>
                </c:pt>
                <c:pt idx="868">
                  <c:v>17386</c:v>
                </c:pt>
                <c:pt idx="869">
                  <c:v>17383</c:v>
                </c:pt>
                <c:pt idx="870">
                  <c:v>17383</c:v>
                </c:pt>
                <c:pt idx="871">
                  <c:v>17379</c:v>
                </c:pt>
                <c:pt idx="872">
                  <c:v>17375</c:v>
                </c:pt>
                <c:pt idx="873">
                  <c:v>17374</c:v>
                </c:pt>
                <c:pt idx="874">
                  <c:v>17373</c:v>
                </c:pt>
                <c:pt idx="875">
                  <c:v>17372.5</c:v>
                </c:pt>
                <c:pt idx="876">
                  <c:v>17372.5</c:v>
                </c:pt>
                <c:pt idx="877">
                  <c:v>17366</c:v>
                </c:pt>
                <c:pt idx="878">
                  <c:v>17360</c:v>
                </c:pt>
                <c:pt idx="879">
                  <c:v>17357.5</c:v>
                </c:pt>
                <c:pt idx="880">
                  <c:v>17355.5</c:v>
                </c:pt>
                <c:pt idx="881">
                  <c:v>17352.5</c:v>
                </c:pt>
                <c:pt idx="882">
                  <c:v>17355</c:v>
                </c:pt>
                <c:pt idx="883">
                  <c:v>17346.5</c:v>
                </c:pt>
                <c:pt idx="884">
                  <c:v>17339.5</c:v>
                </c:pt>
                <c:pt idx="885">
                  <c:v>17329</c:v>
                </c:pt>
                <c:pt idx="886">
                  <c:v>17320.5</c:v>
                </c:pt>
                <c:pt idx="887">
                  <c:v>17321</c:v>
                </c:pt>
                <c:pt idx="888">
                  <c:v>17322</c:v>
                </c:pt>
                <c:pt idx="889">
                  <c:v>17311</c:v>
                </c:pt>
                <c:pt idx="890">
                  <c:v>17306</c:v>
                </c:pt>
                <c:pt idx="891">
                  <c:v>17291.5</c:v>
                </c:pt>
                <c:pt idx="892">
                  <c:v>17291.5</c:v>
                </c:pt>
                <c:pt idx="893">
                  <c:v>17279</c:v>
                </c:pt>
                <c:pt idx="894">
                  <c:v>17269.5</c:v>
                </c:pt>
                <c:pt idx="895">
                  <c:v>17261.5</c:v>
                </c:pt>
                <c:pt idx="896">
                  <c:v>17257.5</c:v>
                </c:pt>
                <c:pt idx="897">
                  <c:v>17252</c:v>
                </c:pt>
                <c:pt idx="898">
                  <c:v>17241.5</c:v>
                </c:pt>
                <c:pt idx="899">
                  <c:v>17225.5</c:v>
                </c:pt>
                <c:pt idx="900">
                  <c:v>17220.5</c:v>
                </c:pt>
                <c:pt idx="901">
                  <c:v>17205.5</c:v>
                </c:pt>
                <c:pt idx="902">
                  <c:v>17196.5</c:v>
                </c:pt>
                <c:pt idx="903">
                  <c:v>17186.5</c:v>
                </c:pt>
                <c:pt idx="904">
                  <c:v>17189.5</c:v>
                </c:pt>
                <c:pt idx="905">
                  <c:v>17184.5</c:v>
                </c:pt>
                <c:pt idx="906">
                  <c:v>17175</c:v>
                </c:pt>
                <c:pt idx="907">
                  <c:v>17168.5</c:v>
                </c:pt>
                <c:pt idx="908">
                  <c:v>17152.5</c:v>
                </c:pt>
                <c:pt idx="909">
                  <c:v>17143</c:v>
                </c:pt>
                <c:pt idx="910">
                  <c:v>17142</c:v>
                </c:pt>
                <c:pt idx="911">
                  <c:v>17141</c:v>
                </c:pt>
                <c:pt idx="912">
                  <c:v>17134.5</c:v>
                </c:pt>
                <c:pt idx="913">
                  <c:v>17129</c:v>
                </c:pt>
                <c:pt idx="914">
                  <c:v>17130</c:v>
                </c:pt>
                <c:pt idx="915">
                  <c:v>17125</c:v>
                </c:pt>
                <c:pt idx="916">
                  <c:v>17130.5</c:v>
                </c:pt>
                <c:pt idx="917">
                  <c:v>17128.5</c:v>
                </c:pt>
                <c:pt idx="918">
                  <c:v>17125.5</c:v>
                </c:pt>
                <c:pt idx="919">
                  <c:v>17127</c:v>
                </c:pt>
                <c:pt idx="920">
                  <c:v>17122</c:v>
                </c:pt>
                <c:pt idx="921">
                  <c:v>17124.5</c:v>
                </c:pt>
                <c:pt idx="922">
                  <c:v>17115</c:v>
                </c:pt>
                <c:pt idx="923">
                  <c:v>17053.5</c:v>
                </c:pt>
                <c:pt idx="924">
                  <c:v>17038</c:v>
                </c:pt>
                <c:pt idx="925">
                  <c:v>17031.5</c:v>
                </c:pt>
                <c:pt idx="926">
                  <c:v>17013</c:v>
                </c:pt>
                <c:pt idx="927">
                  <c:v>17008</c:v>
                </c:pt>
                <c:pt idx="928">
                  <c:v>16996</c:v>
                </c:pt>
                <c:pt idx="929">
                  <c:v>16991.5</c:v>
                </c:pt>
                <c:pt idx="930">
                  <c:v>16980.5</c:v>
                </c:pt>
                <c:pt idx="931">
                  <c:v>16961</c:v>
                </c:pt>
                <c:pt idx="932">
                  <c:v>16922.5</c:v>
                </c:pt>
                <c:pt idx="933">
                  <c:v>16916.5</c:v>
                </c:pt>
                <c:pt idx="934">
                  <c:v>16907</c:v>
                </c:pt>
                <c:pt idx="935">
                  <c:v>16901.5</c:v>
                </c:pt>
                <c:pt idx="936">
                  <c:v>16901.5</c:v>
                </c:pt>
                <c:pt idx="937">
                  <c:v>16892</c:v>
                </c:pt>
                <c:pt idx="938">
                  <c:v>16876</c:v>
                </c:pt>
                <c:pt idx="939">
                  <c:v>16860</c:v>
                </c:pt>
                <c:pt idx="940">
                  <c:v>16843.5</c:v>
                </c:pt>
                <c:pt idx="941">
                  <c:v>16829.5</c:v>
                </c:pt>
                <c:pt idx="942">
                  <c:v>16817.5</c:v>
                </c:pt>
                <c:pt idx="943">
                  <c:v>16804.5</c:v>
                </c:pt>
                <c:pt idx="944">
                  <c:v>16777</c:v>
                </c:pt>
                <c:pt idx="945">
                  <c:v>16741.5</c:v>
                </c:pt>
                <c:pt idx="946">
                  <c:v>16604</c:v>
                </c:pt>
                <c:pt idx="947">
                  <c:v>16420.5</c:v>
                </c:pt>
                <c:pt idx="948">
                  <c:v>16248</c:v>
                </c:pt>
                <c:pt idx="949">
                  <c:v>16057.5</c:v>
                </c:pt>
                <c:pt idx="950">
                  <c:v>15859</c:v>
                </c:pt>
                <c:pt idx="951">
                  <c:v>15672</c:v>
                </c:pt>
                <c:pt idx="952">
                  <c:v>15477</c:v>
                </c:pt>
                <c:pt idx="953">
                  <c:v>15290</c:v>
                </c:pt>
                <c:pt idx="954">
                  <c:v>15290</c:v>
                </c:pt>
                <c:pt idx="955">
                  <c:v>15290</c:v>
                </c:pt>
                <c:pt idx="956">
                  <c:v>15290</c:v>
                </c:pt>
                <c:pt idx="957">
                  <c:v>15290</c:v>
                </c:pt>
                <c:pt idx="958">
                  <c:v>15290</c:v>
                </c:pt>
                <c:pt idx="959">
                  <c:v>15107</c:v>
                </c:pt>
                <c:pt idx="960">
                  <c:v>15073.5</c:v>
                </c:pt>
                <c:pt idx="961">
                  <c:v>14988</c:v>
                </c:pt>
                <c:pt idx="962">
                  <c:v>14946</c:v>
                </c:pt>
                <c:pt idx="963">
                  <c:v>14893.5</c:v>
                </c:pt>
                <c:pt idx="964">
                  <c:v>14858.5</c:v>
                </c:pt>
                <c:pt idx="965">
                  <c:v>14817</c:v>
                </c:pt>
                <c:pt idx="966">
                  <c:v>14808.5</c:v>
                </c:pt>
                <c:pt idx="967">
                  <c:v>14803</c:v>
                </c:pt>
                <c:pt idx="968">
                  <c:v>14790.5</c:v>
                </c:pt>
                <c:pt idx="969">
                  <c:v>14787.5</c:v>
                </c:pt>
                <c:pt idx="970">
                  <c:v>14795</c:v>
                </c:pt>
                <c:pt idx="971">
                  <c:v>14801.5</c:v>
                </c:pt>
                <c:pt idx="972">
                  <c:v>14799.5</c:v>
                </c:pt>
                <c:pt idx="973">
                  <c:v>14803.5</c:v>
                </c:pt>
                <c:pt idx="974">
                  <c:v>14803</c:v>
                </c:pt>
                <c:pt idx="975">
                  <c:v>14803.5</c:v>
                </c:pt>
                <c:pt idx="976">
                  <c:v>14804</c:v>
                </c:pt>
                <c:pt idx="977">
                  <c:v>14809.5</c:v>
                </c:pt>
                <c:pt idx="978">
                  <c:v>14813</c:v>
                </c:pt>
                <c:pt idx="979">
                  <c:v>14816.5</c:v>
                </c:pt>
                <c:pt idx="980">
                  <c:v>14812.5</c:v>
                </c:pt>
                <c:pt idx="981">
                  <c:v>14813.5</c:v>
                </c:pt>
                <c:pt idx="982">
                  <c:v>14811</c:v>
                </c:pt>
                <c:pt idx="983">
                  <c:v>14807</c:v>
                </c:pt>
                <c:pt idx="984">
                  <c:v>14809.5</c:v>
                </c:pt>
                <c:pt idx="985">
                  <c:v>14809</c:v>
                </c:pt>
                <c:pt idx="986">
                  <c:v>14806</c:v>
                </c:pt>
                <c:pt idx="987">
                  <c:v>14788.5</c:v>
                </c:pt>
                <c:pt idx="988">
                  <c:v>14766</c:v>
                </c:pt>
                <c:pt idx="989">
                  <c:v>14729.5</c:v>
                </c:pt>
                <c:pt idx="990">
                  <c:v>14691.5</c:v>
                </c:pt>
                <c:pt idx="991">
                  <c:v>14650</c:v>
                </c:pt>
                <c:pt idx="992">
                  <c:v>14572</c:v>
                </c:pt>
                <c:pt idx="993">
                  <c:v>14503</c:v>
                </c:pt>
                <c:pt idx="994">
                  <c:v>14442.5</c:v>
                </c:pt>
                <c:pt idx="995">
                  <c:v>14348</c:v>
                </c:pt>
                <c:pt idx="996">
                  <c:v>14212.5</c:v>
                </c:pt>
                <c:pt idx="997">
                  <c:v>14128</c:v>
                </c:pt>
                <c:pt idx="998">
                  <c:v>14052</c:v>
                </c:pt>
                <c:pt idx="999">
                  <c:v>13983</c:v>
                </c:pt>
                <c:pt idx="1000">
                  <c:v>13956.5</c:v>
                </c:pt>
                <c:pt idx="1001">
                  <c:v>13886</c:v>
                </c:pt>
                <c:pt idx="1002">
                  <c:v>13855</c:v>
                </c:pt>
                <c:pt idx="1003">
                  <c:v>13785.5</c:v>
                </c:pt>
                <c:pt idx="1004">
                  <c:v>13712</c:v>
                </c:pt>
                <c:pt idx="1005">
                  <c:v>13677.5</c:v>
                </c:pt>
                <c:pt idx="1006">
                  <c:v>13605.5</c:v>
                </c:pt>
                <c:pt idx="1007">
                  <c:v>13538.5</c:v>
                </c:pt>
                <c:pt idx="1008">
                  <c:v>13532</c:v>
                </c:pt>
                <c:pt idx="1009">
                  <c:v>13532</c:v>
                </c:pt>
                <c:pt idx="1010">
                  <c:v>13491.5</c:v>
                </c:pt>
                <c:pt idx="1011">
                  <c:v>13490.5</c:v>
                </c:pt>
                <c:pt idx="1012">
                  <c:v>13489</c:v>
                </c:pt>
                <c:pt idx="1013">
                  <c:v>13487</c:v>
                </c:pt>
                <c:pt idx="1014">
                  <c:v>13486.5</c:v>
                </c:pt>
                <c:pt idx="1015">
                  <c:v>13484.5</c:v>
                </c:pt>
                <c:pt idx="1016">
                  <c:v>13483</c:v>
                </c:pt>
                <c:pt idx="1017">
                  <c:v>13476</c:v>
                </c:pt>
                <c:pt idx="1018">
                  <c:v>13472</c:v>
                </c:pt>
                <c:pt idx="1019">
                  <c:v>13461.5</c:v>
                </c:pt>
                <c:pt idx="1020">
                  <c:v>13456</c:v>
                </c:pt>
                <c:pt idx="1021">
                  <c:v>13435.5</c:v>
                </c:pt>
                <c:pt idx="1022">
                  <c:v>13419.5</c:v>
                </c:pt>
                <c:pt idx="1023">
                  <c:v>13411.5</c:v>
                </c:pt>
                <c:pt idx="1024">
                  <c:v>13404.5</c:v>
                </c:pt>
                <c:pt idx="1025">
                  <c:v>13396</c:v>
                </c:pt>
                <c:pt idx="1026">
                  <c:v>13388.5</c:v>
                </c:pt>
                <c:pt idx="1027">
                  <c:v>13387</c:v>
                </c:pt>
                <c:pt idx="1028">
                  <c:v>13383</c:v>
                </c:pt>
                <c:pt idx="1029">
                  <c:v>13384.5</c:v>
                </c:pt>
                <c:pt idx="1030">
                  <c:v>13385</c:v>
                </c:pt>
                <c:pt idx="1031">
                  <c:v>13384</c:v>
                </c:pt>
                <c:pt idx="1032">
                  <c:v>13383</c:v>
                </c:pt>
                <c:pt idx="1033">
                  <c:v>13383</c:v>
                </c:pt>
                <c:pt idx="1034">
                  <c:v>13381.5</c:v>
                </c:pt>
                <c:pt idx="1035">
                  <c:v>13380</c:v>
                </c:pt>
                <c:pt idx="1036">
                  <c:v>13376</c:v>
                </c:pt>
                <c:pt idx="1037">
                  <c:v>13374</c:v>
                </c:pt>
                <c:pt idx="1038">
                  <c:v>13370</c:v>
                </c:pt>
                <c:pt idx="1039">
                  <c:v>13370</c:v>
                </c:pt>
                <c:pt idx="1040">
                  <c:v>13369</c:v>
                </c:pt>
                <c:pt idx="1041">
                  <c:v>13369.5</c:v>
                </c:pt>
                <c:pt idx="1042">
                  <c:v>13370.5</c:v>
                </c:pt>
                <c:pt idx="1043">
                  <c:v>13372</c:v>
                </c:pt>
                <c:pt idx="1044">
                  <c:v>13372</c:v>
                </c:pt>
                <c:pt idx="1045">
                  <c:v>13372</c:v>
                </c:pt>
                <c:pt idx="1046">
                  <c:v>13372</c:v>
                </c:pt>
                <c:pt idx="1047">
                  <c:v>13372</c:v>
                </c:pt>
                <c:pt idx="1048">
                  <c:v>13372</c:v>
                </c:pt>
                <c:pt idx="1049">
                  <c:v>13372.5</c:v>
                </c:pt>
                <c:pt idx="1050">
                  <c:v>13375.5</c:v>
                </c:pt>
                <c:pt idx="1051">
                  <c:v>13377</c:v>
                </c:pt>
                <c:pt idx="1052">
                  <c:v>13379</c:v>
                </c:pt>
                <c:pt idx="1053">
                  <c:v>13384.5</c:v>
                </c:pt>
                <c:pt idx="1054">
                  <c:v>13391.5</c:v>
                </c:pt>
                <c:pt idx="1055">
                  <c:v>13393.5</c:v>
                </c:pt>
                <c:pt idx="1056">
                  <c:v>13398</c:v>
                </c:pt>
                <c:pt idx="1057">
                  <c:v>13399.5</c:v>
                </c:pt>
                <c:pt idx="1058">
                  <c:v>13396.5</c:v>
                </c:pt>
                <c:pt idx="1059">
                  <c:v>13393.5</c:v>
                </c:pt>
                <c:pt idx="1060">
                  <c:v>13393</c:v>
                </c:pt>
                <c:pt idx="1061">
                  <c:v>13389.5</c:v>
                </c:pt>
                <c:pt idx="1062">
                  <c:v>13387.5</c:v>
                </c:pt>
                <c:pt idx="1063">
                  <c:v>13385</c:v>
                </c:pt>
                <c:pt idx="1064">
                  <c:v>13386</c:v>
                </c:pt>
                <c:pt idx="1065">
                  <c:v>13384.5</c:v>
                </c:pt>
                <c:pt idx="1066">
                  <c:v>13382</c:v>
                </c:pt>
                <c:pt idx="1067">
                  <c:v>13381</c:v>
                </c:pt>
                <c:pt idx="1068">
                  <c:v>13378.5</c:v>
                </c:pt>
                <c:pt idx="1069">
                  <c:v>13377.5</c:v>
                </c:pt>
                <c:pt idx="1070">
                  <c:v>13390.5</c:v>
                </c:pt>
                <c:pt idx="1071">
                  <c:v>13389</c:v>
                </c:pt>
                <c:pt idx="1072">
                  <c:v>13391</c:v>
                </c:pt>
                <c:pt idx="1073">
                  <c:v>13391</c:v>
                </c:pt>
                <c:pt idx="1074">
                  <c:v>13389.5</c:v>
                </c:pt>
                <c:pt idx="1075">
                  <c:v>13387.5</c:v>
                </c:pt>
                <c:pt idx="1076">
                  <c:v>13385.5</c:v>
                </c:pt>
                <c:pt idx="1077">
                  <c:v>13373.5</c:v>
                </c:pt>
                <c:pt idx="1078">
                  <c:v>13373.5</c:v>
                </c:pt>
                <c:pt idx="1079">
                  <c:v>13374</c:v>
                </c:pt>
                <c:pt idx="1080">
                  <c:v>13373</c:v>
                </c:pt>
                <c:pt idx="1081">
                  <c:v>13370.5</c:v>
                </c:pt>
                <c:pt idx="1082">
                  <c:v>13370</c:v>
                </c:pt>
                <c:pt idx="1083">
                  <c:v>13365</c:v>
                </c:pt>
                <c:pt idx="1084">
                  <c:v>13358</c:v>
                </c:pt>
                <c:pt idx="1085">
                  <c:v>13352.5</c:v>
                </c:pt>
                <c:pt idx="1086">
                  <c:v>13347.5</c:v>
                </c:pt>
                <c:pt idx="1087">
                  <c:v>13346.5</c:v>
                </c:pt>
                <c:pt idx="1088">
                  <c:v>13341.5</c:v>
                </c:pt>
                <c:pt idx="1089">
                  <c:v>13335</c:v>
                </c:pt>
                <c:pt idx="1090">
                  <c:v>13335.5</c:v>
                </c:pt>
                <c:pt idx="1091">
                  <c:v>13332</c:v>
                </c:pt>
                <c:pt idx="1092">
                  <c:v>13332.5</c:v>
                </c:pt>
                <c:pt idx="1093">
                  <c:v>13332.5</c:v>
                </c:pt>
                <c:pt idx="1094">
                  <c:v>13333.5</c:v>
                </c:pt>
                <c:pt idx="1095">
                  <c:v>13333.5</c:v>
                </c:pt>
                <c:pt idx="1096">
                  <c:v>13338.5</c:v>
                </c:pt>
                <c:pt idx="1097">
                  <c:v>13338.5</c:v>
                </c:pt>
                <c:pt idx="1098">
                  <c:v>13339.5</c:v>
                </c:pt>
                <c:pt idx="1099">
                  <c:v>13344</c:v>
                </c:pt>
                <c:pt idx="1100">
                  <c:v>13321.5</c:v>
                </c:pt>
                <c:pt idx="1101">
                  <c:v>13317.5</c:v>
                </c:pt>
                <c:pt idx="1102">
                  <c:v>13298</c:v>
                </c:pt>
                <c:pt idx="1103">
                  <c:v>13299</c:v>
                </c:pt>
                <c:pt idx="1104">
                  <c:v>13292</c:v>
                </c:pt>
                <c:pt idx="1105">
                  <c:v>13289</c:v>
                </c:pt>
                <c:pt idx="1106">
                  <c:v>13278.5</c:v>
                </c:pt>
                <c:pt idx="1107">
                  <c:v>13274.5</c:v>
                </c:pt>
                <c:pt idx="1108">
                  <c:v>13270.5</c:v>
                </c:pt>
                <c:pt idx="1109">
                  <c:v>13272.5</c:v>
                </c:pt>
                <c:pt idx="1110">
                  <c:v>13271</c:v>
                </c:pt>
                <c:pt idx="1111">
                  <c:v>13270.5</c:v>
                </c:pt>
                <c:pt idx="1112">
                  <c:v>13268.5</c:v>
                </c:pt>
                <c:pt idx="1113">
                  <c:v>13262</c:v>
                </c:pt>
                <c:pt idx="1114">
                  <c:v>13237.5</c:v>
                </c:pt>
                <c:pt idx="1115">
                  <c:v>13236</c:v>
                </c:pt>
                <c:pt idx="1116">
                  <c:v>13235</c:v>
                </c:pt>
                <c:pt idx="1117">
                  <c:v>13221.5</c:v>
                </c:pt>
                <c:pt idx="1118">
                  <c:v>13219</c:v>
                </c:pt>
                <c:pt idx="1119">
                  <c:v>13216.5</c:v>
                </c:pt>
                <c:pt idx="1120">
                  <c:v>13219</c:v>
                </c:pt>
                <c:pt idx="1121">
                  <c:v>13217</c:v>
                </c:pt>
                <c:pt idx="1122">
                  <c:v>13213</c:v>
                </c:pt>
                <c:pt idx="1123">
                  <c:v>13224.5</c:v>
                </c:pt>
                <c:pt idx="1124">
                  <c:v>13230</c:v>
                </c:pt>
                <c:pt idx="1125">
                  <c:v>13229</c:v>
                </c:pt>
                <c:pt idx="1126">
                  <c:v>13226</c:v>
                </c:pt>
                <c:pt idx="1127">
                  <c:v>13223</c:v>
                </c:pt>
                <c:pt idx="1128">
                  <c:v>13224.5</c:v>
                </c:pt>
                <c:pt idx="1129">
                  <c:v>13223</c:v>
                </c:pt>
                <c:pt idx="1130">
                  <c:v>13225</c:v>
                </c:pt>
                <c:pt idx="1131">
                  <c:v>13224.5</c:v>
                </c:pt>
                <c:pt idx="1132">
                  <c:v>13219.5</c:v>
                </c:pt>
                <c:pt idx="1133">
                  <c:v>13219.5</c:v>
                </c:pt>
                <c:pt idx="1134">
                  <c:v>13217.5</c:v>
                </c:pt>
                <c:pt idx="1135">
                  <c:v>13193.5</c:v>
                </c:pt>
                <c:pt idx="1136">
                  <c:v>13193.5</c:v>
                </c:pt>
                <c:pt idx="1137">
                  <c:v>13184.5</c:v>
                </c:pt>
                <c:pt idx="1138">
                  <c:v>13169</c:v>
                </c:pt>
                <c:pt idx="1139">
                  <c:v>13169.5</c:v>
                </c:pt>
                <c:pt idx="1140">
                  <c:v>13161.5</c:v>
                </c:pt>
                <c:pt idx="1141">
                  <c:v>13151.5</c:v>
                </c:pt>
                <c:pt idx="1142">
                  <c:v>13150</c:v>
                </c:pt>
                <c:pt idx="1143">
                  <c:v>13143.5</c:v>
                </c:pt>
                <c:pt idx="1144">
                  <c:v>13140</c:v>
                </c:pt>
                <c:pt idx="1145">
                  <c:v>13125</c:v>
                </c:pt>
                <c:pt idx="1146">
                  <c:v>13122</c:v>
                </c:pt>
                <c:pt idx="1147">
                  <c:v>13117</c:v>
                </c:pt>
                <c:pt idx="1148">
                  <c:v>13120.5</c:v>
                </c:pt>
                <c:pt idx="1149">
                  <c:v>13120.5</c:v>
                </c:pt>
                <c:pt idx="1150">
                  <c:v>13108</c:v>
                </c:pt>
                <c:pt idx="1151">
                  <c:v>13108.5</c:v>
                </c:pt>
                <c:pt idx="1152">
                  <c:v>13101</c:v>
                </c:pt>
                <c:pt idx="1153">
                  <c:v>13092.5</c:v>
                </c:pt>
                <c:pt idx="1154">
                  <c:v>13088.5</c:v>
                </c:pt>
                <c:pt idx="1155">
                  <c:v>13083.5</c:v>
                </c:pt>
                <c:pt idx="1156">
                  <c:v>13086</c:v>
                </c:pt>
                <c:pt idx="1157">
                  <c:v>13083</c:v>
                </c:pt>
                <c:pt idx="1158">
                  <c:v>13078</c:v>
                </c:pt>
                <c:pt idx="1159">
                  <c:v>13075.5</c:v>
                </c:pt>
                <c:pt idx="1160">
                  <c:v>13073</c:v>
                </c:pt>
                <c:pt idx="1161">
                  <c:v>13069.5</c:v>
                </c:pt>
                <c:pt idx="1162">
                  <c:v>13066.5</c:v>
                </c:pt>
                <c:pt idx="1163">
                  <c:v>13064</c:v>
                </c:pt>
                <c:pt idx="1164">
                  <c:v>13055.5</c:v>
                </c:pt>
                <c:pt idx="1165">
                  <c:v>13060.5</c:v>
                </c:pt>
                <c:pt idx="1166">
                  <c:v>13063.5</c:v>
                </c:pt>
                <c:pt idx="1167">
                  <c:v>13067</c:v>
                </c:pt>
                <c:pt idx="1168">
                  <c:v>13070</c:v>
                </c:pt>
                <c:pt idx="1169">
                  <c:v>13071.5</c:v>
                </c:pt>
                <c:pt idx="1170">
                  <c:v>13048.5</c:v>
                </c:pt>
                <c:pt idx="1171">
                  <c:v>13044.5</c:v>
                </c:pt>
                <c:pt idx="1172">
                  <c:v>13042</c:v>
                </c:pt>
                <c:pt idx="1173">
                  <c:v>13033.5</c:v>
                </c:pt>
                <c:pt idx="1174">
                  <c:v>13030</c:v>
                </c:pt>
                <c:pt idx="1175">
                  <c:v>13029.5</c:v>
                </c:pt>
                <c:pt idx="1176">
                  <c:v>13029.5</c:v>
                </c:pt>
                <c:pt idx="1177">
                  <c:v>13029</c:v>
                </c:pt>
                <c:pt idx="1178">
                  <c:v>13019.5</c:v>
                </c:pt>
                <c:pt idx="1179">
                  <c:v>13003.5</c:v>
                </c:pt>
                <c:pt idx="1180">
                  <c:v>13001.5</c:v>
                </c:pt>
                <c:pt idx="1181">
                  <c:v>12997</c:v>
                </c:pt>
                <c:pt idx="1182">
                  <c:v>12996.5</c:v>
                </c:pt>
                <c:pt idx="1183">
                  <c:v>12990</c:v>
                </c:pt>
                <c:pt idx="1184">
                  <c:v>12987</c:v>
                </c:pt>
                <c:pt idx="1185">
                  <c:v>12987</c:v>
                </c:pt>
                <c:pt idx="1186">
                  <c:v>12987</c:v>
                </c:pt>
                <c:pt idx="1187">
                  <c:v>12987</c:v>
                </c:pt>
                <c:pt idx="1188">
                  <c:v>12978.5</c:v>
                </c:pt>
                <c:pt idx="1189">
                  <c:v>12970</c:v>
                </c:pt>
                <c:pt idx="1190">
                  <c:v>12968</c:v>
                </c:pt>
                <c:pt idx="1191">
                  <c:v>12962.5</c:v>
                </c:pt>
                <c:pt idx="1192">
                  <c:v>12960</c:v>
                </c:pt>
                <c:pt idx="1193">
                  <c:v>12957</c:v>
                </c:pt>
                <c:pt idx="1194">
                  <c:v>12954.5</c:v>
                </c:pt>
                <c:pt idx="1195">
                  <c:v>12949.5</c:v>
                </c:pt>
                <c:pt idx="1196">
                  <c:v>12947</c:v>
                </c:pt>
                <c:pt idx="1197">
                  <c:v>12947</c:v>
                </c:pt>
                <c:pt idx="1198">
                  <c:v>12946</c:v>
                </c:pt>
                <c:pt idx="1199">
                  <c:v>12941.5</c:v>
                </c:pt>
                <c:pt idx="1200">
                  <c:v>12945</c:v>
                </c:pt>
                <c:pt idx="1201">
                  <c:v>12950</c:v>
                </c:pt>
                <c:pt idx="1202">
                  <c:v>12950.5</c:v>
                </c:pt>
                <c:pt idx="1203">
                  <c:v>12943.5</c:v>
                </c:pt>
                <c:pt idx="1204">
                  <c:v>12948.5</c:v>
                </c:pt>
                <c:pt idx="1205">
                  <c:v>12946</c:v>
                </c:pt>
                <c:pt idx="1206">
                  <c:v>12941.5</c:v>
                </c:pt>
                <c:pt idx="1207">
                  <c:v>12941.5</c:v>
                </c:pt>
                <c:pt idx="1208">
                  <c:v>12941.5</c:v>
                </c:pt>
                <c:pt idx="1209">
                  <c:v>12941.5</c:v>
                </c:pt>
                <c:pt idx="1210">
                  <c:v>12941.5</c:v>
                </c:pt>
                <c:pt idx="1211">
                  <c:v>12941.5</c:v>
                </c:pt>
                <c:pt idx="1212">
                  <c:v>12958.5</c:v>
                </c:pt>
                <c:pt idx="1213">
                  <c:v>12958.5</c:v>
                </c:pt>
                <c:pt idx="1214">
                  <c:v>12956.5</c:v>
                </c:pt>
                <c:pt idx="1215">
                  <c:v>12955.5</c:v>
                </c:pt>
                <c:pt idx="1216">
                  <c:v>12957</c:v>
                </c:pt>
                <c:pt idx="1217">
                  <c:v>12960.5</c:v>
                </c:pt>
                <c:pt idx="1218">
                  <c:v>12964.5</c:v>
                </c:pt>
                <c:pt idx="1219">
                  <c:v>12962.5</c:v>
                </c:pt>
                <c:pt idx="1220">
                  <c:v>12962.5</c:v>
                </c:pt>
                <c:pt idx="1221">
                  <c:v>12954.5</c:v>
                </c:pt>
                <c:pt idx="1222">
                  <c:v>12949.5</c:v>
                </c:pt>
                <c:pt idx="1223">
                  <c:v>12928</c:v>
                </c:pt>
                <c:pt idx="1224">
                  <c:v>12918.5</c:v>
                </c:pt>
                <c:pt idx="1225">
                  <c:v>12908.5</c:v>
                </c:pt>
                <c:pt idx="1226">
                  <c:v>12908</c:v>
                </c:pt>
                <c:pt idx="1227">
                  <c:v>12903.5</c:v>
                </c:pt>
                <c:pt idx="1228">
                  <c:v>12907</c:v>
                </c:pt>
                <c:pt idx="1229">
                  <c:v>12915</c:v>
                </c:pt>
                <c:pt idx="1230">
                  <c:v>12913</c:v>
                </c:pt>
                <c:pt idx="1231">
                  <c:v>12915.5</c:v>
                </c:pt>
                <c:pt idx="1232">
                  <c:v>12927.5</c:v>
                </c:pt>
                <c:pt idx="1233">
                  <c:v>12935.5</c:v>
                </c:pt>
                <c:pt idx="1234">
                  <c:v>12933</c:v>
                </c:pt>
                <c:pt idx="1235">
                  <c:v>12926</c:v>
                </c:pt>
                <c:pt idx="1236">
                  <c:v>12922</c:v>
                </c:pt>
                <c:pt idx="1237">
                  <c:v>12920</c:v>
                </c:pt>
                <c:pt idx="1238">
                  <c:v>12915.5</c:v>
                </c:pt>
                <c:pt idx="1239">
                  <c:v>12913</c:v>
                </c:pt>
                <c:pt idx="1240">
                  <c:v>12901.5</c:v>
                </c:pt>
                <c:pt idx="1241">
                  <c:v>12904</c:v>
                </c:pt>
                <c:pt idx="1242">
                  <c:v>12906.5</c:v>
                </c:pt>
                <c:pt idx="1243">
                  <c:v>12910</c:v>
                </c:pt>
                <c:pt idx="1244">
                  <c:v>12911.5</c:v>
                </c:pt>
                <c:pt idx="1245">
                  <c:v>12915.5</c:v>
                </c:pt>
                <c:pt idx="1246">
                  <c:v>12918.5</c:v>
                </c:pt>
                <c:pt idx="1247">
                  <c:v>12921</c:v>
                </c:pt>
                <c:pt idx="1248">
                  <c:v>12916</c:v>
                </c:pt>
                <c:pt idx="1249">
                  <c:v>12920.5</c:v>
                </c:pt>
                <c:pt idx="1250">
                  <c:v>12921</c:v>
                </c:pt>
                <c:pt idx="1251">
                  <c:v>12924</c:v>
                </c:pt>
                <c:pt idx="1252">
                  <c:v>12926.5</c:v>
                </c:pt>
                <c:pt idx="1253">
                  <c:v>12928</c:v>
                </c:pt>
                <c:pt idx="1254">
                  <c:v>12919</c:v>
                </c:pt>
                <c:pt idx="1255">
                  <c:v>12919</c:v>
                </c:pt>
                <c:pt idx="1256">
                  <c:v>12918.5</c:v>
                </c:pt>
                <c:pt idx="1257">
                  <c:v>12916.5</c:v>
                </c:pt>
                <c:pt idx="1258">
                  <c:v>12912.5</c:v>
                </c:pt>
                <c:pt idx="1259">
                  <c:v>12910.5</c:v>
                </c:pt>
                <c:pt idx="1260">
                  <c:v>12905.5</c:v>
                </c:pt>
                <c:pt idx="1261">
                  <c:v>12902</c:v>
                </c:pt>
                <c:pt idx="1262">
                  <c:v>12898</c:v>
                </c:pt>
                <c:pt idx="1263">
                  <c:v>12884</c:v>
                </c:pt>
                <c:pt idx="1264">
                  <c:v>12883</c:v>
                </c:pt>
                <c:pt idx="1265">
                  <c:v>12880</c:v>
                </c:pt>
                <c:pt idx="1266">
                  <c:v>12876</c:v>
                </c:pt>
                <c:pt idx="1267">
                  <c:v>12791.5</c:v>
                </c:pt>
                <c:pt idx="1268">
                  <c:v>12771</c:v>
                </c:pt>
                <c:pt idx="1269">
                  <c:v>12760</c:v>
                </c:pt>
                <c:pt idx="1270">
                  <c:v>12755.5</c:v>
                </c:pt>
                <c:pt idx="1271">
                  <c:v>12736.5</c:v>
                </c:pt>
                <c:pt idx="1272">
                  <c:v>12700</c:v>
                </c:pt>
                <c:pt idx="1273">
                  <c:v>12682</c:v>
                </c:pt>
                <c:pt idx="1274">
                  <c:v>12642</c:v>
                </c:pt>
                <c:pt idx="1275">
                  <c:v>12599.5</c:v>
                </c:pt>
                <c:pt idx="1276">
                  <c:v>12559.5</c:v>
                </c:pt>
                <c:pt idx="1277">
                  <c:v>12526.5</c:v>
                </c:pt>
                <c:pt idx="1278">
                  <c:v>12483</c:v>
                </c:pt>
                <c:pt idx="1279">
                  <c:v>12465</c:v>
                </c:pt>
                <c:pt idx="1280">
                  <c:v>12424</c:v>
                </c:pt>
                <c:pt idx="1281">
                  <c:v>12402.5</c:v>
                </c:pt>
                <c:pt idx="1282">
                  <c:v>12394</c:v>
                </c:pt>
                <c:pt idx="1283">
                  <c:v>12383</c:v>
                </c:pt>
                <c:pt idx="1284">
                  <c:v>12374.5</c:v>
                </c:pt>
                <c:pt idx="1285">
                  <c:v>12370.5</c:v>
                </c:pt>
                <c:pt idx="1286">
                  <c:v>12365</c:v>
                </c:pt>
                <c:pt idx="1287">
                  <c:v>12360</c:v>
                </c:pt>
                <c:pt idx="1288">
                  <c:v>12355</c:v>
                </c:pt>
                <c:pt idx="1289">
                  <c:v>12355</c:v>
                </c:pt>
                <c:pt idx="1290">
                  <c:v>12355</c:v>
                </c:pt>
                <c:pt idx="1291">
                  <c:v>12355</c:v>
                </c:pt>
                <c:pt idx="1292">
                  <c:v>12355</c:v>
                </c:pt>
                <c:pt idx="1293">
                  <c:v>12355</c:v>
                </c:pt>
                <c:pt idx="1294">
                  <c:v>12351</c:v>
                </c:pt>
                <c:pt idx="1295">
                  <c:v>12342.5</c:v>
                </c:pt>
                <c:pt idx="1296">
                  <c:v>12329.5</c:v>
                </c:pt>
                <c:pt idx="1297">
                  <c:v>12318</c:v>
                </c:pt>
                <c:pt idx="1298">
                  <c:v>12282.5</c:v>
                </c:pt>
                <c:pt idx="1299">
                  <c:v>12268</c:v>
                </c:pt>
                <c:pt idx="1300">
                  <c:v>12253.5</c:v>
                </c:pt>
                <c:pt idx="1301">
                  <c:v>12236</c:v>
                </c:pt>
                <c:pt idx="1302">
                  <c:v>12232</c:v>
                </c:pt>
                <c:pt idx="1303">
                  <c:v>12219.5</c:v>
                </c:pt>
                <c:pt idx="1304">
                  <c:v>12162.5</c:v>
                </c:pt>
                <c:pt idx="1305">
                  <c:v>12131.5</c:v>
                </c:pt>
                <c:pt idx="1306">
                  <c:v>12125</c:v>
                </c:pt>
                <c:pt idx="1307">
                  <c:v>12115.5</c:v>
                </c:pt>
                <c:pt idx="1308">
                  <c:v>12102.5</c:v>
                </c:pt>
                <c:pt idx="1309">
                  <c:v>12096.5</c:v>
                </c:pt>
                <c:pt idx="1310">
                  <c:v>12058</c:v>
                </c:pt>
                <c:pt idx="1311">
                  <c:v>12048</c:v>
                </c:pt>
                <c:pt idx="1312">
                  <c:v>12043.5</c:v>
                </c:pt>
                <c:pt idx="1313">
                  <c:v>12037.5</c:v>
                </c:pt>
                <c:pt idx="1314">
                  <c:v>12032</c:v>
                </c:pt>
                <c:pt idx="1315">
                  <c:v>12008.5</c:v>
                </c:pt>
                <c:pt idx="1316">
                  <c:v>11978</c:v>
                </c:pt>
                <c:pt idx="1317">
                  <c:v>11958</c:v>
                </c:pt>
                <c:pt idx="1318">
                  <c:v>11941</c:v>
                </c:pt>
                <c:pt idx="1319">
                  <c:v>11903.5</c:v>
                </c:pt>
                <c:pt idx="1320">
                  <c:v>11790.5</c:v>
                </c:pt>
                <c:pt idx="1321">
                  <c:v>11735</c:v>
                </c:pt>
                <c:pt idx="1322">
                  <c:v>11722</c:v>
                </c:pt>
                <c:pt idx="1323">
                  <c:v>11708</c:v>
                </c:pt>
                <c:pt idx="1324">
                  <c:v>11696</c:v>
                </c:pt>
                <c:pt idx="1325">
                  <c:v>11690</c:v>
                </c:pt>
                <c:pt idx="1326">
                  <c:v>11685.5</c:v>
                </c:pt>
                <c:pt idx="1327">
                  <c:v>11683.5</c:v>
                </c:pt>
                <c:pt idx="1328">
                  <c:v>11682.5</c:v>
                </c:pt>
                <c:pt idx="1329">
                  <c:v>11682.5</c:v>
                </c:pt>
                <c:pt idx="1330">
                  <c:v>11682.5</c:v>
                </c:pt>
                <c:pt idx="1331">
                  <c:v>11686.5</c:v>
                </c:pt>
                <c:pt idx="1332">
                  <c:v>11687</c:v>
                </c:pt>
                <c:pt idx="1333">
                  <c:v>11692</c:v>
                </c:pt>
                <c:pt idx="1334">
                  <c:v>11694</c:v>
                </c:pt>
                <c:pt idx="1335">
                  <c:v>11701.5</c:v>
                </c:pt>
                <c:pt idx="1336">
                  <c:v>11744.5</c:v>
                </c:pt>
                <c:pt idx="1337">
                  <c:v>11801.5</c:v>
                </c:pt>
                <c:pt idx="1338">
                  <c:v>11871.5</c:v>
                </c:pt>
                <c:pt idx="1339">
                  <c:v>11926</c:v>
                </c:pt>
                <c:pt idx="1340">
                  <c:v>11978</c:v>
                </c:pt>
                <c:pt idx="1341">
                  <c:v>12060.5</c:v>
                </c:pt>
                <c:pt idx="1342">
                  <c:v>12156.5</c:v>
                </c:pt>
                <c:pt idx="1343">
                  <c:v>12235.5</c:v>
                </c:pt>
                <c:pt idx="1344">
                  <c:v>12327</c:v>
                </c:pt>
                <c:pt idx="1345">
                  <c:v>12325</c:v>
                </c:pt>
                <c:pt idx="1346">
                  <c:v>12324.5</c:v>
                </c:pt>
                <c:pt idx="1347">
                  <c:v>12325</c:v>
                </c:pt>
                <c:pt idx="1348">
                  <c:v>12329</c:v>
                </c:pt>
                <c:pt idx="1349">
                  <c:v>12328.5</c:v>
                </c:pt>
                <c:pt idx="1350">
                  <c:v>12331</c:v>
                </c:pt>
                <c:pt idx="1351">
                  <c:v>12348.5</c:v>
                </c:pt>
                <c:pt idx="1352">
                  <c:v>12369</c:v>
                </c:pt>
                <c:pt idx="1353">
                  <c:v>12412.5</c:v>
                </c:pt>
                <c:pt idx="1354">
                  <c:v>12420</c:v>
                </c:pt>
                <c:pt idx="1355">
                  <c:v>12423</c:v>
                </c:pt>
                <c:pt idx="1356">
                  <c:v>12430</c:v>
                </c:pt>
                <c:pt idx="1357">
                  <c:v>12459</c:v>
                </c:pt>
                <c:pt idx="1358">
                  <c:v>12461</c:v>
                </c:pt>
                <c:pt idx="1359">
                  <c:v>12464.5</c:v>
                </c:pt>
                <c:pt idx="1360">
                  <c:v>12454.5</c:v>
                </c:pt>
                <c:pt idx="1361">
                  <c:v>12458.5</c:v>
                </c:pt>
                <c:pt idx="1362">
                  <c:v>12460.5</c:v>
                </c:pt>
                <c:pt idx="1363">
                  <c:v>12469.5</c:v>
                </c:pt>
                <c:pt idx="1364">
                  <c:v>12473.5</c:v>
                </c:pt>
                <c:pt idx="1365">
                  <c:v>12486.5</c:v>
                </c:pt>
                <c:pt idx="1366">
                  <c:v>12491.5</c:v>
                </c:pt>
                <c:pt idx="1367">
                  <c:v>12495.5</c:v>
                </c:pt>
                <c:pt idx="1368">
                  <c:v>12515</c:v>
                </c:pt>
                <c:pt idx="1369">
                  <c:v>12515.5</c:v>
                </c:pt>
                <c:pt idx="1370">
                  <c:v>12549.5</c:v>
                </c:pt>
                <c:pt idx="1371">
                  <c:v>12547.5</c:v>
                </c:pt>
                <c:pt idx="1372">
                  <c:v>12547.5</c:v>
                </c:pt>
                <c:pt idx="1373">
                  <c:v>12550</c:v>
                </c:pt>
                <c:pt idx="1374">
                  <c:v>12551.5</c:v>
                </c:pt>
                <c:pt idx="1375">
                  <c:v>12570.5</c:v>
                </c:pt>
                <c:pt idx="1376">
                  <c:v>12574.5</c:v>
                </c:pt>
                <c:pt idx="1377">
                  <c:v>12574.5</c:v>
                </c:pt>
                <c:pt idx="1378">
                  <c:v>12574.5</c:v>
                </c:pt>
                <c:pt idx="1379">
                  <c:v>12589</c:v>
                </c:pt>
                <c:pt idx="1380">
                  <c:v>12602</c:v>
                </c:pt>
                <c:pt idx="1381">
                  <c:v>12611</c:v>
                </c:pt>
                <c:pt idx="1382">
                  <c:v>12615</c:v>
                </c:pt>
                <c:pt idx="1383">
                  <c:v>12615.5</c:v>
                </c:pt>
                <c:pt idx="1384">
                  <c:v>12621.5</c:v>
                </c:pt>
                <c:pt idx="1385">
                  <c:v>12643.5</c:v>
                </c:pt>
                <c:pt idx="1386">
                  <c:v>12657</c:v>
                </c:pt>
                <c:pt idx="1387">
                  <c:v>12675.5</c:v>
                </c:pt>
                <c:pt idx="1388">
                  <c:v>12688</c:v>
                </c:pt>
                <c:pt idx="1389">
                  <c:v>12688</c:v>
                </c:pt>
                <c:pt idx="1390">
                  <c:v>12692.5</c:v>
                </c:pt>
                <c:pt idx="1391">
                  <c:v>12697</c:v>
                </c:pt>
                <c:pt idx="1392">
                  <c:v>12769.5</c:v>
                </c:pt>
                <c:pt idx="1393">
                  <c:v>13040</c:v>
                </c:pt>
                <c:pt idx="1394">
                  <c:v>13243</c:v>
                </c:pt>
                <c:pt idx="1395">
                  <c:v>13317.5</c:v>
                </c:pt>
                <c:pt idx="1396">
                  <c:v>13543</c:v>
                </c:pt>
                <c:pt idx="1397">
                  <c:v>13539.5</c:v>
                </c:pt>
                <c:pt idx="1398">
                  <c:v>13586</c:v>
                </c:pt>
                <c:pt idx="1399">
                  <c:v>13605</c:v>
                </c:pt>
                <c:pt idx="1400">
                  <c:v>13630.5</c:v>
                </c:pt>
                <c:pt idx="1401">
                  <c:v>13655</c:v>
                </c:pt>
                <c:pt idx="1402">
                  <c:v>13740.5</c:v>
                </c:pt>
                <c:pt idx="1403">
                  <c:v>13837</c:v>
                </c:pt>
                <c:pt idx="1404">
                  <c:v>13975</c:v>
                </c:pt>
                <c:pt idx="1405">
                  <c:v>14176.5</c:v>
                </c:pt>
                <c:pt idx="1406">
                  <c:v>14432.5</c:v>
                </c:pt>
                <c:pt idx="1407">
                  <c:v>14843</c:v>
                </c:pt>
                <c:pt idx="1408">
                  <c:v>15076.5</c:v>
                </c:pt>
                <c:pt idx="1409">
                  <c:v>15214.5</c:v>
                </c:pt>
                <c:pt idx="1410">
                  <c:v>15215.5</c:v>
                </c:pt>
                <c:pt idx="1411">
                  <c:v>15216.5</c:v>
                </c:pt>
                <c:pt idx="1412">
                  <c:v>15248.5</c:v>
                </c:pt>
                <c:pt idx="1413">
                  <c:v>15314</c:v>
                </c:pt>
                <c:pt idx="1414">
                  <c:v>15212</c:v>
                </c:pt>
                <c:pt idx="1415">
                  <c:v>15115</c:v>
                </c:pt>
                <c:pt idx="1416">
                  <c:v>15094.5</c:v>
                </c:pt>
                <c:pt idx="1417">
                  <c:v>15035</c:v>
                </c:pt>
                <c:pt idx="1418">
                  <c:v>14893</c:v>
                </c:pt>
                <c:pt idx="1419">
                  <c:v>14883</c:v>
                </c:pt>
                <c:pt idx="1420">
                  <c:v>14862.5</c:v>
                </c:pt>
                <c:pt idx="1421">
                  <c:v>14844</c:v>
                </c:pt>
                <c:pt idx="1422">
                  <c:v>14807.5</c:v>
                </c:pt>
                <c:pt idx="1423">
                  <c:v>14745.5</c:v>
                </c:pt>
                <c:pt idx="1424">
                  <c:v>14721</c:v>
                </c:pt>
                <c:pt idx="1425">
                  <c:v>14675</c:v>
                </c:pt>
                <c:pt idx="1426">
                  <c:v>14604.5</c:v>
                </c:pt>
                <c:pt idx="1427">
                  <c:v>14569.5</c:v>
                </c:pt>
                <c:pt idx="1428">
                  <c:v>14568.5</c:v>
                </c:pt>
                <c:pt idx="1429">
                  <c:v>14549.5</c:v>
                </c:pt>
                <c:pt idx="1430">
                  <c:v>14478.5</c:v>
                </c:pt>
                <c:pt idx="1431">
                  <c:v>14452</c:v>
                </c:pt>
                <c:pt idx="1432">
                  <c:v>14445.5</c:v>
                </c:pt>
                <c:pt idx="1433">
                  <c:v>14412</c:v>
                </c:pt>
                <c:pt idx="1434">
                  <c:v>14380</c:v>
                </c:pt>
                <c:pt idx="1435">
                  <c:v>14318</c:v>
                </c:pt>
                <c:pt idx="1436">
                  <c:v>14268.5</c:v>
                </c:pt>
                <c:pt idx="1437">
                  <c:v>14233</c:v>
                </c:pt>
                <c:pt idx="1438">
                  <c:v>14152.5</c:v>
                </c:pt>
                <c:pt idx="1439">
                  <c:v>14082.5</c:v>
                </c:pt>
                <c:pt idx="1440">
                  <c:v>14069</c:v>
                </c:pt>
                <c:pt idx="1441">
                  <c:v>14065.5</c:v>
                </c:pt>
                <c:pt idx="1442">
                  <c:v>14062.5</c:v>
                </c:pt>
                <c:pt idx="1443">
                  <c:v>14094</c:v>
                </c:pt>
                <c:pt idx="1444">
                  <c:v>14119</c:v>
                </c:pt>
                <c:pt idx="1445">
                  <c:v>14126.5</c:v>
                </c:pt>
                <c:pt idx="1446">
                  <c:v>14132</c:v>
                </c:pt>
                <c:pt idx="1447">
                  <c:v>14134.5</c:v>
                </c:pt>
                <c:pt idx="1448">
                  <c:v>14134.5</c:v>
                </c:pt>
                <c:pt idx="1449">
                  <c:v>14134.5</c:v>
                </c:pt>
                <c:pt idx="1450">
                  <c:v>14135</c:v>
                </c:pt>
                <c:pt idx="1451">
                  <c:v>14162</c:v>
                </c:pt>
                <c:pt idx="1452">
                  <c:v>14183.5</c:v>
                </c:pt>
                <c:pt idx="1453">
                  <c:v>14209.5</c:v>
                </c:pt>
                <c:pt idx="1454">
                  <c:v>14234</c:v>
                </c:pt>
                <c:pt idx="1455">
                  <c:v>14303</c:v>
                </c:pt>
                <c:pt idx="1456">
                  <c:v>14397</c:v>
                </c:pt>
                <c:pt idx="1457">
                  <c:v>14465</c:v>
                </c:pt>
                <c:pt idx="1458">
                  <c:v>14649.5</c:v>
                </c:pt>
                <c:pt idx="1459">
                  <c:v>14783.5</c:v>
                </c:pt>
                <c:pt idx="1460">
                  <c:v>14855</c:v>
                </c:pt>
                <c:pt idx="1461">
                  <c:v>14855</c:v>
                </c:pt>
                <c:pt idx="1462">
                  <c:v>14855</c:v>
                </c:pt>
                <c:pt idx="1463">
                  <c:v>14855</c:v>
                </c:pt>
                <c:pt idx="1464">
                  <c:v>14855</c:v>
                </c:pt>
                <c:pt idx="1465">
                  <c:v>14855</c:v>
                </c:pt>
                <c:pt idx="1466">
                  <c:v>15302</c:v>
                </c:pt>
                <c:pt idx="1467">
                  <c:v>15351</c:v>
                </c:pt>
                <c:pt idx="1468">
                  <c:v>15410.5</c:v>
                </c:pt>
                <c:pt idx="1469">
                  <c:v>15423.5</c:v>
                </c:pt>
                <c:pt idx="1470">
                  <c:v>15424.5</c:v>
                </c:pt>
                <c:pt idx="1471">
                  <c:v>15417.5</c:v>
                </c:pt>
                <c:pt idx="1472">
                  <c:v>15357.5</c:v>
                </c:pt>
                <c:pt idx="1473">
                  <c:v>15306</c:v>
                </c:pt>
                <c:pt idx="1474">
                  <c:v>15302.5</c:v>
                </c:pt>
                <c:pt idx="1475">
                  <c:v>15334</c:v>
                </c:pt>
                <c:pt idx="1476">
                  <c:v>15324</c:v>
                </c:pt>
                <c:pt idx="1477">
                  <c:v>15313</c:v>
                </c:pt>
                <c:pt idx="1478">
                  <c:v>15303</c:v>
                </c:pt>
                <c:pt idx="1479">
                  <c:v>15310</c:v>
                </c:pt>
                <c:pt idx="1480">
                  <c:v>15312.5</c:v>
                </c:pt>
                <c:pt idx="1481">
                  <c:v>15313</c:v>
                </c:pt>
                <c:pt idx="1482">
                  <c:v>15313.5</c:v>
                </c:pt>
                <c:pt idx="1483">
                  <c:v>15313</c:v>
                </c:pt>
                <c:pt idx="1484">
                  <c:v>15305.5</c:v>
                </c:pt>
                <c:pt idx="1485">
                  <c:v>15318</c:v>
                </c:pt>
                <c:pt idx="1486">
                  <c:v>15319</c:v>
                </c:pt>
                <c:pt idx="1487">
                  <c:v>15320</c:v>
                </c:pt>
                <c:pt idx="1488">
                  <c:v>15326</c:v>
                </c:pt>
                <c:pt idx="1489">
                  <c:v>15328</c:v>
                </c:pt>
                <c:pt idx="1490">
                  <c:v>15343.5</c:v>
                </c:pt>
                <c:pt idx="1491">
                  <c:v>15368</c:v>
                </c:pt>
                <c:pt idx="1492">
                  <c:v>15565.5</c:v>
                </c:pt>
                <c:pt idx="1493">
                  <c:v>15566.5</c:v>
                </c:pt>
                <c:pt idx="1494">
                  <c:v>15571.5</c:v>
                </c:pt>
                <c:pt idx="1495">
                  <c:v>15651.5</c:v>
                </c:pt>
                <c:pt idx="1496">
                  <c:v>15676</c:v>
                </c:pt>
                <c:pt idx="1497">
                  <c:v>15741.5</c:v>
                </c:pt>
                <c:pt idx="1498">
                  <c:v>15788</c:v>
                </c:pt>
                <c:pt idx="1499">
                  <c:v>15834</c:v>
                </c:pt>
                <c:pt idx="1500">
                  <c:v>15844</c:v>
                </c:pt>
                <c:pt idx="1501">
                  <c:v>15890.5</c:v>
                </c:pt>
                <c:pt idx="1502">
                  <c:v>15906</c:v>
                </c:pt>
                <c:pt idx="1503">
                  <c:v>15943</c:v>
                </c:pt>
                <c:pt idx="1504">
                  <c:v>15968</c:v>
                </c:pt>
                <c:pt idx="1505">
                  <c:v>15957</c:v>
                </c:pt>
                <c:pt idx="1506">
                  <c:v>15938.5</c:v>
                </c:pt>
                <c:pt idx="1507">
                  <c:v>15922.5</c:v>
                </c:pt>
                <c:pt idx="1508">
                  <c:v>15922.5</c:v>
                </c:pt>
                <c:pt idx="1509">
                  <c:v>15918.5</c:v>
                </c:pt>
                <c:pt idx="1510">
                  <c:v>15895</c:v>
                </c:pt>
                <c:pt idx="1511">
                  <c:v>15893</c:v>
                </c:pt>
                <c:pt idx="1512">
                  <c:v>15885</c:v>
                </c:pt>
                <c:pt idx="1513">
                  <c:v>15890.5</c:v>
                </c:pt>
                <c:pt idx="1514">
                  <c:v>15917</c:v>
                </c:pt>
                <c:pt idx="1515">
                  <c:v>15917.5</c:v>
                </c:pt>
                <c:pt idx="1516">
                  <c:v>15760</c:v>
                </c:pt>
                <c:pt idx="1517">
                  <c:v>15753.5</c:v>
                </c:pt>
                <c:pt idx="1518">
                  <c:v>15752</c:v>
                </c:pt>
                <c:pt idx="1519">
                  <c:v>15746.5</c:v>
                </c:pt>
                <c:pt idx="1520">
                  <c:v>15736</c:v>
                </c:pt>
                <c:pt idx="1521">
                  <c:v>15730</c:v>
                </c:pt>
                <c:pt idx="1522">
                  <c:v>15727</c:v>
                </c:pt>
                <c:pt idx="1523">
                  <c:v>15730.5</c:v>
                </c:pt>
                <c:pt idx="1524">
                  <c:v>15723.5</c:v>
                </c:pt>
                <c:pt idx="1525">
                  <c:v>15706</c:v>
                </c:pt>
                <c:pt idx="1526">
                  <c:v>15704.5</c:v>
                </c:pt>
                <c:pt idx="1527">
                  <c:v>15706</c:v>
                </c:pt>
                <c:pt idx="1528">
                  <c:v>15705.5</c:v>
                </c:pt>
                <c:pt idx="1529">
                  <c:v>15701.5</c:v>
                </c:pt>
                <c:pt idx="1530">
                  <c:v>15701</c:v>
                </c:pt>
                <c:pt idx="1531">
                  <c:v>15700.5</c:v>
                </c:pt>
                <c:pt idx="1532">
                  <c:v>15715.5</c:v>
                </c:pt>
                <c:pt idx="1533">
                  <c:v>15728</c:v>
                </c:pt>
                <c:pt idx="1534">
                  <c:v>15729</c:v>
                </c:pt>
                <c:pt idx="1535">
                  <c:v>15729</c:v>
                </c:pt>
                <c:pt idx="1536">
                  <c:v>15729</c:v>
                </c:pt>
                <c:pt idx="1537">
                  <c:v>15729</c:v>
                </c:pt>
                <c:pt idx="1538">
                  <c:v>15729</c:v>
                </c:pt>
                <c:pt idx="1539">
                  <c:v>15729</c:v>
                </c:pt>
                <c:pt idx="1540">
                  <c:v>15870.5</c:v>
                </c:pt>
                <c:pt idx="1541">
                  <c:v>15886.5</c:v>
                </c:pt>
                <c:pt idx="1542">
                  <c:v>15904.5</c:v>
                </c:pt>
                <c:pt idx="1543">
                  <c:v>15951.5</c:v>
                </c:pt>
                <c:pt idx="1544">
                  <c:v>15953.5</c:v>
                </c:pt>
                <c:pt idx="1545">
                  <c:v>15983.5</c:v>
                </c:pt>
                <c:pt idx="1546">
                  <c:v>15982.5</c:v>
                </c:pt>
                <c:pt idx="1547">
                  <c:v>15987</c:v>
                </c:pt>
                <c:pt idx="1548">
                  <c:v>15992</c:v>
                </c:pt>
                <c:pt idx="1549">
                  <c:v>15991.5</c:v>
                </c:pt>
                <c:pt idx="1550">
                  <c:v>15979.5</c:v>
                </c:pt>
                <c:pt idx="1551">
                  <c:v>15976</c:v>
                </c:pt>
                <c:pt idx="1552">
                  <c:v>15956.5</c:v>
                </c:pt>
                <c:pt idx="1553">
                  <c:v>15954</c:v>
                </c:pt>
                <c:pt idx="1554">
                  <c:v>15952</c:v>
                </c:pt>
                <c:pt idx="1555">
                  <c:v>15954</c:v>
                </c:pt>
                <c:pt idx="1556">
                  <c:v>15956</c:v>
                </c:pt>
                <c:pt idx="1557">
                  <c:v>15951.5</c:v>
                </c:pt>
                <c:pt idx="1558">
                  <c:v>15952</c:v>
                </c:pt>
                <c:pt idx="1559">
                  <c:v>15952</c:v>
                </c:pt>
                <c:pt idx="1560">
                  <c:v>15945</c:v>
                </c:pt>
                <c:pt idx="1561">
                  <c:v>15942</c:v>
                </c:pt>
                <c:pt idx="1562">
                  <c:v>16008</c:v>
                </c:pt>
                <c:pt idx="1563">
                  <c:v>16016</c:v>
                </c:pt>
                <c:pt idx="1564">
                  <c:v>16016.5</c:v>
                </c:pt>
                <c:pt idx="1565">
                  <c:v>16008</c:v>
                </c:pt>
                <c:pt idx="1566">
                  <c:v>15987.5</c:v>
                </c:pt>
                <c:pt idx="1567">
                  <c:v>15986.5</c:v>
                </c:pt>
                <c:pt idx="1568">
                  <c:v>15973</c:v>
                </c:pt>
                <c:pt idx="1569">
                  <c:v>15969</c:v>
                </c:pt>
                <c:pt idx="1570">
                  <c:v>15956</c:v>
                </c:pt>
                <c:pt idx="1571">
                  <c:v>15955</c:v>
                </c:pt>
                <c:pt idx="1572">
                  <c:v>15961.5</c:v>
                </c:pt>
                <c:pt idx="1573">
                  <c:v>15957</c:v>
                </c:pt>
                <c:pt idx="1574">
                  <c:v>15945</c:v>
                </c:pt>
                <c:pt idx="1575">
                  <c:v>15922</c:v>
                </c:pt>
                <c:pt idx="1576">
                  <c:v>15923.5</c:v>
                </c:pt>
                <c:pt idx="1577">
                  <c:v>15912</c:v>
                </c:pt>
                <c:pt idx="1578">
                  <c:v>15912</c:v>
                </c:pt>
                <c:pt idx="1579">
                  <c:v>15910</c:v>
                </c:pt>
                <c:pt idx="1580">
                  <c:v>15904.5</c:v>
                </c:pt>
                <c:pt idx="1581">
                  <c:v>15898.5</c:v>
                </c:pt>
                <c:pt idx="1582">
                  <c:v>15894</c:v>
                </c:pt>
                <c:pt idx="1583">
                  <c:v>15894</c:v>
                </c:pt>
                <c:pt idx="1584">
                  <c:v>15894</c:v>
                </c:pt>
                <c:pt idx="1585">
                  <c:v>15884</c:v>
                </c:pt>
                <c:pt idx="1586">
                  <c:v>15876.5</c:v>
                </c:pt>
                <c:pt idx="1587">
                  <c:v>15875</c:v>
                </c:pt>
                <c:pt idx="1588">
                  <c:v>15877.5</c:v>
                </c:pt>
                <c:pt idx="1589">
                  <c:v>15876.5</c:v>
                </c:pt>
                <c:pt idx="1590">
                  <c:v>15874</c:v>
                </c:pt>
                <c:pt idx="1591">
                  <c:v>15872</c:v>
                </c:pt>
                <c:pt idx="1592">
                  <c:v>15873</c:v>
                </c:pt>
                <c:pt idx="1593">
                  <c:v>15874</c:v>
                </c:pt>
                <c:pt idx="1594">
                  <c:v>15874.5</c:v>
                </c:pt>
                <c:pt idx="1595">
                  <c:v>15880.5</c:v>
                </c:pt>
                <c:pt idx="1596">
                  <c:v>15881</c:v>
                </c:pt>
                <c:pt idx="1597">
                  <c:v>15891</c:v>
                </c:pt>
                <c:pt idx="1598">
                  <c:v>15924</c:v>
                </c:pt>
                <c:pt idx="1599">
                  <c:v>15930.5</c:v>
                </c:pt>
                <c:pt idx="1600">
                  <c:v>15930.5</c:v>
                </c:pt>
                <c:pt idx="1601">
                  <c:v>15939</c:v>
                </c:pt>
                <c:pt idx="1602">
                  <c:v>15957</c:v>
                </c:pt>
                <c:pt idx="1603">
                  <c:v>15971.5</c:v>
                </c:pt>
                <c:pt idx="1604">
                  <c:v>15981</c:v>
                </c:pt>
                <c:pt idx="1605">
                  <c:v>15994</c:v>
                </c:pt>
                <c:pt idx="1606">
                  <c:v>16022</c:v>
                </c:pt>
                <c:pt idx="1607">
                  <c:v>16021</c:v>
                </c:pt>
                <c:pt idx="1608">
                  <c:v>15992.5</c:v>
                </c:pt>
                <c:pt idx="1609">
                  <c:v>15984.5</c:v>
                </c:pt>
                <c:pt idx="1610">
                  <c:v>15969</c:v>
                </c:pt>
                <c:pt idx="1611">
                  <c:v>15980</c:v>
                </c:pt>
                <c:pt idx="1612">
                  <c:v>15987</c:v>
                </c:pt>
                <c:pt idx="1613">
                  <c:v>16008.5</c:v>
                </c:pt>
                <c:pt idx="1614">
                  <c:v>16016.5</c:v>
                </c:pt>
                <c:pt idx="1615">
                  <c:v>16025.5</c:v>
                </c:pt>
                <c:pt idx="1616">
                  <c:v>16035</c:v>
                </c:pt>
                <c:pt idx="1617">
                  <c:v>16049.5</c:v>
                </c:pt>
                <c:pt idx="1618">
                  <c:v>16053.5</c:v>
                </c:pt>
                <c:pt idx="1619">
                  <c:v>16060.5</c:v>
                </c:pt>
                <c:pt idx="1620">
                  <c:v>16067.5</c:v>
                </c:pt>
                <c:pt idx="1621">
                  <c:v>16065</c:v>
                </c:pt>
                <c:pt idx="1622">
                  <c:v>16062.5</c:v>
                </c:pt>
                <c:pt idx="1623">
                  <c:v>16062.5</c:v>
                </c:pt>
                <c:pt idx="1624">
                  <c:v>16053.5</c:v>
                </c:pt>
                <c:pt idx="1625">
                  <c:v>16039.5</c:v>
                </c:pt>
                <c:pt idx="1626">
                  <c:v>16036.5</c:v>
                </c:pt>
                <c:pt idx="1627">
                  <c:v>16038.5</c:v>
                </c:pt>
                <c:pt idx="1628">
                  <c:v>16038.5</c:v>
                </c:pt>
                <c:pt idx="1629">
                  <c:v>16038</c:v>
                </c:pt>
                <c:pt idx="1630">
                  <c:v>16041</c:v>
                </c:pt>
                <c:pt idx="1631">
                  <c:v>16042.5</c:v>
                </c:pt>
                <c:pt idx="1632">
                  <c:v>16044.5</c:v>
                </c:pt>
                <c:pt idx="1633">
                  <c:v>16033</c:v>
                </c:pt>
                <c:pt idx="1634">
                  <c:v>16014</c:v>
                </c:pt>
                <c:pt idx="1635">
                  <c:v>15991</c:v>
                </c:pt>
                <c:pt idx="1636">
                  <c:v>15976.5</c:v>
                </c:pt>
                <c:pt idx="1637">
                  <c:v>15965.5</c:v>
                </c:pt>
                <c:pt idx="1638">
                  <c:v>15962.5</c:v>
                </c:pt>
                <c:pt idx="1639">
                  <c:v>15956</c:v>
                </c:pt>
                <c:pt idx="1640">
                  <c:v>15949</c:v>
                </c:pt>
                <c:pt idx="1641">
                  <c:v>15946.5</c:v>
                </c:pt>
                <c:pt idx="1642">
                  <c:v>15945.5</c:v>
                </c:pt>
                <c:pt idx="1643">
                  <c:v>15938.5</c:v>
                </c:pt>
                <c:pt idx="1644">
                  <c:v>15930</c:v>
                </c:pt>
                <c:pt idx="1645">
                  <c:v>15918.5</c:v>
                </c:pt>
                <c:pt idx="1646">
                  <c:v>15910.5</c:v>
                </c:pt>
                <c:pt idx="1647">
                  <c:v>15909.5</c:v>
                </c:pt>
                <c:pt idx="1648">
                  <c:v>15891</c:v>
                </c:pt>
                <c:pt idx="1649">
                  <c:v>15887</c:v>
                </c:pt>
                <c:pt idx="1650">
                  <c:v>15880</c:v>
                </c:pt>
                <c:pt idx="1651">
                  <c:v>15875</c:v>
                </c:pt>
                <c:pt idx="1652">
                  <c:v>15873</c:v>
                </c:pt>
                <c:pt idx="1653">
                  <c:v>15861</c:v>
                </c:pt>
                <c:pt idx="1654">
                  <c:v>15856</c:v>
                </c:pt>
                <c:pt idx="1655">
                  <c:v>15854</c:v>
                </c:pt>
                <c:pt idx="1656">
                  <c:v>15853</c:v>
                </c:pt>
                <c:pt idx="1657">
                  <c:v>15852</c:v>
                </c:pt>
                <c:pt idx="1658">
                  <c:v>15855.5</c:v>
                </c:pt>
                <c:pt idx="1659">
                  <c:v>15877</c:v>
                </c:pt>
                <c:pt idx="1660">
                  <c:v>15878</c:v>
                </c:pt>
                <c:pt idx="1661">
                  <c:v>15881</c:v>
                </c:pt>
                <c:pt idx="1662">
                  <c:v>15881.5</c:v>
                </c:pt>
                <c:pt idx="1663">
                  <c:v>15881</c:v>
                </c:pt>
                <c:pt idx="1664">
                  <c:v>15878</c:v>
                </c:pt>
                <c:pt idx="1665">
                  <c:v>15875</c:v>
                </c:pt>
                <c:pt idx="1666">
                  <c:v>15872.5</c:v>
                </c:pt>
                <c:pt idx="1667">
                  <c:v>15863.5</c:v>
                </c:pt>
                <c:pt idx="1668">
                  <c:v>15848.5</c:v>
                </c:pt>
                <c:pt idx="1669">
                  <c:v>15842.5</c:v>
                </c:pt>
                <c:pt idx="1670">
                  <c:v>15841</c:v>
                </c:pt>
                <c:pt idx="1671">
                  <c:v>15839.5</c:v>
                </c:pt>
                <c:pt idx="1672">
                  <c:v>15838</c:v>
                </c:pt>
                <c:pt idx="1673">
                  <c:v>15838.5</c:v>
                </c:pt>
                <c:pt idx="1674">
                  <c:v>15839.5</c:v>
                </c:pt>
                <c:pt idx="1675">
                  <c:v>15841</c:v>
                </c:pt>
                <c:pt idx="1676">
                  <c:v>15843.5</c:v>
                </c:pt>
                <c:pt idx="1677">
                  <c:v>15848</c:v>
                </c:pt>
                <c:pt idx="1678">
                  <c:v>15857.5</c:v>
                </c:pt>
                <c:pt idx="1679">
                  <c:v>15860</c:v>
                </c:pt>
                <c:pt idx="1680">
                  <c:v>15871</c:v>
                </c:pt>
                <c:pt idx="1681">
                  <c:v>15873</c:v>
                </c:pt>
                <c:pt idx="1682">
                  <c:v>15883.5</c:v>
                </c:pt>
                <c:pt idx="1683">
                  <c:v>15886.5</c:v>
                </c:pt>
                <c:pt idx="1684">
                  <c:v>15888</c:v>
                </c:pt>
                <c:pt idx="1685">
                  <c:v>15885</c:v>
                </c:pt>
                <c:pt idx="1686">
                  <c:v>15883.5</c:v>
                </c:pt>
                <c:pt idx="1687">
                  <c:v>15885.5</c:v>
                </c:pt>
                <c:pt idx="1688">
                  <c:v>15885.5</c:v>
                </c:pt>
                <c:pt idx="1689">
                  <c:v>15886</c:v>
                </c:pt>
                <c:pt idx="1690">
                  <c:v>15885</c:v>
                </c:pt>
                <c:pt idx="1691">
                  <c:v>15886</c:v>
                </c:pt>
                <c:pt idx="1692">
                  <c:v>15890.5</c:v>
                </c:pt>
                <c:pt idx="1693">
                  <c:v>15896</c:v>
                </c:pt>
                <c:pt idx="1694">
                  <c:v>15899.5</c:v>
                </c:pt>
                <c:pt idx="1695">
                  <c:v>15902</c:v>
                </c:pt>
                <c:pt idx="1696">
                  <c:v>15906.5</c:v>
                </c:pt>
                <c:pt idx="1697">
                  <c:v>15907</c:v>
                </c:pt>
                <c:pt idx="1698">
                  <c:v>15912</c:v>
                </c:pt>
                <c:pt idx="1699">
                  <c:v>15916.5</c:v>
                </c:pt>
                <c:pt idx="1700">
                  <c:v>15921.5</c:v>
                </c:pt>
                <c:pt idx="1701">
                  <c:v>15924.5</c:v>
                </c:pt>
                <c:pt idx="1702">
                  <c:v>15925.5</c:v>
                </c:pt>
                <c:pt idx="1703">
                  <c:v>15931</c:v>
                </c:pt>
                <c:pt idx="1704">
                  <c:v>15931.5</c:v>
                </c:pt>
                <c:pt idx="1705">
                  <c:v>15935</c:v>
                </c:pt>
                <c:pt idx="1706">
                  <c:v>15939.5</c:v>
                </c:pt>
                <c:pt idx="1707">
                  <c:v>15946.5</c:v>
                </c:pt>
                <c:pt idx="1708">
                  <c:v>15947.5</c:v>
                </c:pt>
                <c:pt idx="1709">
                  <c:v>15951</c:v>
                </c:pt>
                <c:pt idx="1710">
                  <c:v>15945</c:v>
                </c:pt>
                <c:pt idx="1711">
                  <c:v>15941.5</c:v>
                </c:pt>
                <c:pt idx="1712">
                  <c:v>15942.5</c:v>
                </c:pt>
                <c:pt idx="1713">
                  <c:v>15942.5</c:v>
                </c:pt>
                <c:pt idx="1714">
                  <c:v>15942.5</c:v>
                </c:pt>
                <c:pt idx="1715">
                  <c:v>15942.5</c:v>
                </c:pt>
                <c:pt idx="1716">
                  <c:v>15942.5</c:v>
                </c:pt>
                <c:pt idx="1717">
                  <c:v>15942.5</c:v>
                </c:pt>
                <c:pt idx="1718">
                  <c:v>15933.5</c:v>
                </c:pt>
                <c:pt idx="1719">
                  <c:v>15931.5</c:v>
                </c:pt>
                <c:pt idx="1720">
                  <c:v>15931.5</c:v>
                </c:pt>
                <c:pt idx="1721">
                  <c:v>15924</c:v>
                </c:pt>
                <c:pt idx="1722">
                  <c:v>15913.5</c:v>
                </c:pt>
                <c:pt idx="1723">
                  <c:v>15937</c:v>
                </c:pt>
                <c:pt idx="1724">
                  <c:v>15938</c:v>
                </c:pt>
                <c:pt idx="1725">
                  <c:v>15931.5</c:v>
                </c:pt>
                <c:pt idx="1726">
                  <c:v>15930.5</c:v>
                </c:pt>
                <c:pt idx="1727">
                  <c:v>15930.5</c:v>
                </c:pt>
                <c:pt idx="1728">
                  <c:v>15930.5</c:v>
                </c:pt>
                <c:pt idx="1729">
                  <c:v>15928.5</c:v>
                </c:pt>
                <c:pt idx="1730">
                  <c:v>15926.5</c:v>
                </c:pt>
                <c:pt idx="1731">
                  <c:v>15925</c:v>
                </c:pt>
                <c:pt idx="1732">
                  <c:v>15931</c:v>
                </c:pt>
                <c:pt idx="1733">
                  <c:v>15937</c:v>
                </c:pt>
                <c:pt idx="1734">
                  <c:v>15937</c:v>
                </c:pt>
                <c:pt idx="1735">
                  <c:v>15936.5</c:v>
                </c:pt>
                <c:pt idx="1736">
                  <c:v>15937.5</c:v>
                </c:pt>
                <c:pt idx="1737">
                  <c:v>15941</c:v>
                </c:pt>
                <c:pt idx="1738">
                  <c:v>15947</c:v>
                </c:pt>
                <c:pt idx="1739">
                  <c:v>15945.5</c:v>
                </c:pt>
                <c:pt idx="1740">
                  <c:v>15940.5</c:v>
                </c:pt>
                <c:pt idx="1741">
                  <c:v>15934</c:v>
                </c:pt>
                <c:pt idx="1742">
                  <c:v>15933.5</c:v>
                </c:pt>
                <c:pt idx="1743">
                  <c:v>15933.5</c:v>
                </c:pt>
                <c:pt idx="1744">
                  <c:v>15930.5</c:v>
                </c:pt>
                <c:pt idx="1745">
                  <c:v>15924.5</c:v>
                </c:pt>
                <c:pt idx="1746">
                  <c:v>15918</c:v>
                </c:pt>
                <c:pt idx="1747">
                  <c:v>15895</c:v>
                </c:pt>
                <c:pt idx="1748">
                  <c:v>15886</c:v>
                </c:pt>
                <c:pt idx="1749">
                  <c:v>15869</c:v>
                </c:pt>
                <c:pt idx="1750">
                  <c:v>15848</c:v>
                </c:pt>
                <c:pt idx="1751">
                  <c:v>15842</c:v>
                </c:pt>
                <c:pt idx="1752">
                  <c:v>15831.5</c:v>
                </c:pt>
                <c:pt idx="1753">
                  <c:v>15830.5</c:v>
                </c:pt>
                <c:pt idx="1754">
                  <c:v>15822</c:v>
                </c:pt>
                <c:pt idx="1755">
                  <c:v>15819.5</c:v>
                </c:pt>
                <c:pt idx="1756">
                  <c:v>15811.5</c:v>
                </c:pt>
                <c:pt idx="1757">
                  <c:v>15798</c:v>
                </c:pt>
                <c:pt idx="1758">
                  <c:v>15798.5</c:v>
                </c:pt>
                <c:pt idx="1759">
                  <c:v>15799</c:v>
                </c:pt>
                <c:pt idx="1760">
                  <c:v>15796</c:v>
                </c:pt>
                <c:pt idx="1761">
                  <c:v>15792</c:v>
                </c:pt>
                <c:pt idx="1762">
                  <c:v>15790</c:v>
                </c:pt>
                <c:pt idx="1763">
                  <c:v>15786.5</c:v>
                </c:pt>
                <c:pt idx="1764">
                  <c:v>15773.5</c:v>
                </c:pt>
                <c:pt idx="1765">
                  <c:v>15769</c:v>
                </c:pt>
                <c:pt idx="1766">
                  <c:v>15760</c:v>
                </c:pt>
                <c:pt idx="1767">
                  <c:v>15755.5</c:v>
                </c:pt>
                <c:pt idx="1768">
                  <c:v>15689.5</c:v>
                </c:pt>
                <c:pt idx="1769">
                  <c:v>15682.5</c:v>
                </c:pt>
                <c:pt idx="1770">
                  <c:v>15675.5</c:v>
                </c:pt>
                <c:pt idx="1771">
                  <c:v>15665</c:v>
                </c:pt>
                <c:pt idx="1772">
                  <c:v>15665.5</c:v>
                </c:pt>
                <c:pt idx="1773">
                  <c:v>15658</c:v>
                </c:pt>
                <c:pt idx="1774">
                  <c:v>15658</c:v>
                </c:pt>
                <c:pt idx="1775">
                  <c:v>15659</c:v>
                </c:pt>
                <c:pt idx="1776">
                  <c:v>15660</c:v>
                </c:pt>
                <c:pt idx="1777">
                  <c:v>15662</c:v>
                </c:pt>
                <c:pt idx="1778">
                  <c:v>15663</c:v>
                </c:pt>
                <c:pt idx="1779">
                  <c:v>15662</c:v>
                </c:pt>
                <c:pt idx="1780">
                  <c:v>15664.5</c:v>
                </c:pt>
                <c:pt idx="1781">
                  <c:v>15667</c:v>
                </c:pt>
                <c:pt idx="1782">
                  <c:v>15682.5</c:v>
                </c:pt>
                <c:pt idx="1783">
                  <c:v>15686.5</c:v>
                </c:pt>
                <c:pt idx="1784">
                  <c:v>15689.5</c:v>
                </c:pt>
                <c:pt idx="1785">
                  <c:v>15694.5</c:v>
                </c:pt>
                <c:pt idx="1786">
                  <c:v>15699.5</c:v>
                </c:pt>
                <c:pt idx="1787">
                  <c:v>15705</c:v>
                </c:pt>
                <c:pt idx="1788">
                  <c:v>15704</c:v>
                </c:pt>
                <c:pt idx="1789">
                  <c:v>15704.5</c:v>
                </c:pt>
                <c:pt idx="1790">
                  <c:v>15704.5</c:v>
                </c:pt>
                <c:pt idx="1791">
                  <c:v>15705.5</c:v>
                </c:pt>
                <c:pt idx="1792">
                  <c:v>15705</c:v>
                </c:pt>
                <c:pt idx="1793">
                  <c:v>15693.5</c:v>
                </c:pt>
                <c:pt idx="1794">
                  <c:v>15691</c:v>
                </c:pt>
                <c:pt idx="1795">
                  <c:v>15692</c:v>
                </c:pt>
                <c:pt idx="1796">
                  <c:v>15692.5</c:v>
                </c:pt>
                <c:pt idx="1797">
                  <c:v>15691</c:v>
                </c:pt>
                <c:pt idx="1798">
                  <c:v>15687.5</c:v>
                </c:pt>
                <c:pt idx="1799">
                  <c:v>15685</c:v>
                </c:pt>
                <c:pt idx="1800">
                  <c:v>15686</c:v>
                </c:pt>
                <c:pt idx="1801">
                  <c:v>15686</c:v>
                </c:pt>
                <c:pt idx="1802">
                  <c:v>15686</c:v>
                </c:pt>
                <c:pt idx="1803">
                  <c:v>15686</c:v>
                </c:pt>
                <c:pt idx="1804">
                  <c:v>15686</c:v>
                </c:pt>
                <c:pt idx="1805">
                  <c:v>15686</c:v>
                </c:pt>
                <c:pt idx="1806">
                  <c:v>15686</c:v>
                </c:pt>
                <c:pt idx="1807">
                  <c:v>15685</c:v>
                </c:pt>
                <c:pt idx="1808">
                  <c:v>15687.5</c:v>
                </c:pt>
                <c:pt idx="1809">
                  <c:v>15682</c:v>
                </c:pt>
                <c:pt idx="1810">
                  <c:v>15682.5</c:v>
                </c:pt>
                <c:pt idx="1811">
                  <c:v>15684</c:v>
                </c:pt>
                <c:pt idx="1812">
                  <c:v>15691.5</c:v>
                </c:pt>
                <c:pt idx="1813">
                  <c:v>15692.5</c:v>
                </c:pt>
                <c:pt idx="1814">
                  <c:v>15694.5</c:v>
                </c:pt>
                <c:pt idx="1815">
                  <c:v>15697.5</c:v>
                </c:pt>
                <c:pt idx="1816">
                  <c:v>15700</c:v>
                </c:pt>
                <c:pt idx="1817">
                  <c:v>15705</c:v>
                </c:pt>
                <c:pt idx="1818">
                  <c:v>15713.5</c:v>
                </c:pt>
                <c:pt idx="1819">
                  <c:v>15714.5</c:v>
                </c:pt>
                <c:pt idx="1820">
                  <c:v>15713.5</c:v>
                </c:pt>
                <c:pt idx="1821">
                  <c:v>15711</c:v>
                </c:pt>
                <c:pt idx="1822">
                  <c:v>15703.5</c:v>
                </c:pt>
                <c:pt idx="1823">
                  <c:v>15695.5</c:v>
                </c:pt>
                <c:pt idx="1824">
                  <c:v>15684</c:v>
                </c:pt>
                <c:pt idx="1825">
                  <c:v>15675.5</c:v>
                </c:pt>
                <c:pt idx="1826">
                  <c:v>15670</c:v>
                </c:pt>
                <c:pt idx="1827">
                  <c:v>15669</c:v>
                </c:pt>
                <c:pt idx="1828">
                  <c:v>15660.5</c:v>
                </c:pt>
                <c:pt idx="1829">
                  <c:v>15653.5</c:v>
                </c:pt>
                <c:pt idx="1830">
                  <c:v>15646.5</c:v>
                </c:pt>
                <c:pt idx="1831">
                  <c:v>15627</c:v>
                </c:pt>
                <c:pt idx="1832">
                  <c:v>15606.5</c:v>
                </c:pt>
                <c:pt idx="1833">
                  <c:v>15586.5</c:v>
                </c:pt>
                <c:pt idx="1834">
                  <c:v>15576</c:v>
                </c:pt>
                <c:pt idx="1835">
                  <c:v>15574</c:v>
                </c:pt>
                <c:pt idx="1836">
                  <c:v>15565</c:v>
                </c:pt>
                <c:pt idx="1837">
                  <c:v>15565</c:v>
                </c:pt>
                <c:pt idx="1838">
                  <c:v>15565</c:v>
                </c:pt>
                <c:pt idx="1839">
                  <c:v>15556.5</c:v>
                </c:pt>
                <c:pt idx="1840">
                  <c:v>15552</c:v>
                </c:pt>
                <c:pt idx="1841">
                  <c:v>15550.5</c:v>
                </c:pt>
                <c:pt idx="1842">
                  <c:v>15545.5</c:v>
                </c:pt>
                <c:pt idx="1843">
                  <c:v>15544.5</c:v>
                </c:pt>
                <c:pt idx="1844">
                  <c:v>15536</c:v>
                </c:pt>
                <c:pt idx="1845">
                  <c:v>15535</c:v>
                </c:pt>
                <c:pt idx="1846">
                  <c:v>15533</c:v>
                </c:pt>
                <c:pt idx="1847">
                  <c:v>15531</c:v>
                </c:pt>
                <c:pt idx="1848">
                  <c:v>15531</c:v>
                </c:pt>
                <c:pt idx="1849">
                  <c:v>15532</c:v>
                </c:pt>
                <c:pt idx="1850">
                  <c:v>15528.5</c:v>
                </c:pt>
                <c:pt idx="1851">
                  <c:v>15523</c:v>
                </c:pt>
                <c:pt idx="1852">
                  <c:v>15520</c:v>
                </c:pt>
                <c:pt idx="1853">
                  <c:v>15516.5</c:v>
                </c:pt>
                <c:pt idx="1854">
                  <c:v>15518.5</c:v>
                </c:pt>
                <c:pt idx="1855">
                  <c:v>15518.5</c:v>
                </c:pt>
                <c:pt idx="1856">
                  <c:v>15518.5</c:v>
                </c:pt>
                <c:pt idx="1857">
                  <c:v>15518.5</c:v>
                </c:pt>
                <c:pt idx="1858">
                  <c:v>15517</c:v>
                </c:pt>
                <c:pt idx="1859">
                  <c:v>15523.5</c:v>
                </c:pt>
                <c:pt idx="1860">
                  <c:v>15525.5</c:v>
                </c:pt>
                <c:pt idx="1861">
                  <c:v>15534</c:v>
                </c:pt>
                <c:pt idx="1862">
                  <c:v>15556</c:v>
                </c:pt>
                <c:pt idx="1863">
                  <c:v>15558.5</c:v>
                </c:pt>
                <c:pt idx="1864">
                  <c:v>15565</c:v>
                </c:pt>
                <c:pt idx="1865">
                  <c:v>15570.5</c:v>
                </c:pt>
                <c:pt idx="1866">
                  <c:v>15578.5</c:v>
                </c:pt>
                <c:pt idx="1867">
                  <c:v>15582.5</c:v>
                </c:pt>
                <c:pt idx="1868">
                  <c:v>15584.5</c:v>
                </c:pt>
                <c:pt idx="1869">
                  <c:v>15691.5</c:v>
                </c:pt>
                <c:pt idx="1870">
                  <c:v>15721.5</c:v>
                </c:pt>
                <c:pt idx="1871">
                  <c:v>15802.5</c:v>
                </c:pt>
                <c:pt idx="1872">
                  <c:v>15943.5</c:v>
                </c:pt>
                <c:pt idx="1873">
                  <c:v>16015.5</c:v>
                </c:pt>
                <c:pt idx="1874">
                  <c:v>16007</c:v>
                </c:pt>
                <c:pt idx="1875">
                  <c:v>16031</c:v>
                </c:pt>
                <c:pt idx="1876">
                  <c:v>16077.5</c:v>
                </c:pt>
                <c:pt idx="1877">
                  <c:v>16105</c:v>
                </c:pt>
                <c:pt idx="1878">
                  <c:v>16297</c:v>
                </c:pt>
                <c:pt idx="1879">
                  <c:v>16416</c:v>
                </c:pt>
                <c:pt idx="1880">
                  <c:v>16515.5</c:v>
                </c:pt>
                <c:pt idx="1881">
                  <c:v>16769</c:v>
                </c:pt>
                <c:pt idx="1882">
                  <c:v>16764.5</c:v>
                </c:pt>
                <c:pt idx="1883">
                  <c:v>16594</c:v>
                </c:pt>
                <c:pt idx="1884">
                  <c:v>16422.5</c:v>
                </c:pt>
                <c:pt idx="1885">
                  <c:v>16419.5</c:v>
                </c:pt>
                <c:pt idx="1886">
                  <c:v>16387.5</c:v>
                </c:pt>
                <c:pt idx="1887">
                  <c:v>16386</c:v>
                </c:pt>
                <c:pt idx="1888">
                  <c:v>16385.5</c:v>
                </c:pt>
                <c:pt idx="1889">
                  <c:v>16385.5</c:v>
                </c:pt>
                <c:pt idx="1890">
                  <c:v>16385.5</c:v>
                </c:pt>
                <c:pt idx="1891">
                  <c:v>16385.5</c:v>
                </c:pt>
                <c:pt idx="1892">
                  <c:v>16386</c:v>
                </c:pt>
                <c:pt idx="1893">
                  <c:v>16364</c:v>
                </c:pt>
                <c:pt idx="1894">
                  <c:v>16345.5</c:v>
                </c:pt>
                <c:pt idx="1895">
                  <c:v>16336</c:v>
                </c:pt>
                <c:pt idx="1896">
                  <c:v>16336.5</c:v>
                </c:pt>
                <c:pt idx="1897">
                  <c:v>16318.5</c:v>
                </c:pt>
                <c:pt idx="1898">
                  <c:v>16316</c:v>
                </c:pt>
                <c:pt idx="1899">
                  <c:v>16315</c:v>
                </c:pt>
                <c:pt idx="1900">
                  <c:v>16313</c:v>
                </c:pt>
                <c:pt idx="1901">
                  <c:v>16311</c:v>
                </c:pt>
                <c:pt idx="1902">
                  <c:v>16290</c:v>
                </c:pt>
                <c:pt idx="1903">
                  <c:v>16287.5</c:v>
                </c:pt>
                <c:pt idx="1904">
                  <c:v>16272</c:v>
                </c:pt>
                <c:pt idx="1905">
                  <c:v>16221.5</c:v>
                </c:pt>
                <c:pt idx="1906">
                  <c:v>16203</c:v>
                </c:pt>
                <c:pt idx="1907">
                  <c:v>16198</c:v>
                </c:pt>
                <c:pt idx="1908">
                  <c:v>16198</c:v>
                </c:pt>
                <c:pt idx="1909">
                  <c:v>16194</c:v>
                </c:pt>
                <c:pt idx="1910">
                  <c:v>16192.5</c:v>
                </c:pt>
                <c:pt idx="1911">
                  <c:v>16188</c:v>
                </c:pt>
                <c:pt idx="1912">
                  <c:v>16187.5</c:v>
                </c:pt>
                <c:pt idx="1913">
                  <c:v>16183.5</c:v>
                </c:pt>
                <c:pt idx="1914">
                  <c:v>16182.5</c:v>
                </c:pt>
                <c:pt idx="1915">
                  <c:v>16182</c:v>
                </c:pt>
                <c:pt idx="1916">
                  <c:v>16181.5</c:v>
                </c:pt>
                <c:pt idx="1917">
                  <c:v>16177</c:v>
                </c:pt>
                <c:pt idx="1918">
                  <c:v>16175</c:v>
                </c:pt>
                <c:pt idx="1919">
                  <c:v>16183</c:v>
                </c:pt>
                <c:pt idx="1920">
                  <c:v>16200.5</c:v>
                </c:pt>
                <c:pt idx="1921">
                  <c:v>16200.5</c:v>
                </c:pt>
                <c:pt idx="1922">
                  <c:v>16200</c:v>
                </c:pt>
                <c:pt idx="1923">
                  <c:v>16208</c:v>
                </c:pt>
                <c:pt idx="1924">
                  <c:v>16227.5</c:v>
                </c:pt>
                <c:pt idx="1925">
                  <c:v>16228.5</c:v>
                </c:pt>
                <c:pt idx="1926">
                  <c:v>16231</c:v>
                </c:pt>
                <c:pt idx="1927">
                  <c:v>16232</c:v>
                </c:pt>
                <c:pt idx="1928">
                  <c:v>16255.5</c:v>
                </c:pt>
                <c:pt idx="1929">
                  <c:v>16274</c:v>
                </c:pt>
                <c:pt idx="1930">
                  <c:v>16289.5</c:v>
                </c:pt>
                <c:pt idx="1931">
                  <c:v>16288</c:v>
                </c:pt>
                <c:pt idx="1932">
                  <c:v>16286.5</c:v>
                </c:pt>
                <c:pt idx="1933">
                  <c:v>16291.5</c:v>
                </c:pt>
                <c:pt idx="1934">
                  <c:v>16290.5</c:v>
                </c:pt>
                <c:pt idx="1935">
                  <c:v>16284.5</c:v>
                </c:pt>
                <c:pt idx="1936">
                  <c:v>16283</c:v>
                </c:pt>
                <c:pt idx="1937">
                  <c:v>16286</c:v>
                </c:pt>
                <c:pt idx="1938">
                  <c:v>16289</c:v>
                </c:pt>
                <c:pt idx="1939">
                  <c:v>16295.5</c:v>
                </c:pt>
                <c:pt idx="1940">
                  <c:v>16292.5</c:v>
                </c:pt>
                <c:pt idx="1941">
                  <c:v>16291</c:v>
                </c:pt>
                <c:pt idx="1942">
                  <c:v>16305</c:v>
                </c:pt>
                <c:pt idx="1943">
                  <c:v>16304.5</c:v>
                </c:pt>
                <c:pt idx="1944">
                  <c:v>16305</c:v>
                </c:pt>
                <c:pt idx="1945">
                  <c:v>16305.5</c:v>
                </c:pt>
                <c:pt idx="1946">
                  <c:v>16558.5</c:v>
                </c:pt>
                <c:pt idx="1947">
                  <c:v>16307.5</c:v>
                </c:pt>
                <c:pt idx="1948">
                  <c:v>16312</c:v>
                </c:pt>
                <c:pt idx="1949">
                  <c:v>16313.5</c:v>
                </c:pt>
                <c:pt idx="1950">
                  <c:v>16317.5</c:v>
                </c:pt>
                <c:pt idx="1951">
                  <c:v>16320.5</c:v>
                </c:pt>
                <c:pt idx="1952">
                  <c:v>16321</c:v>
                </c:pt>
                <c:pt idx="1953">
                  <c:v>16327.5</c:v>
                </c:pt>
                <c:pt idx="1954">
                  <c:v>16330</c:v>
                </c:pt>
                <c:pt idx="1955">
                  <c:v>16331.5</c:v>
                </c:pt>
                <c:pt idx="1956">
                  <c:v>16335.5</c:v>
                </c:pt>
                <c:pt idx="1957">
                  <c:v>16337.5</c:v>
                </c:pt>
                <c:pt idx="1958">
                  <c:v>16328.5</c:v>
                </c:pt>
                <c:pt idx="1959">
                  <c:v>16320</c:v>
                </c:pt>
                <c:pt idx="1960">
                  <c:v>16316.5</c:v>
                </c:pt>
                <c:pt idx="1961">
                  <c:v>16316.5</c:v>
                </c:pt>
                <c:pt idx="1962">
                  <c:v>16310.5</c:v>
                </c:pt>
                <c:pt idx="1963">
                  <c:v>16306.5</c:v>
                </c:pt>
                <c:pt idx="1964">
                  <c:v>16275</c:v>
                </c:pt>
                <c:pt idx="1965">
                  <c:v>16226</c:v>
                </c:pt>
                <c:pt idx="1966">
                  <c:v>16171.5</c:v>
                </c:pt>
                <c:pt idx="1967">
                  <c:v>16153</c:v>
                </c:pt>
                <c:pt idx="1968">
                  <c:v>16153</c:v>
                </c:pt>
                <c:pt idx="1969">
                  <c:v>16153</c:v>
                </c:pt>
                <c:pt idx="1970">
                  <c:v>16153</c:v>
                </c:pt>
                <c:pt idx="1971">
                  <c:v>16153</c:v>
                </c:pt>
                <c:pt idx="1972">
                  <c:v>16153</c:v>
                </c:pt>
                <c:pt idx="1973">
                  <c:v>16104</c:v>
                </c:pt>
                <c:pt idx="1974">
                  <c:v>16101</c:v>
                </c:pt>
                <c:pt idx="1975">
                  <c:v>16071</c:v>
                </c:pt>
                <c:pt idx="1976">
                  <c:v>16060.5</c:v>
                </c:pt>
                <c:pt idx="1977">
                  <c:v>16036.5</c:v>
                </c:pt>
                <c:pt idx="1978">
                  <c:v>16028.5</c:v>
                </c:pt>
                <c:pt idx="1979">
                  <c:v>16024</c:v>
                </c:pt>
                <c:pt idx="1980">
                  <c:v>15992.5</c:v>
                </c:pt>
                <c:pt idx="1981">
                  <c:v>15963</c:v>
                </c:pt>
                <c:pt idx="1982">
                  <c:v>15944</c:v>
                </c:pt>
                <c:pt idx="1983">
                  <c:v>15925.5</c:v>
                </c:pt>
                <c:pt idx="1984">
                  <c:v>15915</c:v>
                </c:pt>
                <c:pt idx="1985">
                  <c:v>15903.5</c:v>
                </c:pt>
                <c:pt idx="1986">
                  <c:v>15880</c:v>
                </c:pt>
                <c:pt idx="1987">
                  <c:v>15868.5</c:v>
                </c:pt>
                <c:pt idx="1988">
                  <c:v>15823.5</c:v>
                </c:pt>
                <c:pt idx="1989">
                  <c:v>15768.5</c:v>
                </c:pt>
                <c:pt idx="1990">
                  <c:v>15752.5</c:v>
                </c:pt>
                <c:pt idx="1991">
                  <c:v>15725.5</c:v>
                </c:pt>
                <c:pt idx="1992">
                  <c:v>15707.5</c:v>
                </c:pt>
                <c:pt idx="1993">
                  <c:v>15706</c:v>
                </c:pt>
                <c:pt idx="1994">
                  <c:v>15682.5</c:v>
                </c:pt>
                <c:pt idx="1995">
                  <c:v>15671.5</c:v>
                </c:pt>
                <c:pt idx="1996">
                  <c:v>15650.5</c:v>
                </c:pt>
                <c:pt idx="1997">
                  <c:v>15650</c:v>
                </c:pt>
                <c:pt idx="1998">
                  <c:v>15649</c:v>
                </c:pt>
                <c:pt idx="1999">
                  <c:v>15641</c:v>
                </c:pt>
                <c:pt idx="2000">
                  <c:v>15629</c:v>
                </c:pt>
                <c:pt idx="2001">
                  <c:v>15628.5</c:v>
                </c:pt>
                <c:pt idx="2002">
                  <c:v>15626</c:v>
                </c:pt>
                <c:pt idx="2003">
                  <c:v>15617</c:v>
                </c:pt>
                <c:pt idx="2004">
                  <c:v>15597</c:v>
                </c:pt>
                <c:pt idx="2005">
                  <c:v>15590.5</c:v>
                </c:pt>
                <c:pt idx="2006">
                  <c:v>15552.5</c:v>
                </c:pt>
                <c:pt idx="2007">
                  <c:v>15552</c:v>
                </c:pt>
                <c:pt idx="2008">
                  <c:v>15529.5</c:v>
                </c:pt>
                <c:pt idx="2009">
                  <c:v>15478.5</c:v>
                </c:pt>
                <c:pt idx="2010">
                  <c:v>15475</c:v>
                </c:pt>
                <c:pt idx="2011">
                  <c:v>15474.5</c:v>
                </c:pt>
                <c:pt idx="2012">
                  <c:v>15468.5</c:v>
                </c:pt>
                <c:pt idx="2013">
                  <c:v>15468.5</c:v>
                </c:pt>
                <c:pt idx="2014">
                  <c:v>15471.5</c:v>
                </c:pt>
                <c:pt idx="2015">
                  <c:v>15471</c:v>
                </c:pt>
                <c:pt idx="2016">
                  <c:v>15468.5</c:v>
                </c:pt>
                <c:pt idx="2017">
                  <c:v>15448.5</c:v>
                </c:pt>
                <c:pt idx="2018">
                  <c:v>15449</c:v>
                </c:pt>
                <c:pt idx="2019">
                  <c:v>15452.5</c:v>
                </c:pt>
                <c:pt idx="2020">
                  <c:v>15451.5</c:v>
                </c:pt>
                <c:pt idx="2021">
                  <c:v>15417</c:v>
                </c:pt>
                <c:pt idx="2022">
                  <c:v>15409.5</c:v>
                </c:pt>
                <c:pt idx="2023">
                  <c:v>15398.5</c:v>
                </c:pt>
                <c:pt idx="2024">
                  <c:v>15400</c:v>
                </c:pt>
                <c:pt idx="2025">
                  <c:v>15405</c:v>
                </c:pt>
                <c:pt idx="2026">
                  <c:v>15407.5</c:v>
                </c:pt>
                <c:pt idx="2027">
                  <c:v>15403</c:v>
                </c:pt>
                <c:pt idx="2028">
                  <c:v>15410.5</c:v>
                </c:pt>
                <c:pt idx="2029">
                  <c:v>15416</c:v>
                </c:pt>
                <c:pt idx="2030">
                  <c:v>15414.5</c:v>
                </c:pt>
                <c:pt idx="2031">
                  <c:v>15422</c:v>
                </c:pt>
                <c:pt idx="2032">
                  <c:v>15429.5</c:v>
                </c:pt>
                <c:pt idx="2033">
                  <c:v>15444</c:v>
                </c:pt>
                <c:pt idx="2034">
                  <c:v>15458.5</c:v>
                </c:pt>
                <c:pt idx="2035">
                  <c:v>15475.5</c:v>
                </c:pt>
                <c:pt idx="2036">
                  <c:v>15476</c:v>
                </c:pt>
                <c:pt idx="2037">
                  <c:v>15481</c:v>
                </c:pt>
                <c:pt idx="2038">
                  <c:v>15487.5</c:v>
                </c:pt>
                <c:pt idx="2039">
                  <c:v>15488.5</c:v>
                </c:pt>
                <c:pt idx="2040">
                  <c:v>15489.5</c:v>
                </c:pt>
                <c:pt idx="2041">
                  <c:v>15490.5</c:v>
                </c:pt>
                <c:pt idx="2042">
                  <c:v>15490.5</c:v>
                </c:pt>
                <c:pt idx="2043">
                  <c:v>15491</c:v>
                </c:pt>
                <c:pt idx="2044">
                  <c:v>15491.5</c:v>
                </c:pt>
                <c:pt idx="2045">
                  <c:v>15492</c:v>
                </c:pt>
                <c:pt idx="2046">
                  <c:v>15492</c:v>
                </c:pt>
                <c:pt idx="2047">
                  <c:v>15492</c:v>
                </c:pt>
                <c:pt idx="2048">
                  <c:v>15492</c:v>
                </c:pt>
                <c:pt idx="2049">
                  <c:v>15492</c:v>
                </c:pt>
                <c:pt idx="2050">
                  <c:v>15492</c:v>
                </c:pt>
                <c:pt idx="2051">
                  <c:v>15491.5</c:v>
                </c:pt>
                <c:pt idx="2052">
                  <c:v>15490.5</c:v>
                </c:pt>
                <c:pt idx="2053">
                  <c:v>15489.5</c:v>
                </c:pt>
                <c:pt idx="2054">
                  <c:v>15488</c:v>
                </c:pt>
                <c:pt idx="2055">
                  <c:v>15479</c:v>
                </c:pt>
                <c:pt idx="2056">
                  <c:v>15472</c:v>
                </c:pt>
                <c:pt idx="2057">
                  <c:v>15472</c:v>
                </c:pt>
                <c:pt idx="2058">
                  <c:v>15475.5</c:v>
                </c:pt>
                <c:pt idx="2059">
                  <c:v>15482</c:v>
                </c:pt>
                <c:pt idx="2060">
                  <c:v>15489.5</c:v>
                </c:pt>
                <c:pt idx="2061">
                  <c:v>15503</c:v>
                </c:pt>
                <c:pt idx="2062">
                  <c:v>15502</c:v>
                </c:pt>
                <c:pt idx="2063">
                  <c:v>15500</c:v>
                </c:pt>
                <c:pt idx="2064">
                  <c:v>15498.5</c:v>
                </c:pt>
                <c:pt idx="2065">
                  <c:v>15494</c:v>
                </c:pt>
                <c:pt idx="2066">
                  <c:v>15499</c:v>
                </c:pt>
                <c:pt idx="2067">
                  <c:v>15509</c:v>
                </c:pt>
                <c:pt idx="2068">
                  <c:v>15509.5</c:v>
                </c:pt>
                <c:pt idx="2069">
                  <c:v>15518.5</c:v>
                </c:pt>
                <c:pt idx="2070">
                  <c:v>15518.5</c:v>
                </c:pt>
                <c:pt idx="2071">
                  <c:v>15530.5</c:v>
                </c:pt>
                <c:pt idx="2072">
                  <c:v>15533</c:v>
                </c:pt>
                <c:pt idx="2073">
                  <c:v>15537.5</c:v>
                </c:pt>
                <c:pt idx="2074">
                  <c:v>15550.5</c:v>
                </c:pt>
                <c:pt idx="2075">
                  <c:v>15560</c:v>
                </c:pt>
                <c:pt idx="2076">
                  <c:v>15570</c:v>
                </c:pt>
                <c:pt idx="2077">
                  <c:v>15579.5</c:v>
                </c:pt>
                <c:pt idx="2078">
                  <c:v>15580</c:v>
                </c:pt>
                <c:pt idx="2079">
                  <c:v>15584</c:v>
                </c:pt>
                <c:pt idx="2080">
                  <c:v>15587</c:v>
                </c:pt>
                <c:pt idx="2081">
                  <c:v>15594.5</c:v>
                </c:pt>
                <c:pt idx="2082">
                  <c:v>15595</c:v>
                </c:pt>
                <c:pt idx="2083">
                  <c:v>15596</c:v>
                </c:pt>
                <c:pt idx="2084">
                  <c:v>15604</c:v>
                </c:pt>
                <c:pt idx="2085">
                  <c:v>15599.5</c:v>
                </c:pt>
                <c:pt idx="2086">
                  <c:v>15599.5</c:v>
                </c:pt>
                <c:pt idx="2087">
                  <c:v>15600.5</c:v>
                </c:pt>
                <c:pt idx="2088">
                  <c:v>15602</c:v>
                </c:pt>
                <c:pt idx="2089">
                  <c:v>15603</c:v>
                </c:pt>
                <c:pt idx="2090">
                  <c:v>15603</c:v>
                </c:pt>
                <c:pt idx="2091">
                  <c:v>15607</c:v>
                </c:pt>
                <c:pt idx="2092">
                  <c:v>15609.5</c:v>
                </c:pt>
                <c:pt idx="2093">
                  <c:v>15612.5</c:v>
                </c:pt>
                <c:pt idx="2094">
                  <c:v>15613.5</c:v>
                </c:pt>
                <c:pt idx="2095">
                  <c:v>15614</c:v>
                </c:pt>
                <c:pt idx="2096">
                  <c:v>15622.5</c:v>
                </c:pt>
                <c:pt idx="2097">
                  <c:v>15633</c:v>
                </c:pt>
                <c:pt idx="2098">
                  <c:v>15634</c:v>
                </c:pt>
                <c:pt idx="2099">
                  <c:v>15633</c:v>
                </c:pt>
                <c:pt idx="2100">
                  <c:v>15630.5</c:v>
                </c:pt>
                <c:pt idx="2101">
                  <c:v>15643</c:v>
                </c:pt>
                <c:pt idx="2102">
                  <c:v>15653</c:v>
                </c:pt>
                <c:pt idx="2103">
                  <c:v>15648.5</c:v>
                </c:pt>
                <c:pt idx="2104">
                  <c:v>15631.5</c:v>
                </c:pt>
                <c:pt idx="2105">
                  <c:v>15630.5</c:v>
                </c:pt>
                <c:pt idx="2106">
                  <c:v>15622</c:v>
                </c:pt>
                <c:pt idx="2107">
                  <c:v>15621</c:v>
                </c:pt>
                <c:pt idx="2108">
                  <c:v>15604</c:v>
                </c:pt>
                <c:pt idx="2109">
                  <c:v>15604</c:v>
                </c:pt>
                <c:pt idx="2110">
                  <c:v>15604</c:v>
                </c:pt>
                <c:pt idx="2111">
                  <c:v>15604</c:v>
                </c:pt>
                <c:pt idx="2112">
                  <c:v>15602.5</c:v>
                </c:pt>
                <c:pt idx="2113">
                  <c:v>15584</c:v>
                </c:pt>
                <c:pt idx="2114">
                  <c:v>15576.5</c:v>
                </c:pt>
                <c:pt idx="2115">
                  <c:v>15573</c:v>
                </c:pt>
                <c:pt idx="2116">
                  <c:v>15566.5</c:v>
                </c:pt>
                <c:pt idx="2117">
                  <c:v>15557.5</c:v>
                </c:pt>
                <c:pt idx="2118">
                  <c:v>15476.5</c:v>
                </c:pt>
                <c:pt idx="2119">
                  <c:v>15331.5</c:v>
                </c:pt>
                <c:pt idx="2120">
                  <c:v>15203.5</c:v>
                </c:pt>
                <c:pt idx="2121">
                  <c:v>14983.5</c:v>
                </c:pt>
                <c:pt idx="2122">
                  <c:v>14977.5</c:v>
                </c:pt>
                <c:pt idx="2123">
                  <c:v>14938.5</c:v>
                </c:pt>
                <c:pt idx="2124">
                  <c:v>14874.5</c:v>
                </c:pt>
                <c:pt idx="2125">
                  <c:v>14809.5</c:v>
                </c:pt>
                <c:pt idx="2126">
                  <c:v>14704</c:v>
                </c:pt>
                <c:pt idx="2127">
                  <c:v>14627.5</c:v>
                </c:pt>
                <c:pt idx="2128">
                  <c:v>14617</c:v>
                </c:pt>
                <c:pt idx="2129">
                  <c:v>14605</c:v>
                </c:pt>
                <c:pt idx="2130">
                  <c:v>14599</c:v>
                </c:pt>
                <c:pt idx="2131">
                  <c:v>14591.5</c:v>
                </c:pt>
                <c:pt idx="2132">
                  <c:v>14589.5</c:v>
                </c:pt>
                <c:pt idx="2133">
                  <c:v>14540.5</c:v>
                </c:pt>
                <c:pt idx="2134">
                  <c:v>14451</c:v>
                </c:pt>
                <c:pt idx="2135">
                  <c:v>14335</c:v>
                </c:pt>
                <c:pt idx="2136">
                  <c:v>14164.5</c:v>
                </c:pt>
                <c:pt idx="2137">
                  <c:v>14164.5</c:v>
                </c:pt>
                <c:pt idx="2138">
                  <c:v>14111</c:v>
                </c:pt>
                <c:pt idx="2139">
                  <c:v>14105.5</c:v>
                </c:pt>
                <c:pt idx="2140">
                  <c:v>14106</c:v>
                </c:pt>
                <c:pt idx="2141">
                  <c:v>14110.5</c:v>
                </c:pt>
                <c:pt idx="2142">
                  <c:v>14134.5</c:v>
                </c:pt>
                <c:pt idx="2143">
                  <c:v>14138</c:v>
                </c:pt>
                <c:pt idx="2144">
                  <c:v>14138.5</c:v>
                </c:pt>
                <c:pt idx="2145">
                  <c:v>14139.5</c:v>
                </c:pt>
                <c:pt idx="2146">
                  <c:v>14173</c:v>
                </c:pt>
                <c:pt idx="2147">
                  <c:v>14197</c:v>
                </c:pt>
                <c:pt idx="2148">
                  <c:v>14197.5</c:v>
                </c:pt>
                <c:pt idx="2149">
                  <c:v>14198</c:v>
                </c:pt>
                <c:pt idx="2150">
                  <c:v>14200.5</c:v>
                </c:pt>
                <c:pt idx="2151">
                  <c:v>14216</c:v>
                </c:pt>
                <c:pt idx="2152">
                  <c:v>14217.5</c:v>
                </c:pt>
                <c:pt idx="2153">
                  <c:v>14218</c:v>
                </c:pt>
                <c:pt idx="2154">
                  <c:v>14283.5</c:v>
                </c:pt>
                <c:pt idx="2155">
                  <c:v>14286</c:v>
                </c:pt>
                <c:pt idx="2156">
                  <c:v>14282</c:v>
                </c:pt>
                <c:pt idx="2157">
                  <c:v>14279.5</c:v>
                </c:pt>
                <c:pt idx="2158">
                  <c:v>14292</c:v>
                </c:pt>
                <c:pt idx="2159">
                  <c:v>14268</c:v>
                </c:pt>
                <c:pt idx="2160">
                  <c:v>14171.5</c:v>
                </c:pt>
                <c:pt idx="2161">
                  <c:v>14171.5</c:v>
                </c:pt>
                <c:pt idx="2162">
                  <c:v>14155.5</c:v>
                </c:pt>
                <c:pt idx="2163">
                  <c:v>14147.5</c:v>
                </c:pt>
                <c:pt idx="2164">
                  <c:v>14138.5</c:v>
                </c:pt>
                <c:pt idx="2165">
                  <c:v>14085.5</c:v>
                </c:pt>
                <c:pt idx="2166">
                  <c:v>14085.5</c:v>
                </c:pt>
                <c:pt idx="2167">
                  <c:v>14036.5</c:v>
                </c:pt>
                <c:pt idx="2168">
                  <c:v>14036</c:v>
                </c:pt>
                <c:pt idx="2169">
                  <c:v>14064.5</c:v>
                </c:pt>
                <c:pt idx="2170">
                  <c:v>14063</c:v>
                </c:pt>
                <c:pt idx="2171">
                  <c:v>14062.5</c:v>
                </c:pt>
                <c:pt idx="2172">
                  <c:v>14064</c:v>
                </c:pt>
                <c:pt idx="2173">
                  <c:v>14069.5</c:v>
                </c:pt>
                <c:pt idx="2174">
                  <c:v>14066.5</c:v>
                </c:pt>
                <c:pt idx="2175">
                  <c:v>14065.5</c:v>
                </c:pt>
                <c:pt idx="2176">
                  <c:v>14064</c:v>
                </c:pt>
                <c:pt idx="2177">
                  <c:v>14053</c:v>
                </c:pt>
                <c:pt idx="2178">
                  <c:v>13993.5</c:v>
                </c:pt>
                <c:pt idx="2179">
                  <c:v>13689</c:v>
                </c:pt>
                <c:pt idx="2180">
                  <c:v>13647</c:v>
                </c:pt>
                <c:pt idx="2181">
                  <c:v>13620</c:v>
                </c:pt>
                <c:pt idx="2182">
                  <c:v>13610</c:v>
                </c:pt>
                <c:pt idx="2183">
                  <c:v>13585.5</c:v>
                </c:pt>
                <c:pt idx="2184">
                  <c:v>13578.5</c:v>
                </c:pt>
                <c:pt idx="2185">
                  <c:v>13575</c:v>
                </c:pt>
                <c:pt idx="2186">
                  <c:v>13572.5</c:v>
                </c:pt>
                <c:pt idx="2187">
                  <c:v>13570.5</c:v>
                </c:pt>
                <c:pt idx="2188">
                  <c:v>13566</c:v>
                </c:pt>
                <c:pt idx="2189">
                  <c:v>13555</c:v>
                </c:pt>
                <c:pt idx="2190">
                  <c:v>13554</c:v>
                </c:pt>
                <c:pt idx="2191">
                  <c:v>13542.5</c:v>
                </c:pt>
                <c:pt idx="2192">
                  <c:v>13529.5</c:v>
                </c:pt>
                <c:pt idx="2193">
                  <c:v>13398</c:v>
                </c:pt>
                <c:pt idx="2194">
                  <c:v>13068</c:v>
                </c:pt>
                <c:pt idx="2195">
                  <c:v>13017.5</c:v>
                </c:pt>
                <c:pt idx="2196">
                  <c:v>12988</c:v>
                </c:pt>
                <c:pt idx="2197">
                  <c:v>12989.5</c:v>
                </c:pt>
                <c:pt idx="2198">
                  <c:v>12984.5</c:v>
                </c:pt>
                <c:pt idx="2199">
                  <c:v>12937</c:v>
                </c:pt>
                <c:pt idx="2200">
                  <c:v>12938</c:v>
                </c:pt>
                <c:pt idx="2201">
                  <c:v>12943.5</c:v>
                </c:pt>
                <c:pt idx="2202">
                  <c:v>12975</c:v>
                </c:pt>
                <c:pt idx="2203">
                  <c:v>12997.5</c:v>
                </c:pt>
                <c:pt idx="2204">
                  <c:v>12998.5</c:v>
                </c:pt>
                <c:pt idx="2205">
                  <c:v>13005</c:v>
                </c:pt>
                <c:pt idx="2206">
                  <c:v>13003.5</c:v>
                </c:pt>
                <c:pt idx="2207">
                  <c:v>13003.5</c:v>
                </c:pt>
                <c:pt idx="2208">
                  <c:v>13020.5</c:v>
                </c:pt>
                <c:pt idx="2209">
                  <c:v>13090.5</c:v>
                </c:pt>
                <c:pt idx="2210">
                  <c:v>13067</c:v>
                </c:pt>
                <c:pt idx="2211">
                  <c:v>13028.5</c:v>
                </c:pt>
                <c:pt idx="2212">
                  <c:v>13021.5</c:v>
                </c:pt>
                <c:pt idx="2213">
                  <c:v>13020.5</c:v>
                </c:pt>
                <c:pt idx="2214">
                  <c:v>13013.5</c:v>
                </c:pt>
                <c:pt idx="2215">
                  <c:v>12974</c:v>
                </c:pt>
                <c:pt idx="2216">
                  <c:v>12891</c:v>
                </c:pt>
                <c:pt idx="2217">
                  <c:v>12830.5</c:v>
                </c:pt>
                <c:pt idx="2218">
                  <c:v>12664.5</c:v>
                </c:pt>
                <c:pt idx="2219">
                  <c:v>12643.5</c:v>
                </c:pt>
                <c:pt idx="2220">
                  <c:v>12643.5</c:v>
                </c:pt>
                <c:pt idx="2221">
                  <c:v>12643.5</c:v>
                </c:pt>
                <c:pt idx="2222">
                  <c:v>12643.5</c:v>
                </c:pt>
                <c:pt idx="2223">
                  <c:v>12643.5</c:v>
                </c:pt>
                <c:pt idx="2224">
                  <c:v>12643.5</c:v>
                </c:pt>
                <c:pt idx="2225">
                  <c:v>12630.5</c:v>
                </c:pt>
                <c:pt idx="2226">
                  <c:v>12642.5</c:v>
                </c:pt>
                <c:pt idx="2227">
                  <c:v>12647</c:v>
                </c:pt>
                <c:pt idx="2228">
                  <c:v>12647.5</c:v>
                </c:pt>
                <c:pt idx="2229">
                  <c:v>12661.5</c:v>
                </c:pt>
                <c:pt idx="2230">
                  <c:v>12741</c:v>
                </c:pt>
                <c:pt idx="2231">
                  <c:v>12745.5</c:v>
                </c:pt>
                <c:pt idx="2232">
                  <c:v>12749.5</c:v>
                </c:pt>
                <c:pt idx="2233">
                  <c:v>12747</c:v>
                </c:pt>
                <c:pt idx="2234">
                  <c:v>12749.5</c:v>
                </c:pt>
                <c:pt idx="2235">
                  <c:v>12758.5</c:v>
                </c:pt>
                <c:pt idx="2236">
                  <c:v>12757.5</c:v>
                </c:pt>
                <c:pt idx="2237">
                  <c:v>12763</c:v>
                </c:pt>
                <c:pt idx="2238">
                  <c:v>12770</c:v>
                </c:pt>
                <c:pt idx="2239">
                  <c:v>12770</c:v>
                </c:pt>
                <c:pt idx="2240">
                  <c:v>12778</c:v>
                </c:pt>
                <c:pt idx="2241">
                  <c:v>12796</c:v>
                </c:pt>
                <c:pt idx="2242">
                  <c:v>12825</c:v>
                </c:pt>
                <c:pt idx="2243">
                  <c:v>12901</c:v>
                </c:pt>
                <c:pt idx="2244">
                  <c:v>12939</c:v>
                </c:pt>
                <c:pt idx="2245">
                  <c:v>12943</c:v>
                </c:pt>
                <c:pt idx="2246">
                  <c:v>12952</c:v>
                </c:pt>
                <c:pt idx="2247">
                  <c:v>12979</c:v>
                </c:pt>
                <c:pt idx="2248">
                  <c:v>12980</c:v>
                </c:pt>
                <c:pt idx="2249">
                  <c:v>12979</c:v>
                </c:pt>
                <c:pt idx="2250">
                  <c:v>12981.5</c:v>
                </c:pt>
                <c:pt idx="2251">
                  <c:v>12987.5</c:v>
                </c:pt>
                <c:pt idx="2252">
                  <c:v>12988.5</c:v>
                </c:pt>
                <c:pt idx="2253">
                  <c:v>13003</c:v>
                </c:pt>
                <c:pt idx="2254">
                  <c:v>13025</c:v>
                </c:pt>
                <c:pt idx="2255">
                  <c:v>13059.5</c:v>
                </c:pt>
                <c:pt idx="2256">
                  <c:v>13054</c:v>
                </c:pt>
                <c:pt idx="2257">
                  <c:v>13059</c:v>
                </c:pt>
                <c:pt idx="2258">
                  <c:v>13036.5</c:v>
                </c:pt>
                <c:pt idx="2259">
                  <c:v>13028</c:v>
                </c:pt>
                <c:pt idx="2260">
                  <c:v>13028</c:v>
                </c:pt>
                <c:pt idx="2261">
                  <c:v>13046</c:v>
                </c:pt>
                <c:pt idx="2262">
                  <c:v>13070.5</c:v>
                </c:pt>
                <c:pt idx="2263">
                  <c:v>13068.5</c:v>
                </c:pt>
                <c:pt idx="2264">
                  <c:v>13078</c:v>
                </c:pt>
                <c:pt idx="2265">
                  <c:v>13066.5</c:v>
                </c:pt>
                <c:pt idx="2266">
                  <c:v>13047.5</c:v>
                </c:pt>
                <c:pt idx="2267">
                  <c:v>13040</c:v>
                </c:pt>
                <c:pt idx="2268">
                  <c:v>13040.5</c:v>
                </c:pt>
                <c:pt idx="2269">
                  <c:v>13082</c:v>
                </c:pt>
                <c:pt idx="2270">
                  <c:v>13136.5</c:v>
                </c:pt>
                <c:pt idx="2271">
                  <c:v>13144.5</c:v>
                </c:pt>
                <c:pt idx="2272">
                  <c:v>13149.5</c:v>
                </c:pt>
                <c:pt idx="2273">
                  <c:v>13168.5</c:v>
                </c:pt>
                <c:pt idx="2274">
                  <c:v>13665</c:v>
                </c:pt>
                <c:pt idx="2275">
                  <c:v>13687</c:v>
                </c:pt>
                <c:pt idx="2276">
                  <c:v>13739.5</c:v>
                </c:pt>
                <c:pt idx="2277">
                  <c:v>13808</c:v>
                </c:pt>
                <c:pt idx="2278">
                  <c:v>13852.5</c:v>
                </c:pt>
                <c:pt idx="2279">
                  <c:v>13873.5</c:v>
                </c:pt>
                <c:pt idx="2280">
                  <c:v>13880.5</c:v>
                </c:pt>
                <c:pt idx="2281">
                  <c:v>13903.5</c:v>
                </c:pt>
                <c:pt idx="2282">
                  <c:v>13966.5</c:v>
                </c:pt>
                <c:pt idx="2283">
                  <c:v>13930</c:v>
                </c:pt>
                <c:pt idx="2284">
                  <c:v>13897.5</c:v>
                </c:pt>
                <c:pt idx="2285">
                  <c:v>13896</c:v>
                </c:pt>
                <c:pt idx="2286">
                  <c:v>13899.5</c:v>
                </c:pt>
                <c:pt idx="2287">
                  <c:v>13907</c:v>
                </c:pt>
                <c:pt idx="2288">
                  <c:v>13902.5</c:v>
                </c:pt>
                <c:pt idx="2289">
                  <c:v>13797</c:v>
                </c:pt>
                <c:pt idx="2290">
                  <c:v>13781</c:v>
                </c:pt>
                <c:pt idx="2291">
                  <c:v>13781</c:v>
                </c:pt>
                <c:pt idx="2292">
                  <c:v>13781</c:v>
                </c:pt>
                <c:pt idx="2293">
                  <c:v>13781</c:v>
                </c:pt>
                <c:pt idx="2294">
                  <c:v>13781</c:v>
                </c:pt>
                <c:pt idx="2295">
                  <c:v>13781</c:v>
                </c:pt>
                <c:pt idx="2296">
                  <c:v>13549</c:v>
                </c:pt>
                <c:pt idx="2297">
                  <c:v>13425</c:v>
                </c:pt>
                <c:pt idx="2298">
                  <c:v>13417</c:v>
                </c:pt>
                <c:pt idx="2299">
                  <c:v>13416.5</c:v>
                </c:pt>
                <c:pt idx="2300">
                  <c:v>13421</c:v>
                </c:pt>
                <c:pt idx="2301">
                  <c:v>13420</c:v>
                </c:pt>
                <c:pt idx="2302">
                  <c:v>13421</c:v>
                </c:pt>
                <c:pt idx="2303">
                  <c:v>13403.5</c:v>
                </c:pt>
                <c:pt idx="2304">
                  <c:v>13391.5</c:v>
                </c:pt>
                <c:pt idx="2305">
                  <c:v>13384.5</c:v>
                </c:pt>
                <c:pt idx="2306">
                  <c:v>13426.5</c:v>
                </c:pt>
                <c:pt idx="2307">
                  <c:v>13449</c:v>
                </c:pt>
                <c:pt idx="2308">
                  <c:v>13444.5</c:v>
                </c:pt>
                <c:pt idx="2309">
                  <c:v>13456</c:v>
                </c:pt>
                <c:pt idx="2310">
                  <c:v>13461.5</c:v>
                </c:pt>
                <c:pt idx="2311">
                  <c:v>13416.5</c:v>
                </c:pt>
                <c:pt idx="2312">
                  <c:v>13360</c:v>
                </c:pt>
                <c:pt idx="2313">
                  <c:v>13347</c:v>
                </c:pt>
                <c:pt idx="2314">
                  <c:v>13306</c:v>
                </c:pt>
                <c:pt idx="2315">
                  <c:v>13065.5</c:v>
                </c:pt>
                <c:pt idx="2316">
                  <c:v>12864.5</c:v>
                </c:pt>
                <c:pt idx="2317">
                  <c:v>12916</c:v>
                </c:pt>
                <c:pt idx="2318">
                  <c:v>12879</c:v>
                </c:pt>
                <c:pt idx="2319">
                  <c:v>12881.5</c:v>
                </c:pt>
                <c:pt idx="2320">
                  <c:v>12890</c:v>
                </c:pt>
                <c:pt idx="2321">
                  <c:v>12707</c:v>
                </c:pt>
                <c:pt idx="2322">
                  <c:v>12653.5</c:v>
                </c:pt>
                <c:pt idx="2323">
                  <c:v>12694</c:v>
                </c:pt>
                <c:pt idx="2324">
                  <c:v>12655</c:v>
                </c:pt>
                <c:pt idx="2325">
                  <c:v>12528.5</c:v>
                </c:pt>
                <c:pt idx="2326">
                  <c:v>12399</c:v>
                </c:pt>
                <c:pt idx="2327">
                  <c:v>12316</c:v>
                </c:pt>
                <c:pt idx="2328">
                  <c:v>12316</c:v>
                </c:pt>
                <c:pt idx="2329">
                  <c:v>12158.5</c:v>
                </c:pt>
                <c:pt idx="2330">
                  <c:v>11842</c:v>
                </c:pt>
                <c:pt idx="2331">
                  <c:v>11469.5</c:v>
                </c:pt>
                <c:pt idx="2332">
                  <c:v>11318</c:v>
                </c:pt>
                <c:pt idx="2333">
                  <c:v>11149.5</c:v>
                </c:pt>
                <c:pt idx="2334">
                  <c:v>11308.5</c:v>
                </c:pt>
                <c:pt idx="2335">
                  <c:v>11372.5</c:v>
                </c:pt>
                <c:pt idx="2336">
                  <c:v>11298.5</c:v>
                </c:pt>
                <c:pt idx="2337">
                  <c:v>11114</c:v>
                </c:pt>
                <c:pt idx="2338">
                  <c:v>11204.5</c:v>
                </c:pt>
                <c:pt idx="2339">
                  <c:v>11136</c:v>
                </c:pt>
                <c:pt idx="2340">
                  <c:v>11138</c:v>
                </c:pt>
                <c:pt idx="2341">
                  <c:v>11138</c:v>
                </c:pt>
                <c:pt idx="2342">
                  <c:v>11245</c:v>
                </c:pt>
                <c:pt idx="2343">
                  <c:v>11359.5</c:v>
                </c:pt>
                <c:pt idx="2344">
                  <c:v>11402</c:v>
                </c:pt>
                <c:pt idx="2345">
                  <c:v>11464</c:v>
                </c:pt>
                <c:pt idx="2346">
                  <c:v>11489.5</c:v>
                </c:pt>
                <c:pt idx="2347">
                  <c:v>11471.5</c:v>
                </c:pt>
                <c:pt idx="2348">
                  <c:v>11464.5</c:v>
                </c:pt>
                <c:pt idx="2349">
                  <c:v>11462.5</c:v>
                </c:pt>
                <c:pt idx="2350">
                  <c:v>11457</c:v>
                </c:pt>
                <c:pt idx="2351">
                  <c:v>11461</c:v>
                </c:pt>
                <c:pt idx="2352">
                  <c:v>11448</c:v>
                </c:pt>
                <c:pt idx="2353">
                  <c:v>11368</c:v>
                </c:pt>
                <c:pt idx="2354">
                  <c:v>11401</c:v>
                </c:pt>
                <c:pt idx="2355">
                  <c:v>11461</c:v>
                </c:pt>
                <c:pt idx="2356">
                  <c:v>11457.5</c:v>
                </c:pt>
                <c:pt idx="2357">
                  <c:v>11457.5</c:v>
                </c:pt>
                <c:pt idx="2358">
                  <c:v>11457.5</c:v>
                </c:pt>
                <c:pt idx="2359">
                  <c:v>11457.5</c:v>
                </c:pt>
                <c:pt idx="2360">
                  <c:v>11409</c:v>
                </c:pt>
                <c:pt idx="2361">
                  <c:v>11391.5</c:v>
                </c:pt>
                <c:pt idx="2362">
                  <c:v>11471</c:v>
                </c:pt>
                <c:pt idx="2363">
                  <c:v>11535.5</c:v>
                </c:pt>
                <c:pt idx="2364">
                  <c:v>11536</c:v>
                </c:pt>
                <c:pt idx="2365">
                  <c:v>11493</c:v>
                </c:pt>
                <c:pt idx="2366">
                  <c:v>11468</c:v>
                </c:pt>
                <c:pt idx="2367">
                  <c:v>11460</c:v>
                </c:pt>
                <c:pt idx="2368">
                  <c:v>11466</c:v>
                </c:pt>
                <c:pt idx="2369">
                  <c:v>11487.5</c:v>
                </c:pt>
                <c:pt idx="2370">
                  <c:v>11533.5</c:v>
                </c:pt>
                <c:pt idx="2371">
                  <c:v>11621.5</c:v>
                </c:pt>
                <c:pt idx="2372">
                  <c:v>11679</c:v>
                </c:pt>
                <c:pt idx="2373">
                  <c:v>11718</c:v>
                </c:pt>
                <c:pt idx="2374">
                  <c:v>11692</c:v>
                </c:pt>
                <c:pt idx="2375">
                  <c:v>11717</c:v>
                </c:pt>
                <c:pt idx="2376">
                  <c:v>11758</c:v>
                </c:pt>
                <c:pt idx="2377">
                  <c:v>11773</c:v>
                </c:pt>
                <c:pt idx="2378">
                  <c:v>11792</c:v>
                </c:pt>
                <c:pt idx="2379">
                  <c:v>11856</c:v>
                </c:pt>
                <c:pt idx="2380">
                  <c:v>11867</c:v>
                </c:pt>
                <c:pt idx="2381">
                  <c:v>11919</c:v>
                </c:pt>
                <c:pt idx="2382">
                  <c:v>11978</c:v>
                </c:pt>
                <c:pt idx="2383">
                  <c:v>12067.5</c:v>
                </c:pt>
                <c:pt idx="2384">
                  <c:v>12067</c:v>
                </c:pt>
                <c:pt idx="2385">
                  <c:v>12050.5</c:v>
                </c:pt>
                <c:pt idx="2386">
                  <c:v>12017</c:v>
                </c:pt>
                <c:pt idx="2387">
                  <c:v>11940.5</c:v>
                </c:pt>
                <c:pt idx="2388">
                  <c:v>11920</c:v>
                </c:pt>
                <c:pt idx="2389">
                  <c:v>11921.5</c:v>
                </c:pt>
                <c:pt idx="2390">
                  <c:v>11947</c:v>
                </c:pt>
                <c:pt idx="2391">
                  <c:v>11973.5</c:v>
                </c:pt>
                <c:pt idx="2392">
                  <c:v>11958</c:v>
                </c:pt>
                <c:pt idx="2393">
                  <c:v>11912.5</c:v>
                </c:pt>
                <c:pt idx="2394">
                  <c:v>11873</c:v>
                </c:pt>
                <c:pt idx="2395">
                  <c:v>11873</c:v>
                </c:pt>
                <c:pt idx="2396">
                  <c:v>11873</c:v>
                </c:pt>
                <c:pt idx="2397">
                  <c:v>11835.5</c:v>
                </c:pt>
                <c:pt idx="2398">
                  <c:v>11833</c:v>
                </c:pt>
                <c:pt idx="2399">
                  <c:v>11864</c:v>
                </c:pt>
                <c:pt idx="2400">
                  <c:v>11913.5</c:v>
                </c:pt>
                <c:pt idx="2401">
                  <c:v>11973</c:v>
                </c:pt>
                <c:pt idx="2402">
                  <c:v>12020.5</c:v>
                </c:pt>
                <c:pt idx="2403">
                  <c:v>12023.5</c:v>
                </c:pt>
                <c:pt idx="2404">
                  <c:v>12021.5</c:v>
                </c:pt>
                <c:pt idx="2405">
                  <c:v>12043</c:v>
                </c:pt>
                <c:pt idx="2406">
                  <c:v>12073</c:v>
                </c:pt>
                <c:pt idx="2407">
                  <c:v>12111</c:v>
                </c:pt>
                <c:pt idx="2408">
                  <c:v>12097</c:v>
                </c:pt>
                <c:pt idx="2409">
                  <c:v>12080.5</c:v>
                </c:pt>
                <c:pt idx="2410">
                  <c:v>12072.5</c:v>
                </c:pt>
                <c:pt idx="2411">
                  <c:v>12065</c:v>
                </c:pt>
                <c:pt idx="2412">
                  <c:v>12064</c:v>
                </c:pt>
                <c:pt idx="2413">
                  <c:v>12095</c:v>
                </c:pt>
                <c:pt idx="2414">
                  <c:v>12211</c:v>
                </c:pt>
                <c:pt idx="2415">
                  <c:v>12215</c:v>
                </c:pt>
                <c:pt idx="2416">
                  <c:v>12202</c:v>
                </c:pt>
                <c:pt idx="2417">
                  <c:v>12169.5</c:v>
                </c:pt>
                <c:pt idx="2418">
                  <c:v>12177</c:v>
                </c:pt>
                <c:pt idx="2419">
                  <c:v>12208.5</c:v>
                </c:pt>
                <c:pt idx="2420">
                  <c:v>12224.5</c:v>
                </c:pt>
                <c:pt idx="2421">
                  <c:v>12239.5</c:v>
                </c:pt>
                <c:pt idx="2422">
                  <c:v>12237</c:v>
                </c:pt>
                <c:pt idx="2423">
                  <c:v>12261.5</c:v>
                </c:pt>
                <c:pt idx="2424">
                  <c:v>12275.5</c:v>
                </c:pt>
                <c:pt idx="2425">
                  <c:v>12300.5</c:v>
                </c:pt>
                <c:pt idx="2426">
                  <c:v>12344.5</c:v>
                </c:pt>
                <c:pt idx="2427">
                  <c:v>12333</c:v>
                </c:pt>
                <c:pt idx="2428">
                  <c:v>12309.5</c:v>
                </c:pt>
                <c:pt idx="2429">
                  <c:v>12321.5</c:v>
                </c:pt>
                <c:pt idx="2430">
                  <c:v>12315</c:v>
                </c:pt>
                <c:pt idx="2431">
                  <c:v>12322</c:v>
                </c:pt>
                <c:pt idx="2432">
                  <c:v>12345.5</c:v>
                </c:pt>
                <c:pt idx="2433">
                  <c:v>12398.5</c:v>
                </c:pt>
                <c:pt idx="2434">
                  <c:v>12413</c:v>
                </c:pt>
                <c:pt idx="2435">
                  <c:v>12413.5</c:v>
                </c:pt>
                <c:pt idx="2436">
                  <c:v>12427</c:v>
                </c:pt>
                <c:pt idx="2437">
                  <c:v>12483.5</c:v>
                </c:pt>
                <c:pt idx="2438">
                  <c:v>12560.5</c:v>
                </c:pt>
                <c:pt idx="2439">
                  <c:v>12578.5</c:v>
                </c:pt>
                <c:pt idx="2440">
                  <c:v>12591.5</c:v>
                </c:pt>
                <c:pt idx="2441">
                  <c:v>12630.5</c:v>
                </c:pt>
                <c:pt idx="2442">
                  <c:v>12714.5</c:v>
                </c:pt>
                <c:pt idx="2443">
                  <c:v>12743.5</c:v>
                </c:pt>
                <c:pt idx="2444">
                  <c:v>12756</c:v>
                </c:pt>
                <c:pt idx="2445">
                  <c:v>12741.5</c:v>
                </c:pt>
                <c:pt idx="2446">
                  <c:v>12745</c:v>
                </c:pt>
                <c:pt idx="2447">
                  <c:v>12767</c:v>
                </c:pt>
                <c:pt idx="2448">
                  <c:v>12683.5</c:v>
                </c:pt>
                <c:pt idx="2449">
                  <c:v>12610</c:v>
                </c:pt>
                <c:pt idx="2450">
                  <c:v>12613.5</c:v>
                </c:pt>
                <c:pt idx="2451">
                  <c:v>12622.5</c:v>
                </c:pt>
                <c:pt idx="2452">
                  <c:v>12671.5</c:v>
                </c:pt>
                <c:pt idx="2453">
                  <c:v>12711</c:v>
                </c:pt>
                <c:pt idx="2454">
                  <c:v>12730.5</c:v>
                </c:pt>
                <c:pt idx="2455">
                  <c:v>12756.5</c:v>
                </c:pt>
                <c:pt idx="2456">
                  <c:v>12778</c:v>
                </c:pt>
                <c:pt idx="2457">
                  <c:v>12807</c:v>
                </c:pt>
                <c:pt idx="2458">
                  <c:v>12809</c:v>
                </c:pt>
                <c:pt idx="2459">
                  <c:v>12800</c:v>
                </c:pt>
                <c:pt idx="2460">
                  <c:v>12795</c:v>
                </c:pt>
                <c:pt idx="2461">
                  <c:v>12783.5</c:v>
                </c:pt>
                <c:pt idx="2462">
                  <c:v>12803</c:v>
                </c:pt>
                <c:pt idx="2463">
                  <c:v>12803.5</c:v>
                </c:pt>
                <c:pt idx="2464">
                  <c:v>12803.5</c:v>
                </c:pt>
                <c:pt idx="2465">
                  <c:v>12803.5</c:v>
                </c:pt>
                <c:pt idx="2466">
                  <c:v>12803.5</c:v>
                </c:pt>
                <c:pt idx="2467">
                  <c:v>12803.5</c:v>
                </c:pt>
                <c:pt idx="2468">
                  <c:v>12803.5</c:v>
                </c:pt>
                <c:pt idx="2469">
                  <c:v>12803.5</c:v>
                </c:pt>
                <c:pt idx="2470">
                  <c:v>12931</c:v>
                </c:pt>
                <c:pt idx="2471">
                  <c:v>13173.5</c:v>
                </c:pt>
                <c:pt idx="2472">
                  <c:v>13527</c:v>
                </c:pt>
                <c:pt idx="2473">
                  <c:v>13770</c:v>
                </c:pt>
                <c:pt idx="2474">
                  <c:v>13949</c:v>
                </c:pt>
                <c:pt idx="2475">
                  <c:v>14241</c:v>
                </c:pt>
                <c:pt idx="2476">
                  <c:v>14374.5</c:v>
                </c:pt>
                <c:pt idx="2477">
                  <c:v>14893</c:v>
                </c:pt>
                <c:pt idx="2478">
                  <c:v>14892</c:v>
                </c:pt>
                <c:pt idx="2479">
                  <c:v>14801</c:v>
                </c:pt>
                <c:pt idx="2480">
                  <c:v>14625.5</c:v>
                </c:pt>
                <c:pt idx="2481">
                  <c:v>14609.5</c:v>
                </c:pt>
                <c:pt idx="2482">
                  <c:v>14604</c:v>
                </c:pt>
                <c:pt idx="2483">
                  <c:v>14602.5</c:v>
                </c:pt>
                <c:pt idx="2484">
                  <c:v>14614.5</c:v>
                </c:pt>
                <c:pt idx="2485">
                  <c:v>14599</c:v>
                </c:pt>
                <c:pt idx="2486">
                  <c:v>14569.5</c:v>
                </c:pt>
                <c:pt idx="2487">
                  <c:v>14560.5</c:v>
                </c:pt>
                <c:pt idx="2488">
                  <c:v>14567</c:v>
                </c:pt>
                <c:pt idx="2489">
                  <c:v>14560</c:v>
                </c:pt>
                <c:pt idx="2490">
                  <c:v>14539</c:v>
                </c:pt>
                <c:pt idx="2491">
                  <c:v>14444</c:v>
                </c:pt>
                <c:pt idx="2492">
                  <c:v>14429</c:v>
                </c:pt>
                <c:pt idx="2493">
                  <c:v>14439</c:v>
                </c:pt>
                <c:pt idx="2494">
                  <c:v>14470.5</c:v>
                </c:pt>
                <c:pt idx="2495">
                  <c:v>14456.5</c:v>
                </c:pt>
                <c:pt idx="2496">
                  <c:v>14438.5</c:v>
                </c:pt>
                <c:pt idx="2497">
                  <c:v>14416</c:v>
                </c:pt>
                <c:pt idx="2498">
                  <c:v>14385.5</c:v>
                </c:pt>
                <c:pt idx="2499">
                  <c:v>14393</c:v>
                </c:pt>
                <c:pt idx="2500">
                  <c:v>14453</c:v>
                </c:pt>
                <c:pt idx="2501">
                  <c:v>14457</c:v>
                </c:pt>
                <c:pt idx="2502">
                  <c:v>14509</c:v>
                </c:pt>
                <c:pt idx="2503">
                  <c:v>14490</c:v>
                </c:pt>
                <c:pt idx="2504">
                  <c:v>14479.5</c:v>
                </c:pt>
                <c:pt idx="2505">
                  <c:v>14475</c:v>
                </c:pt>
                <c:pt idx="2506">
                  <c:v>14534</c:v>
                </c:pt>
                <c:pt idx="2507" formatCode="0_ ">
                  <c:v>14496</c:v>
                </c:pt>
                <c:pt idx="2508" formatCode="General">
                  <c:v>14485</c:v>
                </c:pt>
                <c:pt idx="2509" formatCode="General">
                  <c:v>14474.5</c:v>
                </c:pt>
                <c:pt idx="2510" formatCode="General">
                  <c:v>14474</c:v>
                </c:pt>
                <c:pt idx="2511" formatCode="General">
                  <c:v>14502</c:v>
                </c:pt>
                <c:pt idx="2512" formatCode="General">
                  <c:v>14569</c:v>
                </c:pt>
                <c:pt idx="2513" formatCode="General">
                  <c:v>14559.5</c:v>
                </c:pt>
                <c:pt idx="2514" formatCode="General">
                  <c:v>14558.5</c:v>
                </c:pt>
                <c:pt idx="2515" formatCode="General">
                  <c:v>14598.5</c:v>
                </c:pt>
                <c:pt idx="2516" formatCode="General">
                  <c:v>14672.5</c:v>
                </c:pt>
                <c:pt idx="2517" formatCode="General">
                  <c:v>14724</c:v>
                </c:pt>
                <c:pt idx="2518" formatCode="General">
                  <c:v>14726</c:v>
                </c:pt>
                <c:pt idx="2519" formatCode="General">
                  <c:v>14763.5</c:v>
                </c:pt>
                <c:pt idx="2520" formatCode="General">
                  <c:v>14794</c:v>
                </c:pt>
                <c:pt idx="2521" formatCode="General">
                  <c:v>14889</c:v>
                </c:pt>
                <c:pt idx="2522" formatCode="General">
                  <c:v>14877</c:v>
                </c:pt>
                <c:pt idx="2523" formatCode="General">
                  <c:v>14809.5</c:v>
                </c:pt>
                <c:pt idx="2524" formatCode="General">
                  <c:v>14838</c:v>
                </c:pt>
                <c:pt idx="2525" formatCode="General">
                  <c:v>14875</c:v>
                </c:pt>
                <c:pt idx="2526" formatCode="General">
                  <c:v>14904</c:v>
                </c:pt>
                <c:pt idx="2527" formatCode="General">
                  <c:v>14923</c:v>
                </c:pt>
                <c:pt idx="2528" formatCode="General">
                  <c:v>15074.5</c:v>
                </c:pt>
                <c:pt idx="2529" formatCode="General">
                  <c:v>15132</c:v>
                </c:pt>
                <c:pt idx="2530" formatCode="General">
                  <c:v>15211.5</c:v>
                </c:pt>
                <c:pt idx="2531" formatCode="General">
                  <c:v>15233.5</c:v>
                </c:pt>
                <c:pt idx="2532" formatCode="General">
                  <c:v>15237</c:v>
                </c:pt>
                <c:pt idx="2533" formatCode="General">
                  <c:v>15221</c:v>
                </c:pt>
                <c:pt idx="2534" formatCode="General">
                  <c:v>15146</c:v>
                </c:pt>
                <c:pt idx="2535" formatCode="General">
                  <c:v>15201.5</c:v>
                </c:pt>
                <c:pt idx="2536" formatCode="General">
                  <c:v>15214</c:v>
                </c:pt>
                <c:pt idx="2537" formatCode="General">
                  <c:v>15166</c:v>
                </c:pt>
                <c:pt idx="2538" formatCode="General">
                  <c:v>15176</c:v>
                </c:pt>
                <c:pt idx="2539" formatCode="General">
                  <c:v>15237.5</c:v>
                </c:pt>
                <c:pt idx="2540" formatCode="General">
                  <c:v>15232.5</c:v>
                </c:pt>
                <c:pt idx="2541" formatCode="General">
                  <c:v>15228</c:v>
                </c:pt>
                <c:pt idx="2542" formatCode="General">
                  <c:v>15242.5</c:v>
                </c:pt>
                <c:pt idx="2543" formatCode="General">
                  <c:v>15235</c:v>
                </c:pt>
                <c:pt idx="2544" formatCode="General">
                  <c:v>15231</c:v>
                </c:pt>
                <c:pt idx="2545" formatCode="General">
                  <c:v>15228</c:v>
                </c:pt>
                <c:pt idx="2546" formatCode="General">
                  <c:v>15227</c:v>
                </c:pt>
                <c:pt idx="2547" formatCode="General">
                  <c:v>15176.5</c:v>
                </c:pt>
                <c:pt idx="2548" formatCode="General">
                  <c:v>15201</c:v>
                </c:pt>
                <c:pt idx="2549" formatCode="General">
                  <c:v>15242</c:v>
                </c:pt>
                <c:pt idx="2550" formatCode="General">
                  <c:v>15225</c:v>
                </c:pt>
                <c:pt idx="2551" formatCode="General">
                  <c:v>15233</c:v>
                </c:pt>
                <c:pt idx="2552" formatCode="General">
                  <c:v>15404.5</c:v>
                </c:pt>
                <c:pt idx="2553" formatCode="General">
                  <c:v>15489.5</c:v>
                </c:pt>
                <c:pt idx="2554" formatCode="General">
                  <c:v>15493</c:v>
                </c:pt>
                <c:pt idx="2555" formatCode="General">
                  <c:v>15585</c:v>
                </c:pt>
                <c:pt idx="2556" formatCode="General">
                  <c:v>15585</c:v>
                </c:pt>
                <c:pt idx="2557" formatCode="General">
                  <c:v>15585</c:v>
                </c:pt>
                <c:pt idx="2558" formatCode="General">
                  <c:v>15585</c:v>
                </c:pt>
                <c:pt idx="2559" formatCode="General">
                  <c:v>15585</c:v>
                </c:pt>
                <c:pt idx="2560" formatCode="General">
                  <c:v>15585</c:v>
                </c:pt>
                <c:pt idx="2561" formatCode="General">
                  <c:v>15846</c:v>
                </c:pt>
                <c:pt idx="2562" formatCode="General">
                  <c:v>15928</c:v>
                </c:pt>
                <c:pt idx="2563" formatCode="General">
                  <c:v>16164.5</c:v>
                </c:pt>
                <c:pt idx="2564" formatCode="General">
                  <c:v>16217.5</c:v>
                </c:pt>
                <c:pt idx="2565" formatCode="General">
                  <c:v>16360</c:v>
                </c:pt>
                <c:pt idx="2566" formatCode="General">
                  <c:v>16500.5</c:v>
                </c:pt>
                <c:pt idx="2567" formatCode="General">
                  <c:v>16475</c:v>
                </c:pt>
                <c:pt idx="2568" formatCode="General">
                  <c:v>16472</c:v>
                </c:pt>
                <c:pt idx="2569" formatCode="General">
                  <c:v>16618.5</c:v>
                </c:pt>
                <c:pt idx="2570" formatCode="General">
                  <c:v>16588</c:v>
                </c:pt>
                <c:pt idx="2571" formatCode="General">
                  <c:v>16525.5</c:v>
                </c:pt>
                <c:pt idx="2572" formatCode="General">
                  <c:v>16256</c:v>
                </c:pt>
                <c:pt idx="2573" formatCode="General">
                  <c:v>16275.5</c:v>
                </c:pt>
                <c:pt idx="2574" formatCode="General">
                  <c:v>16274.5</c:v>
                </c:pt>
                <c:pt idx="2575" formatCode="General">
                  <c:v>15990</c:v>
                </c:pt>
                <c:pt idx="2576" formatCode="General">
                  <c:v>15819</c:v>
                </c:pt>
                <c:pt idx="2577" formatCode="General">
                  <c:v>15969.5</c:v>
                </c:pt>
                <c:pt idx="2578" formatCode="General">
                  <c:v>16006.5</c:v>
                </c:pt>
                <c:pt idx="2579" formatCode="General">
                  <c:v>15909.5</c:v>
                </c:pt>
                <c:pt idx="2580" formatCode="General">
                  <c:v>15935.5</c:v>
                </c:pt>
                <c:pt idx="2581" formatCode="General">
                  <c:v>15986</c:v>
                </c:pt>
                <c:pt idx="2582" formatCode="General">
                  <c:v>15892.5</c:v>
                </c:pt>
                <c:pt idx="2583" formatCode="General">
                  <c:v>15730</c:v>
                </c:pt>
                <c:pt idx="2584" formatCode="General">
                  <c:v>15737.5</c:v>
                </c:pt>
                <c:pt idx="2585" formatCode="General">
                  <c:v>15559</c:v>
                </c:pt>
                <c:pt idx="2586" formatCode="General">
                  <c:v>15521.5</c:v>
                </c:pt>
                <c:pt idx="2587" formatCode="General">
                  <c:v>15129</c:v>
                </c:pt>
                <c:pt idx="2588" formatCode="General">
                  <c:v>15175.5</c:v>
                </c:pt>
                <c:pt idx="2589" formatCode="General">
                  <c:v>15205</c:v>
                </c:pt>
                <c:pt idx="2590" formatCode="General">
                  <c:v>15205</c:v>
                </c:pt>
                <c:pt idx="2591" formatCode="General">
                  <c:v>15197</c:v>
                </c:pt>
                <c:pt idx="2592" formatCode="General">
                  <c:v>15251</c:v>
                </c:pt>
                <c:pt idx="2593" formatCode="General">
                  <c:v>15325</c:v>
                </c:pt>
                <c:pt idx="2594" formatCode="General">
                  <c:v>15301</c:v>
                </c:pt>
                <c:pt idx="2595" formatCode="General">
                  <c:v>15301</c:v>
                </c:pt>
                <c:pt idx="2596" formatCode="General">
                  <c:v>15288</c:v>
                </c:pt>
                <c:pt idx="2597" formatCode="General">
                  <c:v>15231</c:v>
                </c:pt>
                <c:pt idx="2598" formatCode="General">
                  <c:v>15191</c:v>
                </c:pt>
                <c:pt idx="2599" formatCode="General">
                  <c:v>15307</c:v>
                </c:pt>
                <c:pt idx="2600" formatCode="General">
                  <c:v>15503.5</c:v>
                </c:pt>
                <c:pt idx="2601" formatCode="General">
                  <c:v>15518</c:v>
                </c:pt>
                <c:pt idx="2602" formatCode="General">
                  <c:v>15519</c:v>
                </c:pt>
                <c:pt idx="2603" formatCode="General">
                  <c:v>15503.5</c:v>
                </c:pt>
                <c:pt idx="2604" formatCode="General">
                  <c:v>15526.5</c:v>
                </c:pt>
                <c:pt idx="2605" formatCode="General">
                  <c:v>15666.5</c:v>
                </c:pt>
                <c:pt idx="2606" formatCode="General">
                  <c:v>15951</c:v>
                </c:pt>
                <c:pt idx="2607" formatCode="General">
                  <c:v>15905</c:v>
                </c:pt>
                <c:pt idx="2608" formatCode="General">
                  <c:v>15962.5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432706080"/>
        <c:axId val="432706640"/>
      </c:lineChart>
      <c:dateAx>
        <c:axId val="432706080"/>
        <c:scaling>
          <c:orientation val="minMax"/>
        </c:scaling>
        <c:delete val="0"/>
        <c:axPos val="b"/>
        <c:numFmt formatCode="yyyy\-mm\-dd;@" sourceLinked="0"/>
        <c:majorTickMark val="out"/>
        <c:minorTickMark val="none"/>
        <c:tickLblPos val="nextTo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  <a:cs typeface="+mn-cs"/>
              </a:defRPr>
            </a:pPr>
            <a:endParaRPr lang="zh-CN"/>
          </a:p>
        </c:txPr>
        <c:crossAx val="432706640"/>
        <c:crosses val="autoZero"/>
        <c:auto val="1"/>
        <c:lblOffset val="100"/>
        <c:baseTimeUnit val="days"/>
      </c:dateAx>
      <c:valAx>
        <c:axId val="432706640"/>
        <c:scaling>
          <c:orientation val="minMax"/>
          <c:max val="40000"/>
          <c:min val="5000"/>
        </c:scaling>
        <c:delete val="0"/>
        <c:axPos val="l"/>
        <c:numFmt formatCode="0_ " sourceLinked="1"/>
        <c:majorTickMark val="none"/>
        <c:minorTickMark val="none"/>
        <c:tickLblPos val="nextTo"/>
        <c:spPr>
          <a:ln w="6350">
            <a:noFill/>
          </a:ln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  <a:cs typeface="+mn-cs"/>
              </a:defRPr>
            </a:pPr>
            <a:endParaRPr lang="zh-CN"/>
          </a:p>
        </c:txPr>
        <c:crossAx val="432706080"/>
        <c:crosses val="autoZero"/>
        <c:crossBetween val="between"/>
      </c:valAx>
      <c:dateAx>
        <c:axId val="432707200"/>
        <c:scaling>
          <c:orientation val="minMax"/>
        </c:scaling>
        <c:delete val="1"/>
        <c:axPos val="b"/>
        <c:numFmt formatCode="yyyy\-mm\-dd;@" sourceLinked="1"/>
        <c:majorTickMark val="out"/>
        <c:minorTickMark val="none"/>
        <c:tickLblPos val="nextTo"/>
        <c:crossAx val="432707760"/>
        <c:crosses val="autoZero"/>
        <c:auto val="1"/>
        <c:lblOffset val="100"/>
        <c:baseTimeUnit val="days"/>
      </c:dateAx>
      <c:valAx>
        <c:axId val="432707760"/>
        <c:scaling>
          <c:orientation val="minMax"/>
          <c:max val="7500"/>
          <c:min val="-8000"/>
        </c:scaling>
        <c:delete val="0"/>
        <c:axPos val="r"/>
        <c:numFmt formatCode="0_ " sourceLinked="1"/>
        <c:majorTickMark val="out"/>
        <c:minorTickMark val="none"/>
        <c:tickLblPos val="nextTo"/>
        <c:spPr>
          <a:ln w="6350">
            <a:noFill/>
          </a:ln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zh-CN"/>
          </a:p>
        </c:txPr>
        <c:crossAx val="432707200"/>
        <c:crosses val="max"/>
        <c:crossBetween val="between"/>
      </c:valAx>
      <c:spPr>
        <a:noFill/>
        <a:ln w="25400">
          <a:noFill/>
        </a:ln>
      </c:spPr>
    </c:plotArea>
    <c:legend>
      <c:legendPos val="t"/>
      <c:layout/>
      <c:overlay val="0"/>
      <c:spPr>
        <a:noFill/>
        <a:ln w="25400">
          <a:noFill/>
        </a:ln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黑体" panose="02010609060101010101" pitchFamily="49" charset="-122"/>
              <a:ea typeface="黑体" panose="02010609060101010101" pitchFamily="49" charset="-122"/>
              <a:cs typeface="+mn-cs"/>
            </a:defRPr>
          </a:pPr>
          <a:endParaRPr lang="zh-CN"/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/>
      </a:pPr>
      <a:endParaRPr lang="zh-CN"/>
    </a:p>
  </c:txPr>
  <c:externalData r:id="rId2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0.09792</cdr:x>
      <cdr:y>0.37847</cdr:y>
    </cdr:from>
    <cdr:to>
      <cdr:x>0.91875</cdr:x>
      <cdr:y>0.37847</cdr:y>
    </cdr:to>
    <cdr:cxnSp macro="">
      <cdr:nvCxnSpPr>
        <cdr:cNvPr id="3" name="直接连接符 2"/>
        <cdr:cNvCxnSpPr/>
      </cdr:nvCxnSpPr>
      <cdr:spPr>
        <a:xfrm xmlns:a="http://schemas.openxmlformats.org/drawingml/2006/main">
          <a:off x="447675" y="1038225"/>
          <a:ext cx="3752850" cy="0"/>
        </a:xfrm>
        <a:prstGeom xmlns:a="http://schemas.openxmlformats.org/drawingml/2006/main" prst="line">
          <a:avLst/>
        </a:prstGeom>
        <a:ln xmlns:a="http://schemas.openxmlformats.org/drawingml/2006/main" w="15875">
          <a:solidFill>
            <a:schemeClr val="bg1">
              <a:lumMod val="65000"/>
            </a:schemeClr>
          </a:solidFill>
          <a:prstDash val="dash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0.09861</cdr:x>
      <cdr:y>0.6088</cdr:y>
    </cdr:from>
    <cdr:to>
      <cdr:x>0.91944</cdr:x>
      <cdr:y>0.6088</cdr:y>
    </cdr:to>
    <cdr:cxnSp macro="">
      <cdr:nvCxnSpPr>
        <cdr:cNvPr id="5" name="直接连接符 4"/>
        <cdr:cNvCxnSpPr/>
      </cdr:nvCxnSpPr>
      <cdr:spPr>
        <a:xfrm xmlns:a="http://schemas.openxmlformats.org/drawingml/2006/main">
          <a:off x="450850" y="1670050"/>
          <a:ext cx="3752850" cy="0"/>
        </a:xfrm>
        <a:prstGeom xmlns:a="http://schemas.openxmlformats.org/drawingml/2006/main" prst="line">
          <a:avLst/>
        </a:prstGeom>
        <a:ln xmlns:a="http://schemas.openxmlformats.org/drawingml/2006/main" w="15875">
          <a:solidFill>
            <a:schemeClr val="bg1">
              <a:lumMod val="65000"/>
            </a:schemeClr>
          </a:solidFill>
          <a:prstDash val="dash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0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4813" cy="496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24" tIns="45712" rIns="91424" bIns="45712" numCol="1" anchor="t" anchorCtr="0" compatLnSpc="1"/>
          <a:lstStyle>
            <a:lvl1pPr>
              <a:lnSpc>
                <a:spcPct val="100000"/>
              </a:lnSpc>
              <a:spcAft>
                <a:spcPct val="50000"/>
              </a:spcAft>
              <a:buClr>
                <a:srgbClr val="996633"/>
              </a:buClr>
              <a:defRPr sz="1200" b="0">
                <a:ea typeface="宋体" panose="02010600030101010101" pitchFamily="2" charset="-122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9113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48100" y="0"/>
            <a:ext cx="2944813" cy="496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24" tIns="45712" rIns="91424" bIns="45712" numCol="1" anchor="t" anchorCtr="0" compatLnSpc="1"/>
          <a:lstStyle>
            <a:lvl1pPr algn="r">
              <a:lnSpc>
                <a:spcPct val="100000"/>
              </a:lnSpc>
              <a:spcAft>
                <a:spcPct val="50000"/>
              </a:spcAft>
              <a:buClr>
                <a:srgbClr val="996633"/>
              </a:buClr>
              <a:defRPr sz="1200" b="0">
                <a:ea typeface="宋体" panose="02010600030101010101" pitchFamily="2" charset="-122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9114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32925"/>
            <a:ext cx="2944813" cy="496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24" tIns="45712" rIns="91424" bIns="45712" numCol="1" anchor="b" anchorCtr="0" compatLnSpc="1"/>
          <a:lstStyle>
            <a:lvl1pPr>
              <a:lnSpc>
                <a:spcPct val="100000"/>
              </a:lnSpc>
              <a:spcAft>
                <a:spcPct val="50000"/>
              </a:spcAft>
              <a:buClr>
                <a:srgbClr val="996633"/>
              </a:buClr>
              <a:defRPr sz="1200" b="0">
                <a:ea typeface="宋体" panose="02010600030101010101" pitchFamily="2" charset="-122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9114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48100" y="9432925"/>
            <a:ext cx="2944813" cy="496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24" tIns="45712" rIns="91424" bIns="45712" numCol="1" anchor="b" anchorCtr="0" compatLnSpc="1"/>
          <a:lstStyle>
            <a:lvl1pPr algn="r">
              <a:spcAft>
                <a:spcPct val="50000"/>
              </a:spcAft>
              <a:buClr>
                <a:srgbClr val="996633"/>
              </a:buClr>
              <a:defRPr sz="1200" b="0" smtClean="0">
                <a:ea typeface="宋体" panose="02010600030101010101" pitchFamily="2" charset="-122"/>
              </a:defRPr>
            </a:lvl1pPr>
          </a:lstStyle>
          <a:p>
            <a:pPr>
              <a:defRPr/>
            </a:pPr>
            <a:fld id="{BBD01900-EEC9-49B1-9D96-01AB02F3696C}" type="slidenum">
              <a:rPr lang="zh-CN" altLang="en-US"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63988895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9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882003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defTabSz="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defTabSz="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defTabSz="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defTabSz="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幻灯片图像占位符 1"/>
          <p:cNvSpPr>
            <a:spLocks noGrp="1" noRot="1" noChangeAspect="1"/>
          </p:cNvSpPr>
          <p:nvPr>
            <p:ph type="sldImg"/>
          </p:nvPr>
        </p:nvSpPr>
        <p:spPr bwMode="auto">
          <a:xfrm>
            <a:off x="914400" y="744538"/>
            <a:ext cx="4965700" cy="3724275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9459" name="备注占位符 2"/>
          <p:cNvSpPr>
            <a:spLocks noGrp="1"/>
          </p:cNvSpPr>
          <p:nvPr>
            <p:ph type="body" idx="1"/>
          </p:nvPr>
        </p:nvSpPr>
        <p:spPr bwMode="auto">
          <a:xfrm>
            <a:off x="679450" y="4716463"/>
            <a:ext cx="5435600" cy="4470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 sz="1600" dirty="0" smtClean="0">
              <a:latin typeface="宋体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4972296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1163638" y="1241425"/>
            <a:ext cx="4467225" cy="33512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>
          <a:xfrm>
            <a:off x="679450" y="4779963"/>
            <a:ext cx="5435600" cy="3910012"/>
          </a:xfrm>
          <a:prstGeom prst="rect">
            <a:avLst/>
          </a:prstGeom>
        </p:spPr>
        <p:txBody>
          <a:bodyPr/>
          <a:lstStyle/>
          <a:p>
            <a:r>
              <a:rPr lang="zh-CN" altLang="en-US" dirty="0" smtClean="0"/>
              <a:t>针叶浆价格坚挺是主要利多</a:t>
            </a:r>
            <a:endParaRPr lang="en-US" altLang="zh-CN" dirty="0" smtClean="0"/>
          </a:p>
        </p:txBody>
      </p:sp>
    </p:spTree>
    <p:extLst>
      <p:ext uri="{BB962C8B-B14F-4D97-AF65-F5344CB8AC3E}">
        <p14:creationId xmlns:p14="http://schemas.microsoft.com/office/powerpoint/2010/main" val="155207690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1163638" y="1241425"/>
            <a:ext cx="4467225" cy="33512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>
          <a:xfrm>
            <a:off x="679450" y="4779963"/>
            <a:ext cx="5435600" cy="3910012"/>
          </a:xfrm>
          <a:prstGeom prst="rect">
            <a:avLst/>
          </a:prstGeom>
        </p:spPr>
        <p:txBody>
          <a:bodyPr/>
          <a:lstStyle/>
          <a:p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75336608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1163638" y="1241425"/>
            <a:ext cx="4467225" cy="33512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>
          <a:xfrm>
            <a:off x="679450" y="4779963"/>
            <a:ext cx="5435600" cy="3910012"/>
          </a:xfrm>
          <a:prstGeom prst="rect">
            <a:avLst/>
          </a:prstGeom>
        </p:spPr>
        <p:txBody>
          <a:bodyPr/>
          <a:lstStyle/>
          <a:p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14737205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1163638" y="1241425"/>
            <a:ext cx="4467225" cy="33512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>
          <a:xfrm>
            <a:off x="679450" y="4779963"/>
            <a:ext cx="5435600" cy="3910012"/>
          </a:xfrm>
          <a:prstGeom prst="rect">
            <a:avLst/>
          </a:prstGeom>
        </p:spPr>
        <p:txBody>
          <a:bodyPr/>
          <a:lstStyle/>
          <a:p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63107204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1163638" y="1241425"/>
            <a:ext cx="4467225" cy="33512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>
          <a:xfrm>
            <a:off x="679450" y="4779963"/>
            <a:ext cx="5435600" cy="3910012"/>
          </a:xfrm>
          <a:prstGeom prst="rect">
            <a:avLst/>
          </a:prstGeom>
        </p:spPr>
        <p:txBody>
          <a:bodyPr/>
          <a:lstStyle/>
          <a:p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34463119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1163638" y="1241425"/>
            <a:ext cx="4467225" cy="33512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>
          <a:xfrm>
            <a:off x="679450" y="4779963"/>
            <a:ext cx="5435600" cy="3910012"/>
          </a:xfrm>
          <a:prstGeom prst="rect">
            <a:avLst/>
          </a:prstGeom>
        </p:spPr>
        <p:txBody>
          <a:bodyPr/>
          <a:lstStyle/>
          <a:p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7102531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/>
          <p:cNvSpPr>
            <a:spLocks noGrp="1"/>
          </p:cNvSpPr>
          <p:nvPr>
            <p:ph type="body" sz="quarter"/>
          </p:nvPr>
        </p:nvSpPr>
        <p:spPr>
          <a:xfrm>
            <a:off x="655887" y="4270046"/>
            <a:ext cx="5247093" cy="3493674"/>
          </a:xfrm>
          <a:prstGeom prst="rect">
            <a:avLst/>
          </a:prstGeom>
        </p:spPr>
        <p:txBody>
          <a:bodyPr/>
          <a:lstStyle/>
          <a:p>
            <a:endParaRPr lang="zh-CN" altLang="en-US" u="sng" dirty="0"/>
          </a:p>
        </p:txBody>
      </p:sp>
    </p:spTree>
    <p:extLst>
      <p:ext uri="{BB962C8B-B14F-4D97-AF65-F5344CB8AC3E}">
        <p14:creationId xmlns:p14="http://schemas.microsoft.com/office/powerpoint/2010/main" val="271475903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1163638" y="1241425"/>
            <a:ext cx="4467225" cy="33512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>
          <a:xfrm>
            <a:off x="679450" y="4779963"/>
            <a:ext cx="5435600" cy="3910012"/>
          </a:xfrm>
          <a:prstGeom prst="rect">
            <a:avLst/>
          </a:prstGeom>
        </p:spPr>
        <p:txBody>
          <a:bodyPr/>
          <a:lstStyle/>
          <a:p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2636807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1163638" y="1241425"/>
            <a:ext cx="4467225" cy="33512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>
          <a:xfrm>
            <a:off x="679450" y="4779963"/>
            <a:ext cx="5435600" cy="3910012"/>
          </a:xfrm>
          <a:prstGeom prst="rect">
            <a:avLst/>
          </a:prstGeom>
        </p:spPr>
        <p:txBody>
          <a:bodyPr/>
          <a:lstStyle/>
          <a:p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73807093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1163638" y="1241425"/>
            <a:ext cx="4467225" cy="33512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>
          <a:xfrm>
            <a:off x="679450" y="4779963"/>
            <a:ext cx="5435600" cy="3910012"/>
          </a:xfrm>
          <a:prstGeom prst="rect">
            <a:avLst/>
          </a:prstGeom>
        </p:spPr>
        <p:txBody>
          <a:bodyPr/>
          <a:lstStyle/>
          <a:p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62754649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</p:spTree>
  </p:cSld>
  <p:clrMapOvr>
    <a:masterClrMapping/>
  </p:clrMapOvr>
  <p:transition>
    <p:random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</p:cSld>
  <p:clrMapOvr>
    <a:masterClrMapping/>
  </p:clrMapOvr>
  <p:transition>
    <p:random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</p:cSld>
  <p:clrMapOvr>
    <a:masterClrMapping/>
  </p:clrMapOvr>
  <p:transition>
    <p:random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</p:spTree>
  </p:cSld>
  <p:clrMapOvr>
    <a:masterClrMapping/>
  </p:clrMapOvr>
  <p:transition>
    <p:random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</p:cSld>
  <p:clrMapOvr>
    <a:masterClrMapping/>
  </p:clrMapOvr>
  <p:transition>
    <p:random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</p:spTree>
  </p:cSld>
  <p:clrMapOvr>
    <a:masterClrMapping/>
  </p:clrMapOvr>
  <p:transition>
    <p:random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</p:cSld>
  <p:clrMapOvr>
    <a:masterClrMapping/>
  </p:clrMapOvr>
  <p:transition>
    <p:random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</p:cSld>
  <p:clrMapOvr>
    <a:masterClrMapping/>
  </p:clrMapOvr>
  <p:transition>
    <p:random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  <p:transition>
    <p:random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random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</p:spTree>
  </p:cSld>
  <p:clrMapOvr>
    <a:masterClrMapping/>
  </p:clrMapOvr>
  <p:transition>
    <p:random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</p:cSld>
  <p:clrMapOvr>
    <a:masterClrMapping/>
  </p:clrMapOvr>
  <p:transition>
    <p:random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0" smtClean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</p:spTree>
  </p:cSld>
  <p:clrMapOvr>
    <a:masterClrMapping/>
  </p:clrMapOvr>
  <p:transition>
    <p:random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</p:cSld>
  <p:clrMapOvr>
    <a:masterClrMapping/>
  </p:clrMapOvr>
  <p:transition>
    <p:random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</p:cSld>
  <p:clrMapOvr>
    <a:masterClrMapping/>
  </p:clrMapOvr>
  <p:transition>
    <p:random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</p:spTree>
  </p:cSld>
  <p:clrMapOvr>
    <a:masterClrMapping/>
  </p:clrMapOvr>
  <p:transition>
    <p:random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</p:cSld>
  <p:clrMapOvr>
    <a:masterClrMapping/>
  </p:clrMapOvr>
  <p:transition>
    <p:random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</p:spTree>
  </p:cSld>
  <p:clrMapOvr>
    <a:masterClrMapping/>
  </p:clrMapOvr>
  <p:transition>
    <p:random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</p:cSld>
  <p:clrMapOvr>
    <a:masterClrMapping/>
  </p:clrMapOvr>
  <p:transition>
    <p:random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</p:cSld>
  <p:clrMapOvr>
    <a:masterClrMapping/>
  </p:clrMapOvr>
  <p:transition>
    <p:random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  <p:transition>
    <p:random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random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</p:spTree>
  </p:cSld>
  <p:clrMapOvr>
    <a:masterClrMapping/>
  </p:clrMapOvr>
  <p:transition>
    <p:random/>
  </p:transition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</p:spTree>
  </p:cSld>
  <p:clrMapOvr>
    <a:masterClrMapping/>
  </p:clrMapOvr>
  <p:transition>
    <p:random/>
  </p:transition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zh-CN" altLang="en-US" noProof="0" smtClean="0"/>
              <a:t>单击图标添加图片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</p:spTree>
  </p:cSld>
  <p:clrMapOvr>
    <a:masterClrMapping/>
  </p:clrMapOvr>
  <p:transition>
    <p:random/>
  </p:transition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</p:cSld>
  <p:clrMapOvr>
    <a:masterClrMapping/>
  </p:clrMapOvr>
  <p:transition>
    <p:random/>
  </p:transition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</p:cSld>
  <p:clrMapOvr>
    <a:masterClrMapping/>
  </p:clrMapOvr>
  <p:transition>
    <p:random/>
  </p:transition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620838" y="323850"/>
            <a:ext cx="6243637" cy="395288"/>
          </a:xfrm>
          <a:prstGeom prst="rect">
            <a:avLst/>
          </a:prstGeom>
        </p:spPr>
        <p:txBody>
          <a:bodyPr/>
          <a:lstStyle/>
          <a:p>
            <a:r>
              <a:rPr lang="zh-CN" altLang="en-US" dirty="0" smtClean="0"/>
              <a:t>单击此处编辑母版标题样式</a:t>
            </a:r>
            <a:endParaRPr lang="zh-CN" altLang="en-US" dirty="0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7016750" y="6308725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2FA36F9-BC84-4859-A677-7E3586673897}" type="slidenum">
              <a:rPr lang="zh-CN" altLang="en-US"/>
              <a:t>‹#›</a:t>
            </a:fld>
            <a:endParaRPr lang="en-US" altLang="zh-CN" sz="1800"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5338E9-C662-44E4-8ECC-2B62AD0B2FD0}" type="slidenum">
              <a:rPr lang="zh-CN" altLang="en-US"/>
              <a:t>‹#›</a:t>
            </a:fld>
            <a:endParaRPr lang="en-US" altLang="zh-CN" sz="180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735BD3-14AC-4588-B935-884911186FBE}" type="slidenum">
              <a:rPr lang="zh-CN" altLang="en-US"/>
              <a:t>‹#›</a:t>
            </a:fld>
            <a:endParaRPr lang="en-US" altLang="zh-CN" sz="180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31E740-4160-4133-8128-E9265E2191E3}" type="slidenum">
              <a:rPr lang="zh-CN" altLang="en-US"/>
              <a:t>‹#›</a:t>
            </a:fld>
            <a:endParaRPr lang="en-US" altLang="zh-CN" sz="180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04813" y="1154113"/>
            <a:ext cx="4143375" cy="49164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700588" y="1154113"/>
            <a:ext cx="4144962" cy="49164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911C2D-5551-4028-BA1A-B6052A99A888}" type="slidenum">
              <a:rPr lang="zh-CN" altLang="en-US"/>
              <a:t>‹#›</a:t>
            </a:fld>
            <a:endParaRPr lang="en-US" altLang="zh-CN" sz="180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711EC8-ED29-4939-AFB8-BA61EE0C4C4C}" type="slidenum">
              <a:rPr lang="zh-CN" altLang="en-US"/>
              <a:t>‹#›</a:t>
            </a:fld>
            <a:endParaRPr lang="en-US" altLang="zh-CN" sz="180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</p:cSld>
  <p:clrMapOvr>
    <a:masterClrMapping/>
  </p:clrMapOvr>
  <p:transition>
    <p:random/>
  </p:transition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84E0E5-7E65-46B5-BEC7-87120BDF9D9D}" type="slidenum">
              <a:rPr lang="zh-CN" altLang="en-US"/>
              <a:t>‹#›</a:t>
            </a:fld>
            <a:endParaRPr lang="en-US" altLang="zh-CN" sz="180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8C0C4DE-5506-400F-B0C6-6190F83B85F4}" type="slidenum">
              <a:rPr lang="zh-CN" altLang="en-US"/>
              <a:t>‹#›</a:t>
            </a:fld>
            <a:endParaRPr lang="en-US" altLang="zh-CN" sz="180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EEFE67-1D47-4306-AB09-17B2476AD5FB}" type="slidenum">
              <a:rPr lang="zh-CN" altLang="en-US"/>
              <a:t>‹#›</a:t>
            </a:fld>
            <a:endParaRPr lang="en-US" altLang="zh-CN" sz="180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zh-CN" altLang="en-US" noProof="0" smtClean="0">
                <a:sym typeface="Arial" panose="020B0604020202020204" pitchFamily="34" charset="0"/>
              </a:rPr>
              <a:t>单击图标添加图片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8440EE-F7F1-4C6F-BB8D-CB471525CBF3}" type="slidenum">
              <a:rPr lang="zh-CN" altLang="en-US"/>
              <a:t>‹#›</a:t>
            </a:fld>
            <a:endParaRPr lang="en-US" altLang="zh-CN" sz="180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5D57D7-5773-4D5D-87C7-1912E7D74833}" type="slidenum">
              <a:rPr lang="zh-CN" altLang="en-US"/>
              <a:t>‹#›</a:t>
            </a:fld>
            <a:endParaRPr lang="en-US" altLang="zh-CN" sz="180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735763" y="323850"/>
            <a:ext cx="2109787" cy="5746750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04813" y="323850"/>
            <a:ext cx="6178550" cy="5746750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9B75C5-EA76-4475-8241-5C2B2BAB0159}" type="slidenum">
              <a:rPr lang="zh-CN" altLang="en-US"/>
              <a:t>‹#›</a:t>
            </a:fld>
            <a:endParaRPr lang="en-US" altLang="zh-CN" sz="180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620838" y="323850"/>
            <a:ext cx="6243637" cy="395288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D1670D-2A12-4FF2-A13D-C4E6AE464A78}" type="slidenum">
              <a:rPr lang="zh-CN" altLang="en-US"/>
              <a:t>‹#›</a:t>
            </a:fld>
            <a:endParaRPr lang="en-US" altLang="zh-CN" sz="180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</p:spTree>
  </p:cSld>
  <p:clrMapOvr>
    <a:masterClrMapping/>
  </p:clrMapOvr>
  <p:transition>
    <p:random/>
  </p:transition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</p:cSld>
  <p:clrMapOvr>
    <a:masterClrMapping/>
  </p:clrMapOvr>
  <p:transition>
    <p:random/>
  </p:transition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</p:spTree>
  </p:cSld>
  <p:clrMapOvr>
    <a:masterClrMapping/>
  </p:clrMapOvr>
  <p:transition>
    <p:random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</p:cSld>
  <p:clrMapOvr>
    <a:masterClrMapping/>
  </p:clrMapOvr>
  <p:transition>
    <p:random/>
  </p:transition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</p:cSld>
  <p:clrMapOvr>
    <a:masterClrMapping/>
  </p:clrMapOvr>
  <p:transition>
    <p:random/>
  </p:transition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</p:cSld>
  <p:clrMapOvr>
    <a:masterClrMapping/>
  </p:clrMapOvr>
  <p:transition>
    <p:random/>
  </p:transition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  <p:transition>
    <p:random/>
  </p:transition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random/>
  </p:transition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</p:spTree>
  </p:cSld>
  <p:clrMapOvr>
    <a:masterClrMapping/>
  </p:clrMapOvr>
  <p:transition>
    <p:random/>
  </p:transition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zh-CN" altLang="en-US" noProof="0" smtClean="0"/>
              <a:t>单击图标添加图片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</p:spTree>
  </p:cSld>
  <p:clrMapOvr>
    <a:masterClrMapping/>
  </p:clrMapOvr>
  <p:transition>
    <p:random/>
  </p:transition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</p:cSld>
  <p:clrMapOvr>
    <a:masterClrMapping/>
  </p:clrMapOvr>
  <p:transition>
    <p:random/>
  </p:transition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</p:cSld>
  <p:clrMapOvr>
    <a:masterClrMapping/>
  </p:clrMapOvr>
  <p:transition>
    <p:random/>
  </p:transition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</p:spTree>
  </p:cSld>
  <p:clrMapOvr>
    <a:masterClrMapping/>
  </p:clrMapOvr>
  <p:transition>
    <p:random/>
  </p:transition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</p:cSld>
  <p:clrMapOvr>
    <a:masterClrMapping/>
  </p:clrMapOvr>
  <p:transition>
    <p:random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  <p:transition>
    <p:random/>
  </p:transition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</p:spTree>
  </p:cSld>
  <p:clrMapOvr>
    <a:masterClrMapping/>
  </p:clrMapOvr>
  <p:transition>
    <p:random/>
  </p:transition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</p:cSld>
  <p:clrMapOvr>
    <a:masterClrMapping/>
  </p:clrMapOvr>
  <p:transition>
    <p:random/>
  </p:transition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</p:cSld>
  <p:clrMapOvr>
    <a:masterClrMapping/>
  </p:clrMapOvr>
  <p:transition>
    <p:random/>
  </p:transition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  <p:transition>
    <p:random/>
  </p:transition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random/>
  </p:transition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</p:spTree>
  </p:cSld>
  <p:clrMapOvr>
    <a:masterClrMapping/>
  </p:clrMapOvr>
  <p:transition>
    <p:random/>
  </p:transition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zh-CN" altLang="en-US" noProof="0" smtClean="0"/>
              <a:t>单击图标添加图片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</p:spTree>
  </p:cSld>
  <p:clrMapOvr>
    <a:masterClrMapping/>
  </p:clrMapOvr>
  <p:transition>
    <p:random/>
  </p:transition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</p:cSld>
  <p:clrMapOvr>
    <a:masterClrMapping/>
  </p:clrMapOvr>
  <p:transition>
    <p:random/>
  </p:transition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</p:cSld>
  <p:clrMapOvr>
    <a:masterClrMapping/>
  </p:clrMapOvr>
  <p:transition>
    <p:random/>
  </p:transition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620838" y="323850"/>
            <a:ext cx="6243637" cy="395288"/>
          </a:xfrm>
          <a:prstGeom prst="rect">
            <a:avLst/>
          </a:prstGeom>
        </p:spPr>
        <p:txBody>
          <a:bodyPr/>
          <a:lstStyle/>
          <a:p>
            <a:r>
              <a:rPr lang="zh-CN" altLang="en-US" dirty="0" smtClean="0"/>
              <a:t>单击此处编辑母版标题样式</a:t>
            </a:r>
            <a:endParaRPr lang="zh-CN" altLang="en-US" dirty="0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7016750" y="6308725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2FA36F9-BC84-4859-A677-7E3586673897}" type="slidenum">
              <a:rPr lang="zh-CN" altLang="en-US"/>
              <a:t>‹#›</a:t>
            </a:fld>
            <a:endParaRPr lang="en-US" altLang="zh-CN" sz="1800"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random/>
  </p:transition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5338E9-C662-44E4-8ECC-2B62AD0B2FD0}" type="slidenum">
              <a:rPr lang="zh-CN" altLang="en-US"/>
              <a:t>‹#›</a:t>
            </a:fld>
            <a:endParaRPr lang="en-US" altLang="zh-CN" sz="180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735BD3-14AC-4588-B935-884911186FBE}" type="slidenum">
              <a:rPr lang="zh-CN" altLang="en-US"/>
              <a:t>‹#›</a:t>
            </a:fld>
            <a:endParaRPr lang="en-US" altLang="zh-CN" sz="180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31E740-4160-4133-8128-E9265E2191E3}" type="slidenum">
              <a:rPr lang="zh-CN" altLang="en-US"/>
              <a:t>‹#›</a:t>
            </a:fld>
            <a:endParaRPr lang="en-US" altLang="zh-CN" sz="180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04813" y="1154113"/>
            <a:ext cx="4143375" cy="49164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700588" y="1154113"/>
            <a:ext cx="4144962" cy="49164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911C2D-5551-4028-BA1A-B6052A99A888}" type="slidenum">
              <a:rPr lang="zh-CN" altLang="en-US"/>
              <a:t>‹#›</a:t>
            </a:fld>
            <a:endParaRPr lang="en-US" altLang="zh-CN" sz="180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711EC8-ED29-4939-AFB8-BA61EE0C4C4C}" type="slidenum">
              <a:rPr lang="zh-CN" altLang="en-US"/>
              <a:t>‹#›</a:t>
            </a:fld>
            <a:endParaRPr lang="en-US" altLang="zh-CN" sz="180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84E0E5-7E65-46B5-BEC7-87120BDF9D9D}" type="slidenum">
              <a:rPr lang="zh-CN" altLang="en-US"/>
              <a:t>‹#›</a:t>
            </a:fld>
            <a:endParaRPr lang="en-US" altLang="zh-CN" sz="180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8C0C4DE-5506-400F-B0C6-6190F83B85F4}" type="slidenum">
              <a:rPr lang="zh-CN" altLang="en-US"/>
              <a:t>‹#›</a:t>
            </a:fld>
            <a:endParaRPr lang="en-US" altLang="zh-CN" sz="180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EEFE67-1D47-4306-AB09-17B2476AD5FB}" type="slidenum">
              <a:rPr lang="zh-CN" altLang="en-US"/>
              <a:t>‹#›</a:t>
            </a:fld>
            <a:endParaRPr lang="en-US" altLang="zh-CN" sz="180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zh-CN" altLang="en-US" noProof="0" smtClean="0">
                <a:sym typeface="Arial" panose="020B0604020202020204" pitchFamily="34" charset="0"/>
              </a:rPr>
              <a:t>单击图标添加图片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8440EE-F7F1-4C6F-BB8D-CB471525CBF3}" type="slidenum">
              <a:rPr lang="zh-CN" altLang="en-US"/>
              <a:t>‹#›</a:t>
            </a:fld>
            <a:endParaRPr lang="en-US" altLang="zh-CN" sz="180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5D57D7-5773-4D5D-87C7-1912E7D74833}" type="slidenum">
              <a:rPr lang="zh-CN" altLang="en-US"/>
              <a:t>‹#›</a:t>
            </a:fld>
            <a:endParaRPr lang="en-US" altLang="zh-CN" sz="180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</p:spTree>
  </p:cSld>
  <p:clrMapOvr>
    <a:masterClrMapping/>
  </p:clrMapOvr>
  <p:transition>
    <p:random/>
  </p:transition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735763" y="323850"/>
            <a:ext cx="2109787" cy="5746750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04813" y="323850"/>
            <a:ext cx="6178550" cy="5746750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9B75C5-EA76-4475-8241-5C2B2BAB0159}" type="slidenum">
              <a:rPr lang="zh-CN" altLang="en-US"/>
              <a:t>‹#›</a:t>
            </a:fld>
            <a:endParaRPr lang="en-US" altLang="zh-CN" sz="180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620838" y="323850"/>
            <a:ext cx="6243637" cy="395288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D1670D-2A12-4FF2-A13D-C4E6AE464A78}" type="slidenum">
              <a:rPr lang="zh-CN" altLang="en-US"/>
              <a:t>‹#›</a:t>
            </a:fld>
            <a:endParaRPr lang="en-US" altLang="zh-CN" sz="180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</p:spTree>
  </p:cSld>
  <p:clrMapOvr>
    <a:masterClrMapping/>
  </p:clrMapOvr>
  <p:transition>
    <p:random/>
  </p:transition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</p:cSld>
  <p:clrMapOvr>
    <a:masterClrMapping/>
  </p:clrMapOvr>
  <p:transition>
    <p:random/>
  </p:transition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</p:spTree>
  </p:cSld>
  <p:clrMapOvr>
    <a:masterClrMapping/>
  </p:clrMapOvr>
  <p:transition>
    <p:random/>
  </p:transition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</p:cSld>
  <p:clrMapOvr>
    <a:masterClrMapping/>
  </p:clrMapOvr>
  <p:transition>
    <p:random/>
  </p:transition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</p:cSld>
  <p:clrMapOvr>
    <a:masterClrMapping/>
  </p:clrMapOvr>
  <p:transition>
    <p:random/>
  </p:transition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  <p:transition>
    <p:random/>
  </p:transition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random/>
  </p:transition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</p:spTree>
  </p:cSld>
  <p:clrMapOvr>
    <a:masterClrMapping/>
  </p:clrMapOvr>
  <p:transition>
    <p:random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0" smtClean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</p:spTree>
  </p:cSld>
  <p:clrMapOvr>
    <a:masterClrMapping/>
  </p:clrMapOvr>
  <p:transition>
    <p:random/>
  </p:transition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zh-CN" altLang="en-US" noProof="0" smtClean="0"/>
              <a:t>单击图标添加图片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</p:spTree>
  </p:cSld>
  <p:clrMapOvr>
    <a:masterClrMapping/>
  </p:clrMapOvr>
  <p:transition>
    <p:random/>
  </p:transition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</p:cSld>
  <p:clrMapOvr>
    <a:masterClrMapping/>
  </p:clrMapOvr>
  <p:transition>
    <p:random/>
  </p:transition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</p:cSld>
  <p:clrMapOvr>
    <a:masterClrMapping/>
  </p:clrMapOvr>
  <p:transition>
    <p:random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hyperlink" Target="http://www.wkqh.cn/" TargetMode="Externa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theme" Target="../theme/theme3.xml"/><Relationship Id="rId18" Type="http://schemas.openxmlformats.org/officeDocument/2006/relationships/image" Target="../media/image5.pn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slideLayout" Target="../slideLayouts/slideLayout34.xml"/><Relationship Id="rId17" Type="http://schemas.openxmlformats.org/officeDocument/2006/relationships/image" Target="../media/image4.jpeg"/><Relationship Id="rId2" Type="http://schemas.openxmlformats.org/officeDocument/2006/relationships/slideLayout" Target="../slideLayouts/slideLayout24.xml"/><Relationship Id="rId16" Type="http://schemas.openxmlformats.org/officeDocument/2006/relationships/image" Target="../media/image3.jpeg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5" Type="http://schemas.openxmlformats.org/officeDocument/2006/relationships/hyperlink" Target="http://www.wkqh.cn/" TargetMode="External"/><Relationship Id="rId10" Type="http://schemas.openxmlformats.org/officeDocument/2006/relationships/slideLayout" Target="../slideLayouts/slideLayout32.xml"/><Relationship Id="rId19" Type="http://schemas.openxmlformats.org/officeDocument/2006/relationships/image" Target="../media/image6.png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Relationship Id="rId14" Type="http://schemas.openxmlformats.org/officeDocument/2006/relationships/image" Target="../media/image1.png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2.xml"/><Relationship Id="rId13" Type="http://schemas.openxmlformats.org/officeDocument/2006/relationships/theme" Target="../theme/theme4.xml"/><Relationship Id="rId3" Type="http://schemas.openxmlformats.org/officeDocument/2006/relationships/slideLayout" Target="../slideLayouts/slideLayout37.xml"/><Relationship Id="rId7" Type="http://schemas.openxmlformats.org/officeDocument/2006/relationships/slideLayout" Target="../slideLayouts/slideLayout41.xml"/><Relationship Id="rId12" Type="http://schemas.openxmlformats.org/officeDocument/2006/relationships/slideLayout" Target="../slideLayouts/slideLayout46.xml"/><Relationship Id="rId2" Type="http://schemas.openxmlformats.org/officeDocument/2006/relationships/slideLayout" Target="../slideLayouts/slideLayout36.xml"/><Relationship Id="rId1" Type="http://schemas.openxmlformats.org/officeDocument/2006/relationships/slideLayout" Target="../slideLayouts/slideLayout35.xml"/><Relationship Id="rId6" Type="http://schemas.openxmlformats.org/officeDocument/2006/relationships/slideLayout" Target="../slideLayouts/slideLayout40.xml"/><Relationship Id="rId11" Type="http://schemas.openxmlformats.org/officeDocument/2006/relationships/slideLayout" Target="../slideLayouts/slideLayout45.xml"/><Relationship Id="rId5" Type="http://schemas.openxmlformats.org/officeDocument/2006/relationships/slideLayout" Target="../slideLayouts/slideLayout39.xml"/><Relationship Id="rId10" Type="http://schemas.openxmlformats.org/officeDocument/2006/relationships/slideLayout" Target="../slideLayouts/slideLayout44.xml"/><Relationship Id="rId4" Type="http://schemas.openxmlformats.org/officeDocument/2006/relationships/slideLayout" Target="../slideLayouts/slideLayout38.xml"/><Relationship Id="rId9" Type="http://schemas.openxmlformats.org/officeDocument/2006/relationships/slideLayout" Target="../slideLayouts/slideLayout43.xml"/><Relationship Id="rId14" Type="http://schemas.openxmlformats.org/officeDocument/2006/relationships/image" Target="../media/image7.jpeg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4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49.xml"/><Relationship Id="rId7" Type="http://schemas.openxmlformats.org/officeDocument/2006/relationships/slideLayout" Target="../slideLayouts/slideLayout53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8.xml"/><Relationship Id="rId1" Type="http://schemas.openxmlformats.org/officeDocument/2006/relationships/slideLayout" Target="../slideLayouts/slideLayout47.xml"/><Relationship Id="rId6" Type="http://schemas.openxmlformats.org/officeDocument/2006/relationships/slideLayout" Target="../slideLayouts/slideLayout52.xml"/><Relationship Id="rId11" Type="http://schemas.openxmlformats.org/officeDocument/2006/relationships/slideLayout" Target="../slideLayouts/slideLayout57.xml"/><Relationship Id="rId5" Type="http://schemas.openxmlformats.org/officeDocument/2006/relationships/slideLayout" Target="../slideLayouts/slideLayout51.xml"/><Relationship Id="rId10" Type="http://schemas.openxmlformats.org/officeDocument/2006/relationships/slideLayout" Target="../slideLayouts/slideLayout56.xml"/><Relationship Id="rId4" Type="http://schemas.openxmlformats.org/officeDocument/2006/relationships/slideLayout" Target="../slideLayouts/slideLayout50.xml"/><Relationship Id="rId9" Type="http://schemas.openxmlformats.org/officeDocument/2006/relationships/slideLayout" Target="../slideLayouts/slideLayout55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5.xml"/><Relationship Id="rId13" Type="http://schemas.openxmlformats.org/officeDocument/2006/relationships/theme" Target="../theme/theme6.xml"/><Relationship Id="rId18" Type="http://schemas.openxmlformats.org/officeDocument/2006/relationships/image" Target="../media/image5.png"/><Relationship Id="rId3" Type="http://schemas.openxmlformats.org/officeDocument/2006/relationships/slideLayout" Target="../slideLayouts/slideLayout60.xml"/><Relationship Id="rId7" Type="http://schemas.openxmlformats.org/officeDocument/2006/relationships/slideLayout" Target="../slideLayouts/slideLayout64.xml"/><Relationship Id="rId12" Type="http://schemas.openxmlformats.org/officeDocument/2006/relationships/slideLayout" Target="../slideLayouts/slideLayout69.xml"/><Relationship Id="rId17" Type="http://schemas.openxmlformats.org/officeDocument/2006/relationships/image" Target="../media/image4.jpeg"/><Relationship Id="rId2" Type="http://schemas.openxmlformats.org/officeDocument/2006/relationships/slideLayout" Target="../slideLayouts/slideLayout59.xml"/><Relationship Id="rId16" Type="http://schemas.openxmlformats.org/officeDocument/2006/relationships/image" Target="../media/image3.jpeg"/><Relationship Id="rId1" Type="http://schemas.openxmlformats.org/officeDocument/2006/relationships/slideLayout" Target="../slideLayouts/slideLayout58.xml"/><Relationship Id="rId6" Type="http://schemas.openxmlformats.org/officeDocument/2006/relationships/slideLayout" Target="../slideLayouts/slideLayout63.xml"/><Relationship Id="rId11" Type="http://schemas.openxmlformats.org/officeDocument/2006/relationships/slideLayout" Target="../slideLayouts/slideLayout68.xml"/><Relationship Id="rId5" Type="http://schemas.openxmlformats.org/officeDocument/2006/relationships/slideLayout" Target="../slideLayouts/slideLayout62.xml"/><Relationship Id="rId15" Type="http://schemas.openxmlformats.org/officeDocument/2006/relationships/hyperlink" Target="http://www.wkqh.cn/" TargetMode="External"/><Relationship Id="rId10" Type="http://schemas.openxmlformats.org/officeDocument/2006/relationships/slideLayout" Target="../slideLayouts/slideLayout67.xml"/><Relationship Id="rId19" Type="http://schemas.openxmlformats.org/officeDocument/2006/relationships/image" Target="../media/image6.png"/><Relationship Id="rId4" Type="http://schemas.openxmlformats.org/officeDocument/2006/relationships/slideLayout" Target="../slideLayouts/slideLayout61.xml"/><Relationship Id="rId9" Type="http://schemas.openxmlformats.org/officeDocument/2006/relationships/slideLayout" Target="../slideLayouts/slideLayout66.xml"/><Relationship Id="rId14" Type="http://schemas.openxmlformats.org/officeDocument/2006/relationships/image" Target="../media/image1.png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7.xml"/><Relationship Id="rId13" Type="http://schemas.openxmlformats.org/officeDocument/2006/relationships/theme" Target="../theme/theme7.xml"/><Relationship Id="rId3" Type="http://schemas.openxmlformats.org/officeDocument/2006/relationships/slideLayout" Target="../slideLayouts/slideLayout72.xml"/><Relationship Id="rId7" Type="http://schemas.openxmlformats.org/officeDocument/2006/relationships/slideLayout" Target="../slideLayouts/slideLayout76.xml"/><Relationship Id="rId12" Type="http://schemas.openxmlformats.org/officeDocument/2006/relationships/slideLayout" Target="../slideLayouts/slideLayout81.xml"/><Relationship Id="rId2" Type="http://schemas.openxmlformats.org/officeDocument/2006/relationships/slideLayout" Target="../slideLayouts/slideLayout71.xml"/><Relationship Id="rId1" Type="http://schemas.openxmlformats.org/officeDocument/2006/relationships/slideLayout" Target="../slideLayouts/slideLayout70.xml"/><Relationship Id="rId6" Type="http://schemas.openxmlformats.org/officeDocument/2006/relationships/slideLayout" Target="../slideLayouts/slideLayout75.xml"/><Relationship Id="rId11" Type="http://schemas.openxmlformats.org/officeDocument/2006/relationships/slideLayout" Target="../slideLayouts/slideLayout80.xml"/><Relationship Id="rId5" Type="http://schemas.openxmlformats.org/officeDocument/2006/relationships/slideLayout" Target="../slideLayouts/slideLayout74.xml"/><Relationship Id="rId10" Type="http://schemas.openxmlformats.org/officeDocument/2006/relationships/slideLayout" Target="../slideLayouts/slideLayout79.xml"/><Relationship Id="rId4" Type="http://schemas.openxmlformats.org/officeDocument/2006/relationships/slideLayout" Target="../slideLayouts/slideLayout73.xml"/><Relationship Id="rId9" Type="http://schemas.openxmlformats.org/officeDocument/2006/relationships/slideLayout" Target="../slideLayouts/slideLayout78.xml"/><Relationship Id="rId14" Type="http://schemas.openxmlformats.org/officeDocument/2006/relationships/image" Target="../media/image7.jpeg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9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84.xml"/><Relationship Id="rId7" Type="http://schemas.openxmlformats.org/officeDocument/2006/relationships/slideLayout" Target="../slideLayouts/slideLayout88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83.xml"/><Relationship Id="rId1" Type="http://schemas.openxmlformats.org/officeDocument/2006/relationships/slideLayout" Target="../slideLayouts/slideLayout82.xml"/><Relationship Id="rId6" Type="http://schemas.openxmlformats.org/officeDocument/2006/relationships/slideLayout" Target="../slideLayouts/slideLayout87.xml"/><Relationship Id="rId11" Type="http://schemas.openxmlformats.org/officeDocument/2006/relationships/slideLayout" Target="../slideLayouts/slideLayout92.xml"/><Relationship Id="rId5" Type="http://schemas.openxmlformats.org/officeDocument/2006/relationships/slideLayout" Target="../slideLayouts/slideLayout86.xml"/><Relationship Id="rId10" Type="http://schemas.openxmlformats.org/officeDocument/2006/relationships/slideLayout" Target="../slideLayouts/slideLayout91.xml"/><Relationship Id="rId4" Type="http://schemas.openxmlformats.org/officeDocument/2006/relationships/slideLayout" Target="../slideLayouts/slideLayout85.xml"/><Relationship Id="rId9" Type="http://schemas.openxmlformats.org/officeDocument/2006/relationships/slideLayout" Target="../slideLayouts/slideLayout9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Line 3"/>
          <p:cNvSpPr>
            <a:spLocks noChangeShapeType="1"/>
          </p:cNvSpPr>
          <p:nvPr/>
        </p:nvSpPr>
        <p:spPr bwMode="auto">
          <a:xfrm>
            <a:off x="0" y="6858000"/>
            <a:ext cx="91440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pic>
        <p:nvPicPr>
          <p:cNvPr id="2051" name="Picture 9" descr="无标题"/>
          <p:cNvPicPr>
            <a:picLocks noChangeAspect="1" noChangeArrowheads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2420938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4" name="Rectangle 18"/>
          <p:cNvSpPr>
            <a:spLocks noChangeArrowheads="1"/>
          </p:cNvSpPr>
          <p:nvPr userDrawn="1"/>
        </p:nvSpPr>
        <p:spPr bwMode="auto">
          <a:xfrm>
            <a:off x="0" y="2420938"/>
            <a:ext cx="9144000" cy="1076325"/>
          </a:xfrm>
          <a:prstGeom prst="rect">
            <a:avLst/>
          </a:prstGeom>
          <a:solidFill>
            <a:srgbClr val="A5002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Aft>
                <a:spcPct val="5000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Aft>
                <a:spcPct val="5000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Aft>
                <a:spcPct val="5000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Aft>
                <a:spcPct val="5000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Aft>
                <a:spcPct val="5000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50000"/>
              </a:spcAft>
              <a:buClr>
                <a:srgbClr val="996633"/>
              </a:buCl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50000"/>
              </a:spcAft>
              <a:buClr>
                <a:srgbClr val="996633"/>
              </a:buCl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50000"/>
              </a:spcAft>
              <a:buClr>
                <a:srgbClr val="996633"/>
              </a:buCl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50000"/>
              </a:spcAft>
              <a:buClr>
                <a:srgbClr val="996633"/>
              </a:buCl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buClr>
                <a:srgbClr val="996633"/>
              </a:buClr>
              <a:defRPr/>
            </a:pPr>
            <a:endParaRPr lang="zh-CN" altLang="en-US" sz="1800" b="0" smtClean="0">
              <a:ea typeface="宋体" panose="02010600030101010101" pitchFamily="2" charset="-122"/>
            </a:endParaRPr>
          </a:p>
        </p:txBody>
      </p:sp>
      <p:sp>
        <p:nvSpPr>
          <p:cNvPr id="2055" name="Rectangle 19"/>
          <p:cNvSpPr>
            <a:spLocks noChangeArrowheads="1"/>
          </p:cNvSpPr>
          <p:nvPr userDrawn="1"/>
        </p:nvSpPr>
        <p:spPr bwMode="auto">
          <a:xfrm>
            <a:off x="0" y="3500438"/>
            <a:ext cx="9144000" cy="3357562"/>
          </a:xfrm>
          <a:prstGeom prst="rect">
            <a:avLst/>
          </a:prstGeom>
          <a:solidFill>
            <a:srgbClr val="FF7C8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Aft>
                <a:spcPct val="5000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Aft>
                <a:spcPct val="5000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Aft>
                <a:spcPct val="5000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Aft>
                <a:spcPct val="5000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Aft>
                <a:spcPct val="5000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50000"/>
              </a:spcAft>
              <a:buClr>
                <a:srgbClr val="996633"/>
              </a:buCl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50000"/>
              </a:spcAft>
              <a:buClr>
                <a:srgbClr val="996633"/>
              </a:buCl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50000"/>
              </a:spcAft>
              <a:buClr>
                <a:srgbClr val="996633"/>
              </a:buCl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50000"/>
              </a:spcAft>
              <a:buClr>
                <a:srgbClr val="996633"/>
              </a:buCl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buClr>
                <a:srgbClr val="996633"/>
              </a:buClr>
              <a:defRPr/>
            </a:pPr>
            <a:endParaRPr lang="zh-CN" altLang="en-US" sz="1800" b="0" smtClean="0">
              <a:ea typeface="宋体" panose="02010600030101010101" pitchFamily="2" charset="-122"/>
            </a:endParaRPr>
          </a:p>
        </p:txBody>
      </p:sp>
      <p:sp>
        <p:nvSpPr>
          <p:cNvPr id="2" name="Line 22"/>
          <p:cNvSpPr>
            <a:spLocks noChangeShapeType="1"/>
          </p:cNvSpPr>
          <p:nvPr userDrawn="1"/>
        </p:nvSpPr>
        <p:spPr bwMode="auto">
          <a:xfrm>
            <a:off x="423863" y="5486400"/>
            <a:ext cx="8262937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>
            <a:spAutoFit/>
          </a:bodyPr>
          <a:lstStyle/>
          <a:p>
            <a:endParaRPr lang="zh-CN" altLang="en-US"/>
          </a:p>
        </p:txBody>
      </p:sp>
      <p:sp>
        <p:nvSpPr>
          <p:cNvPr id="2057" name="Text Box 23"/>
          <p:cNvSpPr txBox="1">
            <a:spLocks noChangeArrowheads="1"/>
          </p:cNvSpPr>
          <p:nvPr userDrawn="1"/>
        </p:nvSpPr>
        <p:spPr bwMode="auto">
          <a:xfrm>
            <a:off x="346075" y="5562600"/>
            <a:ext cx="8491538" cy="846138"/>
          </a:xfrm>
          <a:prstGeom prst="rect">
            <a:avLst/>
          </a:prstGeom>
          <a:solidFill>
            <a:srgbClr val="FF7C8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Aft>
                <a:spcPct val="5000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Aft>
                <a:spcPct val="5000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Aft>
                <a:spcPct val="5000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Aft>
                <a:spcPct val="5000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Aft>
                <a:spcPct val="5000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50000"/>
              </a:spcAft>
              <a:buClr>
                <a:srgbClr val="996633"/>
              </a:buCl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50000"/>
              </a:spcAft>
              <a:buClr>
                <a:srgbClr val="996633"/>
              </a:buCl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50000"/>
              </a:spcAft>
              <a:buClr>
                <a:srgbClr val="996633"/>
              </a:buCl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50000"/>
              </a:spcAft>
              <a:buClr>
                <a:srgbClr val="996633"/>
              </a:buCl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>
                <a:srgbClr val="996633"/>
              </a:buClr>
              <a:defRPr/>
            </a:pPr>
            <a:r>
              <a:rPr lang="zh-CN" altLang="en-US" sz="900" b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本报告由五矿经易期货制作。本报告中的信息均来源于我们认为可靠的已公开资料，但对这些信息的准确性及完整性不作任何保证。本报告中的信息、意见等均仅供现货、期货市场交易、投资者参考之用。该等信息、意见并未考虑到获取本报告人员的具体投资目的、财务状况以及特定需求，在任何时候均不构成对任何人的个人推荐。交易、投资者应当对本报告中的信息和意见进行独立评估，并应同时考量各自的交易、投资目的、财务状况和特定需求，对依据或者使用本报告所造成的一切后果，五矿经易期货均不承担任何法律责任。</a:t>
            </a:r>
          </a:p>
          <a:p>
            <a:pPr eaLnBrk="1" hangingPunct="1">
              <a:spcBef>
                <a:spcPct val="50000"/>
              </a:spcBef>
              <a:buClr>
                <a:srgbClr val="996633"/>
              </a:buClr>
              <a:defRPr/>
            </a:pPr>
            <a:r>
              <a:rPr lang="zh-CN" altLang="en-US" sz="900" b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如果您对我们的报告有其他疑问，可以登录</a:t>
            </a:r>
            <a:r>
              <a:rPr lang="en-US" altLang="zh-CN" sz="900" dirty="0" smtClean="0">
                <a:latin typeface="微软雅黑" panose="020B0503020204020204" pitchFamily="34" charset="-122"/>
                <a:ea typeface="微软雅黑" panose="020B0503020204020204" pitchFamily="34" charset="-122"/>
                <a:hlinkClick r:id="rId14"/>
              </a:rPr>
              <a:t>http://www.wkqh.cn</a:t>
            </a:r>
            <a:r>
              <a:rPr lang="zh-CN" altLang="en-US" sz="900" b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进行相关查询。</a:t>
            </a:r>
            <a:endParaRPr lang="en-US" altLang="zh-CN" sz="900" b="0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2056" name="Picture 12" descr="五矿经易期货"/>
          <p:cNvPicPr>
            <a:picLocks noChangeAspect="1" noChangeArrowheads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5559425" cy="2279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>
    <p:random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accent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accent2"/>
          </a:solidFill>
          <a:latin typeface="Arial" panose="020B060402020202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accent2"/>
          </a:solidFill>
          <a:latin typeface="Arial" panose="020B060402020202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accent2"/>
          </a:solidFill>
          <a:latin typeface="Arial" panose="020B060402020202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accent2"/>
          </a:solidFill>
          <a:latin typeface="Arial" panose="020B0604020202020204" pitchFamily="34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accent2"/>
          </a:solidFill>
          <a:latin typeface="Arial" panose="020B0604020202020204" pitchFamily="34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accent2"/>
          </a:solidFill>
          <a:latin typeface="Arial" panose="020B0604020202020204" pitchFamily="34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accent2"/>
          </a:solidFill>
          <a:latin typeface="Arial" panose="020B0604020202020204" pitchFamily="34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accent2"/>
          </a:solidFill>
          <a:latin typeface="Arial" panose="020B060402020202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B22014"/>
        </a:buClr>
        <a:buSzPct val="80000"/>
        <a:buFont typeface="Wingdings" panose="05000000000000000000" pitchFamily="2" charset="2"/>
        <a:buChar char="•"/>
        <a:defRPr sz="2400" b="1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SzPct val="80000"/>
        <a:buFont typeface="Wingdings" panose="05000000000000000000" pitchFamily="2" charset="2"/>
        <a:buChar char="ü"/>
        <a:defRPr sz="2400" b="1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SzPct val="80000"/>
        <a:buFont typeface="Wingdings" panose="05000000000000000000" pitchFamily="2" charset="2"/>
        <a:buChar char="§"/>
        <a:defRPr sz="2400" b="1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SzPct val="80000"/>
        <a:buChar char="–"/>
        <a:defRPr sz="2400" b="1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400" b="1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400" b="1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400" b="1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400" b="1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400" b="1">
          <a:solidFill>
            <a:schemeClr val="tx1"/>
          </a:solidFill>
          <a:latin typeface="+mn-lt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Line 3"/>
          <p:cNvSpPr>
            <a:spLocks noChangeShapeType="1"/>
          </p:cNvSpPr>
          <p:nvPr/>
        </p:nvSpPr>
        <p:spPr bwMode="auto">
          <a:xfrm>
            <a:off x="0" y="6858000"/>
            <a:ext cx="91440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pic>
        <p:nvPicPr>
          <p:cNvPr id="3075" name="Picture 9" descr="无标题"/>
          <p:cNvPicPr>
            <a:picLocks noChangeAspect="1" noChangeArrowheads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2420938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>
    <p:random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accent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accent2"/>
          </a:solidFill>
          <a:latin typeface="Arial" panose="020B0604020202020204" pitchFamily="34" charset="0"/>
          <a:ea typeface="宋体" panose="02010600030101010101" pitchFamily="2" charset="-122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accent2"/>
          </a:solidFill>
          <a:latin typeface="Arial" panose="020B0604020202020204" pitchFamily="34" charset="0"/>
          <a:ea typeface="宋体" panose="02010600030101010101" pitchFamily="2" charset="-122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accent2"/>
          </a:solidFill>
          <a:latin typeface="Arial" panose="020B0604020202020204" pitchFamily="34" charset="0"/>
          <a:ea typeface="宋体" panose="02010600030101010101" pitchFamily="2" charset="-122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accent2"/>
          </a:solidFill>
          <a:latin typeface="Arial" panose="020B0604020202020204" pitchFamily="34" charset="0"/>
          <a:ea typeface="宋体" panose="02010600030101010101" pitchFamily="2" charset="-122"/>
        </a:defRPr>
      </a:lvl5pPr>
      <a:lvl6pPr marL="457200" algn="ctr" rtl="0" fontAlgn="base">
        <a:spcBef>
          <a:spcPct val="0"/>
        </a:spcBef>
        <a:spcAft>
          <a:spcPct val="0"/>
        </a:spcAft>
        <a:defRPr sz="4000" b="1">
          <a:solidFill>
            <a:schemeClr val="accent2"/>
          </a:solidFill>
          <a:latin typeface="Arial" panose="020B0604020202020204" pitchFamily="34" charset="0"/>
          <a:ea typeface="宋体" panose="02010600030101010101" pitchFamily="2" charset="-122"/>
        </a:defRPr>
      </a:lvl6pPr>
      <a:lvl7pPr marL="914400" algn="ctr" rtl="0" fontAlgn="base">
        <a:spcBef>
          <a:spcPct val="0"/>
        </a:spcBef>
        <a:spcAft>
          <a:spcPct val="0"/>
        </a:spcAft>
        <a:defRPr sz="4000" b="1">
          <a:solidFill>
            <a:schemeClr val="accent2"/>
          </a:solidFill>
          <a:latin typeface="Arial" panose="020B0604020202020204" pitchFamily="34" charset="0"/>
          <a:ea typeface="宋体" panose="02010600030101010101" pitchFamily="2" charset="-122"/>
        </a:defRPr>
      </a:lvl7pPr>
      <a:lvl8pPr marL="1371600" algn="ctr" rtl="0" fontAlgn="base">
        <a:spcBef>
          <a:spcPct val="0"/>
        </a:spcBef>
        <a:spcAft>
          <a:spcPct val="0"/>
        </a:spcAft>
        <a:defRPr sz="4000" b="1">
          <a:solidFill>
            <a:schemeClr val="accent2"/>
          </a:solidFill>
          <a:latin typeface="Arial" panose="020B0604020202020204" pitchFamily="34" charset="0"/>
          <a:ea typeface="宋体" panose="02010600030101010101" pitchFamily="2" charset="-122"/>
        </a:defRPr>
      </a:lvl8pPr>
      <a:lvl9pPr marL="1828800" algn="ctr" rtl="0" fontAlgn="base">
        <a:spcBef>
          <a:spcPct val="0"/>
        </a:spcBef>
        <a:spcAft>
          <a:spcPct val="0"/>
        </a:spcAft>
        <a:defRPr sz="4000" b="1">
          <a:solidFill>
            <a:schemeClr val="accent2"/>
          </a:solidFill>
          <a:latin typeface="Arial" panose="020B0604020202020204" pitchFamily="34" charset="0"/>
          <a:ea typeface="宋体" panose="02010600030101010101" pitchFamily="2" charset="-12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B22014"/>
        </a:buClr>
        <a:buSzPct val="80000"/>
        <a:buFont typeface="Wingdings" panose="05000000000000000000" pitchFamily="2" charset="2"/>
        <a:buChar char="•"/>
        <a:defRPr sz="2400" b="1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SzPct val="80000"/>
        <a:buFont typeface="Wingdings" panose="05000000000000000000" pitchFamily="2" charset="2"/>
        <a:buChar char="ü"/>
        <a:defRPr sz="2400" b="1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SzPct val="80000"/>
        <a:buFont typeface="Wingdings" panose="05000000000000000000" pitchFamily="2" charset="2"/>
        <a:buChar char="§"/>
        <a:defRPr sz="2400" b="1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SzPct val="80000"/>
        <a:buChar char="–"/>
        <a:defRPr sz="2400" b="1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400" b="1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400" b="1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400" b="1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400" b="1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400" b="1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Line 3"/>
          <p:cNvSpPr>
            <a:spLocks noChangeShapeType="1"/>
          </p:cNvSpPr>
          <p:nvPr/>
        </p:nvSpPr>
        <p:spPr bwMode="auto">
          <a:xfrm>
            <a:off x="0" y="6858000"/>
            <a:ext cx="91440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pic>
        <p:nvPicPr>
          <p:cNvPr id="2051" name="Picture 9" descr="无标题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2420938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4" name="Rectangle 18"/>
          <p:cNvSpPr>
            <a:spLocks noChangeArrowheads="1"/>
          </p:cNvSpPr>
          <p:nvPr/>
        </p:nvSpPr>
        <p:spPr bwMode="auto">
          <a:xfrm>
            <a:off x="0" y="2420938"/>
            <a:ext cx="9144000" cy="1076325"/>
          </a:xfrm>
          <a:prstGeom prst="rect">
            <a:avLst/>
          </a:prstGeom>
          <a:solidFill>
            <a:srgbClr val="A50021"/>
          </a:solidFill>
          <a:ln>
            <a:noFill/>
          </a:ln>
        </p:spPr>
        <p:txBody>
          <a:bodyPr wrap="none" anchor="ctr"/>
          <a:lstStyle>
            <a:lvl1pPr>
              <a:spcAft>
                <a:spcPct val="5000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Aft>
                <a:spcPct val="5000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Aft>
                <a:spcPct val="5000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Aft>
                <a:spcPct val="5000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Aft>
                <a:spcPct val="5000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50000"/>
              </a:spcAft>
              <a:buClr>
                <a:srgbClr val="996633"/>
              </a:buCl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50000"/>
              </a:spcAft>
              <a:buClr>
                <a:srgbClr val="996633"/>
              </a:buCl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50000"/>
              </a:spcAft>
              <a:buClr>
                <a:srgbClr val="996633"/>
              </a:buCl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50000"/>
              </a:spcAft>
              <a:buClr>
                <a:srgbClr val="996633"/>
              </a:buCl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buClr>
                <a:srgbClr val="996633"/>
              </a:buClr>
              <a:defRPr/>
            </a:pPr>
            <a:endParaRPr lang="zh-CN" altLang="en-US" sz="1800" b="0" smtClean="0">
              <a:ea typeface="宋体" panose="02010600030101010101" pitchFamily="2" charset="-122"/>
            </a:endParaRPr>
          </a:p>
        </p:txBody>
      </p:sp>
      <p:sp>
        <p:nvSpPr>
          <p:cNvPr id="2055" name="Rectangle 19"/>
          <p:cNvSpPr>
            <a:spLocks noChangeArrowheads="1"/>
          </p:cNvSpPr>
          <p:nvPr/>
        </p:nvSpPr>
        <p:spPr bwMode="auto">
          <a:xfrm>
            <a:off x="0" y="3500438"/>
            <a:ext cx="9144000" cy="3357562"/>
          </a:xfrm>
          <a:prstGeom prst="rect">
            <a:avLst/>
          </a:prstGeom>
          <a:solidFill>
            <a:srgbClr val="FF7C80"/>
          </a:solidFill>
          <a:ln>
            <a:noFill/>
          </a:ln>
        </p:spPr>
        <p:txBody>
          <a:bodyPr wrap="none" anchor="ctr"/>
          <a:lstStyle>
            <a:lvl1pPr>
              <a:spcAft>
                <a:spcPct val="5000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Aft>
                <a:spcPct val="5000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Aft>
                <a:spcPct val="5000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Aft>
                <a:spcPct val="5000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Aft>
                <a:spcPct val="5000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50000"/>
              </a:spcAft>
              <a:buClr>
                <a:srgbClr val="996633"/>
              </a:buCl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50000"/>
              </a:spcAft>
              <a:buClr>
                <a:srgbClr val="996633"/>
              </a:buCl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50000"/>
              </a:spcAft>
              <a:buClr>
                <a:srgbClr val="996633"/>
              </a:buCl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50000"/>
              </a:spcAft>
              <a:buClr>
                <a:srgbClr val="996633"/>
              </a:buCl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buClr>
                <a:srgbClr val="996633"/>
              </a:buClr>
              <a:defRPr/>
            </a:pPr>
            <a:endParaRPr lang="zh-CN" altLang="en-US" sz="1800" b="0" smtClean="0">
              <a:ea typeface="宋体" panose="02010600030101010101" pitchFamily="2" charset="-122"/>
            </a:endParaRPr>
          </a:p>
        </p:txBody>
      </p:sp>
      <p:sp>
        <p:nvSpPr>
          <p:cNvPr id="2" name="Line 22"/>
          <p:cNvSpPr>
            <a:spLocks noChangeShapeType="1"/>
          </p:cNvSpPr>
          <p:nvPr/>
        </p:nvSpPr>
        <p:spPr bwMode="auto">
          <a:xfrm>
            <a:off x="423863" y="5486400"/>
            <a:ext cx="8262937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>
            <a:spAutoFit/>
          </a:bodyPr>
          <a:lstStyle/>
          <a:p>
            <a:endParaRPr lang="zh-CN" altLang="en-US"/>
          </a:p>
        </p:txBody>
      </p:sp>
      <p:sp>
        <p:nvSpPr>
          <p:cNvPr id="2057" name="Text Box 23"/>
          <p:cNvSpPr txBox="1">
            <a:spLocks noChangeArrowheads="1"/>
          </p:cNvSpPr>
          <p:nvPr/>
        </p:nvSpPr>
        <p:spPr bwMode="auto">
          <a:xfrm>
            <a:off x="346075" y="5562600"/>
            <a:ext cx="8491538" cy="846138"/>
          </a:xfrm>
          <a:prstGeom prst="rect">
            <a:avLst/>
          </a:prstGeom>
          <a:solidFill>
            <a:srgbClr val="FF7C80"/>
          </a:solidFill>
          <a:ln>
            <a:noFill/>
          </a:ln>
        </p:spPr>
        <p:txBody>
          <a:bodyPr/>
          <a:lstStyle>
            <a:lvl1pPr>
              <a:spcAft>
                <a:spcPct val="5000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Aft>
                <a:spcPct val="5000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Aft>
                <a:spcPct val="5000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Aft>
                <a:spcPct val="5000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Aft>
                <a:spcPct val="5000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50000"/>
              </a:spcAft>
              <a:buClr>
                <a:srgbClr val="996633"/>
              </a:buCl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50000"/>
              </a:spcAft>
              <a:buClr>
                <a:srgbClr val="996633"/>
              </a:buCl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50000"/>
              </a:spcAft>
              <a:buClr>
                <a:srgbClr val="996633"/>
              </a:buCl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50000"/>
              </a:spcAft>
              <a:buClr>
                <a:srgbClr val="996633"/>
              </a:buCl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>
                <a:srgbClr val="996633"/>
              </a:buClr>
              <a:defRPr/>
            </a:pPr>
            <a:r>
              <a:rPr lang="zh-CN" altLang="en-US" sz="900" b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本报告由五矿经易期货制作。本报告中的信息均来源于我们认为可靠的已公开资料，但对这些信息的准确性及完整性不作任何保证。本报告中的信息、意见等均仅供现货、期货市场交易、投资者参考之用。该等信息、意见并未考虑到获取本报告人员的具体投资目的、财务状况以及特定需求，在任何时候均不构成对任何人的个人推荐。交易、投资者应当对本报告中的信息和意见进行独立评估，并应同时考量各自的交易、投资目的、财务状况和特定需求，对依据或者使用本报告所造成的一切后果，五矿经易期货均不承担任何法律责任。</a:t>
            </a:r>
          </a:p>
          <a:p>
            <a:pPr eaLnBrk="1" hangingPunct="1">
              <a:spcBef>
                <a:spcPct val="50000"/>
              </a:spcBef>
              <a:buClr>
                <a:srgbClr val="996633"/>
              </a:buClr>
              <a:defRPr/>
            </a:pPr>
            <a:r>
              <a:rPr lang="zh-CN" altLang="en-US" sz="900" b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如果您对我们的报告有其他疑问，可以登录</a:t>
            </a:r>
            <a:r>
              <a:rPr lang="en-US" altLang="zh-CN" sz="900" smtClean="0">
                <a:latin typeface="微软雅黑" panose="020B0503020204020204" pitchFamily="34" charset="-122"/>
                <a:ea typeface="微软雅黑" panose="020B0503020204020204" pitchFamily="34" charset="-122"/>
                <a:hlinkClick r:id="rId15"/>
              </a:rPr>
              <a:t>http://www.wkqh.cn</a:t>
            </a:r>
            <a:r>
              <a:rPr lang="zh-CN" altLang="en-US" sz="900" b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进行相关查询。</a:t>
            </a:r>
            <a:endParaRPr lang="en-US" altLang="zh-CN" sz="900" b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2056" name="Picture 12" descr="五矿经易期货"/>
          <p:cNvPicPr>
            <a:picLocks noChangeAspect="1" noChangeArrowheads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5559425" cy="2279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图片 3"/>
          <p:cNvPicPr>
            <a:picLocks noChangeAspect="1"/>
          </p:cNvPicPr>
          <p:nvPr userDrawn="1"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9210676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图片 2"/>
          <p:cNvPicPr>
            <a:picLocks noChangeAspect="1"/>
          </p:cNvPicPr>
          <p:nvPr userDrawn="1"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904875"/>
            <a:ext cx="9210675" cy="258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图片 1"/>
          <p:cNvPicPr>
            <a:picLocks noChangeAspect="1"/>
          </p:cNvPicPr>
          <p:nvPr userDrawn="1"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25413"/>
            <a:ext cx="2671763" cy="755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</p:sldLayoutIdLst>
  <p:transition>
    <p:random/>
  </p:transition>
  <p:txStyles>
    <p:titleStyle>
      <a:lvl1pPr algn="ctr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accent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accent2"/>
          </a:solidFill>
          <a:latin typeface="Arial" panose="020B0604020202020204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accent2"/>
          </a:solidFill>
          <a:latin typeface="Arial" panose="020B0604020202020204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accent2"/>
          </a:solidFill>
          <a:latin typeface="Arial" panose="020B0604020202020204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accent2"/>
          </a:solidFill>
          <a:latin typeface="Arial" panose="020B0604020202020204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accent2"/>
          </a:solidFill>
          <a:latin typeface="Arial" panose="020B0604020202020204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accent2"/>
          </a:solidFill>
          <a:latin typeface="Arial" panose="020B0604020202020204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accent2"/>
          </a:solidFill>
          <a:latin typeface="Arial" panose="020B0604020202020204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accent2"/>
          </a:solidFill>
          <a:latin typeface="Arial" panose="020B0604020202020204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rgbClr val="B22014"/>
        </a:buClr>
        <a:buSzPct val="80000"/>
        <a:buFont typeface="Wingdings" panose="05000000000000000000" pitchFamily="2" charset="2"/>
        <a:buChar char="•"/>
        <a:defRPr sz="2400" b="1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SzPct val="80000"/>
        <a:buFont typeface="Wingdings" panose="05000000000000000000" pitchFamily="2" charset="2"/>
        <a:buChar char="ü"/>
        <a:defRPr sz="2400" b="1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SzPct val="80000"/>
        <a:buFont typeface="Wingdings" panose="05000000000000000000" pitchFamily="2" charset="2"/>
        <a:buChar char="§"/>
        <a:defRPr sz="2400" b="1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SzPct val="80000"/>
        <a:buChar char="–"/>
        <a:defRPr sz="2400" b="1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400" b="1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400" b="1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400" b="1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400" b="1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400" b="1">
          <a:solidFill>
            <a:schemeClr val="tx1"/>
          </a:solidFill>
          <a:latin typeface="+mn-lt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1620838" y="323850"/>
            <a:ext cx="6243637" cy="395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46038" rIns="0" bIns="46038" numCol="1" anchor="b" anchorCtr="0" compatLnSpc="1">
            <a:spAutoFit/>
          </a:bodyPr>
          <a:lstStyle/>
          <a:p>
            <a:pPr lvl="0"/>
            <a:r>
              <a:rPr lang="zh-CN" altLang="en-US" smtClean="0">
                <a:sym typeface="Arial" panose="020B0604020202020204" pitchFamily="34" charset="0"/>
              </a:rPr>
              <a:t>每页标题采用黑体</a:t>
            </a:r>
            <a:r>
              <a:rPr lang="en-US" altLang="zh-CN" smtClean="0">
                <a:sym typeface="Arial" panose="020B0604020202020204" pitchFamily="34" charset="0"/>
              </a:rPr>
              <a:t>32</a:t>
            </a:r>
            <a:r>
              <a:rPr lang="zh-CN" altLang="en-US" smtClean="0">
                <a:sym typeface="Arial" panose="020B0604020202020204" pitchFamily="34" charset="0"/>
              </a:rPr>
              <a:t>磅字体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04813" y="1154113"/>
            <a:ext cx="8440737" cy="4916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/>
          <a:lstStyle/>
          <a:p>
            <a:pPr lvl="0"/>
            <a:r>
              <a:rPr lang="zh-CN" altLang="en-US" smtClean="0">
                <a:sym typeface="Arial" panose="020B0604020202020204" pitchFamily="34" charset="0"/>
              </a:rPr>
              <a:t>一级，宋体加粗，</a:t>
            </a:r>
            <a:r>
              <a:rPr lang="en-US" altLang="zh-CN" smtClean="0">
                <a:sym typeface="Arial" panose="020B0604020202020204" pitchFamily="34" charset="0"/>
              </a:rPr>
              <a:t>24</a:t>
            </a:r>
            <a:r>
              <a:rPr lang="zh-CN" altLang="en-US" smtClean="0">
                <a:sym typeface="Arial" panose="020B0604020202020204" pitchFamily="34" charset="0"/>
              </a:rPr>
              <a:t>磅</a:t>
            </a:r>
            <a:r>
              <a:rPr lang="en-US" altLang="zh-CN" smtClean="0">
                <a:sym typeface="Arial" panose="020B0604020202020204" pitchFamily="34" charset="0"/>
              </a:rPr>
              <a:t>.</a:t>
            </a:r>
          </a:p>
          <a:p>
            <a:pPr lvl="1"/>
            <a:r>
              <a:rPr lang="zh-CN" altLang="en-US" smtClean="0">
                <a:sym typeface="Arial" panose="020B0604020202020204" pitchFamily="34" charset="0"/>
              </a:rPr>
              <a:t>二级，楷体加粗，</a:t>
            </a:r>
            <a:r>
              <a:rPr lang="en-US" altLang="zh-CN" smtClean="0">
                <a:sym typeface="Arial" panose="020B0604020202020204" pitchFamily="34" charset="0"/>
              </a:rPr>
              <a:t>20</a:t>
            </a:r>
            <a:r>
              <a:rPr lang="zh-CN" altLang="en-US" smtClean="0">
                <a:sym typeface="Arial" panose="020B0604020202020204" pitchFamily="34" charset="0"/>
              </a:rPr>
              <a:t>磅</a:t>
            </a:r>
          </a:p>
          <a:p>
            <a:pPr lvl="2"/>
            <a:r>
              <a:rPr lang="zh-CN" altLang="en-US" smtClean="0">
                <a:sym typeface="Arial" panose="020B0604020202020204" pitchFamily="34" charset="0"/>
              </a:rPr>
              <a:t>三级，楷体，</a:t>
            </a:r>
            <a:r>
              <a:rPr lang="en-US" altLang="zh-CN" smtClean="0">
                <a:sym typeface="Arial" panose="020B0604020202020204" pitchFamily="34" charset="0"/>
              </a:rPr>
              <a:t>18</a:t>
            </a:r>
            <a:r>
              <a:rPr lang="zh-CN" altLang="en-US" smtClean="0">
                <a:sym typeface="Arial" panose="020B0604020202020204" pitchFamily="34" charset="0"/>
              </a:rPr>
              <a:t>磅</a:t>
            </a:r>
          </a:p>
          <a:p>
            <a:pPr lvl="3"/>
            <a:r>
              <a:rPr lang="zh-CN" altLang="en-US" smtClean="0">
                <a:sym typeface="Arial" panose="020B0604020202020204" pitchFamily="34" charset="0"/>
              </a:rPr>
              <a:t>四级</a:t>
            </a:r>
          </a:p>
          <a:p>
            <a:pPr lvl="3"/>
            <a:endParaRPr lang="zh-CN" altLang="en-US" smtClean="0">
              <a:sym typeface="Arial" panose="020B0604020202020204" pitchFamily="34" charset="0"/>
            </a:endParaRPr>
          </a:p>
          <a:p>
            <a:pPr lvl="3"/>
            <a:r>
              <a:rPr lang="zh-CN" altLang="en-US" smtClean="0">
                <a:sym typeface="Arial" panose="020B0604020202020204" pitchFamily="34" charset="0"/>
              </a:rPr>
              <a:t>文章中的英文和阿拉伯数字均采用相应字号的</a:t>
            </a:r>
            <a:r>
              <a:rPr lang="en-US" altLang="zh-CN" smtClean="0">
                <a:sym typeface="Arial" panose="020B0604020202020204" pitchFamily="34" charset="0"/>
              </a:rPr>
              <a:t>Arial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659563" y="6251575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vert="horz" wrap="none" lIns="92075" tIns="46038" rIns="92075" bIns="46038" numCol="1" anchor="ctr" anchorCtr="0" compatLnSpc="1"/>
          <a:lstStyle>
            <a:lvl1pPr algn="r">
              <a:lnSpc>
                <a:spcPct val="100000"/>
              </a:lnSpc>
              <a:buClr>
                <a:srgbClr val="996633"/>
              </a:buClr>
              <a:defRPr sz="1200" b="0">
                <a:latin typeface="Helvetica 45 Light" pitchFamily="2" charset="0"/>
                <a:ea typeface="宋体" panose="02010600030101010101" pitchFamily="2" charset="-122"/>
                <a:sym typeface="Helvetica 45 Light" pitchFamily="2" charset="0"/>
              </a:defRPr>
            </a:lvl1pPr>
          </a:lstStyle>
          <a:p>
            <a:pPr>
              <a:defRPr/>
            </a:pPr>
            <a:fld id="{DFFDA954-1008-4E3E-B5D6-2496226C7934}" type="slidenum">
              <a:rPr lang="zh-CN" altLang="en-US"/>
              <a:t>‹#›</a:t>
            </a:fld>
            <a:endParaRPr lang="en-US" altLang="zh-CN" sz="1800">
              <a:latin typeface="Arial" panose="020B0604020202020204" pitchFamily="34" charset="0"/>
            </a:endParaRPr>
          </a:p>
        </p:txBody>
      </p:sp>
      <p:sp>
        <p:nvSpPr>
          <p:cNvPr id="1029" name="TextBox 10"/>
          <p:cNvSpPr>
            <a:spLocks noChangeArrowheads="1"/>
          </p:cNvSpPr>
          <p:nvPr/>
        </p:nvSpPr>
        <p:spPr bwMode="auto">
          <a:xfrm>
            <a:off x="484188" y="6364288"/>
            <a:ext cx="3578225" cy="304800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defRPr sz="1400" b="1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1pPr>
            <a:lvl2pPr marL="742950" indent="-285750">
              <a:defRPr sz="1400" b="1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2pPr>
            <a:lvl3pPr marL="1143000" indent="-228600">
              <a:defRPr sz="1400" b="1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3pPr>
            <a:lvl4pPr marL="1600200" indent="-228600">
              <a:defRPr sz="1400" b="1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4pPr>
            <a:lvl5pPr marL="2057400" indent="-228600">
              <a:defRPr sz="1400" b="1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5pPr>
            <a:lvl6pPr marL="2514600" indent="-228600" eaLnBrk="0" fontAlgn="base" hangingPunct="0">
              <a:lnSpc>
                <a:spcPct val="140000"/>
              </a:lnSpc>
              <a:spcBef>
                <a:spcPct val="0"/>
              </a:spcBef>
              <a:spcAft>
                <a:spcPct val="0"/>
              </a:spcAft>
              <a:buClr>
                <a:srgbClr val="996633"/>
              </a:buClr>
              <a:defRPr sz="1400" b="1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6pPr>
            <a:lvl7pPr marL="2971800" indent="-228600" eaLnBrk="0" fontAlgn="base" hangingPunct="0">
              <a:lnSpc>
                <a:spcPct val="140000"/>
              </a:lnSpc>
              <a:spcBef>
                <a:spcPct val="0"/>
              </a:spcBef>
              <a:spcAft>
                <a:spcPct val="0"/>
              </a:spcAft>
              <a:buClr>
                <a:srgbClr val="996633"/>
              </a:buClr>
              <a:defRPr sz="1400" b="1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7pPr>
            <a:lvl8pPr marL="3429000" indent="-228600" eaLnBrk="0" fontAlgn="base" hangingPunct="0">
              <a:lnSpc>
                <a:spcPct val="140000"/>
              </a:lnSpc>
              <a:spcBef>
                <a:spcPct val="0"/>
              </a:spcBef>
              <a:spcAft>
                <a:spcPct val="0"/>
              </a:spcAft>
              <a:buClr>
                <a:srgbClr val="996633"/>
              </a:buClr>
              <a:defRPr sz="1400" b="1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8pPr>
            <a:lvl9pPr marL="3886200" indent="-228600" eaLnBrk="0" fontAlgn="base" hangingPunct="0">
              <a:lnSpc>
                <a:spcPct val="140000"/>
              </a:lnSpc>
              <a:spcBef>
                <a:spcPct val="0"/>
              </a:spcBef>
              <a:spcAft>
                <a:spcPct val="0"/>
              </a:spcAft>
              <a:buClr>
                <a:srgbClr val="996633"/>
              </a:buClr>
              <a:defRPr sz="1400" b="1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9pPr>
          </a:lstStyle>
          <a:p>
            <a:pPr algn="r">
              <a:spcAft>
                <a:spcPct val="50000"/>
              </a:spcAft>
              <a:buClr>
                <a:srgbClr val="996633"/>
              </a:buClr>
              <a:defRPr/>
            </a:pPr>
            <a:r>
              <a:rPr lang="zh-CN" altLang="en-US" smtClean="0">
                <a:latin typeface="微软雅黑" panose="020B0503020204020204" pitchFamily="34" charset="-122"/>
                <a:ea typeface="微软雅黑" panose="020B0503020204020204" pitchFamily="34" charset="-122"/>
                <a:sym typeface="华文新魏" panose="02010800040101010101" pitchFamily="2" charset="-122"/>
              </a:rPr>
              <a:t>套保专家  套利专家  金属权威  股指新锐</a:t>
            </a:r>
            <a:endParaRPr lang="zh-CN" altLang="en-US" sz="1800" b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30" name="矩形 11"/>
          <p:cNvSpPr/>
          <p:nvPr/>
        </p:nvSpPr>
        <p:spPr bwMode="auto">
          <a:xfrm>
            <a:off x="0" y="1204913"/>
            <a:ext cx="8591550" cy="17462"/>
          </a:xfrm>
          <a:prstGeom prst="rect">
            <a:avLst/>
          </a:prstGeom>
          <a:solidFill>
            <a:srgbClr val="FF5050"/>
          </a:solidFill>
          <a:ln>
            <a:noFill/>
          </a:ln>
        </p:spPr>
        <p:txBody>
          <a:bodyPr lIns="0" tIns="0" rIns="0" bIns="0"/>
          <a:lstStyle>
            <a:lvl1pPr>
              <a:defRPr sz="1400" b="1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1pPr>
            <a:lvl2pPr marL="742950" indent="-285750">
              <a:defRPr sz="1400" b="1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2pPr>
            <a:lvl3pPr marL="1143000" indent="-228600">
              <a:defRPr sz="1400" b="1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3pPr>
            <a:lvl4pPr marL="1600200" indent="-228600">
              <a:defRPr sz="1400" b="1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4pPr>
            <a:lvl5pPr marL="2057400" indent="-228600">
              <a:defRPr sz="1400" b="1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5pPr>
            <a:lvl6pPr marL="2514600" indent="-228600" eaLnBrk="0" fontAlgn="base" hangingPunct="0">
              <a:lnSpc>
                <a:spcPct val="140000"/>
              </a:lnSpc>
              <a:spcBef>
                <a:spcPct val="0"/>
              </a:spcBef>
              <a:spcAft>
                <a:spcPct val="0"/>
              </a:spcAft>
              <a:buClr>
                <a:srgbClr val="996633"/>
              </a:buClr>
              <a:defRPr sz="1400" b="1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6pPr>
            <a:lvl7pPr marL="2971800" indent="-228600" eaLnBrk="0" fontAlgn="base" hangingPunct="0">
              <a:lnSpc>
                <a:spcPct val="140000"/>
              </a:lnSpc>
              <a:spcBef>
                <a:spcPct val="0"/>
              </a:spcBef>
              <a:spcAft>
                <a:spcPct val="0"/>
              </a:spcAft>
              <a:buClr>
                <a:srgbClr val="996633"/>
              </a:buClr>
              <a:defRPr sz="1400" b="1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7pPr>
            <a:lvl8pPr marL="3429000" indent="-228600" eaLnBrk="0" fontAlgn="base" hangingPunct="0">
              <a:lnSpc>
                <a:spcPct val="140000"/>
              </a:lnSpc>
              <a:spcBef>
                <a:spcPct val="0"/>
              </a:spcBef>
              <a:spcAft>
                <a:spcPct val="0"/>
              </a:spcAft>
              <a:buClr>
                <a:srgbClr val="996633"/>
              </a:buClr>
              <a:defRPr sz="1400" b="1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8pPr>
            <a:lvl9pPr marL="3886200" indent="-228600" eaLnBrk="0" fontAlgn="base" hangingPunct="0">
              <a:lnSpc>
                <a:spcPct val="140000"/>
              </a:lnSpc>
              <a:spcBef>
                <a:spcPct val="0"/>
              </a:spcBef>
              <a:spcAft>
                <a:spcPct val="0"/>
              </a:spcAft>
              <a:buClr>
                <a:srgbClr val="996633"/>
              </a:buClr>
              <a:defRPr sz="1400" b="1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9pPr>
          </a:lstStyle>
          <a:p>
            <a:pPr>
              <a:spcAft>
                <a:spcPct val="50000"/>
              </a:spcAft>
              <a:buClr>
                <a:srgbClr val="996633"/>
              </a:buClr>
              <a:defRPr/>
            </a:pPr>
            <a:endParaRPr lang="zh-CN" altLang="en-US" sz="1800" b="0" smtClean="0">
              <a:ea typeface="宋体" panose="02010600030101010101" pitchFamily="2" charset="-122"/>
            </a:endParaRPr>
          </a:p>
        </p:txBody>
      </p:sp>
      <p:sp>
        <p:nvSpPr>
          <p:cNvPr id="1031" name="矩形 12"/>
          <p:cNvSpPr/>
          <p:nvPr/>
        </p:nvSpPr>
        <p:spPr bwMode="auto">
          <a:xfrm>
            <a:off x="552450" y="6223000"/>
            <a:ext cx="8591550" cy="19050"/>
          </a:xfrm>
          <a:prstGeom prst="rect">
            <a:avLst/>
          </a:prstGeom>
          <a:solidFill>
            <a:srgbClr val="FF5050"/>
          </a:solidFill>
          <a:ln>
            <a:noFill/>
          </a:ln>
        </p:spPr>
        <p:txBody>
          <a:bodyPr lIns="0" tIns="0" rIns="0" bIns="0"/>
          <a:lstStyle>
            <a:lvl1pPr>
              <a:defRPr sz="1400" b="1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1pPr>
            <a:lvl2pPr marL="742950" indent="-285750">
              <a:defRPr sz="1400" b="1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2pPr>
            <a:lvl3pPr marL="1143000" indent="-228600">
              <a:defRPr sz="1400" b="1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3pPr>
            <a:lvl4pPr marL="1600200" indent="-228600">
              <a:defRPr sz="1400" b="1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4pPr>
            <a:lvl5pPr marL="2057400" indent="-228600">
              <a:defRPr sz="1400" b="1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5pPr>
            <a:lvl6pPr marL="2514600" indent="-228600" eaLnBrk="0" fontAlgn="base" hangingPunct="0">
              <a:lnSpc>
                <a:spcPct val="140000"/>
              </a:lnSpc>
              <a:spcBef>
                <a:spcPct val="0"/>
              </a:spcBef>
              <a:spcAft>
                <a:spcPct val="0"/>
              </a:spcAft>
              <a:buClr>
                <a:srgbClr val="996633"/>
              </a:buClr>
              <a:defRPr sz="1400" b="1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6pPr>
            <a:lvl7pPr marL="2971800" indent="-228600" eaLnBrk="0" fontAlgn="base" hangingPunct="0">
              <a:lnSpc>
                <a:spcPct val="140000"/>
              </a:lnSpc>
              <a:spcBef>
                <a:spcPct val="0"/>
              </a:spcBef>
              <a:spcAft>
                <a:spcPct val="0"/>
              </a:spcAft>
              <a:buClr>
                <a:srgbClr val="996633"/>
              </a:buClr>
              <a:defRPr sz="1400" b="1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7pPr>
            <a:lvl8pPr marL="3429000" indent="-228600" eaLnBrk="0" fontAlgn="base" hangingPunct="0">
              <a:lnSpc>
                <a:spcPct val="140000"/>
              </a:lnSpc>
              <a:spcBef>
                <a:spcPct val="0"/>
              </a:spcBef>
              <a:spcAft>
                <a:spcPct val="0"/>
              </a:spcAft>
              <a:buClr>
                <a:srgbClr val="996633"/>
              </a:buClr>
              <a:defRPr sz="1400" b="1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8pPr>
            <a:lvl9pPr marL="3886200" indent="-228600" eaLnBrk="0" fontAlgn="base" hangingPunct="0">
              <a:lnSpc>
                <a:spcPct val="140000"/>
              </a:lnSpc>
              <a:spcBef>
                <a:spcPct val="0"/>
              </a:spcBef>
              <a:spcAft>
                <a:spcPct val="0"/>
              </a:spcAft>
              <a:buClr>
                <a:srgbClr val="996633"/>
              </a:buClr>
              <a:defRPr sz="1400" b="1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9pPr>
          </a:lstStyle>
          <a:p>
            <a:pPr>
              <a:spcAft>
                <a:spcPct val="50000"/>
              </a:spcAft>
              <a:buClr>
                <a:srgbClr val="996633"/>
              </a:buClr>
              <a:defRPr/>
            </a:pPr>
            <a:endParaRPr lang="zh-CN" altLang="en-US" sz="1800" b="0" smtClean="0">
              <a:ea typeface="宋体" panose="02010600030101010101" pitchFamily="2" charset="-122"/>
            </a:endParaRPr>
          </a:p>
        </p:txBody>
      </p:sp>
      <p:pic>
        <p:nvPicPr>
          <p:cNvPr id="1032" name="Picture 10" descr="五矿经易期货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935288" cy="1203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87" r:id="rId2"/>
    <p:sldLayoutId id="2147483688" r:id="rId3"/>
    <p:sldLayoutId id="2147483689" r:id="rId4"/>
    <p:sldLayoutId id="2147483690" r:id="rId5"/>
    <p:sldLayoutId id="2147483691" r:id="rId6"/>
    <p:sldLayoutId id="2147483692" r:id="rId7"/>
    <p:sldLayoutId id="2147483693" r:id="rId8"/>
    <p:sldLayoutId id="2147483694" r:id="rId9"/>
    <p:sldLayoutId id="2147483695" r:id="rId10"/>
    <p:sldLayoutId id="2147483696" r:id="rId11"/>
    <p:sldLayoutId id="2147483697" r:id="rId12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2000">
          <a:solidFill>
            <a:srgbClr val="336699"/>
          </a:solidFill>
          <a:latin typeface="+mj-lt"/>
          <a:ea typeface="+mj-ea"/>
          <a:cs typeface="+mj-cs"/>
          <a:sym typeface="Arial" panose="020B0604020202020204" pitchFamily="34" charset="0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000">
          <a:solidFill>
            <a:srgbClr val="336699"/>
          </a:solidFill>
          <a:latin typeface="Arial" panose="020B0604020202020204" pitchFamily="34" charset="0"/>
          <a:ea typeface="黑体" panose="02010609060101010101" pitchFamily="49" charset="-122"/>
          <a:sym typeface="Arial" panose="020B0604020202020204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000">
          <a:solidFill>
            <a:srgbClr val="336699"/>
          </a:solidFill>
          <a:latin typeface="Arial" panose="020B0604020202020204" pitchFamily="34" charset="0"/>
          <a:ea typeface="黑体" panose="02010609060101010101" pitchFamily="49" charset="-122"/>
          <a:sym typeface="Arial" panose="020B0604020202020204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000">
          <a:solidFill>
            <a:srgbClr val="336699"/>
          </a:solidFill>
          <a:latin typeface="Arial" panose="020B0604020202020204" pitchFamily="34" charset="0"/>
          <a:ea typeface="黑体" panose="02010609060101010101" pitchFamily="49" charset="-122"/>
          <a:sym typeface="Arial" panose="020B0604020202020204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000">
          <a:solidFill>
            <a:srgbClr val="336699"/>
          </a:solidFill>
          <a:latin typeface="Arial" panose="020B0604020202020204" pitchFamily="34" charset="0"/>
          <a:ea typeface="黑体" panose="02010609060101010101" pitchFamily="49" charset="-122"/>
          <a:sym typeface="Arial" panose="020B0604020202020204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000">
          <a:solidFill>
            <a:srgbClr val="336699"/>
          </a:solidFill>
          <a:latin typeface="Arial" panose="020B0604020202020204" pitchFamily="34" charset="0"/>
          <a:ea typeface="黑体" panose="02010609060101010101" pitchFamily="49" charset="-122"/>
          <a:sym typeface="Arial" panose="020B0604020202020204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000">
          <a:solidFill>
            <a:srgbClr val="336699"/>
          </a:solidFill>
          <a:latin typeface="Arial" panose="020B0604020202020204" pitchFamily="34" charset="0"/>
          <a:ea typeface="黑体" panose="02010609060101010101" pitchFamily="49" charset="-122"/>
          <a:sym typeface="Arial" panose="020B0604020202020204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000">
          <a:solidFill>
            <a:srgbClr val="336699"/>
          </a:solidFill>
          <a:latin typeface="Arial" panose="020B0604020202020204" pitchFamily="34" charset="0"/>
          <a:ea typeface="黑体" panose="02010609060101010101" pitchFamily="49" charset="-122"/>
          <a:sym typeface="Arial" panose="020B0604020202020204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000">
          <a:solidFill>
            <a:srgbClr val="336699"/>
          </a:solidFill>
          <a:latin typeface="Arial" panose="020B0604020202020204" pitchFamily="34" charset="0"/>
          <a:ea typeface="黑体" panose="02010609060101010101" pitchFamily="49" charset="-122"/>
          <a:sym typeface="Arial" panose="020B0604020202020204" pitchFamily="34" charset="0"/>
        </a:defRPr>
      </a:lvl9pPr>
    </p:titleStyle>
    <p:bodyStyle>
      <a:lvl1pPr marL="288925" indent="-288925" algn="l" defTabSz="0" rtl="0" eaLnBrk="1" fontAlgn="base" hangingPunct="1">
        <a:spcBef>
          <a:spcPct val="0"/>
        </a:spcBef>
        <a:spcAft>
          <a:spcPct val="50000"/>
        </a:spcAft>
        <a:buClr>
          <a:srgbClr val="5F839D"/>
        </a:buClr>
        <a:buFont typeface="Wingdings" panose="05000000000000000000" pitchFamily="2" charset="2"/>
        <a:buChar char="Ø"/>
        <a:defRPr sz="2400" b="1">
          <a:solidFill>
            <a:srgbClr val="336699"/>
          </a:solidFill>
          <a:latin typeface="+mn-lt"/>
          <a:ea typeface="+mn-ea"/>
          <a:cs typeface="+mn-cs"/>
          <a:sym typeface="Arial" panose="020B0604020202020204" pitchFamily="34" charset="0"/>
        </a:defRPr>
      </a:lvl1pPr>
      <a:lvl2pPr marL="713105" indent="-170180" algn="l" defTabSz="0" rtl="0" eaLnBrk="1" fontAlgn="base" hangingPunct="1">
        <a:spcBef>
          <a:spcPct val="0"/>
        </a:spcBef>
        <a:spcAft>
          <a:spcPct val="60000"/>
        </a:spcAft>
        <a:buClr>
          <a:srgbClr val="5F839D"/>
        </a:buClr>
        <a:buFont typeface="Wingdings" panose="05000000000000000000" pitchFamily="2" charset="2"/>
        <a:buChar char="Ø"/>
        <a:defRPr sz="2000" b="1">
          <a:solidFill>
            <a:srgbClr val="336699"/>
          </a:solidFill>
          <a:latin typeface="+mn-lt"/>
          <a:ea typeface="楷体_GB2312" pitchFamily="49" charset="-122"/>
          <a:sym typeface="Arial" panose="020B0604020202020204" pitchFamily="34" charset="0"/>
        </a:defRPr>
      </a:lvl2pPr>
      <a:lvl3pPr marL="1254125" indent="-265430" algn="l" defTabSz="0" rtl="0" eaLnBrk="1" fontAlgn="base" hangingPunct="1">
        <a:spcBef>
          <a:spcPct val="0"/>
        </a:spcBef>
        <a:spcAft>
          <a:spcPct val="60000"/>
        </a:spcAft>
        <a:buClr>
          <a:srgbClr val="5F839D"/>
        </a:buClr>
        <a:buFont typeface="Wingdings" panose="05000000000000000000" pitchFamily="2" charset="2"/>
        <a:buChar char="Ø"/>
        <a:defRPr b="1">
          <a:solidFill>
            <a:srgbClr val="336699"/>
          </a:solidFill>
          <a:latin typeface="+mn-lt"/>
          <a:ea typeface="楷体_GB2312" pitchFamily="49" charset="-122"/>
          <a:sym typeface="Arial" panose="020B0604020202020204" pitchFamily="34" charset="0"/>
        </a:defRPr>
      </a:lvl3pPr>
      <a:lvl4pPr marL="1802130" indent="-367030" algn="l" defTabSz="0" rtl="0" eaLnBrk="1" fontAlgn="base" hangingPunct="1">
        <a:spcBef>
          <a:spcPct val="0"/>
        </a:spcBef>
        <a:spcAft>
          <a:spcPct val="60000"/>
        </a:spcAft>
        <a:buClr>
          <a:srgbClr val="5F839D"/>
        </a:buClr>
        <a:buFont typeface="Wingdings" panose="05000000000000000000" pitchFamily="2" charset="2"/>
        <a:buChar char="Ø"/>
        <a:defRPr b="1">
          <a:solidFill>
            <a:srgbClr val="336699"/>
          </a:solidFill>
          <a:latin typeface="+mn-lt"/>
          <a:ea typeface="楷体_GB2312" pitchFamily="49" charset="-122"/>
          <a:sym typeface="Arial" panose="020B0604020202020204" pitchFamily="34" charset="0"/>
        </a:defRPr>
      </a:lvl4pPr>
      <a:lvl5pPr marL="2481580" indent="-284480" algn="l" defTabSz="0" rtl="0" eaLnBrk="1" fontAlgn="base" hangingPunct="1">
        <a:spcBef>
          <a:spcPct val="0"/>
        </a:spcBef>
        <a:spcAft>
          <a:spcPct val="60000"/>
        </a:spcAft>
        <a:buClr>
          <a:srgbClr val="5F839D"/>
        </a:buClr>
        <a:buFont typeface="Wingdings" panose="05000000000000000000" pitchFamily="2" charset="2"/>
        <a:buChar char="è"/>
        <a:defRPr b="1">
          <a:solidFill>
            <a:schemeClr val="tx1"/>
          </a:solidFill>
          <a:latin typeface="+mn-lt"/>
          <a:ea typeface="楷体_GB2312" pitchFamily="49" charset="-122"/>
          <a:sym typeface="Arial" panose="020B0604020202020204" pitchFamily="34" charset="0"/>
        </a:defRPr>
      </a:lvl5pPr>
      <a:lvl6pPr marL="2938780" indent="-284480" algn="l" defTabSz="0" rtl="0" eaLnBrk="1" fontAlgn="base" hangingPunct="1">
        <a:spcBef>
          <a:spcPct val="0"/>
        </a:spcBef>
        <a:spcAft>
          <a:spcPct val="60000"/>
        </a:spcAft>
        <a:buClr>
          <a:srgbClr val="5F839D"/>
        </a:buClr>
        <a:buFont typeface="Wingdings" panose="05000000000000000000" pitchFamily="2" charset="2"/>
        <a:buChar char="è"/>
        <a:defRPr b="1">
          <a:solidFill>
            <a:schemeClr val="tx1"/>
          </a:solidFill>
          <a:latin typeface="+mn-lt"/>
          <a:ea typeface="楷体_GB2312" pitchFamily="49" charset="-122"/>
          <a:sym typeface="Arial" panose="020B0604020202020204" pitchFamily="34" charset="0"/>
        </a:defRPr>
      </a:lvl6pPr>
      <a:lvl7pPr marL="3395980" indent="-284480" algn="l" defTabSz="0" rtl="0" eaLnBrk="1" fontAlgn="base" hangingPunct="1">
        <a:spcBef>
          <a:spcPct val="0"/>
        </a:spcBef>
        <a:spcAft>
          <a:spcPct val="60000"/>
        </a:spcAft>
        <a:buClr>
          <a:srgbClr val="5F839D"/>
        </a:buClr>
        <a:buFont typeface="Wingdings" panose="05000000000000000000" pitchFamily="2" charset="2"/>
        <a:buChar char="è"/>
        <a:defRPr b="1">
          <a:solidFill>
            <a:schemeClr val="tx1"/>
          </a:solidFill>
          <a:latin typeface="+mn-lt"/>
          <a:ea typeface="楷体_GB2312" pitchFamily="49" charset="-122"/>
          <a:sym typeface="Arial" panose="020B0604020202020204" pitchFamily="34" charset="0"/>
        </a:defRPr>
      </a:lvl7pPr>
      <a:lvl8pPr marL="3853180" indent="-284480" algn="l" defTabSz="0" rtl="0" eaLnBrk="1" fontAlgn="base" hangingPunct="1">
        <a:spcBef>
          <a:spcPct val="0"/>
        </a:spcBef>
        <a:spcAft>
          <a:spcPct val="60000"/>
        </a:spcAft>
        <a:buClr>
          <a:srgbClr val="5F839D"/>
        </a:buClr>
        <a:buFont typeface="Wingdings" panose="05000000000000000000" pitchFamily="2" charset="2"/>
        <a:buChar char="è"/>
        <a:defRPr b="1">
          <a:solidFill>
            <a:schemeClr val="tx1"/>
          </a:solidFill>
          <a:latin typeface="+mn-lt"/>
          <a:ea typeface="楷体_GB2312" pitchFamily="49" charset="-122"/>
          <a:sym typeface="Arial" panose="020B0604020202020204" pitchFamily="34" charset="0"/>
        </a:defRPr>
      </a:lvl8pPr>
      <a:lvl9pPr marL="4310380" indent="-284480" algn="l" defTabSz="0" rtl="0" eaLnBrk="1" fontAlgn="base" hangingPunct="1">
        <a:spcBef>
          <a:spcPct val="0"/>
        </a:spcBef>
        <a:spcAft>
          <a:spcPct val="60000"/>
        </a:spcAft>
        <a:buClr>
          <a:srgbClr val="5F839D"/>
        </a:buClr>
        <a:buFont typeface="Wingdings" panose="05000000000000000000" pitchFamily="2" charset="2"/>
        <a:buChar char="è"/>
        <a:defRPr b="1">
          <a:solidFill>
            <a:schemeClr val="tx1"/>
          </a:solidFill>
          <a:latin typeface="+mn-lt"/>
          <a:ea typeface="楷体_GB2312" pitchFamily="49" charset="-122"/>
          <a:sym typeface="Arial" panose="020B0604020202020204" pitchFamily="34" charset="0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Line 3"/>
          <p:cNvSpPr>
            <a:spLocks noChangeShapeType="1"/>
          </p:cNvSpPr>
          <p:nvPr/>
        </p:nvSpPr>
        <p:spPr bwMode="auto">
          <a:xfrm>
            <a:off x="0" y="6858000"/>
            <a:ext cx="91440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pic>
        <p:nvPicPr>
          <p:cNvPr id="3075" name="Picture 9" descr="无标题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2420938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99" r:id="rId1"/>
    <p:sldLayoutId id="2147483700" r:id="rId2"/>
    <p:sldLayoutId id="2147483701" r:id="rId3"/>
    <p:sldLayoutId id="2147483702" r:id="rId4"/>
    <p:sldLayoutId id="2147483703" r:id="rId5"/>
    <p:sldLayoutId id="2147483704" r:id="rId6"/>
    <p:sldLayoutId id="2147483705" r:id="rId7"/>
    <p:sldLayoutId id="2147483706" r:id="rId8"/>
    <p:sldLayoutId id="2147483707" r:id="rId9"/>
    <p:sldLayoutId id="2147483708" r:id="rId10"/>
    <p:sldLayoutId id="2147483709" r:id="rId11"/>
  </p:sldLayoutIdLst>
  <p:transition>
    <p:random/>
  </p:transition>
  <p:txStyles>
    <p:titleStyle>
      <a:lvl1pPr algn="ctr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accent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accent2"/>
          </a:solidFill>
          <a:latin typeface="Arial" panose="020B0604020202020204" pitchFamily="34" charset="0"/>
          <a:ea typeface="宋体" panose="02010600030101010101" pitchFamily="2" charset="-122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accent2"/>
          </a:solidFill>
          <a:latin typeface="Arial" panose="020B0604020202020204" pitchFamily="34" charset="0"/>
          <a:ea typeface="宋体" panose="02010600030101010101" pitchFamily="2" charset="-122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accent2"/>
          </a:solidFill>
          <a:latin typeface="Arial" panose="020B0604020202020204" pitchFamily="34" charset="0"/>
          <a:ea typeface="宋体" panose="02010600030101010101" pitchFamily="2" charset="-122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accent2"/>
          </a:solidFill>
          <a:latin typeface="Arial" panose="020B0604020202020204" pitchFamily="34" charset="0"/>
          <a:ea typeface="宋体" panose="02010600030101010101" pitchFamily="2" charset="-122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accent2"/>
          </a:solidFill>
          <a:latin typeface="Arial" panose="020B0604020202020204" pitchFamily="34" charset="0"/>
          <a:ea typeface="宋体" panose="02010600030101010101" pitchFamily="2" charset="-122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accent2"/>
          </a:solidFill>
          <a:latin typeface="Arial" panose="020B0604020202020204" pitchFamily="34" charset="0"/>
          <a:ea typeface="宋体" panose="02010600030101010101" pitchFamily="2" charset="-122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accent2"/>
          </a:solidFill>
          <a:latin typeface="Arial" panose="020B0604020202020204" pitchFamily="34" charset="0"/>
          <a:ea typeface="宋体" panose="02010600030101010101" pitchFamily="2" charset="-122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accent2"/>
          </a:solidFill>
          <a:latin typeface="Arial" panose="020B0604020202020204" pitchFamily="34" charset="0"/>
          <a:ea typeface="宋体" panose="02010600030101010101" pitchFamily="2" charset="-122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rgbClr val="B22014"/>
        </a:buClr>
        <a:buSzPct val="80000"/>
        <a:buFont typeface="Wingdings" panose="05000000000000000000" pitchFamily="2" charset="2"/>
        <a:buChar char="•"/>
        <a:defRPr sz="2400" b="1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SzPct val="80000"/>
        <a:buFont typeface="Wingdings" panose="05000000000000000000" pitchFamily="2" charset="2"/>
        <a:buChar char="ü"/>
        <a:defRPr sz="2400" b="1">
          <a:solidFill>
            <a:schemeClr val="tx1"/>
          </a:solidFill>
          <a:latin typeface="+mn-lt"/>
          <a:ea typeface="+mn-ea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SzPct val="80000"/>
        <a:buFont typeface="Wingdings" panose="05000000000000000000" pitchFamily="2" charset="2"/>
        <a:buChar char="§"/>
        <a:defRPr sz="2400" b="1">
          <a:solidFill>
            <a:schemeClr val="tx1"/>
          </a:solidFill>
          <a:latin typeface="+mn-lt"/>
          <a:ea typeface="+mn-ea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SzPct val="80000"/>
        <a:buChar char="–"/>
        <a:defRPr sz="2400" b="1">
          <a:solidFill>
            <a:schemeClr val="tx1"/>
          </a:solidFill>
          <a:latin typeface="+mn-lt"/>
          <a:ea typeface="+mn-ea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400" b="1">
          <a:solidFill>
            <a:schemeClr val="tx1"/>
          </a:solidFill>
          <a:latin typeface="+mn-lt"/>
          <a:ea typeface="+mn-ea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400" b="1">
          <a:solidFill>
            <a:schemeClr val="tx1"/>
          </a:solidFill>
          <a:latin typeface="+mn-lt"/>
          <a:ea typeface="+mn-ea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400" b="1">
          <a:solidFill>
            <a:schemeClr val="tx1"/>
          </a:solidFill>
          <a:latin typeface="+mn-lt"/>
          <a:ea typeface="+mn-ea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400" b="1">
          <a:solidFill>
            <a:schemeClr val="tx1"/>
          </a:solidFill>
          <a:latin typeface="+mn-lt"/>
          <a:ea typeface="+mn-ea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400" b="1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Line 3"/>
          <p:cNvSpPr>
            <a:spLocks noChangeShapeType="1"/>
          </p:cNvSpPr>
          <p:nvPr/>
        </p:nvSpPr>
        <p:spPr bwMode="auto">
          <a:xfrm>
            <a:off x="0" y="6858000"/>
            <a:ext cx="91440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pic>
        <p:nvPicPr>
          <p:cNvPr id="2051" name="Picture 9" descr="无标题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2420938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4" name="Rectangle 18"/>
          <p:cNvSpPr>
            <a:spLocks noChangeArrowheads="1"/>
          </p:cNvSpPr>
          <p:nvPr/>
        </p:nvSpPr>
        <p:spPr bwMode="auto">
          <a:xfrm>
            <a:off x="0" y="2420938"/>
            <a:ext cx="9144000" cy="1076325"/>
          </a:xfrm>
          <a:prstGeom prst="rect">
            <a:avLst/>
          </a:prstGeom>
          <a:solidFill>
            <a:srgbClr val="A50021"/>
          </a:solidFill>
          <a:ln>
            <a:noFill/>
          </a:ln>
        </p:spPr>
        <p:txBody>
          <a:bodyPr wrap="none" anchor="ctr"/>
          <a:lstStyle>
            <a:lvl1pPr>
              <a:spcAft>
                <a:spcPct val="5000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Aft>
                <a:spcPct val="5000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Aft>
                <a:spcPct val="5000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Aft>
                <a:spcPct val="5000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Aft>
                <a:spcPct val="5000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50000"/>
              </a:spcAft>
              <a:buClr>
                <a:srgbClr val="996633"/>
              </a:buCl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50000"/>
              </a:spcAft>
              <a:buClr>
                <a:srgbClr val="996633"/>
              </a:buCl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50000"/>
              </a:spcAft>
              <a:buClr>
                <a:srgbClr val="996633"/>
              </a:buCl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50000"/>
              </a:spcAft>
              <a:buClr>
                <a:srgbClr val="996633"/>
              </a:buCl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buClr>
                <a:srgbClr val="996633"/>
              </a:buClr>
              <a:defRPr/>
            </a:pPr>
            <a:endParaRPr lang="zh-CN" altLang="en-US" sz="1800" b="0" smtClean="0">
              <a:ea typeface="宋体" panose="02010600030101010101" pitchFamily="2" charset="-122"/>
            </a:endParaRPr>
          </a:p>
        </p:txBody>
      </p:sp>
      <p:sp>
        <p:nvSpPr>
          <p:cNvPr id="2055" name="Rectangle 19"/>
          <p:cNvSpPr>
            <a:spLocks noChangeArrowheads="1"/>
          </p:cNvSpPr>
          <p:nvPr/>
        </p:nvSpPr>
        <p:spPr bwMode="auto">
          <a:xfrm>
            <a:off x="0" y="3500438"/>
            <a:ext cx="9144000" cy="3357562"/>
          </a:xfrm>
          <a:prstGeom prst="rect">
            <a:avLst/>
          </a:prstGeom>
          <a:solidFill>
            <a:srgbClr val="FF7C80"/>
          </a:solidFill>
          <a:ln>
            <a:noFill/>
          </a:ln>
        </p:spPr>
        <p:txBody>
          <a:bodyPr wrap="none" anchor="ctr"/>
          <a:lstStyle>
            <a:lvl1pPr>
              <a:spcAft>
                <a:spcPct val="5000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Aft>
                <a:spcPct val="5000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Aft>
                <a:spcPct val="5000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Aft>
                <a:spcPct val="5000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Aft>
                <a:spcPct val="5000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50000"/>
              </a:spcAft>
              <a:buClr>
                <a:srgbClr val="996633"/>
              </a:buCl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50000"/>
              </a:spcAft>
              <a:buClr>
                <a:srgbClr val="996633"/>
              </a:buCl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50000"/>
              </a:spcAft>
              <a:buClr>
                <a:srgbClr val="996633"/>
              </a:buCl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50000"/>
              </a:spcAft>
              <a:buClr>
                <a:srgbClr val="996633"/>
              </a:buCl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buClr>
                <a:srgbClr val="996633"/>
              </a:buClr>
              <a:defRPr/>
            </a:pPr>
            <a:endParaRPr lang="zh-CN" altLang="en-US" sz="1800" b="0" smtClean="0">
              <a:ea typeface="宋体" panose="02010600030101010101" pitchFamily="2" charset="-122"/>
            </a:endParaRPr>
          </a:p>
        </p:txBody>
      </p:sp>
      <p:sp>
        <p:nvSpPr>
          <p:cNvPr id="2" name="Line 22"/>
          <p:cNvSpPr>
            <a:spLocks noChangeShapeType="1"/>
          </p:cNvSpPr>
          <p:nvPr/>
        </p:nvSpPr>
        <p:spPr bwMode="auto">
          <a:xfrm>
            <a:off x="423863" y="5486400"/>
            <a:ext cx="8262937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>
            <a:spAutoFit/>
          </a:bodyPr>
          <a:lstStyle/>
          <a:p>
            <a:endParaRPr lang="zh-CN" altLang="en-US"/>
          </a:p>
        </p:txBody>
      </p:sp>
      <p:sp>
        <p:nvSpPr>
          <p:cNvPr id="2057" name="Text Box 23"/>
          <p:cNvSpPr txBox="1">
            <a:spLocks noChangeArrowheads="1"/>
          </p:cNvSpPr>
          <p:nvPr/>
        </p:nvSpPr>
        <p:spPr bwMode="auto">
          <a:xfrm>
            <a:off x="346075" y="5562600"/>
            <a:ext cx="8491538" cy="846138"/>
          </a:xfrm>
          <a:prstGeom prst="rect">
            <a:avLst/>
          </a:prstGeom>
          <a:solidFill>
            <a:srgbClr val="FF7C80"/>
          </a:solidFill>
          <a:ln>
            <a:noFill/>
          </a:ln>
        </p:spPr>
        <p:txBody>
          <a:bodyPr/>
          <a:lstStyle>
            <a:lvl1pPr>
              <a:spcAft>
                <a:spcPct val="5000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Aft>
                <a:spcPct val="5000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Aft>
                <a:spcPct val="5000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Aft>
                <a:spcPct val="5000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Aft>
                <a:spcPct val="5000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50000"/>
              </a:spcAft>
              <a:buClr>
                <a:srgbClr val="996633"/>
              </a:buCl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50000"/>
              </a:spcAft>
              <a:buClr>
                <a:srgbClr val="996633"/>
              </a:buCl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50000"/>
              </a:spcAft>
              <a:buClr>
                <a:srgbClr val="996633"/>
              </a:buCl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50000"/>
              </a:spcAft>
              <a:buClr>
                <a:srgbClr val="996633"/>
              </a:buCl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>
                <a:srgbClr val="996633"/>
              </a:buClr>
              <a:defRPr/>
            </a:pPr>
            <a:r>
              <a:rPr lang="zh-CN" altLang="en-US" sz="900" b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本报告由五矿经易期货制作。本报告中的信息均来源于我们认为可靠的已公开资料，但对这些信息的准确性及完整性不作任何保证。本报告中的信息、意见等均仅供现货、期货市场交易、投资者参考之用。该等信息、意见并未考虑到获取本报告人员的具体投资目的、财务状况以及特定需求，在任何时候均不构成对任何人的个人推荐。交易、投资者应当对本报告中的信息和意见进行独立评估，并应同时考量各自的交易、投资目的、财务状况和特定需求，对依据或者使用本报告所造成的一切后果，五矿经易期货均不承担任何法律责任。</a:t>
            </a:r>
          </a:p>
          <a:p>
            <a:pPr eaLnBrk="1" hangingPunct="1">
              <a:spcBef>
                <a:spcPct val="50000"/>
              </a:spcBef>
              <a:buClr>
                <a:srgbClr val="996633"/>
              </a:buClr>
              <a:defRPr/>
            </a:pPr>
            <a:r>
              <a:rPr lang="zh-CN" altLang="en-US" sz="900" b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如果您对我们的报告有其他疑问，可以登录</a:t>
            </a:r>
            <a:r>
              <a:rPr lang="en-US" altLang="zh-CN" sz="900" smtClean="0">
                <a:latin typeface="微软雅黑" panose="020B0503020204020204" pitchFamily="34" charset="-122"/>
                <a:ea typeface="微软雅黑" panose="020B0503020204020204" pitchFamily="34" charset="-122"/>
                <a:hlinkClick r:id="rId15"/>
              </a:rPr>
              <a:t>http://www.wkqh.cn</a:t>
            </a:r>
            <a:r>
              <a:rPr lang="zh-CN" altLang="en-US" sz="900" b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进行相关查询。</a:t>
            </a:r>
            <a:endParaRPr lang="en-US" altLang="zh-CN" sz="900" b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2056" name="Picture 12" descr="五矿经易期货"/>
          <p:cNvPicPr>
            <a:picLocks noChangeAspect="1" noChangeArrowheads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5559425" cy="2279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图片 3"/>
          <p:cNvPicPr>
            <a:picLocks noChangeAspect="1"/>
          </p:cNvPicPr>
          <p:nvPr userDrawn="1"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9210676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图片 2"/>
          <p:cNvPicPr>
            <a:picLocks noChangeAspect="1"/>
          </p:cNvPicPr>
          <p:nvPr userDrawn="1"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904875"/>
            <a:ext cx="9210675" cy="258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图片 1"/>
          <p:cNvPicPr>
            <a:picLocks noChangeAspect="1"/>
          </p:cNvPicPr>
          <p:nvPr userDrawn="1"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25413"/>
            <a:ext cx="2671763" cy="755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11" r:id="rId1"/>
    <p:sldLayoutId id="2147483712" r:id="rId2"/>
    <p:sldLayoutId id="2147483713" r:id="rId3"/>
    <p:sldLayoutId id="2147483714" r:id="rId4"/>
    <p:sldLayoutId id="2147483715" r:id="rId5"/>
    <p:sldLayoutId id="2147483716" r:id="rId6"/>
    <p:sldLayoutId id="2147483717" r:id="rId7"/>
    <p:sldLayoutId id="2147483718" r:id="rId8"/>
    <p:sldLayoutId id="2147483719" r:id="rId9"/>
    <p:sldLayoutId id="2147483720" r:id="rId10"/>
    <p:sldLayoutId id="2147483721" r:id="rId11"/>
    <p:sldLayoutId id="2147483722" r:id="rId12"/>
  </p:sldLayoutIdLst>
  <p:transition>
    <p:random/>
  </p:transition>
  <p:txStyles>
    <p:titleStyle>
      <a:lvl1pPr algn="ctr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accent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accent2"/>
          </a:solidFill>
          <a:latin typeface="Arial" panose="020B0604020202020204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accent2"/>
          </a:solidFill>
          <a:latin typeface="Arial" panose="020B0604020202020204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accent2"/>
          </a:solidFill>
          <a:latin typeface="Arial" panose="020B0604020202020204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accent2"/>
          </a:solidFill>
          <a:latin typeface="Arial" panose="020B0604020202020204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accent2"/>
          </a:solidFill>
          <a:latin typeface="Arial" panose="020B0604020202020204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accent2"/>
          </a:solidFill>
          <a:latin typeface="Arial" panose="020B0604020202020204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accent2"/>
          </a:solidFill>
          <a:latin typeface="Arial" panose="020B0604020202020204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accent2"/>
          </a:solidFill>
          <a:latin typeface="Arial" panose="020B0604020202020204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rgbClr val="B22014"/>
        </a:buClr>
        <a:buSzPct val="80000"/>
        <a:buFont typeface="Wingdings" panose="05000000000000000000" pitchFamily="2" charset="2"/>
        <a:buChar char="•"/>
        <a:defRPr sz="2400" b="1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SzPct val="80000"/>
        <a:buFont typeface="Wingdings" panose="05000000000000000000" pitchFamily="2" charset="2"/>
        <a:buChar char="ü"/>
        <a:defRPr sz="2400" b="1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SzPct val="80000"/>
        <a:buFont typeface="Wingdings" panose="05000000000000000000" pitchFamily="2" charset="2"/>
        <a:buChar char="§"/>
        <a:defRPr sz="2400" b="1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SzPct val="80000"/>
        <a:buChar char="–"/>
        <a:defRPr sz="2400" b="1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400" b="1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400" b="1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400" b="1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400" b="1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400" b="1">
          <a:solidFill>
            <a:schemeClr val="tx1"/>
          </a:solidFill>
          <a:latin typeface="+mn-lt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1620838" y="323850"/>
            <a:ext cx="6243637" cy="395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46038" rIns="0" bIns="46038" numCol="1" anchor="b" anchorCtr="0" compatLnSpc="1">
            <a:spAutoFit/>
          </a:bodyPr>
          <a:lstStyle/>
          <a:p>
            <a:pPr lvl="0"/>
            <a:r>
              <a:rPr lang="zh-CN" altLang="en-US" smtClean="0">
                <a:sym typeface="Arial" panose="020B0604020202020204" pitchFamily="34" charset="0"/>
              </a:rPr>
              <a:t>每页标题采用黑体</a:t>
            </a:r>
            <a:r>
              <a:rPr lang="en-US" altLang="zh-CN" smtClean="0">
                <a:sym typeface="Arial" panose="020B0604020202020204" pitchFamily="34" charset="0"/>
              </a:rPr>
              <a:t>32</a:t>
            </a:r>
            <a:r>
              <a:rPr lang="zh-CN" altLang="en-US" smtClean="0">
                <a:sym typeface="Arial" panose="020B0604020202020204" pitchFamily="34" charset="0"/>
              </a:rPr>
              <a:t>磅字体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04813" y="1154113"/>
            <a:ext cx="8440737" cy="4916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/>
          <a:lstStyle/>
          <a:p>
            <a:pPr lvl="0"/>
            <a:r>
              <a:rPr lang="zh-CN" altLang="en-US" smtClean="0">
                <a:sym typeface="Arial" panose="020B0604020202020204" pitchFamily="34" charset="0"/>
              </a:rPr>
              <a:t>一级，宋体加粗，</a:t>
            </a:r>
            <a:r>
              <a:rPr lang="en-US" altLang="zh-CN" smtClean="0">
                <a:sym typeface="Arial" panose="020B0604020202020204" pitchFamily="34" charset="0"/>
              </a:rPr>
              <a:t>24</a:t>
            </a:r>
            <a:r>
              <a:rPr lang="zh-CN" altLang="en-US" smtClean="0">
                <a:sym typeface="Arial" panose="020B0604020202020204" pitchFamily="34" charset="0"/>
              </a:rPr>
              <a:t>磅</a:t>
            </a:r>
            <a:r>
              <a:rPr lang="en-US" altLang="zh-CN" smtClean="0">
                <a:sym typeface="Arial" panose="020B0604020202020204" pitchFamily="34" charset="0"/>
              </a:rPr>
              <a:t>.</a:t>
            </a:r>
          </a:p>
          <a:p>
            <a:pPr lvl="1"/>
            <a:r>
              <a:rPr lang="zh-CN" altLang="en-US" smtClean="0">
                <a:sym typeface="Arial" panose="020B0604020202020204" pitchFamily="34" charset="0"/>
              </a:rPr>
              <a:t>二级，楷体加粗，</a:t>
            </a:r>
            <a:r>
              <a:rPr lang="en-US" altLang="zh-CN" smtClean="0">
                <a:sym typeface="Arial" panose="020B0604020202020204" pitchFamily="34" charset="0"/>
              </a:rPr>
              <a:t>20</a:t>
            </a:r>
            <a:r>
              <a:rPr lang="zh-CN" altLang="en-US" smtClean="0">
                <a:sym typeface="Arial" panose="020B0604020202020204" pitchFamily="34" charset="0"/>
              </a:rPr>
              <a:t>磅</a:t>
            </a:r>
          </a:p>
          <a:p>
            <a:pPr lvl="2"/>
            <a:r>
              <a:rPr lang="zh-CN" altLang="en-US" smtClean="0">
                <a:sym typeface="Arial" panose="020B0604020202020204" pitchFamily="34" charset="0"/>
              </a:rPr>
              <a:t>三级，楷体，</a:t>
            </a:r>
            <a:r>
              <a:rPr lang="en-US" altLang="zh-CN" smtClean="0">
                <a:sym typeface="Arial" panose="020B0604020202020204" pitchFamily="34" charset="0"/>
              </a:rPr>
              <a:t>18</a:t>
            </a:r>
            <a:r>
              <a:rPr lang="zh-CN" altLang="en-US" smtClean="0">
                <a:sym typeface="Arial" panose="020B0604020202020204" pitchFamily="34" charset="0"/>
              </a:rPr>
              <a:t>磅</a:t>
            </a:r>
          </a:p>
          <a:p>
            <a:pPr lvl="3"/>
            <a:r>
              <a:rPr lang="zh-CN" altLang="en-US" smtClean="0">
                <a:sym typeface="Arial" panose="020B0604020202020204" pitchFamily="34" charset="0"/>
              </a:rPr>
              <a:t>四级</a:t>
            </a:r>
          </a:p>
          <a:p>
            <a:pPr lvl="3"/>
            <a:endParaRPr lang="zh-CN" altLang="en-US" smtClean="0">
              <a:sym typeface="Arial" panose="020B0604020202020204" pitchFamily="34" charset="0"/>
            </a:endParaRPr>
          </a:p>
          <a:p>
            <a:pPr lvl="3"/>
            <a:r>
              <a:rPr lang="zh-CN" altLang="en-US" smtClean="0">
                <a:sym typeface="Arial" panose="020B0604020202020204" pitchFamily="34" charset="0"/>
              </a:rPr>
              <a:t>文章中的英文和阿拉伯数字均采用相应字号的</a:t>
            </a:r>
            <a:r>
              <a:rPr lang="en-US" altLang="zh-CN" smtClean="0">
                <a:sym typeface="Arial" panose="020B0604020202020204" pitchFamily="34" charset="0"/>
              </a:rPr>
              <a:t>Arial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659563" y="6251575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vert="horz" wrap="none" lIns="92075" tIns="46038" rIns="92075" bIns="46038" numCol="1" anchor="ctr" anchorCtr="0" compatLnSpc="1"/>
          <a:lstStyle>
            <a:lvl1pPr algn="r">
              <a:lnSpc>
                <a:spcPct val="100000"/>
              </a:lnSpc>
              <a:buClr>
                <a:srgbClr val="996633"/>
              </a:buClr>
              <a:defRPr sz="1200" b="0">
                <a:latin typeface="Helvetica 45 Light" pitchFamily="2" charset="0"/>
                <a:ea typeface="宋体" panose="02010600030101010101" pitchFamily="2" charset="-122"/>
                <a:sym typeface="Helvetica 45 Light" pitchFamily="2" charset="0"/>
              </a:defRPr>
            </a:lvl1pPr>
          </a:lstStyle>
          <a:p>
            <a:pPr>
              <a:defRPr/>
            </a:pPr>
            <a:fld id="{DFFDA954-1008-4E3E-B5D6-2496226C7934}" type="slidenum">
              <a:rPr lang="zh-CN" altLang="en-US"/>
              <a:t>‹#›</a:t>
            </a:fld>
            <a:endParaRPr lang="en-US" altLang="zh-CN" sz="1800">
              <a:latin typeface="Arial" panose="020B0604020202020204" pitchFamily="34" charset="0"/>
            </a:endParaRPr>
          </a:p>
        </p:txBody>
      </p:sp>
      <p:sp>
        <p:nvSpPr>
          <p:cNvPr id="1029" name="TextBox 10"/>
          <p:cNvSpPr>
            <a:spLocks noChangeArrowheads="1"/>
          </p:cNvSpPr>
          <p:nvPr/>
        </p:nvSpPr>
        <p:spPr bwMode="auto">
          <a:xfrm>
            <a:off x="484188" y="6364288"/>
            <a:ext cx="3578225" cy="304800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defRPr sz="1400" b="1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1pPr>
            <a:lvl2pPr marL="742950" indent="-285750">
              <a:defRPr sz="1400" b="1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2pPr>
            <a:lvl3pPr marL="1143000" indent="-228600">
              <a:defRPr sz="1400" b="1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3pPr>
            <a:lvl4pPr marL="1600200" indent="-228600">
              <a:defRPr sz="1400" b="1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4pPr>
            <a:lvl5pPr marL="2057400" indent="-228600">
              <a:defRPr sz="1400" b="1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5pPr>
            <a:lvl6pPr marL="2514600" indent="-228600" eaLnBrk="0" fontAlgn="base" hangingPunct="0">
              <a:lnSpc>
                <a:spcPct val="140000"/>
              </a:lnSpc>
              <a:spcBef>
                <a:spcPct val="0"/>
              </a:spcBef>
              <a:spcAft>
                <a:spcPct val="0"/>
              </a:spcAft>
              <a:buClr>
                <a:srgbClr val="996633"/>
              </a:buClr>
              <a:defRPr sz="1400" b="1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6pPr>
            <a:lvl7pPr marL="2971800" indent="-228600" eaLnBrk="0" fontAlgn="base" hangingPunct="0">
              <a:lnSpc>
                <a:spcPct val="140000"/>
              </a:lnSpc>
              <a:spcBef>
                <a:spcPct val="0"/>
              </a:spcBef>
              <a:spcAft>
                <a:spcPct val="0"/>
              </a:spcAft>
              <a:buClr>
                <a:srgbClr val="996633"/>
              </a:buClr>
              <a:defRPr sz="1400" b="1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7pPr>
            <a:lvl8pPr marL="3429000" indent="-228600" eaLnBrk="0" fontAlgn="base" hangingPunct="0">
              <a:lnSpc>
                <a:spcPct val="140000"/>
              </a:lnSpc>
              <a:spcBef>
                <a:spcPct val="0"/>
              </a:spcBef>
              <a:spcAft>
                <a:spcPct val="0"/>
              </a:spcAft>
              <a:buClr>
                <a:srgbClr val="996633"/>
              </a:buClr>
              <a:defRPr sz="1400" b="1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8pPr>
            <a:lvl9pPr marL="3886200" indent="-228600" eaLnBrk="0" fontAlgn="base" hangingPunct="0">
              <a:lnSpc>
                <a:spcPct val="140000"/>
              </a:lnSpc>
              <a:spcBef>
                <a:spcPct val="0"/>
              </a:spcBef>
              <a:spcAft>
                <a:spcPct val="0"/>
              </a:spcAft>
              <a:buClr>
                <a:srgbClr val="996633"/>
              </a:buClr>
              <a:defRPr sz="1400" b="1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9pPr>
          </a:lstStyle>
          <a:p>
            <a:pPr algn="r">
              <a:spcAft>
                <a:spcPct val="50000"/>
              </a:spcAft>
              <a:buClr>
                <a:srgbClr val="996633"/>
              </a:buClr>
              <a:defRPr/>
            </a:pPr>
            <a:r>
              <a:rPr lang="zh-CN" altLang="en-US" smtClean="0">
                <a:latin typeface="微软雅黑" panose="020B0503020204020204" pitchFamily="34" charset="-122"/>
                <a:ea typeface="微软雅黑" panose="020B0503020204020204" pitchFamily="34" charset="-122"/>
                <a:sym typeface="华文新魏" panose="02010800040101010101" pitchFamily="2" charset="-122"/>
              </a:rPr>
              <a:t>套保专家  套利专家  金属权威  股指新锐</a:t>
            </a:r>
            <a:endParaRPr lang="zh-CN" altLang="en-US" sz="1800" b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30" name="矩形 11"/>
          <p:cNvSpPr/>
          <p:nvPr/>
        </p:nvSpPr>
        <p:spPr bwMode="auto">
          <a:xfrm>
            <a:off x="0" y="1204913"/>
            <a:ext cx="8591550" cy="17462"/>
          </a:xfrm>
          <a:prstGeom prst="rect">
            <a:avLst/>
          </a:prstGeom>
          <a:solidFill>
            <a:srgbClr val="FF5050"/>
          </a:solidFill>
          <a:ln>
            <a:noFill/>
          </a:ln>
        </p:spPr>
        <p:txBody>
          <a:bodyPr lIns="0" tIns="0" rIns="0" bIns="0"/>
          <a:lstStyle>
            <a:lvl1pPr>
              <a:defRPr sz="1400" b="1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1pPr>
            <a:lvl2pPr marL="742950" indent="-285750">
              <a:defRPr sz="1400" b="1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2pPr>
            <a:lvl3pPr marL="1143000" indent="-228600">
              <a:defRPr sz="1400" b="1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3pPr>
            <a:lvl4pPr marL="1600200" indent="-228600">
              <a:defRPr sz="1400" b="1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4pPr>
            <a:lvl5pPr marL="2057400" indent="-228600">
              <a:defRPr sz="1400" b="1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5pPr>
            <a:lvl6pPr marL="2514600" indent="-228600" eaLnBrk="0" fontAlgn="base" hangingPunct="0">
              <a:lnSpc>
                <a:spcPct val="140000"/>
              </a:lnSpc>
              <a:spcBef>
                <a:spcPct val="0"/>
              </a:spcBef>
              <a:spcAft>
                <a:spcPct val="0"/>
              </a:spcAft>
              <a:buClr>
                <a:srgbClr val="996633"/>
              </a:buClr>
              <a:defRPr sz="1400" b="1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6pPr>
            <a:lvl7pPr marL="2971800" indent="-228600" eaLnBrk="0" fontAlgn="base" hangingPunct="0">
              <a:lnSpc>
                <a:spcPct val="140000"/>
              </a:lnSpc>
              <a:spcBef>
                <a:spcPct val="0"/>
              </a:spcBef>
              <a:spcAft>
                <a:spcPct val="0"/>
              </a:spcAft>
              <a:buClr>
                <a:srgbClr val="996633"/>
              </a:buClr>
              <a:defRPr sz="1400" b="1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7pPr>
            <a:lvl8pPr marL="3429000" indent="-228600" eaLnBrk="0" fontAlgn="base" hangingPunct="0">
              <a:lnSpc>
                <a:spcPct val="140000"/>
              </a:lnSpc>
              <a:spcBef>
                <a:spcPct val="0"/>
              </a:spcBef>
              <a:spcAft>
                <a:spcPct val="0"/>
              </a:spcAft>
              <a:buClr>
                <a:srgbClr val="996633"/>
              </a:buClr>
              <a:defRPr sz="1400" b="1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8pPr>
            <a:lvl9pPr marL="3886200" indent="-228600" eaLnBrk="0" fontAlgn="base" hangingPunct="0">
              <a:lnSpc>
                <a:spcPct val="140000"/>
              </a:lnSpc>
              <a:spcBef>
                <a:spcPct val="0"/>
              </a:spcBef>
              <a:spcAft>
                <a:spcPct val="0"/>
              </a:spcAft>
              <a:buClr>
                <a:srgbClr val="996633"/>
              </a:buClr>
              <a:defRPr sz="1400" b="1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9pPr>
          </a:lstStyle>
          <a:p>
            <a:pPr>
              <a:spcAft>
                <a:spcPct val="50000"/>
              </a:spcAft>
              <a:buClr>
                <a:srgbClr val="996633"/>
              </a:buClr>
              <a:defRPr/>
            </a:pPr>
            <a:endParaRPr lang="zh-CN" altLang="en-US" sz="1800" b="0" smtClean="0">
              <a:ea typeface="宋体" panose="02010600030101010101" pitchFamily="2" charset="-122"/>
            </a:endParaRPr>
          </a:p>
        </p:txBody>
      </p:sp>
      <p:sp>
        <p:nvSpPr>
          <p:cNvPr id="1031" name="矩形 12"/>
          <p:cNvSpPr/>
          <p:nvPr/>
        </p:nvSpPr>
        <p:spPr bwMode="auto">
          <a:xfrm>
            <a:off x="552450" y="6223000"/>
            <a:ext cx="8591550" cy="19050"/>
          </a:xfrm>
          <a:prstGeom prst="rect">
            <a:avLst/>
          </a:prstGeom>
          <a:solidFill>
            <a:srgbClr val="FF5050"/>
          </a:solidFill>
          <a:ln>
            <a:noFill/>
          </a:ln>
        </p:spPr>
        <p:txBody>
          <a:bodyPr lIns="0" tIns="0" rIns="0" bIns="0"/>
          <a:lstStyle>
            <a:lvl1pPr>
              <a:defRPr sz="1400" b="1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1pPr>
            <a:lvl2pPr marL="742950" indent="-285750">
              <a:defRPr sz="1400" b="1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2pPr>
            <a:lvl3pPr marL="1143000" indent="-228600">
              <a:defRPr sz="1400" b="1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3pPr>
            <a:lvl4pPr marL="1600200" indent="-228600">
              <a:defRPr sz="1400" b="1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4pPr>
            <a:lvl5pPr marL="2057400" indent="-228600">
              <a:defRPr sz="1400" b="1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5pPr>
            <a:lvl6pPr marL="2514600" indent="-228600" eaLnBrk="0" fontAlgn="base" hangingPunct="0">
              <a:lnSpc>
                <a:spcPct val="140000"/>
              </a:lnSpc>
              <a:spcBef>
                <a:spcPct val="0"/>
              </a:spcBef>
              <a:spcAft>
                <a:spcPct val="0"/>
              </a:spcAft>
              <a:buClr>
                <a:srgbClr val="996633"/>
              </a:buClr>
              <a:defRPr sz="1400" b="1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6pPr>
            <a:lvl7pPr marL="2971800" indent="-228600" eaLnBrk="0" fontAlgn="base" hangingPunct="0">
              <a:lnSpc>
                <a:spcPct val="140000"/>
              </a:lnSpc>
              <a:spcBef>
                <a:spcPct val="0"/>
              </a:spcBef>
              <a:spcAft>
                <a:spcPct val="0"/>
              </a:spcAft>
              <a:buClr>
                <a:srgbClr val="996633"/>
              </a:buClr>
              <a:defRPr sz="1400" b="1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7pPr>
            <a:lvl8pPr marL="3429000" indent="-228600" eaLnBrk="0" fontAlgn="base" hangingPunct="0">
              <a:lnSpc>
                <a:spcPct val="140000"/>
              </a:lnSpc>
              <a:spcBef>
                <a:spcPct val="0"/>
              </a:spcBef>
              <a:spcAft>
                <a:spcPct val="0"/>
              </a:spcAft>
              <a:buClr>
                <a:srgbClr val="996633"/>
              </a:buClr>
              <a:defRPr sz="1400" b="1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8pPr>
            <a:lvl9pPr marL="3886200" indent="-228600" eaLnBrk="0" fontAlgn="base" hangingPunct="0">
              <a:lnSpc>
                <a:spcPct val="140000"/>
              </a:lnSpc>
              <a:spcBef>
                <a:spcPct val="0"/>
              </a:spcBef>
              <a:spcAft>
                <a:spcPct val="0"/>
              </a:spcAft>
              <a:buClr>
                <a:srgbClr val="996633"/>
              </a:buClr>
              <a:defRPr sz="1400" b="1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9pPr>
          </a:lstStyle>
          <a:p>
            <a:pPr>
              <a:spcAft>
                <a:spcPct val="50000"/>
              </a:spcAft>
              <a:buClr>
                <a:srgbClr val="996633"/>
              </a:buClr>
              <a:defRPr/>
            </a:pPr>
            <a:endParaRPr lang="zh-CN" altLang="en-US" sz="1800" b="0" smtClean="0">
              <a:ea typeface="宋体" panose="02010600030101010101" pitchFamily="2" charset="-122"/>
            </a:endParaRPr>
          </a:p>
        </p:txBody>
      </p:sp>
      <p:pic>
        <p:nvPicPr>
          <p:cNvPr id="1032" name="Picture 10" descr="五矿经易期货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935288" cy="1203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24" r:id="rId1"/>
    <p:sldLayoutId id="2147483725" r:id="rId2"/>
    <p:sldLayoutId id="2147483726" r:id="rId3"/>
    <p:sldLayoutId id="2147483727" r:id="rId4"/>
    <p:sldLayoutId id="2147483728" r:id="rId5"/>
    <p:sldLayoutId id="2147483729" r:id="rId6"/>
    <p:sldLayoutId id="2147483730" r:id="rId7"/>
    <p:sldLayoutId id="2147483731" r:id="rId8"/>
    <p:sldLayoutId id="2147483732" r:id="rId9"/>
    <p:sldLayoutId id="2147483733" r:id="rId10"/>
    <p:sldLayoutId id="2147483734" r:id="rId11"/>
    <p:sldLayoutId id="2147483735" r:id="rId12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2000">
          <a:solidFill>
            <a:srgbClr val="336699"/>
          </a:solidFill>
          <a:latin typeface="+mj-lt"/>
          <a:ea typeface="+mj-ea"/>
          <a:cs typeface="+mj-cs"/>
          <a:sym typeface="Arial" panose="020B0604020202020204" pitchFamily="34" charset="0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000">
          <a:solidFill>
            <a:srgbClr val="336699"/>
          </a:solidFill>
          <a:latin typeface="Arial" panose="020B0604020202020204" pitchFamily="34" charset="0"/>
          <a:ea typeface="黑体" panose="02010609060101010101" pitchFamily="49" charset="-122"/>
          <a:sym typeface="Arial" panose="020B0604020202020204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000">
          <a:solidFill>
            <a:srgbClr val="336699"/>
          </a:solidFill>
          <a:latin typeface="Arial" panose="020B0604020202020204" pitchFamily="34" charset="0"/>
          <a:ea typeface="黑体" panose="02010609060101010101" pitchFamily="49" charset="-122"/>
          <a:sym typeface="Arial" panose="020B0604020202020204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000">
          <a:solidFill>
            <a:srgbClr val="336699"/>
          </a:solidFill>
          <a:latin typeface="Arial" panose="020B0604020202020204" pitchFamily="34" charset="0"/>
          <a:ea typeface="黑体" panose="02010609060101010101" pitchFamily="49" charset="-122"/>
          <a:sym typeface="Arial" panose="020B0604020202020204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000">
          <a:solidFill>
            <a:srgbClr val="336699"/>
          </a:solidFill>
          <a:latin typeface="Arial" panose="020B0604020202020204" pitchFamily="34" charset="0"/>
          <a:ea typeface="黑体" panose="02010609060101010101" pitchFamily="49" charset="-122"/>
          <a:sym typeface="Arial" panose="020B0604020202020204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000">
          <a:solidFill>
            <a:srgbClr val="336699"/>
          </a:solidFill>
          <a:latin typeface="Arial" panose="020B0604020202020204" pitchFamily="34" charset="0"/>
          <a:ea typeface="黑体" panose="02010609060101010101" pitchFamily="49" charset="-122"/>
          <a:sym typeface="Arial" panose="020B0604020202020204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000">
          <a:solidFill>
            <a:srgbClr val="336699"/>
          </a:solidFill>
          <a:latin typeface="Arial" panose="020B0604020202020204" pitchFamily="34" charset="0"/>
          <a:ea typeface="黑体" panose="02010609060101010101" pitchFamily="49" charset="-122"/>
          <a:sym typeface="Arial" panose="020B0604020202020204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000">
          <a:solidFill>
            <a:srgbClr val="336699"/>
          </a:solidFill>
          <a:latin typeface="Arial" panose="020B0604020202020204" pitchFamily="34" charset="0"/>
          <a:ea typeface="黑体" panose="02010609060101010101" pitchFamily="49" charset="-122"/>
          <a:sym typeface="Arial" panose="020B0604020202020204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000">
          <a:solidFill>
            <a:srgbClr val="336699"/>
          </a:solidFill>
          <a:latin typeface="Arial" panose="020B0604020202020204" pitchFamily="34" charset="0"/>
          <a:ea typeface="黑体" panose="02010609060101010101" pitchFamily="49" charset="-122"/>
          <a:sym typeface="Arial" panose="020B0604020202020204" pitchFamily="34" charset="0"/>
        </a:defRPr>
      </a:lvl9pPr>
    </p:titleStyle>
    <p:bodyStyle>
      <a:lvl1pPr marL="288925" indent="-288925" algn="l" defTabSz="0" rtl="0" eaLnBrk="1" fontAlgn="base" hangingPunct="1">
        <a:spcBef>
          <a:spcPct val="0"/>
        </a:spcBef>
        <a:spcAft>
          <a:spcPct val="50000"/>
        </a:spcAft>
        <a:buClr>
          <a:srgbClr val="5F839D"/>
        </a:buClr>
        <a:buFont typeface="Wingdings" panose="05000000000000000000" pitchFamily="2" charset="2"/>
        <a:buChar char="Ø"/>
        <a:defRPr sz="2400" b="1">
          <a:solidFill>
            <a:srgbClr val="336699"/>
          </a:solidFill>
          <a:latin typeface="+mn-lt"/>
          <a:ea typeface="+mn-ea"/>
          <a:cs typeface="+mn-cs"/>
          <a:sym typeface="Arial" panose="020B0604020202020204" pitchFamily="34" charset="0"/>
        </a:defRPr>
      </a:lvl1pPr>
      <a:lvl2pPr marL="713105" indent="-170180" algn="l" defTabSz="0" rtl="0" eaLnBrk="1" fontAlgn="base" hangingPunct="1">
        <a:spcBef>
          <a:spcPct val="0"/>
        </a:spcBef>
        <a:spcAft>
          <a:spcPct val="60000"/>
        </a:spcAft>
        <a:buClr>
          <a:srgbClr val="5F839D"/>
        </a:buClr>
        <a:buFont typeface="Wingdings" panose="05000000000000000000" pitchFamily="2" charset="2"/>
        <a:buChar char="Ø"/>
        <a:defRPr sz="2000" b="1">
          <a:solidFill>
            <a:srgbClr val="336699"/>
          </a:solidFill>
          <a:latin typeface="+mn-lt"/>
          <a:ea typeface="楷体_GB2312" pitchFamily="49" charset="-122"/>
          <a:sym typeface="Arial" panose="020B0604020202020204" pitchFamily="34" charset="0"/>
        </a:defRPr>
      </a:lvl2pPr>
      <a:lvl3pPr marL="1254125" indent="-265430" algn="l" defTabSz="0" rtl="0" eaLnBrk="1" fontAlgn="base" hangingPunct="1">
        <a:spcBef>
          <a:spcPct val="0"/>
        </a:spcBef>
        <a:spcAft>
          <a:spcPct val="60000"/>
        </a:spcAft>
        <a:buClr>
          <a:srgbClr val="5F839D"/>
        </a:buClr>
        <a:buFont typeface="Wingdings" panose="05000000000000000000" pitchFamily="2" charset="2"/>
        <a:buChar char="Ø"/>
        <a:defRPr b="1">
          <a:solidFill>
            <a:srgbClr val="336699"/>
          </a:solidFill>
          <a:latin typeface="+mn-lt"/>
          <a:ea typeface="楷体_GB2312" pitchFamily="49" charset="-122"/>
          <a:sym typeface="Arial" panose="020B0604020202020204" pitchFamily="34" charset="0"/>
        </a:defRPr>
      </a:lvl3pPr>
      <a:lvl4pPr marL="1802130" indent="-367030" algn="l" defTabSz="0" rtl="0" eaLnBrk="1" fontAlgn="base" hangingPunct="1">
        <a:spcBef>
          <a:spcPct val="0"/>
        </a:spcBef>
        <a:spcAft>
          <a:spcPct val="60000"/>
        </a:spcAft>
        <a:buClr>
          <a:srgbClr val="5F839D"/>
        </a:buClr>
        <a:buFont typeface="Wingdings" panose="05000000000000000000" pitchFamily="2" charset="2"/>
        <a:buChar char="Ø"/>
        <a:defRPr b="1">
          <a:solidFill>
            <a:srgbClr val="336699"/>
          </a:solidFill>
          <a:latin typeface="+mn-lt"/>
          <a:ea typeface="楷体_GB2312" pitchFamily="49" charset="-122"/>
          <a:sym typeface="Arial" panose="020B0604020202020204" pitchFamily="34" charset="0"/>
        </a:defRPr>
      </a:lvl4pPr>
      <a:lvl5pPr marL="2481580" indent="-284480" algn="l" defTabSz="0" rtl="0" eaLnBrk="1" fontAlgn="base" hangingPunct="1">
        <a:spcBef>
          <a:spcPct val="0"/>
        </a:spcBef>
        <a:spcAft>
          <a:spcPct val="60000"/>
        </a:spcAft>
        <a:buClr>
          <a:srgbClr val="5F839D"/>
        </a:buClr>
        <a:buFont typeface="Wingdings" panose="05000000000000000000" pitchFamily="2" charset="2"/>
        <a:buChar char="è"/>
        <a:defRPr b="1">
          <a:solidFill>
            <a:schemeClr val="tx1"/>
          </a:solidFill>
          <a:latin typeface="+mn-lt"/>
          <a:ea typeface="楷体_GB2312" pitchFamily="49" charset="-122"/>
          <a:sym typeface="Arial" panose="020B0604020202020204" pitchFamily="34" charset="0"/>
        </a:defRPr>
      </a:lvl5pPr>
      <a:lvl6pPr marL="2938780" indent="-284480" algn="l" defTabSz="0" rtl="0" eaLnBrk="1" fontAlgn="base" hangingPunct="1">
        <a:spcBef>
          <a:spcPct val="0"/>
        </a:spcBef>
        <a:spcAft>
          <a:spcPct val="60000"/>
        </a:spcAft>
        <a:buClr>
          <a:srgbClr val="5F839D"/>
        </a:buClr>
        <a:buFont typeface="Wingdings" panose="05000000000000000000" pitchFamily="2" charset="2"/>
        <a:buChar char="è"/>
        <a:defRPr b="1">
          <a:solidFill>
            <a:schemeClr val="tx1"/>
          </a:solidFill>
          <a:latin typeface="+mn-lt"/>
          <a:ea typeface="楷体_GB2312" pitchFamily="49" charset="-122"/>
          <a:sym typeface="Arial" panose="020B0604020202020204" pitchFamily="34" charset="0"/>
        </a:defRPr>
      </a:lvl6pPr>
      <a:lvl7pPr marL="3395980" indent="-284480" algn="l" defTabSz="0" rtl="0" eaLnBrk="1" fontAlgn="base" hangingPunct="1">
        <a:spcBef>
          <a:spcPct val="0"/>
        </a:spcBef>
        <a:spcAft>
          <a:spcPct val="60000"/>
        </a:spcAft>
        <a:buClr>
          <a:srgbClr val="5F839D"/>
        </a:buClr>
        <a:buFont typeface="Wingdings" panose="05000000000000000000" pitchFamily="2" charset="2"/>
        <a:buChar char="è"/>
        <a:defRPr b="1">
          <a:solidFill>
            <a:schemeClr val="tx1"/>
          </a:solidFill>
          <a:latin typeface="+mn-lt"/>
          <a:ea typeface="楷体_GB2312" pitchFamily="49" charset="-122"/>
          <a:sym typeface="Arial" panose="020B0604020202020204" pitchFamily="34" charset="0"/>
        </a:defRPr>
      </a:lvl7pPr>
      <a:lvl8pPr marL="3853180" indent="-284480" algn="l" defTabSz="0" rtl="0" eaLnBrk="1" fontAlgn="base" hangingPunct="1">
        <a:spcBef>
          <a:spcPct val="0"/>
        </a:spcBef>
        <a:spcAft>
          <a:spcPct val="60000"/>
        </a:spcAft>
        <a:buClr>
          <a:srgbClr val="5F839D"/>
        </a:buClr>
        <a:buFont typeface="Wingdings" panose="05000000000000000000" pitchFamily="2" charset="2"/>
        <a:buChar char="è"/>
        <a:defRPr b="1">
          <a:solidFill>
            <a:schemeClr val="tx1"/>
          </a:solidFill>
          <a:latin typeface="+mn-lt"/>
          <a:ea typeface="楷体_GB2312" pitchFamily="49" charset="-122"/>
          <a:sym typeface="Arial" panose="020B0604020202020204" pitchFamily="34" charset="0"/>
        </a:defRPr>
      </a:lvl8pPr>
      <a:lvl9pPr marL="4310380" indent="-284480" algn="l" defTabSz="0" rtl="0" eaLnBrk="1" fontAlgn="base" hangingPunct="1">
        <a:spcBef>
          <a:spcPct val="0"/>
        </a:spcBef>
        <a:spcAft>
          <a:spcPct val="60000"/>
        </a:spcAft>
        <a:buClr>
          <a:srgbClr val="5F839D"/>
        </a:buClr>
        <a:buFont typeface="Wingdings" panose="05000000000000000000" pitchFamily="2" charset="2"/>
        <a:buChar char="è"/>
        <a:defRPr b="1">
          <a:solidFill>
            <a:schemeClr val="tx1"/>
          </a:solidFill>
          <a:latin typeface="+mn-lt"/>
          <a:ea typeface="楷体_GB2312" pitchFamily="49" charset="-122"/>
          <a:sym typeface="Arial" panose="020B0604020202020204" pitchFamily="34" charset="0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Line 3"/>
          <p:cNvSpPr>
            <a:spLocks noChangeShapeType="1"/>
          </p:cNvSpPr>
          <p:nvPr/>
        </p:nvSpPr>
        <p:spPr bwMode="auto">
          <a:xfrm>
            <a:off x="0" y="6858000"/>
            <a:ext cx="91440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pic>
        <p:nvPicPr>
          <p:cNvPr id="3075" name="Picture 9" descr="无标题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2420938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37" r:id="rId1"/>
    <p:sldLayoutId id="2147483738" r:id="rId2"/>
    <p:sldLayoutId id="2147483739" r:id="rId3"/>
    <p:sldLayoutId id="2147483740" r:id="rId4"/>
    <p:sldLayoutId id="2147483741" r:id="rId5"/>
    <p:sldLayoutId id="2147483742" r:id="rId6"/>
    <p:sldLayoutId id="2147483743" r:id="rId7"/>
    <p:sldLayoutId id="2147483744" r:id="rId8"/>
    <p:sldLayoutId id="2147483745" r:id="rId9"/>
    <p:sldLayoutId id="2147483746" r:id="rId10"/>
    <p:sldLayoutId id="2147483747" r:id="rId11"/>
  </p:sldLayoutIdLst>
  <p:transition>
    <p:random/>
  </p:transition>
  <p:txStyles>
    <p:titleStyle>
      <a:lvl1pPr algn="ctr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accent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accent2"/>
          </a:solidFill>
          <a:latin typeface="Arial" panose="020B0604020202020204" pitchFamily="34" charset="0"/>
          <a:ea typeface="宋体" panose="02010600030101010101" pitchFamily="2" charset="-122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accent2"/>
          </a:solidFill>
          <a:latin typeface="Arial" panose="020B0604020202020204" pitchFamily="34" charset="0"/>
          <a:ea typeface="宋体" panose="02010600030101010101" pitchFamily="2" charset="-122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accent2"/>
          </a:solidFill>
          <a:latin typeface="Arial" panose="020B0604020202020204" pitchFamily="34" charset="0"/>
          <a:ea typeface="宋体" panose="02010600030101010101" pitchFamily="2" charset="-122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accent2"/>
          </a:solidFill>
          <a:latin typeface="Arial" panose="020B0604020202020204" pitchFamily="34" charset="0"/>
          <a:ea typeface="宋体" panose="02010600030101010101" pitchFamily="2" charset="-122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accent2"/>
          </a:solidFill>
          <a:latin typeface="Arial" panose="020B0604020202020204" pitchFamily="34" charset="0"/>
          <a:ea typeface="宋体" panose="02010600030101010101" pitchFamily="2" charset="-122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accent2"/>
          </a:solidFill>
          <a:latin typeface="Arial" panose="020B0604020202020204" pitchFamily="34" charset="0"/>
          <a:ea typeface="宋体" panose="02010600030101010101" pitchFamily="2" charset="-122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accent2"/>
          </a:solidFill>
          <a:latin typeface="Arial" panose="020B0604020202020204" pitchFamily="34" charset="0"/>
          <a:ea typeface="宋体" panose="02010600030101010101" pitchFamily="2" charset="-122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accent2"/>
          </a:solidFill>
          <a:latin typeface="Arial" panose="020B0604020202020204" pitchFamily="34" charset="0"/>
          <a:ea typeface="宋体" panose="02010600030101010101" pitchFamily="2" charset="-122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rgbClr val="B22014"/>
        </a:buClr>
        <a:buSzPct val="80000"/>
        <a:buFont typeface="Wingdings" panose="05000000000000000000" pitchFamily="2" charset="2"/>
        <a:buChar char="•"/>
        <a:defRPr sz="2400" b="1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SzPct val="80000"/>
        <a:buFont typeface="Wingdings" panose="05000000000000000000" pitchFamily="2" charset="2"/>
        <a:buChar char="ü"/>
        <a:defRPr sz="2400" b="1">
          <a:solidFill>
            <a:schemeClr val="tx1"/>
          </a:solidFill>
          <a:latin typeface="+mn-lt"/>
          <a:ea typeface="+mn-ea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SzPct val="80000"/>
        <a:buFont typeface="Wingdings" panose="05000000000000000000" pitchFamily="2" charset="2"/>
        <a:buChar char="§"/>
        <a:defRPr sz="2400" b="1">
          <a:solidFill>
            <a:schemeClr val="tx1"/>
          </a:solidFill>
          <a:latin typeface="+mn-lt"/>
          <a:ea typeface="+mn-ea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SzPct val="80000"/>
        <a:buChar char="–"/>
        <a:defRPr sz="2400" b="1">
          <a:solidFill>
            <a:schemeClr val="tx1"/>
          </a:solidFill>
          <a:latin typeface="+mn-lt"/>
          <a:ea typeface="+mn-ea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400" b="1">
          <a:solidFill>
            <a:schemeClr val="tx1"/>
          </a:solidFill>
          <a:latin typeface="+mn-lt"/>
          <a:ea typeface="+mn-ea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400" b="1">
          <a:solidFill>
            <a:schemeClr val="tx1"/>
          </a:solidFill>
          <a:latin typeface="+mn-lt"/>
          <a:ea typeface="+mn-ea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400" b="1">
          <a:solidFill>
            <a:schemeClr val="tx1"/>
          </a:solidFill>
          <a:latin typeface="+mn-lt"/>
          <a:ea typeface="+mn-ea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400" b="1">
          <a:solidFill>
            <a:schemeClr val="tx1"/>
          </a:solidFill>
          <a:latin typeface="+mn-lt"/>
          <a:ea typeface="+mn-ea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400" b="1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81.xml"/><Relationship Id="rId4" Type="http://schemas.openxmlformats.org/officeDocument/2006/relationships/image" Target="../media/image11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8.xml"/><Relationship Id="rId2" Type="http://schemas.openxmlformats.org/officeDocument/2006/relationships/chart" Target="../charts/chart17.xml"/><Relationship Id="rId1" Type="http://schemas.openxmlformats.org/officeDocument/2006/relationships/slideLayout" Target="../slideLayouts/slideLayout8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0.xml"/><Relationship Id="rId2" Type="http://schemas.openxmlformats.org/officeDocument/2006/relationships/chart" Target="../charts/chart19.xml"/><Relationship Id="rId1" Type="http://schemas.openxmlformats.org/officeDocument/2006/relationships/slideLayout" Target="../slideLayouts/slideLayout8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1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81.xml"/><Relationship Id="rId4" Type="http://schemas.openxmlformats.org/officeDocument/2006/relationships/chart" Target="../charts/chart2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3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81.xml"/><Relationship Id="rId4" Type="http://schemas.openxmlformats.org/officeDocument/2006/relationships/chart" Target="../charts/chart2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5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81.xml"/><Relationship Id="rId5" Type="http://schemas.openxmlformats.org/officeDocument/2006/relationships/chart" Target="../charts/chart27.xml"/><Relationship Id="rId4" Type="http://schemas.openxmlformats.org/officeDocument/2006/relationships/chart" Target="../charts/chart2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8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wkjyqh.com/" TargetMode="Externa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6.xml"/><Relationship Id="rId5" Type="http://schemas.openxmlformats.org/officeDocument/2006/relationships/image" Target="../media/image13.png"/><Relationship Id="rId4" Type="http://schemas.openxmlformats.org/officeDocument/2006/relationships/image" Target="../media/image12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1.xml"/><Relationship Id="rId6" Type="http://schemas.openxmlformats.org/officeDocument/2006/relationships/chart" Target="../charts/chart4.xml"/><Relationship Id="rId5" Type="http://schemas.openxmlformats.org/officeDocument/2006/relationships/chart" Target="../charts/chart3.xml"/><Relationship Id="rId4" Type="http://schemas.openxmlformats.org/officeDocument/2006/relationships/chart" Target="../charts/char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81.xml"/><Relationship Id="rId4" Type="http://schemas.openxmlformats.org/officeDocument/2006/relationships/chart" Target="../charts/char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81.xml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8.xml"/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8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0.xml"/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8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2.xml"/><Relationship Id="rId2" Type="http://schemas.openxmlformats.org/officeDocument/2006/relationships/chart" Target="../charts/chart11.xml"/><Relationship Id="rId1" Type="http://schemas.openxmlformats.org/officeDocument/2006/relationships/slideLayout" Target="../slideLayouts/slideLayout8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4.xml"/><Relationship Id="rId2" Type="http://schemas.openxmlformats.org/officeDocument/2006/relationships/chart" Target="../charts/chart13.xml"/><Relationship Id="rId1" Type="http://schemas.openxmlformats.org/officeDocument/2006/relationships/slideLayout" Target="../slideLayouts/slideLayout8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5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81.xml"/><Relationship Id="rId4" Type="http://schemas.openxmlformats.org/officeDocument/2006/relationships/chart" Target="../charts/chart1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 txBox="1">
            <a:spLocks noChangeArrowheads="1"/>
          </p:cNvSpPr>
          <p:nvPr/>
        </p:nvSpPr>
        <p:spPr bwMode="auto">
          <a:xfrm>
            <a:off x="285750" y="2519363"/>
            <a:ext cx="8858250" cy="865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1400" b="1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1pPr>
            <a:lvl2pPr marL="742950" indent="-285750">
              <a:defRPr sz="1400" b="1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2pPr>
            <a:lvl3pPr marL="1143000" indent="-228600">
              <a:defRPr sz="1400" b="1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3pPr>
            <a:lvl4pPr marL="1600200" indent="-228600">
              <a:defRPr sz="1400" b="1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4pPr>
            <a:lvl5pPr marL="2057400" indent="-228600">
              <a:defRPr sz="1400" b="1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9pPr>
          </a:lstStyle>
          <a:p>
            <a:pPr>
              <a:spcAft>
                <a:spcPct val="50000"/>
              </a:spcAft>
              <a:buClr>
                <a:srgbClr val="996633"/>
              </a:buClr>
            </a:pPr>
            <a:r>
              <a:rPr lang="zh-CN" altLang="en-US" sz="2400" b="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棉花、纸浆</a:t>
            </a:r>
            <a:r>
              <a:rPr lang="en-US" altLang="zh-CN" sz="2400" b="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5</a:t>
            </a:r>
            <a:r>
              <a:rPr lang="zh-CN" altLang="en-US" sz="2400" b="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月例会</a:t>
            </a:r>
          </a:p>
        </p:txBody>
      </p:sp>
      <p:sp>
        <p:nvSpPr>
          <p:cNvPr id="4" name="AnalystNameBox"/>
          <p:cNvSpPr>
            <a:spLocks noChangeArrowheads="1"/>
          </p:cNvSpPr>
          <p:nvPr/>
        </p:nvSpPr>
        <p:spPr bwMode="auto">
          <a:xfrm>
            <a:off x="1058594" y="3781694"/>
            <a:ext cx="7100888" cy="1543050"/>
          </a:xfrm>
          <a:prstGeom prst="rect">
            <a:avLst/>
          </a:prstGeom>
          <a:solidFill>
            <a:srgbClr val="FF7C8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tabLst>
                <a:tab pos="1258570" algn="l"/>
                <a:tab pos="3493770" algn="l"/>
                <a:tab pos="5287645" algn="l"/>
              </a:tabLst>
              <a:defRPr sz="1400" b="1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1pPr>
            <a:lvl2pPr marL="742950" indent="-285750">
              <a:tabLst>
                <a:tab pos="1258570" algn="l"/>
                <a:tab pos="3493770" algn="l"/>
                <a:tab pos="5287645" algn="l"/>
              </a:tabLst>
              <a:defRPr sz="1400" b="1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2pPr>
            <a:lvl3pPr marL="1143000" indent="-228600">
              <a:tabLst>
                <a:tab pos="1258570" algn="l"/>
                <a:tab pos="3493770" algn="l"/>
                <a:tab pos="5287645" algn="l"/>
              </a:tabLst>
              <a:defRPr sz="1400" b="1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3pPr>
            <a:lvl4pPr marL="1600200" indent="-228600">
              <a:tabLst>
                <a:tab pos="1258570" algn="l"/>
                <a:tab pos="3493770" algn="l"/>
                <a:tab pos="5287645" algn="l"/>
              </a:tabLst>
              <a:defRPr sz="1400" b="1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4pPr>
            <a:lvl5pPr marL="2057400" indent="-228600">
              <a:tabLst>
                <a:tab pos="1258570" algn="l"/>
                <a:tab pos="3493770" algn="l"/>
                <a:tab pos="5287645" algn="l"/>
              </a:tabLst>
              <a:defRPr sz="1400" b="1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258570" algn="l"/>
                <a:tab pos="3493770" algn="l"/>
                <a:tab pos="5287645" algn="l"/>
              </a:tabLst>
              <a:defRPr sz="1400" b="1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258570" algn="l"/>
                <a:tab pos="3493770" algn="l"/>
                <a:tab pos="5287645" algn="l"/>
              </a:tabLst>
              <a:defRPr sz="1400" b="1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258570" algn="l"/>
                <a:tab pos="3493770" algn="l"/>
                <a:tab pos="5287645" algn="l"/>
              </a:tabLst>
              <a:defRPr sz="1400" b="1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258570" algn="l"/>
                <a:tab pos="3493770" algn="l"/>
                <a:tab pos="5287645" algn="l"/>
              </a:tabLst>
              <a:defRPr sz="1400" b="1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9pPr>
          </a:lstStyle>
          <a:p>
            <a:pPr algn="r" eaLnBrk="1" hangingPunct="1">
              <a:spcAft>
                <a:spcPct val="20000"/>
              </a:spcAft>
              <a:buClr>
                <a:srgbClr val="996633"/>
              </a:buClr>
            </a:pPr>
            <a:endParaRPr lang="en-US" altLang="zh-CN" sz="12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r" eaLnBrk="1" hangingPunct="1">
              <a:spcAft>
                <a:spcPct val="20000"/>
              </a:spcAft>
              <a:buClr>
                <a:srgbClr val="996633"/>
              </a:buClr>
            </a:pPr>
            <a:endParaRPr lang="en-US" altLang="zh-CN" sz="1200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r" eaLnBrk="1" hangingPunct="1">
              <a:spcAft>
                <a:spcPct val="20000"/>
              </a:spcAft>
              <a:buClr>
                <a:srgbClr val="996633"/>
              </a:buClr>
            </a:pPr>
            <a:endParaRPr lang="en-US" altLang="zh-CN" sz="12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r" eaLnBrk="1" hangingPunct="1">
              <a:spcAft>
                <a:spcPct val="20000"/>
              </a:spcAft>
              <a:buClr>
                <a:srgbClr val="996633"/>
              </a:buClr>
            </a:pPr>
            <a:endParaRPr lang="en-US" altLang="zh-CN" sz="1200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r" eaLnBrk="1" hangingPunct="1">
              <a:spcAft>
                <a:spcPct val="20000"/>
              </a:spcAft>
              <a:buClr>
                <a:srgbClr val="996633"/>
              </a:buClr>
            </a:pPr>
            <a:endParaRPr lang="en-US" altLang="zh-CN" sz="12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r" eaLnBrk="1" hangingPunct="1">
              <a:spcAft>
                <a:spcPct val="20000"/>
              </a:spcAft>
              <a:buClr>
                <a:srgbClr val="996633"/>
              </a:buClr>
            </a:pPr>
            <a:endParaRPr lang="en-US" altLang="zh-CN" sz="1200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 eaLnBrk="1" hangingPunct="1">
              <a:spcAft>
                <a:spcPct val="20000"/>
              </a:spcAft>
              <a:buClr>
                <a:srgbClr val="996633"/>
              </a:buClr>
            </a:pPr>
            <a:r>
              <a:rPr lang="zh-CN" altLang="en-US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农产品研究员                                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丁易川</a:t>
            </a:r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</a:rPr>
              <a:t>	                                  </a:t>
            </a:r>
            <a:r>
              <a:rPr lang="en-US" altLang="zh-CN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2021.05</a:t>
            </a:r>
            <a:endParaRPr lang="en-US" altLang="zh-CN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eaLnBrk="1" hangingPunct="1">
              <a:spcAft>
                <a:spcPct val="20000"/>
              </a:spcAft>
              <a:buClr>
                <a:srgbClr val="996633"/>
              </a:buClr>
            </a:pPr>
            <a:r>
              <a:rPr lang="en-US" altLang="zh-CN" sz="12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                                                                                            </a:t>
            </a:r>
            <a:endParaRPr lang="en-US" altLang="zh-CN" sz="12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eaLnBrk="1" hangingPunct="1">
              <a:spcAft>
                <a:spcPct val="20000"/>
              </a:spcAft>
              <a:buClr>
                <a:srgbClr val="996633"/>
              </a:buClr>
            </a:pPr>
            <a:endParaRPr lang="en-US" altLang="zh-CN" sz="12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eaLnBrk="1" hangingPunct="1">
              <a:spcAft>
                <a:spcPct val="20000"/>
              </a:spcAft>
              <a:buClr>
                <a:srgbClr val="996633"/>
              </a:buClr>
            </a:pPr>
            <a:endParaRPr lang="en-US" altLang="zh-CN" sz="12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eaLnBrk="1" hangingPunct="1">
              <a:spcAft>
                <a:spcPct val="20000"/>
              </a:spcAft>
              <a:buClr>
                <a:srgbClr val="996633"/>
              </a:buClr>
            </a:pPr>
            <a:endParaRPr lang="zh-CN" altLang="en-US" sz="1200" dirty="0">
              <a:latin typeface="隶书" panose="02010509060101010101" pitchFamily="49" charset="-122"/>
              <a:ea typeface="隶书" panose="02010509060101010101" pitchFamily="49" charset="-122"/>
            </a:endParaRP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矩形 5"/>
          <p:cNvSpPr/>
          <p:nvPr/>
        </p:nvSpPr>
        <p:spPr>
          <a:xfrm>
            <a:off x="623456" y="1572603"/>
            <a:ext cx="7841672" cy="5647700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altLang="zh-CN" sz="1600" b="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zh-CN" altLang="en-US" sz="1600" b="0" dirty="0" smtClean="0">
                <a:latin typeface="Arial" panose="020B0604020202020204" pitchFamily="34" charset="0"/>
                <a:ea typeface="黑体" panose="02010609060101010101" pitchFamily="49" charset="-122"/>
              </a:rPr>
              <a:t>结论：</a:t>
            </a:r>
            <a:endParaRPr lang="en-US" altLang="zh-CN" sz="1600" b="0" dirty="0" smtClean="0">
              <a:latin typeface="Arial" panose="020B0604020202020204" pitchFamily="34" charset="0"/>
              <a:ea typeface="黑体" panose="02010609060101010101" pitchFamily="49" charset="-122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altLang="zh-CN" sz="1600" b="0" dirty="0" smtClean="0">
              <a:latin typeface="Arial" panose="020B0604020202020204" pitchFamily="34" charset="0"/>
              <a:ea typeface="黑体" panose="02010609060101010101" pitchFamily="49" charset="-122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altLang="zh-CN" sz="1600" b="0" dirty="0" smtClean="0">
              <a:latin typeface="Arial" panose="020B0604020202020204" pitchFamily="34" charset="0"/>
              <a:ea typeface="黑体" panose="02010609060101010101" pitchFamily="49" charset="-122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zh-CN" altLang="en-US" sz="1500" b="0" dirty="0" smtClean="0">
                <a:latin typeface="Arial" panose="020B0604020202020204" pitchFamily="34" charset="0"/>
                <a:ea typeface="黑体" panose="02010609060101010101" pitchFamily="49" charset="-122"/>
              </a:rPr>
              <a:t>美国主要产棉区德州的有效降雨压制</a:t>
            </a:r>
            <a:r>
              <a:rPr lang="en-US" altLang="zh-CN" sz="1500" b="0" dirty="0" smtClean="0">
                <a:latin typeface="Arial" panose="020B0604020202020204" pitchFamily="34" charset="0"/>
                <a:ea typeface="黑体" panose="02010609060101010101" pitchFamily="49" charset="-122"/>
              </a:rPr>
              <a:t>ICE</a:t>
            </a:r>
            <a:r>
              <a:rPr lang="zh-CN" altLang="en-US" sz="1500" b="0" dirty="0" smtClean="0">
                <a:latin typeface="Arial" panose="020B0604020202020204" pitchFamily="34" charset="0"/>
                <a:ea typeface="黑体" panose="02010609060101010101" pitchFamily="49" charset="-122"/>
              </a:rPr>
              <a:t>美棉价格，</a:t>
            </a:r>
            <a:r>
              <a:rPr lang="zh-CN" altLang="en-US" sz="1500" b="0" dirty="0" smtClean="0">
                <a:latin typeface="Arial" panose="020B0604020202020204" pitchFamily="34" charset="0"/>
                <a:ea typeface="黑体" panose="02010609060101010101" pitchFamily="49" charset="-122"/>
              </a:rPr>
              <a:t>但相对较</a:t>
            </a:r>
            <a:r>
              <a:rPr lang="zh-CN" altLang="en-US" sz="1500" b="0" dirty="0" smtClean="0">
                <a:latin typeface="Arial" panose="020B0604020202020204" pitchFamily="34" charset="0"/>
                <a:ea typeface="黑体" panose="02010609060101010101" pitchFamily="49" charset="-122"/>
              </a:rPr>
              <a:t>慢的种植进度和高位粮棉比</a:t>
            </a:r>
            <a:r>
              <a:rPr lang="zh-CN" altLang="en-US" sz="1500" b="0" dirty="0" smtClean="0">
                <a:latin typeface="Arial" panose="020B0604020202020204" pitchFamily="34" charset="0"/>
                <a:ea typeface="黑体" panose="02010609060101010101" pitchFamily="49" charset="-122"/>
              </a:rPr>
              <a:t>仍为后期减产提供</a:t>
            </a:r>
            <a:r>
              <a:rPr lang="zh-CN" altLang="en-US" sz="1500" b="0" dirty="0" smtClean="0">
                <a:latin typeface="Arial" panose="020B0604020202020204" pitchFamily="34" charset="0"/>
                <a:ea typeface="黑体" panose="02010609060101010101" pitchFamily="49" charset="-122"/>
              </a:rPr>
              <a:t>想象空间。国内</a:t>
            </a:r>
            <a:r>
              <a:rPr lang="zh-CN" altLang="en-US" sz="1500" b="0" dirty="0">
                <a:latin typeface="Arial" panose="020B0604020202020204" pitchFamily="34" charset="0"/>
                <a:ea typeface="黑体" panose="02010609060101010101" pitchFamily="49" charset="-122"/>
              </a:rPr>
              <a:t>新疆</a:t>
            </a:r>
            <a:r>
              <a:rPr lang="zh-CN" altLang="en-US" sz="1500" b="0" dirty="0" smtClean="0">
                <a:latin typeface="Arial" panose="020B0604020202020204" pitchFamily="34" charset="0"/>
                <a:ea typeface="黑体" panose="02010609060101010101" pitchFamily="49" charset="-122"/>
              </a:rPr>
              <a:t>地区天气多变，进入</a:t>
            </a:r>
            <a:r>
              <a:rPr lang="en-US" altLang="zh-CN" sz="1500" b="0" dirty="0" smtClean="0">
                <a:latin typeface="Arial" panose="020B0604020202020204" pitchFamily="34" charset="0"/>
                <a:ea typeface="黑体" panose="02010609060101010101" pitchFamily="49" charset="-122"/>
              </a:rPr>
              <a:t>5</a:t>
            </a:r>
            <a:r>
              <a:rPr lang="zh-CN" altLang="en-US" sz="1500" b="0" dirty="0" smtClean="0">
                <a:latin typeface="Arial" panose="020B0604020202020204" pitchFamily="34" charset="0"/>
                <a:ea typeface="黑体" panose="02010609060101010101" pitchFamily="49" charset="-122"/>
              </a:rPr>
              <a:t>月天气炒作时间窗口预计价格仍有反复。</a:t>
            </a:r>
            <a:endParaRPr lang="en-US" altLang="zh-CN" sz="1500" b="0" dirty="0" smtClean="0">
              <a:latin typeface="Arial" panose="020B0604020202020204" pitchFamily="34" charset="0"/>
              <a:ea typeface="黑体" panose="02010609060101010101" pitchFamily="49" charset="-122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altLang="zh-CN" sz="1500" b="0" dirty="0">
              <a:latin typeface="Arial" panose="020B0604020202020204" pitchFamily="34" charset="0"/>
              <a:ea typeface="黑体" panose="02010609060101010101" pitchFamily="49" charset="-122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altLang="zh-CN" sz="1500" b="0" dirty="0">
              <a:latin typeface="Arial" panose="020B0604020202020204" pitchFamily="34" charset="0"/>
              <a:ea typeface="黑体" panose="02010609060101010101" pitchFamily="49" charset="-122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zh-CN" altLang="en-US" sz="1500" b="0" dirty="0">
                <a:latin typeface="Arial" panose="020B0604020202020204" pitchFamily="34" charset="0"/>
                <a:ea typeface="黑体" panose="02010609060101010101" pitchFamily="49" charset="-122"/>
              </a:rPr>
              <a:t>下游纺织业进入传统淡季</a:t>
            </a:r>
            <a:r>
              <a:rPr lang="zh-CN" altLang="en-US" sz="1500" b="0" dirty="0">
                <a:latin typeface="Arial" panose="020B0604020202020204" pitchFamily="34" charset="0"/>
                <a:ea typeface="黑体" panose="02010609060101010101" pitchFamily="49" charset="-122"/>
              </a:rPr>
              <a:t>，但棉纱情况订单较好，</a:t>
            </a:r>
            <a:r>
              <a:rPr lang="zh-CN" altLang="zh-CN" sz="1500" b="0" dirty="0">
                <a:latin typeface="Arial" panose="020B0604020202020204" pitchFamily="34" charset="0"/>
                <a:ea typeface="黑体" panose="02010609060101010101" pitchFamily="49" charset="-122"/>
              </a:rPr>
              <a:t>开工率保持</a:t>
            </a:r>
            <a:r>
              <a:rPr lang="zh-CN" altLang="zh-CN" sz="1500" b="0" dirty="0" smtClean="0">
                <a:latin typeface="Arial" panose="020B0604020202020204" pitchFamily="34" charset="0"/>
                <a:ea typeface="黑体" panose="02010609060101010101" pitchFamily="49" charset="-122"/>
              </a:rPr>
              <a:t>高位</a:t>
            </a:r>
            <a:r>
              <a:rPr lang="zh-CN" altLang="en-US" sz="1500" b="0" dirty="0" smtClean="0">
                <a:latin typeface="Arial" panose="020B0604020202020204" pitchFamily="34" charset="0"/>
                <a:ea typeface="黑体" panose="02010609060101010101" pitchFamily="49" charset="-122"/>
              </a:rPr>
              <a:t>，</a:t>
            </a:r>
            <a:r>
              <a:rPr lang="zh-CN" altLang="zh-CN" sz="1500" b="0" dirty="0" smtClean="0">
                <a:latin typeface="Arial" panose="020B0604020202020204" pitchFamily="34" charset="0"/>
                <a:ea typeface="黑体" panose="02010609060101010101" pitchFamily="49" charset="-122"/>
              </a:rPr>
              <a:t>纱厂</a:t>
            </a:r>
            <a:r>
              <a:rPr lang="zh-CN" altLang="zh-CN" sz="1500" b="0" dirty="0">
                <a:latin typeface="Arial" panose="020B0604020202020204" pitchFamily="34" charset="0"/>
                <a:ea typeface="黑体" panose="02010609060101010101" pitchFamily="49" charset="-122"/>
              </a:rPr>
              <a:t>库存</a:t>
            </a:r>
            <a:r>
              <a:rPr lang="en-US" altLang="zh-CN" sz="1500" b="0" dirty="0">
                <a:latin typeface="Arial" panose="020B0604020202020204" pitchFamily="34" charset="0"/>
                <a:ea typeface="黑体" panose="02010609060101010101" pitchFamily="49" charset="-122"/>
              </a:rPr>
              <a:t>10</a:t>
            </a:r>
            <a:r>
              <a:rPr lang="zh-CN" altLang="zh-CN" sz="1500" b="0" dirty="0">
                <a:latin typeface="Arial" panose="020B0604020202020204" pitchFamily="34" charset="0"/>
                <a:ea typeface="黑体" panose="02010609060101010101" pitchFamily="49" charset="-122"/>
              </a:rPr>
              <a:t>天左右，具有较强抵御风险能力</a:t>
            </a:r>
            <a:r>
              <a:rPr lang="zh-CN" altLang="en-US" sz="1500" b="0" dirty="0">
                <a:latin typeface="Arial" panose="020B0604020202020204" pitchFamily="34" charset="0"/>
                <a:ea typeface="黑体" panose="02010609060101010101" pitchFamily="49" charset="-122"/>
              </a:rPr>
              <a:t>；粘</a:t>
            </a:r>
            <a:r>
              <a:rPr lang="zh-CN" altLang="en-US" sz="1500" b="0" dirty="0">
                <a:latin typeface="Arial" panose="020B0604020202020204" pitchFamily="34" charset="0"/>
                <a:ea typeface="黑体" panose="02010609060101010101" pitchFamily="49" charset="-122"/>
              </a:rPr>
              <a:t>胶及涤纶订单不及预期。印度疫情导致部分低支纱订单回流短期支撑棉价上行。</a:t>
            </a:r>
            <a:endParaRPr lang="en-US" altLang="zh-CN" sz="1500" b="0" dirty="0">
              <a:latin typeface="Arial" panose="020B0604020202020204" pitchFamily="34" charset="0"/>
              <a:ea typeface="黑体" panose="02010609060101010101" pitchFamily="49" charset="-122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altLang="zh-CN" sz="1500" b="0" dirty="0">
              <a:latin typeface="Arial" panose="020B0604020202020204" pitchFamily="34" charset="0"/>
              <a:ea typeface="黑体" panose="02010609060101010101" pitchFamily="49" charset="-122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altLang="zh-CN" sz="1500" b="0" dirty="0" smtClean="0">
              <a:latin typeface="Arial" panose="020B0604020202020204" pitchFamily="34" charset="0"/>
              <a:ea typeface="黑体" panose="02010609060101010101" pitchFamily="49" charset="-122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altLang="zh-CN" sz="1500" b="0" dirty="0">
              <a:latin typeface="Arial" panose="020B0604020202020204" pitchFamily="34" charset="0"/>
              <a:ea typeface="黑体" panose="02010609060101010101" pitchFamily="49" charset="-122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zh-CN" altLang="en-US" sz="1500" b="0" dirty="0" smtClean="0">
                <a:latin typeface="Arial" panose="020B0604020202020204" pitchFamily="34" charset="0"/>
                <a:ea typeface="黑体" panose="02010609060101010101" pitchFamily="49" charset="-122"/>
              </a:rPr>
              <a:t>短期看市场炒作题材较多，</a:t>
            </a:r>
            <a:r>
              <a:rPr lang="en-US" altLang="zh-CN" sz="1500" b="0" dirty="0" smtClean="0">
                <a:latin typeface="Arial" panose="020B0604020202020204" pitchFamily="34" charset="0"/>
                <a:ea typeface="黑体" panose="02010609060101010101" pitchFamily="49" charset="-122"/>
              </a:rPr>
              <a:t>5</a:t>
            </a:r>
            <a:r>
              <a:rPr lang="zh-CN" altLang="en-US" sz="1500" b="0" dirty="0" smtClean="0">
                <a:latin typeface="Arial" panose="020B0604020202020204" pitchFamily="34" charset="0"/>
                <a:ea typeface="黑体" panose="02010609060101010101" pitchFamily="49" charset="-122"/>
              </a:rPr>
              <a:t>月棉</a:t>
            </a:r>
            <a:r>
              <a:rPr lang="zh-CN" altLang="en-US" sz="1500" b="0" dirty="0" smtClean="0">
                <a:latin typeface="Arial" panose="020B0604020202020204" pitchFamily="34" charset="0"/>
                <a:ea typeface="黑体" panose="02010609060101010101" pitchFamily="49" charset="-122"/>
              </a:rPr>
              <a:t>价预计震荡偏强，</a:t>
            </a:r>
            <a:r>
              <a:rPr lang="zh-CN" altLang="en-US" sz="1500" b="0" dirty="0" smtClean="0">
                <a:latin typeface="Arial" panose="020B0604020202020204" pitchFamily="34" charset="0"/>
                <a:ea typeface="黑体" panose="02010609060101010101" pitchFamily="49" charset="-122"/>
              </a:rPr>
              <a:t>策略上建议</a:t>
            </a:r>
            <a:r>
              <a:rPr lang="en-US" altLang="zh-CN" sz="1500" b="0" dirty="0" smtClean="0">
                <a:latin typeface="Arial" panose="020B0604020202020204" pitchFamily="34" charset="0"/>
                <a:ea typeface="黑体" panose="02010609060101010101" pitchFamily="49" charset="-122"/>
              </a:rPr>
              <a:t>09</a:t>
            </a:r>
            <a:r>
              <a:rPr lang="zh-CN" altLang="en-US" sz="1500" b="0" dirty="0" smtClean="0">
                <a:latin typeface="Arial" panose="020B0604020202020204" pitchFamily="34" charset="0"/>
                <a:ea typeface="黑体" panose="02010609060101010101" pitchFamily="49" charset="-122"/>
              </a:rPr>
              <a:t>合约逢回调介入短多，区间（</a:t>
            </a:r>
            <a:r>
              <a:rPr lang="en-US" altLang="zh-CN" sz="1500" b="0" dirty="0" smtClean="0">
                <a:latin typeface="Arial" panose="020B0604020202020204" pitchFamily="34" charset="0"/>
                <a:ea typeface="黑体" panose="02010609060101010101" pitchFamily="49" charset="-122"/>
              </a:rPr>
              <a:t>15000,17000</a:t>
            </a:r>
            <a:r>
              <a:rPr lang="zh-CN" altLang="en-US" sz="1500" b="0" dirty="0" smtClean="0">
                <a:latin typeface="Arial" panose="020B0604020202020204" pitchFamily="34" charset="0"/>
                <a:ea typeface="黑体" panose="02010609060101010101" pitchFamily="49" charset="-122"/>
              </a:rPr>
              <a:t>）。</a:t>
            </a:r>
            <a:endParaRPr lang="en-US" altLang="zh-CN" sz="1500" b="0" dirty="0" smtClean="0">
              <a:latin typeface="Arial" panose="020B0604020202020204" pitchFamily="34" charset="0"/>
              <a:ea typeface="黑体" panose="02010609060101010101" pitchFamily="49" charset="-122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altLang="zh-CN" sz="1500" b="0" dirty="0">
              <a:latin typeface="Arial" panose="020B0604020202020204" pitchFamily="34" charset="0"/>
              <a:ea typeface="黑体" panose="02010609060101010101" pitchFamily="49" charset="-122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zh-CN" sz="1500" b="0" dirty="0">
              <a:latin typeface="Arial" panose="020B0604020202020204" pitchFamily="34" charset="0"/>
              <a:ea typeface="黑体" panose="02010609060101010101" pitchFamily="49" charset="-122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zh-CN" sz="1500" b="0" dirty="0">
              <a:latin typeface="Arial" panose="020B0604020202020204" pitchFamily="34" charset="0"/>
              <a:ea typeface="黑体" panose="02010609060101010101" pitchFamily="49" charset="-122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zh-CN" sz="1500" b="0" dirty="0">
              <a:latin typeface="Arial" panose="020B0604020202020204" pitchFamily="34" charset="0"/>
              <a:ea typeface="黑体" panose="02010609060101010101" pitchFamily="49" charset="-122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sz="1400" b="0" dirty="0">
              <a:latin typeface="Arial" panose="020B0604020202020204" pitchFamily="34" charset="0"/>
              <a:ea typeface="黑体" panose="02010609060101010101" pitchFamily="49" charset="-122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sz="1400" b="0" dirty="0">
              <a:latin typeface="Arial" panose="020B0604020202020204" pitchFamily="34" charset="0"/>
              <a:ea typeface="黑体" panose="02010609060101010101" pitchFamily="49" charset="-122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sz="1400" b="0" dirty="0">
              <a:latin typeface="Arial" panose="020B0604020202020204" pitchFamily="34" charset="0"/>
              <a:ea typeface="黑体" panose="02010609060101010101" pitchFamily="49" charset="-122"/>
            </a:endParaRPr>
          </a:p>
        </p:txBody>
      </p:sp>
      <p:sp>
        <p:nvSpPr>
          <p:cNvPr id="8" name="标题 1"/>
          <p:cNvSpPr>
            <a:spLocks noGrp="1"/>
          </p:cNvSpPr>
          <p:nvPr/>
        </p:nvSpPr>
        <p:spPr>
          <a:xfrm>
            <a:off x="1270514" y="687486"/>
            <a:ext cx="6243637" cy="398780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46038" rIns="0" bIns="46038" numCol="1" anchor="b" anchorCtr="0" compatLnSpc="1">
            <a:spAutoFit/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2000">
                <a:solidFill>
                  <a:srgbClr val="336699"/>
                </a:solidFill>
                <a:latin typeface="+mj-lt"/>
                <a:ea typeface="+mj-ea"/>
                <a:cs typeface="+mj-cs"/>
                <a:sym typeface="Arial" panose="020B0604020202020204" pitchFamily="34" charset="0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000">
                <a:solidFill>
                  <a:srgbClr val="336699"/>
                </a:solidFill>
                <a:latin typeface="Arial" panose="020B0604020202020204" pitchFamily="34" charset="0"/>
                <a:ea typeface="黑体" panose="02010609060101010101" pitchFamily="49" charset="-122"/>
                <a:sym typeface="Arial" panose="020B0604020202020204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000">
                <a:solidFill>
                  <a:srgbClr val="336699"/>
                </a:solidFill>
                <a:latin typeface="Arial" panose="020B0604020202020204" pitchFamily="34" charset="0"/>
                <a:ea typeface="黑体" panose="02010609060101010101" pitchFamily="49" charset="-122"/>
                <a:sym typeface="Arial" panose="020B0604020202020204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000">
                <a:solidFill>
                  <a:srgbClr val="336699"/>
                </a:solidFill>
                <a:latin typeface="Arial" panose="020B0604020202020204" pitchFamily="34" charset="0"/>
                <a:ea typeface="黑体" panose="02010609060101010101" pitchFamily="49" charset="-122"/>
                <a:sym typeface="Arial" panose="020B0604020202020204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000">
                <a:solidFill>
                  <a:srgbClr val="336699"/>
                </a:solidFill>
                <a:latin typeface="Arial" panose="020B0604020202020204" pitchFamily="34" charset="0"/>
                <a:ea typeface="黑体" panose="02010609060101010101" pitchFamily="49" charset="-122"/>
                <a:sym typeface="Arial" panose="020B0604020202020204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000">
                <a:solidFill>
                  <a:srgbClr val="336699"/>
                </a:solidFill>
                <a:latin typeface="Arial" panose="020B0604020202020204" pitchFamily="34" charset="0"/>
                <a:ea typeface="黑体" panose="02010609060101010101" pitchFamily="49" charset="-122"/>
                <a:sym typeface="Arial" panose="020B0604020202020204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000">
                <a:solidFill>
                  <a:srgbClr val="336699"/>
                </a:solidFill>
                <a:latin typeface="Arial" panose="020B0604020202020204" pitchFamily="34" charset="0"/>
                <a:ea typeface="黑体" panose="02010609060101010101" pitchFamily="49" charset="-122"/>
                <a:sym typeface="Arial" panose="020B0604020202020204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000">
                <a:solidFill>
                  <a:srgbClr val="336699"/>
                </a:solidFill>
                <a:latin typeface="Arial" panose="020B0604020202020204" pitchFamily="34" charset="0"/>
                <a:ea typeface="黑体" panose="02010609060101010101" pitchFamily="49" charset="-122"/>
                <a:sym typeface="Arial" panose="020B0604020202020204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000">
                <a:solidFill>
                  <a:srgbClr val="336699"/>
                </a:solidFill>
                <a:latin typeface="Arial" panose="020B0604020202020204" pitchFamily="34" charset="0"/>
                <a:ea typeface="黑体" panose="02010609060101010101" pitchFamily="49" charset="-122"/>
                <a:sym typeface="Arial" panose="020B0604020202020204" pitchFamily="34" charset="0"/>
              </a:defRPr>
            </a:lvl9pPr>
          </a:lstStyle>
          <a:p>
            <a:pPr algn="ctr"/>
            <a:r>
              <a:rPr lang="zh-CN" altLang="en-US" b="0" dirty="0" smtClean="0">
                <a:solidFill>
                  <a:schemeClr val="tx1"/>
                </a:solidFill>
              </a:rPr>
              <a:t>总结与展望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21"/>
          <p:cNvGrpSpPr/>
          <p:nvPr/>
        </p:nvGrpSpPr>
        <p:grpSpPr>
          <a:xfrm>
            <a:off x="4155547" y="2674507"/>
            <a:ext cx="4372763" cy="1691560"/>
            <a:chOff x="4800599" y="2531100"/>
            <a:chExt cx="7712144" cy="1795803"/>
          </a:xfrm>
          <a:blipFill>
            <a:blip r:embed="rId3"/>
            <a:tile tx="0" ty="0" sx="100000" sy="100000" flip="none" algn="tl"/>
          </a:blipFill>
        </p:grpSpPr>
        <p:sp>
          <p:nvSpPr>
            <p:cNvPr id="19" name="矩形 18"/>
            <p:cNvSpPr/>
            <p:nvPr/>
          </p:nvSpPr>
          <p:spPr>
            <a:xfrm>
              <a:off x="4800599" y="2531100"/>
              <a:ext cx="7712144" cy="1795803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sp>
          <p:nvSpPr>
            <p:cNvPr id="21" name="文本框 8"/>
            <p:cNvSpPr txBox="1"/>
            <p:nvPr/>
          </p:nvSpPr>
          <p:spPr>
            <a:xfrm>
              <a:off x="5979182" y="3053247"/>
              <a:ext cx="5354977" cy="751510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4000" b="1" dirty="0" smtClean="0">
                  <a:latin typeface="黑体" panose="02010609060101010101" pitchFamily="49" charset="-122"/>
                </a:rPr>
                <a:t>纸浆</a:t>
              </a:r>
              <a:endParaRPr lang="en-US" altLang="zh-CN" sz="4000" b="1" dirty="0">
                <a:latin typeface="黑体" panose="02010609060101010101" pitchFamily="49" charset="-122"/>
              </a:endParaRPr>
            </a:p>
          </p:txBody>
        </p:sp>
      </p:grpSp>
      <p:pic>
        <p:nvPicPr>
          <p:cNvPr id="3" name="图片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9827" y="2194559"/>
            <a:ext cx="3756646" cy="2609225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文本框 3"/>
          <p:cNvSpPr txBox="1"/>
          <p:nvPr/>
        </p:nvSpPr>
        <p:spPr>
          <a:xfrm>
            <a:off x="79130" y="1296013"/>
            <a:ext cx="198002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b="0" dirty="0" smtClean="0"/>
              <a:t>主要港口库存（千吨）</a:t>
            </a:r>
            <a:endParaRPr lang="zh-CN" altLang="zh-CN" b="0" dirty="0"/>
          </a:p>
        </p:txBody>
      </p:sp>
      <p:graphicFrame>
        <p:nvGraphicFramePr>
          <p:cNvPr id="5" name="图表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638158478"/>
              </p:ext>
            </p:extLst>
          </p:nvPr>
        </p:nvGraphicFramePr>
        <p:xfrm>
          <a:off x="4317022" y="1714500"/>
          <a:ext cx="4826977" cy="28575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文本框 5"/>
          <p:cNvSpPr txBox="1"/>
          <p:nvPr/>
        </p:nvSpPr>
        <p:spPr>
          <a:xfrm>
            <a:off x="4407876" y="1296013"/>
            <a:ext cx="215956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b="0" dirty="0" smtClean="0"/>
              <a:t>港口库存季节性（千吨）</a:t>
            </a:r>
            <a:endParaRPr lang="zh-CN" altLang="zh-CN" b="0" dirty="0"/>
          </a:p>
        </p:txBody>
      </p:sp>
      <p:sp>
        <p:nvSpPr>
          <p:cNvPr id="7" name="标题 1"/>
          <p:cNvSpPr>
            <a:spLocks noGrp="1"/>
          </p:cNvSpPr>
          <p:nvPr/>
        </p:nvSpPr>
        <p:spPr>
          <a:xfrm>
            <a:off x="1270514" y="687486"/>
            <a:ext cx="6243637" cy="398780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46038" rIns="0" bIns="46038" numCol="1" anchor="b" anchorCtr="0" compatLnSpc="1">
            <a:spAutoFit/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2000">
                <a:solidFill>
                  <a:srgbClr val="336699"/>
                </a:solidFill>
                <a:latin typeface="+mj-lt"/>
                <a:ea typeface="+mj-ea"/>
                <a:cs typeface="+mj-cs"/>
                <a:sym typeface="Arial" panose="020B0604020202020204" pitchFamily="34" charset="0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000">
                <a:solidFill>
                  <a:srgbClr val="336699"/>
                </a:solidFill>
                <a:latin typeface="Arial" panose="020B0604020202020204" pitchFamily="34" charset="0"/>
                <a:ea typeface="黑体" panose="02010609060101010101" pitchFamily="49" charset="-122"/>
                <a:sym typeface="Arial" panose="020B0604020202020204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000">
                <a:solidFill>
                  <a:srgbClr val="336699"/>
                </a:solidFill>
                <a:latin typeface="Arial" panose="020B0604020202020204" pitchFamily="34" charset="0"/>
                <a:ea typeface="黑体" panose="02010609060101010101" pitchFamily="49" charset="-122"/>
                <a:sym typeface="Arial" panose="020B0604020202020204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000">
                <a:solidFill>
                  <a:srgbClr val="336699"/>
                </a:solidFill>
                <a:latin typeface="Arial" panose="020B0604020202020204" pitchFamily="34" charset="0"/>
                <a:ea typeface="黑体" panose="02010609060101010101" pitchFamily="49" charset="-122"/>
                <a:sym typeface="Arial" panose="020B0604020202020204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000">
                <a:solidFill>
                  <a:srgbClr val="336699"/>
                </a:solidFill>
                <a:latin typeface="Arial" panose="020B0604020202020204" pitchFamily="34" charset="0"/>
                <a:ea typeface="黑体" panose="02010609060101010101" pitchFamily="49" charset="-122"/>
                <a:sym typeface="Arial" panose="020B0604020202020204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000">
                <a:solidFill>
                  <a:srgbClr val="336699"/>
                </a:solidFill>
                <a:latin typeface="Arial" panose="020B0604020202020204" pitchFamily="34" charset="0"/>
                <a:ea typeface="黑体" panose="02010609060101010101" pitchFamily="49" charset="-122"/>
                <a:sym typeface="Arial" panose="020B0604020202020204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000">
                <a:solidFill>
                  <a:srgbClr val="336699"/>
                </a:solidFill>
                <a:latin typeface="Arial" panose="020B0604020202020204" pitchFamily="34" charset="0"/>
                <a:ea typeface="黑体" panose="02010609060101010101" pitchFamily="49" charset="-122"/>
                <a:sym typeface="Arial" panose="020B0604020202020204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000">
                <a:solidFill>
                  <a:srgbClr val="336699"/>
                </a:solidFill>
                <a:latin typeface="Arial" panose="020B0604020202020204" pitchFamily="34" charset="0"/>
                <a:ea typeface="黑体" panose="02010609060101010101" pitchFamily="49" charset="-122"/>
                <a:sym typeface="Arial" panose="020B0604020202020204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000">
                <a:solidFill>
                  <a:srgbClr val="336699"/>
                </a:solidFill>
                <a:latin typeface="Arial" panose="020B0604020202020204" pitchFamily="34" charset="0"/>
                <a:ea typeface="黑体" panose="02010609060101010101" pitchFamily="49" charset="-122"/>
                <a:sym typeface="Arial" panose="020B0604020202020204" pitchFamily="34" charset="0"/>
              </a:defRPr>
            </a:lvl9pPr>
          </a:lstStyle>
          <a:p>
            <a:pPr algn="ctr"/>
            <a:r>
              <a:rPr lang="zh-CN" altLang="en-US" b="0" dirty="0" smtClean="0">
                <a:solidFill>
                  <a:schemeClr val="tx1"/>
                </a:solidFill>
              </a:rPr>
              <a:t>港口库存仍处高位</a:t>
            </a:r>
          </a:p>
        </p:txBody>
      </p:sp>
      <p:graphicFrame>
        <p:nvGraphicFramePr>
          <p:cNvPr id="8" name="图表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079219939"/>
              </p:ext>
            </p:extLst>
          </p:nvPr>
        </p:nvGraphicFramePr>
        <p:xfrm>
          <a:off x="0" y="1696916"/>
          <a:ext cx="4343400" cy="295421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69717362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graphicFrame>
        <p:nvGraphicFramePr>
          <p:cNvPr id="3" name="图表 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070611022"/>
              </p:ext>
            </p:extLst>
          </p:nvPr>
        </p:nvGraphicFramePr>
        <p:xfrm>
          <a:off x="4651131" y="1603790"/>
          <a:ext cx="4492869" cy="27871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文本框 3"/>
          <p:cNvSpPr txBox="1"/>
          <p:nvPr/>
        </p:nvSpPr>
        <p:spPr>
          <a:xfrm>
            <a:off x="79130" y="1296013"/>
            <a:ext cx="233910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b="0" dirty="0" smtClean="0"/>
              <a:t>木浆进口量季节性（万吨）</a:t>
            </a:r>
            <a:endParaRPr lang="zh-CN" altLang="zh-CN" b="0" dirty="0"/>
          </a:p>
        </p:txBody>
      </p:sp>
      <p:sp>
        <p:nvSpPr>
          <p:cNvPr id="6" name="文本框 5"/>
          <p:cNvSpPr txBox="1"/>
          <p:nvPr/>
        </p:nvSpPr>
        <p:spPr>
          <a:xfrm>
            <a:off x="4742656" y="1296012"/>
            <a:ext cx="251863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b="0" dirty="0" smtClean="0"/>
              <a:t>针叶、阔叶浆进口量（千吨）</a:t>
            </a:r>
            <a:endParaRPr lang="zh-CN" altLang="zh-CN" b="0" dirty="0"/>
          </a:p>
        </p:txBody>
      </p:sp>
      <p:sp>
        <p:nvSpPr>
          <p:cNvPr id="7" name="标题 1"/>
          <p:cNvSpPr>
            <a:spLocks noGrp="1"/>
          </p:cNvSpPr>
          <p:nvPr/>
        </p:nvSpPr>
        <p:spPr>
          <a:xfrm>
            <a:off x="1270514" y="687486"/>
            <a:ext cx="6243637" cy="398780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46038" rIns="0" bIns="46038" numCol="1" anchor="b" anchorCtr="0" compatLnSpc="1">
            <a:spAutoFit/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2000">
                <a:solidFill>
                  <a:srgbClr val="336699"/>
                </a:solidFill>
                <a:latin typeface="+mj-lt"/>
                <a:ea typeface="+mj-ea"/>
                <a:cs typeface="+mj-cs"/>
                <a:sym typeface="Arial" panose="020B0604020202020204" pitchFamily="34" charset="0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000">
                <a:solidFill>
                  <a:srgbClr val="336699"/>
                </a:solidFill>
                <a:latin typeface="Arial" panose="020B0604020202020204" pitchFamily="34" charset="0"/>
                <a:ea typeface="黑体" panose="02010609060101010101" pitchFamily="49" charset="-122"/>
                <a:sym typeface="Arial" panose="020B0604020202020204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000">
                <a:solidFill>
                  <a:srgbClr val="336699"/>
                </a:solidFill>
                <a:latin typeface="Arial" panose="020B0604020202020204" pitchFamily="34" charset="0"/>
                <a:ea typeface="黑体" panose="02010609060101010101" pitchFamily="49" charset="-122"/>
                <a:sym typeface="Arial" panose="020B0604020202020204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000">
                <a:solidFill>
                  <a:srgbClr val="336699"/>
                </a:solidFill>
                <a:latin typeface="Arial" panose="020B0604020202020204" pitchFamily="34" charset="0"/>
                <a:ea typeface="黑体" panose="02010609060101010101" pitchFamily="49" charset="-122"/>
                <a:sym typeface="Arial" panose="020B0604020202020204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000">
                <a:solidFill>
                  <a:srgbClr val="336699"/>
                </a:solidFill>
                <a:latin typeface="Arial" panose="020B0604020202020204" pitchFamily="34" charset="0"/>
                <a:ea typeface="黑体" panose="02010609060101010101" pitchFamily="49" charset="-122"/>
                <a:sym typeface="Arial" panose="020B0604020202020204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000">
                <a:solidFill>
                  <a:srgbClr val="336699"/>
                </a:solidFill>
                <a:latin typeface="Arial" panose="020B0604020202020204" pitchFamily="34" charset="0"/>
                <a:ea typeface="黑体" panose="02010609060101010101" pitchFamily="49" charset="-122"/>
                <a:sym typeface="Arial" panose="020B0604020202020204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000">
                <a:solidFill>
                  <a:srgbClr val="336699"/>
                </a:solidFill>
                <a:latin typeface="Arial" panose="020B0604020202020204" pitchFamily="34" charset="0"/>
                <a:ea typeface="黑体" panose="02010609060101010101" pitchFamily="49" charset="-122"/>
                <a:sym typeface="Arial" panose="020B0604020202020204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000">
                <a:solidFill>
                  <a:srgbClr val="336699"/>
                </a:solidFill>
                <a:latin typeface="Arial" panose="020B0604020202020204" pitchFamily="34" charset="0"/>
                <a:ea typeface="黑体" panose="02010609060101010101" pitchFamily="49" charset="-122"/>
                <a:sym typeface="Arial" panose="020B0604020202020204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000">
                <a:solidFill>
                  <a:srgbClr val="336699"/>
                </a:solidFill>
                <a:latin typeface="Arial" panose="020B0604020202020204" pitchFamily="34" charset="0"/>
                <a:ea typeface="黑体" panose="02010609060101010101" pitchFamily="49" charset="-122"/>
                <a:sym typeface="Arial" panose="020B0604020202020204" pitchFamily="34" charset="0"/>
              </a:defRPr>
            </a:lvl9pPr>
          </a:lstStyle>
          <a:p>
            <a:pPr algn="ctr"/>
            <a:r>
              <a:rPr lang="zh-CN" altLang="en-US" b="0" dirty="0" smtClean="0">
                <a:solidFill>
                  <a:schemeClr val="tx1"/>
                </a:solidFill>
              </a:rPr>
              <a:t>阔叶浆进口压力仍存</a:t>
            </a:r>
          </a:p>
        </p:txBody>
      </p:sp>
      <p:graphicFrame>
        <p:nvGraphicFramePr>
          <p:cNvPr id="8" name="图表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639244512"/>
              </p:ext>
            </p:extLst>
          </p:nvPr>
        </p:nvGraphicFramePr>
        <p:xfrm>
          <a:off x="79130" y="1603789"/>
          <a:ext cx="44196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51482789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3" name="标题 1"/>
          <p:cNvSpPr>
            <a:spLocks noGrp="1"/>
          </p:cNvSpPr>
          <p:nvPr/>
        </p:nvSpPr>
        <p:spPr>
          <a:xfrm>
            <a:off x="1270514" y="687486"/>
            <a:ext cx="6243637" cy="398780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46038" rIns="0" bIns="46038" numCol="1" anchor="b" anchorCtr="0" compatLnSpc="1">
            <a:spAutoFit/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2000">
                <a:solidFill>
                  <a:srgbClr val="336699"/>
                </a:solidFill>
                <a:latin typeface="+mj-lt"/>
                <a:ea typeface="+mj-ea"/>
                <a:cs typeface="+mj-cs"/>
                <a:sym typeface="Arial" panose="020B0604020202020204" pitchFamily="34" charset="0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000">
                <a:solidFill>
                  <a:srgbClr val="336699"/>
                </a:solidFill>
                <a:latin typeface="Arial" panose="020B0604020202020204" pitchFamily="34" charset="0"/>
                <a:ea typeface="黑体" panose="02010609060101010101" pitchFamily="49" charset="-122"/>
                <a:sym typeface="Arial" panose="020B0604020202020204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000">
                <a:solidFill>
                  <a:srgbClr val="336699"/>
                </a:solidFill>
                <a:latin typeface="Arial" panose="020B0604020202020204" pitchFamily="34" charset="0"/>
                <a:ea typeface="黑体" panose="02010609060101010101" pitchFamily="49" charset="-122"/>
                <a:sym typeface="Arial" panose="020B0604020202020204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000">
                <a:solidFill>
                  <a:srgbClr val="336699"/>
                </a:solidFill>
                <a:latin typeface="Arial" panose="020B0604020202020204" pitchFamily="34" charset="0"/>
                <a:ea typeface="黑体" panose="02010609060101010101" pitchFamily="49" charset="-122"/>
                <a:sym typeface="Arial" panose="020B0604020202020204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000">
                <a:solidFill>
                  <a:srgbClr val="336699"/>
                </a:solidFill>
                <a:latin typeface="Arial" panose="020B0604020202020204" pitchFamily="34" charset="0"/>
                <a:ea typeface="黑体" panose="02010609060101010101" pitchFamily="49" charset="-122"/>
                <a:sym typeface="Arial" panose="020B0604020202020204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000">
                <a:solidFill>
                  <a:srgbClr val="336699"/>
                </a:solidFill>
                <a:latin typeface="Arial" panose="020B0604020202020204" pitchFamily="34" charset="0"/>
                <a:ea typeface="黑体" panose="02010609060101010101" pitchFamily="49" charset="-122"/>
                <a:sym typeface="Arial" panose="020B0604020202020204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000">
                <a:solidFill>
                  <a:srgbClr val="336699"/>
                </a:solidFill>
                <a:latin typeface="Arial" panose="020B0604020202020204" pitchFamily="34" charset="0"/>
                <a:ea typeface="黑体" panose="02010609060101010101" pitchFamily="49" charset="-122"/>
                <a:sym typeface="Arial" panose="020B0604020202020204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000">
                <a:solidFill>
                  <a:srgbClr val="336699"/>
                </a:solidFill>
                <a:latin typeface="Arial" panose="020B0604020202020204" pitchFamily="34" charset="0"/>
                <a:ea typeface="黑体" panose="02010609060101010101" pitchFamily="49" charset="-122"/>
                <a:sym typeface="Arial" panose="020B0604020202020204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000">
                <a:solidFill>
                  <a:srgbClr val="336699"/>
                </a:solidFill>
                <a:latin typeface="Arial" panose="020B0604020202020204" pitchFamily="34" charset="0"/>
                <a:ea typeface="黑体" panose="02010609060101010101" pitchFamily="49" charset="-122"/>
                <a:sym typeface="Arial" panose="020B0604020202020204" pitchFamily="34" charset="0"/>
              </a:defRPr>
            </a:lvl9pPr>
          </a:lstStyle>
          <a:p>
            <a:pPr algn="ctr"/>
            <a:r>
              <a:rPr lang="zh-CN" altLang="en-US" b="0" dirty="0" smtClean="0">
                <a:solidFill>
                  <a:schemeClr val="tx1"/>
                </a:solidFill>
              </a:rPr>
              <a:t>外盘报价持续走高，产业链利润集中上游</a:t>
            </a:r>
          </a:p>
        </p:txBody>
      </p:sp>
      <p:sp>
        <p:nvSpPr>
          <p:cNvPr id="5" name="文本框 4"/>
          <p:cNvSpPr txBox="1"/>
          <p:nvPr/>
        </p:nvSpPr>
        <p:spPr>
          <a:xfrm>
            <a:off x="0" y="1296013"/>
            <a:ext cx="346601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b="0" dirty="0" smtClean="0"/>
              <a:t>主流针叶浆品牌外盘报价情况（美元</a:t>
            </a:r>
            <a:r>
              <a:rPr lang="en-US" altLang="zh-CN" b="0" dirty="0" smtClean="0"/>
              <a:t>/</a:t>
            </a:r>
            <a:r>
              <a:rPr lang="zh-CN" altLang="en-US" b="0" dirty="0" smtClean="0"/>
              <a:t>吨）</a:t>
            </a:r>
            <a:endParaRPr lang="zh-CN" altLang="zh-CN" b="0" dirty="0"/>
          </a:p>
        </p:txBody>
      </p:sp>
      <p:sp>
        <p:nvSpPr>
          <p:cNvPr id="7" name="文本框 6"/>
          <p:cNvSpPr txBox="1"/>
          <p:nvPr/>
        </p:nvSpPr>
        <p:spPr>
          <a:xfrm>
            <a:off x="4742656" y="1296012"/>
            <a:ext cx="220925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b="0" dirty="0" smtClean="0"/>
              <a:t>针叶浆进口盈利（元</a:t>
            </a:r>
            <a:r>
              <a:rPr lang="en-US" altLang="zh-CN" b="0" dirty="0" smtClean="0"/>
              <a:t>/</a:t>
            </a:r>
            <a:r>
              <a:rPr lang="zh-CN" altLang="en-US" b="0" dirty="0" smtClean="0"/>
              <a:t>吨）</a:t>
            </a:r>
            <a:endParaRPr lang="zh-CN" altLang="zh-CN" b="0" dirty="0"/>
          </a:p>
        </p:txBody>
      </p:sp>
      <p:graphicFrame>
        <p:nvGraphicFramePr>
          <p:cNvPr id="9" name="图表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63206344"/>
              </p:ext>
            </p:extLst>
          </p:nvPr>
        </p:nvGraphicFramePr>
        <p:xfrm>
          <a:off x="-1" y="1769451"/>
          <a:ext cx="4545623" cy="276737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0" name="图表 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775173331"/>
              </p:ext>
            </p:extLst>
          </p:nvPr>
        </p:nvGraphicFramePr>
        <p:xfrm>
          <a:off x="4477482" y="1714500"/>
          <a:ext cx="451485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405065443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graphicFrame>
        <p:nvGraphicFramePr>
          <p:cNvPr id="3" name="图表 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842361991"/>
              </p:ext>
            </p:extLst>
          </p:nvPr>
        </p:nvGraphicFramePr>
        <p:xfrm>
          <a:off x="0" y="1618708"/>
          <a:ext cx="4774223" cy="283899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" name="文本框 3"/>
          <p:cNvSpPr txBox="1"/>
          <p:nvPr/>
        </p:nvSpPr>
        <p:spPr>
          <a:xfrm>
            <a:off x="0" y="1296013"/>
            <a:ext cx="202972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b="0" dirty="0" smtClean="0"/>
              <a:t>针叶阔叶价差（元</a:t>
            </a:r>
            <a:r>
              <a:rPr lang="en-US" altLang="zh-CN" b="0" dirty="0" smtClean="0"/>
              <a:t>/</a:t>
            </a:r>
            <a:r>
              <a:rPr lang="zh-CN" altLang="en-US" b="0" dirty="0" smtClean="0"/>
              <a:t>吨）</a:t>
            </a:r>
            <a:endParaRPr lang="zh-CN" altLang="zh-CN" b="0" dirty="0"/>
          </a:p>
        </p:txBody>
      </p:sp>
      <p:sp>
        <p:nvSpPr>
          <p:cNvPr id="5" name="矩形 4"/>
          <p:cNvSpPr/>
          <p:nvPr/>
        </p:nvSpPr>
        <p:spPr bwMode="auto">
          <a:xfrm>
            <a:off x="1620838" y="2110154"/>
            <a:ext cx="1060816" cy="914400"/>
          </a:xfrm>
          <a:prstGeom prst="rect">
            <a:avLst/>
          </a:prstGeom>
          <a:noFill/>
          <a:ln w="19050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</p:spPr>
        <p:txBody>
          <a:bodyPr vert="horz" wrap="square" lIns="0" tIns="46038" rIns="0" bIns="46038" numCol="1" rtlCol="0" anchor="b" anchorCtr="0" compatLnSpc="1"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40000"/>
              </a:lnSpc>
              <a:spcBef>
                <a:spcPct val="0"/>
              </a:spcBef>
              <a:spcAft>
                <a:spcPct val="0"/>
              </a:spcAft>
              <a:buClr>
                <a:srgbClr val="996633"/>
              </a:buClr>
              <a:buSzTx/>
              <a:buFontTx/>
              <a:buNone/>
            </a:pPr>
            <a:endParaRPr kumimoji="0" lang="zh-CN" altLang="en-US" sz="1400" b="1" i="0" u="none" strike="noStrike" cap="none" normalizeH="0" baseline="0" smtClean="0">
              <a:ln>
                <a:noFill/>
              </a:ln>
              <a:effectLst/>
              <a:latin typeface="Arial" panose="020B0604020202020204" pitchFamily="34" charset="0"/>
              <a:ea typeface="黑体" panose="02010609060101010101" pitchFamily="49" charset="-122"/>
            </a:endParaRPr>
          </a:p>
        </p:txBody>
      </p:sp>
      <p:graphicFrame>
        <p:nvGraphicFramePr>
          <p:cNvPr id="6" name="图表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351899157"/>
              </p:ext>
            </p:extLst>
          </p:nvPr>
        </p:nvGraphicFramePr>
        <p:xfrm>
          <a:off x="4686300" y="1603791"/>
          <a:ext cx="4457700" cy="277477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7" name="文本框 6"/>
          <p:cNvSpPr txBox="1"/>
          <p:nvPr/>
        </p:nvSpPr>
        <p:spPr>
          <a:xfrm>
            <a:off x="4742656" y="1296013"/>
            <a:ext cx="220925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b="0" dirty="0" smtClean="0"/>
              <a:t>主力合约及基差（元</a:t>
            </a:r>
            <a:r>
              <a:rPr lang="en-US" altLang="zh-CN" b="0" dirty="0" smtClean="0"/>
              <a:t>/</a:t>
            </a:r>
            <a:r>
              <a:rPr lang="zh-CN" altLang="en-US" b="0" dirty="0" smtClean="0"/>
              <a:t>吨）</a:t>
            </a:r>
            <a:endParaRPr lang="zh-CN" altLang="zh-CN" b="0" dirty="0"/>
          </a:p>
        </p:txBody>
      </p:sp>
      <p:sp>
        <p:nvSpPr>
          <p:cNvPr id="8" name="标题 1"/>
          <p:cNvSpPr>
            <a:spLocks noGrp="1"/>
          </p:cNvSpPr>
          <p:nvPr/>
        </p:nvSpPr>
        <p:spPr>
          <a:xfrm>
            <a:off x="1270514" y="687486"/>
            <a:ext cx="6243637" cy="398780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46038" rIns="0" bIns="46038" numCol="1" anchor="b" anchorCtr="0" compatLnSpc="1">
            <a:spAutoFit/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2000">
                <a:solidFill>
                  <a:srgbClr val="336699"/>
                </a:solidFill>
                <a:latin typeface="+mj-lt"/>
                <a:ea typeface="+mj-ea"/>
                <a:cs typeface="+mj-cs"/>
                <a:sym typeface="Arial" panose="020B0604020202020204" pitchFamily="34" charset="0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000">
                <a:solidFill>
                  <a:srgbClr val="336699"/>
                </a:solidFill>
                <a:latin typeface="Arial" panose="020B0604020202020204" pitchFamily="34" charset="0"/>
                <a:ea typeface="黑体" panose="02010609060101010101" pitchFamily="49" charset="-122"/>
                <a:sym typeface="Arial" panose="020B0604020202020204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000">
                <a:solidFill>
                  <a:srgbClr val="336699"/>
                </a:solidFill>
                <a:latin typeface="Arial" panose="020B0604020202020204" pitchFamily="34" charset="0"/>
                <a:ea typeface="黑体" panose="02010609060101010101" pitchFamily="49" charset="-122"/>
                <a:sym typeface="Arial" panose="020B0604020202020204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000">
                <a:solidFill>
                  <a:srgbClr val="336699"/>
                </a:solidFill>
                <a:latin typeface="Arial" panose="020B0604020202020204" pitchFamily="34" charset="0"/>
                <a:ea typeface="黑体" panose="02010609060101010101" pitchFamily="49" charset="-122"/>
                <a:sym typeface="Arial" panose="020B0604020202020204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000">
                <a:solidFill>
                  <a:srgbClr val="336699"/>
                </a:solidFill>
                <a:latin typeface="Arial" panose="020B0604020202020204" pitchFamily="34" charset="0"/>
                <a:ea typeface="黑体" panose="02010609060101010101" pitchFamily="49" charset="-122"/>
                <a:sym typeface="Arial" panose="020B0604020202020204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000">
                <a:solidFill>
                  <a:srgbClr val="336699"/>
                </a:solidFill>
                <a:latin typeface="Arial" panose="020B0604020202020204" pitchFamily="34" charset="0"/>
                <a:ea typeface="黑体" panose="02010609060101010101" pitchFamily="49" charset="-122"/>
                <a:sym typeface="Arial" panose="020B0604020202020204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000">
                <a:solidFill>
                  <a:srgbClr val="336699"/>
                </a:solidFill>
                <a:latin typeface="Arial" panose="020B0604020202020204" pitchFamily="34" charset="0"/>
                <a:ea typeface="黑体" panose="02010609060101010101" pitchFamily="49" charset="-122"/>
                <a:sym typeface="Arial" panose="020B0604020202020204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000">
                <a:solidFill>
                  <a:srgbClr val="336699"/>
                </a:solidFill>
                <a:latin typeface="Arial" panose="020B0604020202020204" pitchFamily="34" charset="0"/>
                <a:ea typeface="黑体" panose="02010609060101010101" pitchFamily="49" charset="-122"/>
                <a:sym typeface="Arial" panose="020B0604020202020204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000">
                <a:solidFill>
                  <a:srgbClr val="336699"/>
                </a:solidFill>
                <a:latin typeface="Arial" panose="020B0604020202020204" pitchFamily="34" charset="0"/>
                <a:ea typeface="黑体" panose="02010609060101010101" pitchFamily="49" charset="-122"/>
                <a:sym typeface="Arial" panose="020B0604020202020204" pitchFamily="34" charset="0"/>
              </a:defRPr>
            </a:lvl9pPr>
          </a:lstStyle>
          <a:p>
            <a:pPr algn="ctr"/>
            <a:r>
              <a:rPr lang="zh-CN" altLang="en-US" b="0" dirty="0" smtClean="0">
                <a:solidFill>
                  <a:schemeClr val="tx1"/>
                </a:solidFill>
              </a:rPr>
              <a:t>针叶阔叶价差绝对高位</a:t>
            </a:r>
          </a:p>
        </p:txBody>
      </p:sp>
    </p:spTree>
    <p:extLst>
      <p:ext uri="{BB962C8B-B14F-4D97-AF65-F5344CB8AC3E}">
        <p14:creationId xmlns:p14="http://schemas.microsoft.com/office/powerpoint/2010/main" val="408472866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6" name="标题 1"/>
          <p:cNvSpPr>
            <a:spLocks noGrp="1"/>
          </p:cNvSpPr>
          <p:nvPr/>
        </p:nvSpPr>
        <p:spPr>
          <a:xfrm>
            <a:off x="1270514" y="687486"/>
            <a:ext cx="6243637" cy="398780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46038" rIns="0" bIns="46038" numCol="1" anchor="b" anchorCtr="0" compatLnSpc="1">
            <a:spAutoFit/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2000">
                <a:solidFill>
                  <a:srgbClr val="336699"/>
                </a:solidFill>
                <a:latin typeface="+mj-lt"/>
                <a:ea typeface="+mj-ea"/>
                <a:cs typeface="+mj-cs"/>
                <a:sym typeface="Arial" panose="020B0604020202020204" pitchFamily="34" charset="0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000">
                <a:solidFill>
                  <a:srgbClr val="336699"/>
                </a:solidFill>
                <a:latin typeface="Arial" panose="020B0604020202020204" pitchFamily="34" charset="0"/>
                <a:ea typeface="黑体" panose="02010609060101010101" pitchFamily="49" charset="-122"/>
                <a:sym typeface="Arial" panose="020B0604020202020204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000">
                <a:solidFill>
                  <a:srgbClr val="336699"/>
                </a:solidFill>
                <a:latin typeface="Arial" panose="020B0604020202020204" pitchFamily="34" charset="0"/>
                <a:ea typeface="黑体" panose="02010609060101010101" pitchFamily="49" charset="-122"/>
                <a:sym typeface="Arial" panose="020B0604020202020204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000">
                <a:solidFill>
                  <a:srgbClr val="336699"/>
                </a:solidFill>
                <a:latin typeface="Arial" panose="020B0604020202020204" pitchFamily="34" charset="0"/>
                <a:ea typeface="黑体" panose="02010609060101010101" pitchFamily="49" charset="-122"/>
                <a:sym typeface="Arial" panose="020B0604020202020204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000">
                <a:solidFill>
                  <a:srgbClr val="336699"/>
                </a:solidFill>
                <a:latin typeface="Arial" panose="020B0604020202020204" pitchFamily="34" charset="0"/>
                <a:ea typeface="黑体" panose="02010609060101010101" pitchFamily="49" charset="-122"/>
                <a:sym typeface="Arial" panose="020B0604020202020204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000">
                <a:solidFill>
                  <a:srgbClr val="336699"/>
                </a:solidFill>
                <a:latin typeface="Arial" panose="020B0604020202020204" pitchFamily="34" charset="0"/>
                <a:ea typeface="黑体" panose="02010609060101010101" pitchFamily="49" charset="-122"/>
                <a:sym typeface="Arial" panose="020B0604020202020204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000">
                <a:solidFill>
                  <a:srgbClr val="336699"/>
                </a:solidFill>
                <a:latin typeface="Arial" panose="020B0604020202020204" pitchFamily="34" charset="0"/>
                <a:ea typeface="黑体" panose="02010609060101010101" pitchFamily="49" charset="-122"/>
                <a:sym typeface="Arial" panose="020B0604020202020204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000">
                <a:solidFill>
                  <a:srgbClr val="336699"/>
                </a:solidFill>
                <a:latin typeface="Arial" panose="020B0604020202020204" pitchFamily="34" charset="0"/>
                <a:ea typeface="黑体" panose="02010609060101010101" pitchFamily="49" charset="-122"/>
                <a:sym typeface="Arial" panose="020B0604020202020204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000">
                <a:solidFill>
                  <a:srgbClr val="336699"/>
                </a:solidFill>
                <a:latin typeface="Arial" panose="020B0604020202020204" pitchFamily="34" charset="0"/>
                <a:ea typeface="黑体" panose="02010609060101010101" pitchFamily="49" charset="-122"/>
                <a:sym typeface="Arial" panose="020B0604020202020204" pitchFamily="34" charset="0"/>
              </a:defRPr>
            </a:lvl9pPr>
          </a:lstStyle>
          <a:p>
            <a:pPr algn="ctr"/>
            <a:r>
              <a:rPr lang="zh-CN" altLang="en-US" b="0" dirty="0">
                <a:solidFill>
                  <a:schemeClr val="tx1"/>
                </a:solidFill>
              </a:rPr>
              <a:t>成品</a:t>
            </a:r>
            <a:r>
              <a:rPr lang="zh-CN" altLang="en-US" b="0" dirty="0" smtClean="0">
                <a:solidFill>
                  <a:schemeClr val="tx1"/>
                </a:solidFill>
              </a:rPr>
              <a:t>纸利润分化</a:t>
            </a:r>
          </a:p>
        </p:txBody>
      </p:sp>
      <p:sp>
        <p:nvSpPr>
          <p:cNvPr id="9" name="文本框 8"/>
          <p:cNvSpPr txBox="1"/>
          <p:nvPr/>
        </p:nvSpPr>
        <p:spPr>
          <a:xfrm>
            <a:off x="0" y="1142125"/>
            <a:ext cx="220925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b="0" dirty="0" smtClean="0"/>
              <a:t>白卡纸成本利润（元</a:t>
            </a:r>
            <a:r>
              <a:rPr lang="en-US" altLang="zh-CN" b="0" dirty="0" smtClean="0"/>
              <a:t>/</a:t>
            </a:r>
            <a:r>
              <a:rPr lang="zh-CN" altLang="en-US" b="0" dirty="0" smtClean="0"/>
              <a:t>吨）</a:t>
            </a:r>
            <a:endParaRPr lang="zh-CN" altLang="zh-CN" b="0" dirty="0"/>
          </a:p>
        </p:txBody>
      </p:sp>
      <p:sp>
        <p:nvSpPr>
          <p:cNvPr id="11" name="文本框 10"/>
          <p:cNvSpPr txBox="1"/>
          <p:nvPr/>
        </p:nvSpPr>
        <p:spPr>
          <a:xfrm>
            <a:off x="-1" y="3687433"/>
            <a:ext cx="220925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b="0" dirty="0"/>
              <a:t>生活</a:t>
            </a:r>
            <a:r>
              <a:rPr lang="zh-CN" altLang="en-US" b="0" dirty="0" smtClean="0"/>
              <a:t>纸成本利润（元</a:t>
            </a:r>
            <a:r>
              <a:rPr lang="en-US" altLang="zh-CN" b="0" dirty="0" smtClean="0"/>
              <a:t>/</a:t>
            </a:r>
            <a:r>
              <a:rPr lang="zh-CN" altLang="en-US" b="0" dirty="0" smtClean="0"/>
              <a:t>吨）</a:t>
            </a:r>
            <a:endParaRPr lang="zh-CN" altLang="zh-CN" b="0" dirty="0"/>
          </a:p>
        </p:txBody>
      </p:sp>
      <p:sp>
        <p:nvSpPr>
          <p:cNvPr id="14" name="文本框 13"/>
          <p:cNvSpPr txBox="1"/>
          <p:nvPr/>
        </p:nvSpPr>
        <p:spPr>
          <a:xfrm>
            <a:off x="4734069" y="1142125"/>
            <a:ext cx="220925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b="0" dirty="0"/>
              <a:t>文化</a:t>
            </a:r>
            <a:r>
              <a:rPr lang="zh-CN" altLang="en-US" b="0" dirty="0" smtClean="0"/>
              <a:t>纸成本利润（元</a:t>
            </a:r>
            <a:r>
              <a:rPr lang="en-US" altLang="zh-CN" b="0" dirty="0" smtClean="0"/>
              <a:t>/</a:t>
            </a:r>
            <a:r>
              <a:rPr lang="zh-CN" altLang="en-US" b="0" dirty="0" smtClean="0"/>
              <a:t>吨）</a:t>
            </a:r>
            <a:endParaRPr lang="zh-CN" altLang="zh-CN" b="0" dirty="0"/>
          </a:p>
        </p:txBody>
      </p:sp>
      <p:graphicFrame>
        <p:nvGraphicFramePr>
          <p:cNvPr id="15" name="图表 1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945088479"/>
              </p:ext>
            </p:extLst>
          </p:nvPr>
        </p:nvGraphicFramePr>
        <p:xfrm>
          <a:off x="-76741" y="1401479"/>
          <a:ext cx="4569610" cy="243542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6" name="图表 1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240245023"/>
              </p:ext>
            </p:extLst>
          </p:nvPr>
        </p:nvGraphicFramePr>
        <p:xfrm>
          <a:off x="4387362" y="1401479"/>
          <a:ext cx="4695092" cy="243542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7" name="图表 1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770205254"/>
              </p:ext>
            </p:extLst>
          </p:nvPr>
        </p:nvGraphicFramePr>
        <p:xfrm>
          <a:off x="-76742" y="3841321"/>
          <a:ext cx="4552027" cy="258585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147268391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484881" y="1543735"/>
            <a:ext cx="8026073" cy="38472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endParaRPr lang="en-US" altLang="zh-CN" sz="1600" b="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zh-CN" altLang="en-US" sz="1600" b="0" dirty="0"/>
              <a:t>结论</a:t>
            </a:r>
            <a:r>
              <a:rPr lang="en-US" altLang="zh-CN" sz="1600" b="0" dirty="0" smtClean="0"/>
              <a:t>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altLang="zh-CN" sz="1600" b="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altLang="zh-CN" sz="1600" b="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zh-CN" altLang="en-US" sz="1500" b="0" dirty="0"/>
              <a:t>标品针叶</a:t>
            </a:r>
            <a:r>
              <a:rPr lang="zh-CN" altLang="en-US" sz="1500" b="0" dirty="0" smtClean="0"/>
              <a:t>浆供应偏紧的问题依旧存在，</a:t>
            </a:r>
            <a:r>
              <a:rPr lang="en-US" altLang="zh-CN" sz="1500" b="0" dirty="0" smtClean="0"/>
              <a:t>5</a:t>
            </a:r>
            <a:r>
              <a:rPr lang="zh-CN" altLang="en-US" sz="1500" b="0" dirty="0" smtClean="0"/>
              <a:t>月部分外盘仍有提涨动作。阔叶浆市面存量较多，且进口量较大，价格承压下跌。针阔叶价差拉至历史高位，后期存在回归可能。</a:t>
            </a:r>
            <a:endParaRPr lang="en-US" altLang="zh-CN" sz="1500" b="0" dirty="0" smtClean="0"/>
          </a:p>
          <a:p>
            <a:endParaRPr lang="en-US" altLang="zh-CN" sz="1500" b="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altLang="zh-CN" sz="1500" b="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altLang="zh-CN" sz="1500" b="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zh-CN" altLang="en-US" sz="1500" b="0" dirty="0" smtClean="0"/>
              <a:t>下游成品纸交投一般，对于高浆价接受度不高，负反馈继续。生活纸利润再度转负，纸价承压下行。</a:t>
            </a:r>
            <a:endParaRPr lang="en-US" altLang="zh-CN" sz="1500" b="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altLang="zh-CN" sz="1500" b="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altLang="zh-CN" sz="1500" b="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altLang="zh-CN" sz="1500" b="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zh-CN" altLang="en-US" sz="1500" b="0" dirty="0" smtClean="0"/>
              <a:t>后期关注现货非标品的买卖情况，如果交投较好，不排除盘面有震荡上行可能；若未见好转，则大概率仍保持区间震荡。策略上建议观望。</a:t>
            </a:r>
            <a:endParaRPr lang="en-US" altLang="zh-CN" sz="1500" b="0" dirty="0" smtClean="0"/>
          </a:p>
        </p:txBody>
      </p:sp>
      <p:sp>
        <p:nvSpPr>
          <p:cNvPr id="4" name="标题 1"/>
          <p:cNvSpPr txBox="1"/>
          <p:nvPr/>
        </p:nvSpPr>
        <p:spPr bwMode="auto">
          <a:xfrm>
            <a:off x="1367619" y="629847"/>
            <a:ext cx="6243637" cy="3987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46038" rIns="0" bIns="46038" numCol="1" anchor="b" anchorCtr="0" compatLnSpc="1">
            <a:spAutoFit/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2000">
                <a:solidFill>
                  <a:srgbClr val="336699"/>
                </a:solidFill>
                <a:latin typeface="+mj-lt"/>
                <a:ea typeface="+mj-ea"/>
                <a:cs typeface="+mj-cs"/>
                <a:sym typeface="Arial" panose="020B0604020202020204" pitchFamily="34" charset="0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000">
                <a:solidFill>
                  <a:srgbClr val="336699"/>
                </a:solidFill>
                <a:latin typeface="Arial" panose="020B0604020202020204" pitchFamily="34" charset="0"/>
                <a:ea typeface="黑体" panose="02010609060101010101" pitchFamily="49" charset="-122"/>
                <a:sym typeface="Arial" panose="020B0604020202020204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000">
                <a:solidFill>
                  <a:srgbClr val="336699"/>
                </a:solidFill>
                <a:latin typeface="Arial" panose="020B0604020202020204" pitchFamily="34" charset="0"/>
                <a:ea typeface="黑体" panose="02010609060101010101" pitchFamily="49" charset="-122"/>
                <a:sym typeface="Arial" panose="020B0604020202020204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000">
                <a:solidFill>
                  <a:srgbClr val="336699"/>
                </a:solidFill>
                <a:latin typeface="Arial" panose="020B0604020202020204" pitchFamily="34" charset="0"/>
                <a:ea typeface="黑体" panose="02010609060101010101" pitchFamily="49" charset="-122"/>
                <a:sym typeface="Arial" panose="020B0604020202020204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000">
                <a:solidFill>
                  <a:srgbClr val="336699"/>
                </a:solidFill>
                <a:latin typeface="Arial" panose="020B0604020202020204" pitchFamily="34" charset="0"/>
                <a:ea typeface="黑体" panose="02010609060101010101" pitchFamily="49" charset="-122"/>
                <a:sym typeface="Arial" panose="020B0604020202020204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000">
                <a:solidFill>
                  <a:srgbClr val="336699"/>
                </a:solidFill>
                <a:latin typeface="Arial" panose="020B0604020202020204" pitchFamily="34" charset="0"/>
                <a:ea typeface="黑体" panose="02010609060101010101" pitchFamily="49" charset="-122"/>
                <a:sym typeface="Arial" panose="020B0604020202020204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000">
                <a:solidFill>
                  <a:srgbClr val="336699"/>
                </a:solidFill>
                <a:latin typeface="Arial" panose="020B0604020202020204" pitchFamily="34" charset="0"/>
                <a:ea typeface="黑体" panose="02010609060101010101" pitchFamily="49" charset="-122"/>
                <a:sym typeface="Arial" panose="020B0604020202020204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000">
                <a:solidFill>
                  <a:srgbClr val="336699"/>
                </a:solidFill>
                <a:latin typeface="Arial" panose="020B0604020202020204" pitchFamily="34" charset="0"/>
                <a:ea typeface="黑体" panose="02010609060101010101" pitchFamily="49" charset="-122"/>
                <a:sym typeface="Arial" panose="020B0604020202020204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000">
                <a:solidFill>
                  <a:srgbClr val="336699"/>
                </a:solidFill>
                <a:latin typeface="Arial" panose="020B0604020202020204" pitchFamily="34" charset="0"/>
                <a:ea typeface="黑体" panose="02010609060101010101" pitchFamily="49" charset="-122"/>
                <a:sym typeface="Arial" panose="020B0604020202020204" pitchFamily="34" charset="0"/>
              </a:defRPr>
            </a:lvl9pPr>
          </a:lstStyle>
          <a:p>
            <a:pPr algn="ctr"/>
            <a:r>
              <a:rPr lang="zh-CN" altLang="en-US" b="0" kern="0" dirty="0" smtClean="0">
                <a:solidFill>
                  <a:schemeClr val="tx1"/>
                </a:solidFill>
              </a:rPr>
              <a:t>行情总结及展望</a:t>
            </a:r>
            <a:endParaRPr lang="zh-CN" altLang="en-US" b="0" kern="0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/>
          <p:cNvSpPr txBox="1"/>
          <p:nvPr/>
        </p:nvSpPr>
        <p:spPr>
          <a:xfrm>
            <a:off x="371475" y="4400550"/>
            <a:ext cx="5450681" cy="10618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网址：</a:t>
            </a:r>
            <a:r>
              <a:rPr lang="en-US" altLang="zh-CN" dirty="0" smtClean="0">
                <a:latin typeface="微软雅黑" panose="020B0503020204020204" pitchFamily="34" charset="-122"/>
                <a:ea typeface="微软雅黑" panose="020B0503020204020204" pitchFamily="34" charset="-122"/>
                <a:hlinkClick r:id="rId3"/>
              </a:rPr>
              <a:t>www.wkjyqh.com</a:t>
            </a:r>
            <a:endParaRPr lang="en-US" altLang="zh-CN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r>
              <a:rPr lang="zh-CN" altLang="en-US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全国统一客服热线：</a:t>
            </a:r>
            <a:r>
              <a:rPr lang="en-US" altLang="zh-CN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4008885398</a:t>
            </a:r>
          </a:p>
          <a:p>
            <a:pPr>
              <a:lnSpc>
                <a:spcPct val="150000"/>
              </a:lnSpc>
            </a:pPr>
            <a:r>
              <a:rPr lang="zh-CN" altLang="en-US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总部地址：深圳市福田区益田路</a:t>
            </a:r>
            <a:r>
              <a:rPr lang="en-US" altLang="zh-CN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6009</a:t>
            </a:r>
            <a:r>
              <a:rPr lang="zh-CN" altLang="en-US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号新世界中心</a:t>
            </a:r>
            <a:r>
              <a:rPr lang="en-US" altLang="zh-CN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48</a:t>
            </a:r>
            <a:r>
              <a:rPr lang="zh-CN" altLang="en-US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层</a:t>
            </a: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14" name="图片 13" descr="微信-五矿经易期货公众号-二维码.jpg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6036469" y="4210050"/>
            <a:ext cx="1080000" cy="1440000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5929313" y="5707827"/>
            <a:ext cx="190930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200" b="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微信公众号：</a:t>
            </a:r>
            <a:r>
              <a:rPr lang="en-US" altLang="zh-CN" sz="1200" b="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wkqh2013</a:t>
            </a:r>
            <a:endParaRPr lang="zh-CN" altLang="en-US" sz="1200" b="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7858126" y="5707827"/>
            <a:ext cx="80021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200" b="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官方微博</a:t>
            </a:r>
            <a:endParaRPr lang="zh-CN" altLang="en-US" sz="1200" b="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22" name="图片 21" descr="微博二维码.png"/>
          <p:cNvPicPr>
            <a:picLocks noChangeAspect="1"/>
          </p:cNvPicPr>
          <p:nvPr/>
        </p:nvPicPr>
        <p:blipFill>
          <a:blip r:embed="rId5" cstate="screen"/>
          <a:stretch>
            <a:fillRect/>
          </a:stretch>
        </p:blipFill>
        <p:spPr>
          <a:xfrm>
            <a:off x="7600950" y="4143375"/>
            <a:ext cx="1080000" cy="1440000"/>
          </a:xfrm>
          <a:prstGeom prst="rect">
            <a:avLst/>
          </a:prstGeom>
        </p:spPr>
      </p:pic>
      <p:sp>
        <p:nvSpPr>
          <p:cNvPr id="23" name="TextBox 22"/>
          <p:cNvSpPr txBox="1"/>
          <p:nvPr/>
        </p:nvSpPr>
        <p:spPr>
          <a:xfrm>
            <a:off x="842963" y="2419349"/>
            <a:ext cx="736520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CN" altLang="zh-CN" sz="2400" b="1" dirty="0" smtClean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未来（</a:t>
            </a:r>
            <a:r>
              <a:rPr lang="en-US" altLang="zh-CN" sz="2400" b="1" dirty="0" smtClean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futures</a:t>
            </a:r>
            <a:r>
              <a:rPr lang="zh-CN" altLang="zh-CN" sz="2400" b="1" dirty="0" smtClean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）在您眼前，五矿经易在您身边！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文本框 5"/>
          <p:cNvSpPr txBox="1"/>
          <p:nvPr/>
        </p:nvSpPr>
        <p:spPr>
          <a:xfrm>
            <a:off x="161834" y="3705108"/>
            <a:ext cx="178125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b="0" dirty="0" smtClean="0"/>
              <a:t>美棉种植进度（</a:t>
            </a:r>
            <a:r>
              <a:rPr lang="en-US" altLang="zh-CN" b="0" dirty="0" smtClean="0"/>
              <a:t>%</a:t>
            </a:r>
            <a:r>
              <a:rPr lang="zh-CN" altLang="en-US" b="0" dirty="0" smtClean="0"/>
              <a:t>）</a:t>
            </a:r>
            <a:endParaRPr lang="zh-CN" altLang="zh-CN" b="0" dirty="0"/>
          </a:p>
        </p:txBody>
      </p:sp>
      <p:graphicFrame>
        <p:nvGraphicFramePr>
          <p:cNvPr id="14" name="图表 1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915697763"/>
              </p:ext>
            </p:extLst>
          </p:nvPr>
        </p:nvGraphicFramePr>
        <p:xfrm>
          <a:off x="4522818" y="4012885"/>
          <a:ext cx="4536832" cy="243187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5" name="文本框 14"/>
          <p:cNvSpPr txBox="1"/>
          <p:nvPr/>
        </p:nvSpPr>
        <p:spPr>
          <a:xfrm>
            <a:off x="4654704" y="3705108"/>
            <a:ext cx="144142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b="0" dirty="0" smtClean="0"/>
              <a:t>美国粮棉价格比</a:t>
            </a:r>
            <a:endParaRPr lang="zh-CN" altLang="zh-CN" b="0" dirty="0"/>
          </a:p>
        </p:txBody>
      </p:sp>
      <p:sp>
        <p:nvSpPr>
          <p:cNvPr id="9" name="文本框 8"/>
          <p:cNvSpPr txBox="1"/>
          <p:nvPr/>
        </p:nvSpPr>
        <p:spPr>
          <a:xfrm>
            <a:off x="161834" y="1216005"/>
            <a:ext cx="144142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b="0" dirty="0" smtClean="0"/>
              <a:t>美国德州降水量</a:t>
            </a:r>
            <a:endParaRPr lang="zh-CN" altLang="zh-CN" b="0" dirty="0"/>
          </a:p>
        </p:txBody>
      </p:sp>
      <p:sp>
        <p:nvSpPr>
          <p:cNvPr id="12" name="文本框 11"/>
          <p:cNvSpPr txBox="1"/>
          <p:nvPr/>
        </p:nvSpPr>
        <p:spPr>
          <a:xfrm>
            <a:off x="4654704" y="1216005"/>
            <a:ext cx="180049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b="0" dirty="0" smtClean="0"/>
              <a:t>美棉平衡表（万吨）</a:t>
            </a:r>
            <a:endParaRPr lang="zh-CN" altLang="zh-CN" b="0" dirty="0"/>
          </a:p>
        </p:txBody>
      </p:sp>
      <p:sp>
        <p:nvSpPr>
          <p:cNvPr id="16" name="标题 1"/>
          <p:cNvSpPr>
            <a:spLocks noGrp="1"/>
          </p:cNvSpPr>
          <p:nvPr/>
        </p:nvSpPr>
        <p:spPr>
          <a:xfrm>
            <a:off x="1270514" y="687486"/>
            <a:ext cx="6243637" cy="398780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46038" rIns="0" bIns="46038" numCol="1" anchor="b" anchorCtr="0" compatLnSpc="1">
            <a:spAutoFit/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2000">
                <a:solidFill>
                  <a:srgbClr val="336699"/>
                </a:solidFill>
                <a:latin typeface="+mj-lt"/>
                <a:ea typeface="+mj-ea"/>
                <a:cs typeface="+mj-cs"/>
                <a:sym typeface="Arial" panose="020B0604020202020204" pitchFamily="34" charset="0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000">
                <a:solidFill>
                  <a:srgbClr val="336699"/>
                </a:solidFill>
                <a:latin typeface="Arial" panose="020B0604020202020204" pitchFamily="34" charset="0"/>
                <a:ea typeface="黑体" panose="02010609060101010101" pitchFamily="49" charset="-122"/>
                <a:sym typeface="Arial" panose="020B0604020202020204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000">
                <a:solidFill>
                  <a:srgbClr val="336699"/>
                </a:solidFill>
                <a:latin typeface="Arial" panose="020B0604020202020204" pitchFamily="34" charset="0"/>
                <a:ea typeface="黑体" panose="02010609060101010101" pitchFamily="49" charset="-122"/>
                <a:sym typeface="Arial" panose="020B0604020202020204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000">
                <a:solidFill>
                  <a:srgbClr val="336699"/>
                </a:solidFill>
                <a:latin typeface="Arial" panose="020B0604020202020204" pitchFamily="34" charset="0"/>
                <a:ea typeface="黑体" panose="02010609060101010101" pitchFamily="49" charset="-122"/>
                <a:sym typeface="Arial" panose="020B0604020202020204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000">
                <a:solidFill>
                  <a:srgbClr val="336699"/>
                </a:solidFill>
                <a:latin typeface="Arial" panose="020B0604020202020204" pitchFamily="34" charset="0"/>
                <a:ea typeface="黑体" panose="02010609060101010101" pitchFamily="49" charset="-122"/>
                <a:sym typeface="Arial" panose="020B0604020202020204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000">
                <a:solidFill>
                  <a:srgbClr val="336699"/>
                </a:solidFill>
                <a:latin typeface="Arial" panose="020B0604020202020204" pitchFamily="34" charset="0"/>
                <a:ea typeface="黑体" panose="02010609060101010101" pitchFamily="49" charset="-122"/>
                <a:sym typeface="Arial" panose="020B0604020202020204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000">
                <a:solidFill>
                  <a:srgbClr val="336699"/>
                </a:solidFill>
                <a:latin typeface="Arial" panose="020B0604020202020204" pitchFamily="34" charset="0"/>
                <a:ea typeface="黑体" panose="02010609060101010101" pitchFamily="49" charset="-122"/>
                <a:sym typeface="Arial" panose="020B0604020202020204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000">
                <a:solidFill>
                  <a:srgbClr val="336699"/>
                </a:solidFill>
                <a:latin typeface="Arial" panose="020B0604020202020204" pitchFamily="34" charset="0"/>
                <a:ea typeface="黑体" panose="02010609060101010101" pitchFamily="49" charset="-122"/>
                <a:sym typeface="Arial" panose="020B0604020202020204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000">
                <a:solidFill>
                  <a:srgbClr val="336699"/>
                </a:solidFill>
                <a:latin typeface="Arial" panose="020B0604020202020204" pitchFamily="34" charset="0"/>
                <a:ea typeface="黑体" panose="02010609060101010101" pitchFamily="49" charset="-122"/>
                <a:sym typeface="Arial" panose="020B0604020202020204" pitchFamily="34" charset="0"/>
              </a:defRPr>
            </a:lvl9pPr>
          </a:lstStyle>
          <a:p>
            <a:pPr algn="ctr"/>
            <a:r>
              <a:rPr lang="zh-CN" altLang="en-US" b="0" dirty="0" smtClean="0">
                <a:solidFill>
                  <a:schemeClr val="tx1"/>
                </a:solidFill>
              </a:rPr>
              <a:t>德州迎来有效降水，小幅提振美棉产量</a:t>
            </a:r>
            <a:endParaRPr lang="zh-CN" altLang="en-US" b="0" dirty="0">
              <a:solidFill>
                <a:schemeClr val="tx1"/>
              </a:solidFill>
            </a:endParaRPr>
          </a:p>
        </p:txBody>
      </p:sp>
      <p:graphicFrame>
        <p:nvGraphicFramePr>
          <p:cNvPr id="19" name="图表 1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334919183"/>
              </p:ext>
            </p:extLst>
          </p:nvPr>
        </p:nvGraphicFramePr>
        <p:xfrm>
          <a:off x="0" y="1523783"/>
          <a:ext cx="4499609" cy="225690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21" name="图表 2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298046381"/>
              </p:ext>
            </p:extLst>
          </p:nvPr>
        </p:nvGraphicFramePr>
        <p:xfrm>
          <a:off x="4475285" y="1523783"/>
          <a:ext cx="4580792" cy="226487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23" name="图表 2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698911071"/>
              </p:ext>
            </p:extLst>
          </p:nvPr>
        </p:nvGraphicFramePr>
        <p:xfrm>
          <a:off x="0" y="4012885"/>
          <a:ext cx="4563209" cy="240550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</p:spTree>
    <p:extLst>
      <p:ext uri="{BB962C8B-B14F-4D97-AF65-F5344CB8AC3E}">
        <p14:creationId xmlns:p14="http://schemas.microsoft.com/office/powerpoint/2010/main" val="286203697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565077"/>
            <a:ext cx="4334608" cy="2930124"/>
          </a:xfrm>
          <a:prstGeom prst="rect">
            <a:avLst/>
          </a:prstGeom>
        </p:spPr>
      </p:pic>
      <p:sp>
        <p:nvSpPr>
          <p:cNvPr id="6" name="文本框 5"/>
          <p:cNvSpPr txBox="1"/>
          <p:nvPr/>
        </p:nvSpPr>
        <p:spPr>
          <a:xfrm>
            <a:off x="4424583" y="1257300"/>
            <a:ext cx="215956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b="0" dirty="0" smtClean="0"/>
              <a:t>国内棉花平衡表（万吨）</a:t>
            </a:r>
            <a:endParaRPr lang="zh-CN" altLang="zh-CN" b="0" dirty="0"/>
          </a:p>
        </p:txBody>
      </p:sp>
      <p:sp>
        <p:nvSpPr>
          <p:cNvPr id="7" name="文本框 6"/>
          <p:cNvSpPr txBox="1"/>
          <p:nvPr/>
        </p:nvSpPr>
        <p:spPr>
          <a:xfrm>
            <a:off x="0" y="1257300"/>
            <a:ext cx="198002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b="0" dirty="0" smtClean="0"/>
              <a:t>国内逐小时气温（℃）</a:t>
            </a:r>
            <a:endParaRPr lang="zh-CN" altLang="zh-CN" b="0" dirty="0"/>
          </a:p>
        </p:txBody>
      </p:sp>
      <p:sp>
        <p:nvSpPr>
          <p:cNvPr id="8" name="标题 1"/>
          <p:cNvSpPr>
            <a:spLocks noGrp="1"/>
          </p:cNvSpPr>
          <p:nvPr/>
        </p:nvSpPr>
        <p:spPr>
          <a:xfrm>
            <a:off x="1270514" y="687486"/>
            <a:ext cx="6243637" cy="398780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46038" rIns="0" bIns="46038" numCol="1" anchor="b" anchorCtr="0" compatLnSpc="1">
            <a:spAutoFit/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2000">
                <a:solidFill>
                  <a:srgbClr val="336699"/>
                </a:solidFill>
                <a:latin typeface="+mj-lt"/>
                <a:ea typeface="+mj-ea"/>
                <a:cs typeface="+mj-cs"/>
                <a:sym typeface="Arial" panose="020B0604020202020204" pitchFamily="34" charset="0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000">
                <a:solidFill>
                  <a:srgbClr val="336699"/>
                </a:solidFill>
                <a:latin typeface="Arial" panose="020B0604020202020204" pitchFamily="34" charset="0"/>
                <a:ea typeface="黑体" panose="02010609060101010101" pitchFamily="49" charset="-122"/>
                <a:sym typeface="Arial" panose="020B0604020202020204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000">
                <a:solidFill>
                  <a:srgbClr val="336699"/>
                </a:solidFill>
                <a:latin typeface="Arial" panose="020B0604020202020204" pitchFamily="34" charset="0"/>
                <a:ea typeface="黑体" panose="02010609060101010101" pitchFamily="49" charset="-122"/>
                <a:sym typeface="Arial" panose="020B0604020202020204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000">
                <a:solidFill>
                  <a:srgbClr val="336699"/>
                </a:solidFill>
                <a:latin typeface="Arial" panose="020B0604020202020204" pitchFamily="34" charset="0"/>
                <a:ea typeface="黑体" panose="02010609060101010101" pitchFamily="49" charset="-122"/>
                <a:sym typeface="Arial" panose="020B0604020202020204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000">
                <a:solidFill>
                  <a:srgbClr val="336699"/>
                </a:solidFill>
                <a:latin typeface="Arial" panose="020B0604020202020204" pitchFamily="34" charset="0"/>
                <a:ea typeface="黑体" panose="02010609060101010101" pitchFamily="49" charset="-122"/>
                <a:sym typeface="Arial" panose="020B0604020202020204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000">
                <a:solidFill>
                  <a:srgbClr val="336699"/>
                </a:solidFill>
                <a:latin typeface="Arial" panose="020B0604020202020204" pitchFamily="34" charset="0"/>
                <a:ea typeface="黑体" panose="02010609060101010101" pitchFamily="49" charset="-122"/>
                <a:sym typeface="Arial" panose="020B0604020202020204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000">
                <a:solidFill>
                  <a:srgbClr val="336699"/>
                </a:solidFill>
                <a:latin typeface="Arial" panose="020B0604020202020204" pitchFamily="34" charset="0"/>
                <a:ea typeface="黑体" panose="02010609060101010101" pitchFamily="49" charset="-122"/>
                <a:sym typeface="Arial" panose="020B0604020202020204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000">
                <a:solidFill>
                  <a:srgbClr val="336699"/>
                </a:solidFill>
                <a:latin typeface="Arial" panose="020B0604020202020204" pitchFamily="34" charset="0"/>
                <a:ea typeface="黑体" panose="02010609060101010101" pitchFamily="49" charset="-122"/>
                <a:sym typeface="Arial" panose="020B0604020202020204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000">
                <a:solidFill>
                  <a:srgbClr val="336699"/>
                </a:solidFill>
                <a:latin typeface="Arial" panose="020B0604020202020204" pitchFamily="34" charset="0"/>
                <a:ea typeface="黑体" panose="02010609060101010101" pitchFamily="49" charset="-122"/>
                <a:sym typeface="Arial" panose="020B0604020202020204" pitchFamily="34" charset="0"/>
              </a:defRPr>
            </a:lvl9pPr>
          </a:lstStyle>
          <a:p>
            <a:pPr algn="ctr"/>
            <a:r>
              <a:rPr lang="zh-CN" altLang="en-US" b="0" dirty="0" smtClean="0">
                <a:solidFill>
                  <a:schemeClr val="tx1"/>
                </a:solidFill>
              </a:rPr>
              <a:t>新疆天气多变，引发产量担忧</a:t>
            </a:r>
            <a:endParaRPr lang="zh-CN" altLang="en-US" b="0" dirty="0">
              <a:solidFill>
                <a:schemeClr val="tx1"/>
              </a:solidFill>
            </a:endParaRPr>
          </a:p>
        </p:txBody>
      </p:sp>
      <p:graphicFrame>
        <p:nvGraphicFramePr>
          <p:cNvPr id="10" name="图表 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515970396"/>
              </p:ext>
            </p:extLst>
          </p:nvPr>
        </p:nvGraphicFramePr>
        <p:xfrm>
          <a:off x="4424583" y="1565077"/>
          <a:ext cx="4719417" cy="299831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150977229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graphicFrame>
        <p:nvGraphicFramePr>
          <p:cNvPr id="3" name="图表 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641398766"/>
              </p:ext>
            </p:extLst>
          </p:nvPr>
        </p:nvGraphicFramePr>
        <p:xfrm>
          <a:off x="4668715" y="1449900"/>
          <a:ext cx="4580793" cy="318364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" name="文本框 3"/>
          <p:cNvSpPr txBox="1"/>
          <p:nvPr/>
        </p:nvSpPr>
        <p:spPr>
          <a:xfrm>
            <a:off x="4826977" y="1248507"/>
            <a:ext cx="233910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b="0" dirty="0" smtClean="0"/>
              <a:t>进口棉花港口库存（万吨）</a:t>
            </a:r>
            <a:endParaRPr lang="zh-CN" altLang="zh-CN" b="0" dirty="0"/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1248507"/>
            <a:ext cx="4758691" cy="3385039"/>
          </a:xfrm>
          <a:prstGeom prst="rect">
            <a:avLst/>
          </a:prstGeom>
        </p:spPr>
      </p:pic>
      <p:sp>
        <p:nvSpPr>
          <p:cNvPr id="6" name="标题 1"/>
          <p:cNvSpPr>
            <a:spLocks noGrp="1"/>
          </p:cNvSpPr>
          <p:nvPr/>
        </p:nvSpPr>
        <p:spPr>
          <a:xfrm>
            <a:off x="1270514" y="687486"/>
            <a:ext cx="6243637" cy="398780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46038" rIns="0" bIns="46038" numCol="1" anchor="b" anchorCtr="0" compatLnSpc="1">
            <a:spAutoFit/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2000">
                <a:solidFill>
                  <a:srgbClr val="336699"/>
                </a:solidFill>
                <a:latin typeface="+mj-lt"/>
                <a:ea typeface="+mj-ea"/>
                <a:cs typeface="+mj-cs"/>
                <a:sym typeface="Arial" panose="020B0604020202020204" pitchFamily="34" charset="0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000">
                <a:solidFill>
                  <a:srgbClr val="336699"/>
                </a:solidFill>
                <a:latin typeface="Arial" panose="020B0604020202020204" pitchFamily="34" charset="0"/>
                <a:ea typeface="黑体" panose="02010609060101010101" pitchFamily="49" charset="-122"/>
                <a:sym typeface="Arial" panose="020B0604020202020204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000">
                <a:solidFill>
                  <a:srgbClr val="336699"/>
                </a:solidFill>
                <a:latin typeface="Arial" panose="020B0604020202020204" pitchFamily="34" charset="0"/>
                <a:ea typeface="黑体" panose="02010609060101010101" pitchFamily="49" charset="-122"/>
                <a:sym typeface="Arial" panose="020B0604020202020204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000">
                <a:solidFill>
                  <a:srgbClr val="336699"/>
                </a:solidFill>
                <a:latin typeface="Arial" panose="020B0604020202020204" pitchFamily="34" charset="0"/>
                <a:ea typeface="黑体" panose="02010609060101010101" pitchFamily="49" charset="-122"/>
                <a:sym typeface="Arial" panose="020B0604020202020204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000">
                <a:solidFill>
                  <a:srgbClr val="336699"/>
                </a:solidFill>
                <a:latin typeface="Arial" panose="020B0604020202020204" pitchFamily="34" charset="0"/>
                <a:ea typeface="黑体" panose="02010609060101010101" pitchFamily="49" charset="-122"/>
                <a:sym typeface="Arial" panose="020B0604020202020204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000">
                <a:solidFill>
                  <a:srgbClr val="336699"/>
                </a:solidFill>
                <a:latin typeface="Arial" panose="020B0604020202020204" pitchFamily="34" charset="0"/>
                <a:ea typeface="黑体" panose="02010609060101010101" pitchFamily="49" charset="-122"/>
                <a:sym typeface="Arial" panose="020B0604020202020204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000">
                <a:solidFill>
                  <a:srgbClr val="336699"/>
                </a:solidFill>
                <a:latin typeface="Arial" panose="020B0604020202020204" pitchFamily="34" charset="0"/>
                <a:ea typeface="黑体" panose="02010609060101010101" pitchFamily="49" charset="-122"/>
                <a:sym typeface="Arial" panose="020B0604020202020204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000">
                <a:solidFill>
                  <a:srgbClr val="336699"/>
                </a:solidFill>
                <a:latin typeface="Arial" panose="020B0604020202020204" pitchFamily="34" charset="0"/>
                <a:ea typeface="黑体" panose="02010609060101010101" pitchFamily="49" charset="-122"/>
                <a:sym typeface="Arial" panose="020B0604020202020204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000">
                <a:solidFill>
                  <a:srgbClr val="336699"/>
                </a:solidFill>
                <a:latin typeface="Arial" panose="020B0604020202020204" pitchFamily="34" charset="0"/>
                <a:ea typeface="黑体" panose="02010609060101010101" pitchFamily="49" charset="-122"/>
                <a:sym typeface="Arial" panose="020B0604020202020204" pitchFamily="34" charset="0"/>
              </a:defRPr>
            </a:lvl9pPr>
          </a:lstStyle>
          <a:p>
            <a:pPr algn="ctr"/>
            <a:r>
              <a:rPr lang="zh-CN" altLang="en-US" b="0" dirty="0" smtClean="0">
                <a:solidFill>
                  <a:schemeClr val="tx1"/>
                </a:solidFill>
              </a:rPr>
              <a:t>滑准税配额落地，短期提振棉价</a:t>
            </a:r>
            <a:endParaRPr lang="zh-CN" altLang="en-US" b="0" dirty="0">
              <a:solidFill>
                <a:schemeClr val="tx1"/>
              </a:solidFill>
            </a:endParaRPr>
          </a:p>
        </p:txBody>
      </p:sp>
      <p:cxnSp>
        <p:nvCxnSpPr>
          <p:cNvPr id="8" name="直接连接符 7"/>
          <p:cNvCxnSpPr/>
          <p:nvPr/>
        </p:nvCxnSpPr>
        <p:spPr bwMode="auto">
          <a:xfrm>
            <a:off x="694592" y="3903785"/>
            <a:ext cx="4064099" cy="0"/>
          </a:xfrm>
          <a:prstGeom prst="line">
            <a:avLst/>
          </a:prstGeom>
          <a:solidFill>
            <a:srgbClr val="C0C0C0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9" name="直接连接符 8"/>
          <p:cNvCxnSpPr/>
          <p:nvPr/>
        </p:nvCxnSpPr>
        <p:spPr bwMode="auto">
          <a:xfrm flipV="1">
            <a:off x="82061" y="4044462"/>
            <a:ext cx="797170" cy="2931"/>
          </a:xfrm>
          <a:prstGeom prst="line">
            <a:avLst/>
          </a:prstGeom>
          <a:solidFill>
            <a:srgbClr val="C0C0C0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</p:cxnSp>
    </p:spTree>
    <p:extLst>
      <p:ext uri="{BB962C8B-B14F-4D97-AF65-F5344CB8AC3E}">
        <p14:creationId xmlns:p14="http://schemas.microsoft.com/office/powerpoint/2010/main" val="225812269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graphicFrame>
        <p:nvGraphicFramePr>
          <p:cNvPr id="3" name="图表 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789823636"/>
              </p:ext>
            </p:extLst>
          </p:nvPr>
        </p:nvGraphicFramePr>
        <p:xfrm>
          <a:off x="-1" y="1565077"/>
          <a:ext cx="4607169" cy="297175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文本框 3"/>
          <p:cNvSpPr txBox="1"/>
          <p:nvPr/>
        </p:nvSpPr>
        <p:spPr>
          <a:xfrm>
            <a:off x="0" y="1257300"/>
            <a:ext cx="215956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b="0" dirty="0" smtClean="0"/>
              <a:t>棉花工商业库存（万吨）</a:t>
            </a:r>
            <a:endParaRPr lang="zh-CN" altLang="zh-CN" b="0" dirty="0"/>
          </a:p>
        </p:txBody>
      </p:sp>
      <p:graphicFrame>
        <p:nvGraphicFramePr>
          <p:cNvPr id="5" name="图表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609029951"/>
              </p:ext>
            </p:extLst>
          </p:nvPr>
        </p:nvGraphicFramePr>
        <p:xfrm>
          <a:off x="4572000" y="1565076"/>
          <a:ext cx="4572000" cy="300692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" name="文本框 5"/>
          <p:cNvSpPr txBox="1"/>
          <p:nvPr/>
        </p:nvSpPr>
        <p:spPr>
          <a:xfrm>
            <a:off x="4742656" y="1257300"/>
            <a:ext cx="215956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b="0" dirty="0" smtClean="0"/>
              <a:t>商业库存季节性（万吨）</a:t>
            </a:r>
            <a:endParaRPr lang="zh-CN" altLang="zh-CN" b="0" dirty="0"/>
          </a:p>
        </p:txBody>
      </p:sp>
      <p:sp>
        <p:nvSpPr>
          <p:cNvPr id="7" name="标题 1"/>
          <p:cNvSpPr>
            <a:spLocks noGrp="1"/>
          </p:cNvSpPr>
          <p:nvPr/>
        </p:nvSpPr>
        <p:spPr>
          <a:xfrm>
            <a:off x="1270514" y="687486"/>
            <a:ext cx="6243637" cy="398780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46038" rIns="0" bIns="46038" numCol="1" anchor="b" anchorCtr="0" compatLnSpc="1">
            <a:spAutoFit/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2000">
                <a:solidFill>
                  <a:srgbClr val="336699"/>
                </a:solidFill>
                <a:latin typeface="+mj-lt"/>
                <a:ea typeface="+mj-ea"/>
                <a:cs typeface="+mj-cs"/>
                <a:sym typeface="Arial" panose="020B0604020202020204" pitchFamily="34" charset="0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000">
                <a:solidFill>
                  <a:srgbClr val="336699"/>
                </a:solidFill>
                <a:latin typeface="Arial" panose="020B0604020202020204" pitchFamily="34" charset="0"/>
                <a:ea typeface="黑体" panose="02010609060101010101" pitchFamily="49" charset="-122"/>
                <a:sym typeface="Arial" panose="020B0604020202020204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000">
                <a:solidFill>
                  <a:srgbClr val="336699"/>
                </a:solidFill>
                <a:latin typeface="Arial" panose="020B0604020202020204" pitchFamily="34" charset="0"/>
                <a:ea typeface="黑体" panose="02010609060101010101" pitchFamily="49" charset="-122"/>
                <a:sym typeface="Arial" panose="020B0604020202020204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000">
                <a:solidFill>
                  <a:srgbClr val="336699"/>
                </a:solidFill>
                <a:latin typeface="Arial" panose="020B0604020202020204" pitchFamily="34" charset="0"/>
                <a:ea typeface="黑体" panose="02010609060101010101" pitchFamily="49" charset="-122"/>
                <a:sym typeface="Arial" panose="020B0604020202020204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000">
                <a:solidFill>
                  <a:srgbClr val="336699"/>
                </a:solidFill>
                <a:latin typeface="Arial" panose="020B0604020202020204" pitchFamily="34" charset="0"/>
                <a:ea typeface="黑体" panose="02010609060101010101" pitchFamily="49" charset="-122"/>
                <a:sym typeface="Arial" panose="020B0604020202020204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000">
                <a:solidFill>
                  <a:srgbClr val="336699"/>
                </a:solidFill>
                <a:latin typeface="Arial" panose="020B0604020202020204" pitchFamily="34" charset="0"/>
                <a:ea typeface="黑体" panose="02010609060101010101" pitchFamily="49" charset="-122"/>
                <a:sym typeface="Arial" panose="020B0604020202020204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000">
                <a:solidFill>
                  <a:srgbClr val="336699"/>
                </a:solidFill>
                <a:latin typeface="Arial" panose="020B0604020202020204" pitchFamily="34" charset="0"/>
                <a:ea typeface="黑体" panose="02010609060101010101" pitchFamily="49" charset="-122"/>
                <a:sym typeface="Arial" panose="020B0604020202020204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000">
                <a:solidFill>
                  <a:srgbClr val="336699"/>
                </a:solidFill>
                <a:latin typeface="Arial" panose="020B0604020202020204" pitchFamily="34" charset="0"/>
                <a:ea typeface="黑体" panose="02010609060101010101" pitchFamily="49" charset="-122"/>
                <a:sym typeface="Arial" panose="020B0604020202020204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000">
                <a:solidFill>
                  <a:srgbClr val="336699"/>
                </a:solidFill>
                <a:latin typeface="Arial" panose="020B0604020202020204" pitchFamily="34" charset="0"/>
                <a:ea typeface="黑体" panose="02010609060101010101" pitchFamily="49" charset="-122"/>
                <a:sym typeface="Arial" panose="020B0604020202020204" pitchFamily="34" charset="0"/>
              </a:defRPr>
            </a:lvl9pPr>
          </a:lstStyle>
          <a:p>
            <a:pPr algn="ctr"/>
            <a:r>
              <a:rPr lang="zh-CN" altLang="en-US" b="0" dirty="0" smtClean="0">
                <a:solidFill>
                  <a:schemeClr val="tx1"/>
                </a:solidFill>
              </a:rPr>
              <a:t>工商业库存窄幅下降，低于去年同期</a:t>
            </a:r>
            <a:endParaRPr lang="zh-CN" altLang="en-US" b="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962068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graphicFrame>
        <p:nvGraphicFramePr>
          <p:cNvPr id="3" name="图表 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910578376"/>
              </p:ext>
            </p:extLst>
          </p:nvPr>
        </p:nvGraphicFramePr>
        <p:xfrm>
          <a:off x="4408548" y="1573824"/>
          <a:ext cx="4669143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文本框 3"/>
          <p:cNvSpPr txBox="1"/>
          <p:nvPr/>
        </p:nvSpPr>
        <p:spPr>
          <a:xfrm>
            <a:off x="4408548" y="1257300"/>
            <a:ext cx="202972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b="0" dirty="0" smtClean="0"/>
              <a:t>皮棉内外价差（元</a:t>
            </a:r>
            <a:r>
              <a:rPr lang="en-US" altLang="zh-CN" b="0" dirty="0" smtClean="0"/>
              <a:t>/</a:t>
            </a:r>
            <a:r>
              <a:rPr lang="zh-CN" altLang="en-US" b="0" dirty="0" smtClean="0"/>
              <a:t>吨）</a:t>
            </a:r>
            <a:endParaRPr lang="zh-CN" altLang="zh-CN" b="0" dirty="0"/>
          </a:p>
        </p:txBody>
      </p:sp>
      <p:graphicFrame>
        <p:nvGraphicFramePr>
          <p:cNvPr id="5" name="图表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775305987"/>
              </p:ext>
            </p:extLst>
          </p:nvPr>
        </p:nvGraphicFramePr>
        <p:xfrm>
          <a:off x="0" y="1565077"/>
          <a:ext cx="4408548" cy="279590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" name="文本框 5"/>
          <p:cNvSpPr txBox="1"/>
          <p:nvPr/>
        </p:nvSpPr>
        <p:spPr>
          <a:xfrm>
            <a:off x="199963" y="1257299"/>
            <a:ext cx="162095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b="0" dirty="0" smtClean="0"/>
              <a:t>国储库存（万吨）</a:t>
            </a:r>
            <a:endParaRPr lang="zh-CN" altLang="zh-CN" b="0" dirty="0"/>
          </a:p>
        </p:txBody>
      </p:sp>
      <p:sp>
        <p:nvSpPr>
          <p:cNvPr id="7" name="标题 1"/>
          <p:cNvSpPr>
            <a:spLocks noGrp="1"/>
          </p:cNvSpPr>
          <p:nvPr/>
        </p:nvSpPr>
        <p:spPr>
          <a:xfrm>
            <a:off x="1270514" y="687486"/>
            <a:ext cx="6243637" cy="398780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46038" rIns="0" bIns="46038" numCol="1" anchor="b" anchorCtr="0" compatLnSpc="1">
            <a:spAutoFit/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2000">
                <a:solidFill>
                  <a:srgbClr val="336699"/>
                </a:solidFill>
                <a:latin typeface="+mj-lt"/>
                <a:ea typeface="+mj-ea"/>
                <a:cs typeface="+mj-cs"/>
                <a:sym typeface="Arial" panose="020B0604020202020204" pitchFamily="34" charset="0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000">
                <a:solidFill>
                  <a:srgbClr val="336699"/>
                </a:solidFill>
                <a:latin typeface="Arial" panose="020B0604020202020204" pitchFamily="34" charset="0"/>
                <a:ea typeface="黑体" panose="02010609060101010101" pitchFamily="49" charset="-122"/>
                <a:sym typeface="Arial" panose="020B0604020202020204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000">
                <a:solidFill>
                  <a:srgbClr val="336699"/>
                </a:solidFill>
                <a:latin typeface="Arial" panose="020B0604020202020204" pitchFamily="34" charset="0"/>
                <a:ea typeface="黑体" panose="02010609060101010101" pitchFamily="49" charset="-122"/>
                <a:sym typeface="Arial" panose="020B0604020202020204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000">
                <a:solidFill>
                  <a:srgbClr val="336699"/>
                </a:solidFill>
                <a:latin typeface="Arial" panose="020B0604020202020204" pitchFamily="34" charset="0"/>
                <a:ea typeface="黑体" panose="02010609060101010101" pitchFamily="49" charset="-122"/>
                <a:sym typeface="Arial" panose="020B0604020202020204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000">
                <a:solidFill>
                  <a:srgbClr val="336699"/>
                </a:solidFill>
                <a:latin typeface="Arial" panose="020B0604020202020204" pitchFamily="34" charset="0"/>
                <a:ea typeface="黑体" panose="02010609060101010101" pitchFamily="49" charset="-122"/>
                <a:sym typeface="Arial" panose="020B0604020202020204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000">
                <a:solidFill>
                  <a:srgbClr val="336699"/>
                </a:solidFill>
                <a:latin typeface="Arial" panose="020B0604020202020204" pitchFamily="34" charset="0"/>
                <a:ea typeface="黑体" panose="02010609060101010101" pitchFamily="49" charset="-122"/>
                <a:sym typeface="Arial" panose="020B0604020202020204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000">
                <a:solidFill>
                  <a:srgbClr val="336699"/>
                </a:solidFill>
                <a:latin typeface="Arial" panose="020B0604020202020204" pitchFamily="34" charset="0"/>
                <a:ea typeface="黑体" panose="02010609060101010101" pitchFamily="49" charset="-122"/>
                <a:sym typeface="Arial" panose="020B0604020202020204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000">
                <a:solidFill>
                  <a:srgbClr val="336699"/>
                </a:solidFill>
                <a:latin typeface="Arial" panose="020B0604020202020204" pitchFamily="34" charset="0"/>
                <a:ea typeface="黑体" panose="02010609060101010101" pitchFamily="49" charset="-122"/>
                <a:sym typeface="Arial" panose="020B0604020202020204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000">
                <a:solidFill>
                  <a:srgbClr val="336699"/>
                </a:solidFill>
                <a:latin typeface="Arial" panose="020B0604020202020204" pitchFamily="34" charset="0"/>
                <a:ea typeface="黑体" panose="02010609060101010101" pitchFamily="49" charset="-122"/>
                <a:sym typeface="Arial" panose="020B0604020202020204" pitchFamily="34" charset="0"/>
              </a:defRPr>
            </a:lvl9pPr>
          </a:lstStyle>
          <a:p>
            <a:pPr algn="ctr"/>
            <a:r>
              <a:rPr lang="zh-CN" altLang="en-US" b="0" dirty="0" smtClean="0">
                <a:solidFill>
                  <a:schemeClr val="tx1"/>
                </a:solidFill>
              </a:rPr>
              <a:t>内外价差收窄</a:t>
            </a:r>
            <a:endParaRPr lang="zh-CN" altLang="en-US" b="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93036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graphicFrame>
        <p:nvGraphicFramePr>
          <p:cNvPr id="3" name="图表 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958584745"/>
              </p:ext>
            </p:extLst>
          </p:nvPr>
        </p:nvGraphicFramePr>
        <p:xfrm>
          <a:off x="0" y="1565077"/>
          <a:ext cx="4545623" cy="302414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文本框 3"/>
          <p:cNvSpPr txBox="1"/>
          <p:nvPr/>
        </p:nvSpPr>
        <p:spPr>
          <a:xfrm>
            <a:off x="199963" y="1257299"/>
            <a:ext cx="305724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b="0" dirty="0" smtClean="0"/>
              <a:t>纺织纱线及织物出口金额（万美元）</a:t>
            </a:r>
            <a:endParaRPr lang="zh-CN" altLang="zh-CN" b="0" dirty="0"/>
          </a:p>
        </p:txBody>
      </p:sp>
      <p:graphicFrame>
        <p:nvGraphicFramePr>
          <p:cNvPr id="5" name="图表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949257542"/>
              </p:ext>
            </p:extLst>
          </p:nvPr>
        </p:nvGraphicFramePr>
        <p:xfrm>
          <a:off x="4492869" y="1565077"/>
          <a:ext cx="4651131" cy="300692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" name="文本框 5"/>
          <p:cNvSpPr txBox="1"/>
          <p:nvPr/>
        </p:nvSpPr>
        <p:spPr>
          <a:xfrm>
            <a:off x="4634217" y="1257298"/>
            <a:ext cx="305724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b="0" dirty="0" smtClean="0"/>
              <a:t>服装及衣着附件出口金额（万美元）</a:t>
            </a:r>
            <a:endParaRPr lang="zh-CN" altLang="zh-CN" b="0" dirty="0"/>
          </a:p>
        </p:txBody>
      </p:sp>
      <p:sp>
        <p:nvSpPr>
          <p:cNvPr id="7" name="标题 1"/>
          <p:cNvSpPr>
            <a:spLocks noGrp="1"/>
          </p:cNvSpPr>
          <p:nvPr/>
        </p:nvSpPr>
        <p:spPr>
          <a:xfrm>
            <a:off x="1270514" y="687486"/>
            <a:ext cx="6243637" cy="398780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46038" rIns="0" bIns="46038" numCol="1" anchor="b" anchorCtr="0" compatLnSpc="1">
            <a:spAutoFit/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2000">
                <a:solidFill>
                  <a:srgbClr val="336699"/>
                </a:solidFill>
                <a:latin typeface="+mj-lt"/>
                <a:ea typeface="+mj-ea"/>
                <a:cs typeface="+mj-cs"/>
                <a:sym typeface="Arial" panose="020B0604020202020204" pitchFamily="34" charset="0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000">
                <a:solidFill>
                  <a:srgbClr val="336699"/>
                </a:solidFill>
                <a:latin typeface="Arial" panose="020B0604020202020204" pitchFamily="34" charset="0"/>
                <a:ea typeface="黑体" panose="02010609060101010101" pitchFamily="49" charset="-122"/>
                <a:sym typeface="Arial" panose="020B0604020202020204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000">
                <a:solidFill>
                  <a:srgbClr val="336699"/>
                </a:solidFill>
                <a:latin typeface="Arial" panose="020B0604020202020204" pitchFamily="34" charset="0"/>
                <a:ea typeface="黑体" panose="02010609060101010101" pitchFamily="49" charset="-122"/>
                <a:sym typeface="Arial" panose="020B0604020202020204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000">
                <a:solidFill>
                  <a:srgbClr val="336699"/>
                </a:solidFill>
                <a:latin typeface="Arial" panose="020B0604020202020204" pitchFamily="34" charset="0"/>
                <a:ea typeface="黑体" panose="02010609060101010101" pitchFamily="49" charset="-122"/>
                <a:sym typeface="Arial" panose="020B0604020202020204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000">
                <a:solidFill>
                  <a:srgbClr val="336699"/>
                </a:solidFill>
                <a:latin typeface="Arial" panose="020B0604020202020204" pitchFamily="34" charset="0"/>
                <a:ea typeface="黑体" panose="02010609060101010101" pitchFamily="49" charset="-122"/>
                <a:sym typeface="Arial" panose="020B0604020202020204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000">
                <a:solidFill>
                  <a:srgbClr val="336699"/>
                </a:solidFill>
                <a:latin typeface="Arial" panose="020B0604020202020204" pitchFamily="34" charset="0"/>
                <a:ea typeface="黑体" panose="02010609060101010101" pitchFamily="49" charset="-122"/>
                <a:sym typeface="Arial" panose="020B0604020202020204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000">
                <a:solidFill>
                  <a:srgbClr val="336699"/>
                </a:solidFill>
                <a:latin typeface="Arial" panose="020B0604020202020204" pitchFamily="34" charset="0"/>
                <a:ea typeface="黑体" panose="02010609060101010101" pitchFamily="49" charset="-122"/>
                <a:sym typeface="Arial" panose="020B0604020202020204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000">
                <a:solidFill>
                  <a:srgbClr val="336699"/>
                </a:solidFill>
                <a:latin typeface="Arial" panose="020B0604020202020204" pitchFamily="34" charset="0"/>
                <a:ea typeface="黑体" panose="02010609060101010101" pitchFamily="49" charset="-122"/>
                <a:sym typeface="Arial" panose="020B0604020202020204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000">
                <a:solidFill>
                  <a:srgbClr val="336699"/>
                </a:solidFill>
                <a:latin typeface="Arial" panose="020B0604020202020204" pitchFamily="34" charset="0"/>
                <a:ea typeface="黑体" panose="02010609060101010101" pitchFamily="49" charset="-122"/>
                <a:sym typeface="Arial" panose="020B0604020202020204" pitchFamily="34" charset="0"/>
              </a:defRPr>
            </a:lvl9pPr>
          </a:lstStyle>
          <a:p>
            <a:pPr algn="ctr"/>
            <a:r>
              <a:rPr lang="zh-CN" altLang="en-US" b="0" dirty="0" smtClean="0">
                <a:solidFill>
                  <a:schemeClr val="tx1"/>
                </a:solidFill>
              </a:rPr>
              <a:t>纺织品出口金额</a:t>
            </a:r>
            <a:endParaRPr lang="zh-CN" altLang="en-US" b="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647614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graphicFrame>
        <p:nvGraphicFramePr>
          <p:cNvPr id="3" name="图表 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238486331"/>
              </p:ext>
            </p:extLst>
          </p:nvPr>
        </p:nvGraphicFramePr>
        <p:xfrm>
          <a:off x="0" y="1643062"/>
          <a:ext cx="4404946" cy="270033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文本框 3"/>
          <p:cNvSpPr txBox="1"/>
          <p:nvPr/>
        </p:nvSpPr>
        <p:spPr>
          <a:xfrm>
            <a:off x="199963" y="1257299"/>
            <a:ext cx="202972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b="0" dirty="0" smtClean="0"/>
              <a:t>纱厂加工利润（元</a:t>
            </a:r>
            <a:r>
              <a:rPr lang="en-US" altLang="zh-CN" b="0" dirty="0" smtClean="0"/>
              <a:t>/</a:t>
            </a:r>
            <a:r>
              <a:rPr lang="zh-CN" altLang="en-US" b="0" dirty="0" smtClean="0"/>
              <a:t>吨）</a:t>
            </a:r>
            <a:endParaRPr lang="zh-CN" altLang="zh-CN" b="0" dirty="0"/>
          </a:p>
        </p:txBody>
      </p:sp>
      <p:graphicFrame>
        <p:nvGraphicFramePr>
          <p:cNvPr id="5" name="图表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206727313"/>
              </p:ext>
            </p:extLst>
          </p:nvPr>
        </p:nvGraphicFramePr>
        <p:xfrm>
          <a:off x="4433155" y="1471247"/>
          <a:ext cx="4710845" cy="285456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" name="文本框 5"/>
          <p:cNvSpPr txBox="1"/>
          <p:nvPr/>
        </p:nvSpPr>
        <p:spPr>
          <a:xfrm>
            <a:off x="4537501" y="1257299"/>
            <a:ext cx="287771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b="0" dirty="0" smtClean="0"/>
              <a:t>纱线、坯布产量库存（万吨、天）</a:t>
            </a:r>
            <a:endParaRPr lang="zh-CN" altLang="zh-CN" b="0" dirty="0"/>
          </a:p>
        </p:txBody>
      </p:sp>
      <p:sp>
        <p:nvSpPr>
          <p:cNvPr id="7" name="标题 1"/>
          <p:cNvSpPr>
            <a:spLocks noGrp="1"/>
          </p:cNvSpPr>
          <p:nvPr/>
        </p:nvSpPr>
        <p:spPr>
          <a:xfrm>
            <a:off x="1270514" y="687486"/>
            <a:ext cx="6243637" cy="398780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46038" rIns="0" bIns="46038" numCol="1" anchor="b" anchorCtr="0" compatLnSpc="1">
            <a:spAutoFit/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2000">
                <a:solidFill>
                  <a:srgbClr val="336699"/>
                </a:solidFill>
                <a:latin typeface="+mj-lt"/>
                <a:ea typeface="+mj-ea"/>
                <a:cs typeface="+mj-cs"/>
                <a:sym typeface="Arial" panose="020B0604020202020204" pitchFamily="34" charset="0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000">
                <a:solidFill>
                  <a:srgbClr val="336699"/>
                </a:solidFill>
                <a:latin typeface="Arial" panose="020B0604020202020204" pitchFamily="34" charset="0"/>
                <a:ea typeface="黑体" panose="02010609060101010101" pitchFamily="49" charset="-122"/>
                <a:sym typeface="Arial" panose="020B0604020202020204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000">
                <a:solidFill>
                  <a:srgbClr val="336699"/>
                </a:solidFill>
                <a:latin typeface="Arial" panose="020B0604020202020204" pitchFamily="34" charset="0"/>
                <a:ea typeface="黑体" panose="02010609060101010101" pitchFamily="49" charset="-122"/>
                <a:sym typeface="Arial" panose="020B0604020202020204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000">
                <a:solidFill>
                  <a:srgbClr val="336699"/>
                </a:solidFill>
                <a:latin typeface="Arial" panose="020B0604020202020204" pitchFamily="34" charset="0"/>
                <a:ea typeface="黑体" panose="02010609060101010101" pitchFamily="49" charset="-122"/>
                <a:sym typeface="Arial" panose="020B0604020202020204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000">
                <a:solidFill>
                  <a:srgbClr val="336699"/>
                </a:solidFill>
                <a:latin typeface="Arial" panose="020B0604020202020204" pitchFamily="34" charset="0"/>
                <a:ea typeface="黑体" panose="02010609060101010101" pitchFamily="49" charset="-122"/>
                <a:sym typeface="Arial" panose="020B0604020202020204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000">
                <a:solidFill>
                  <a:srgbClr val="336699"/>
                </a:solidFill>
                <a:latin typeface="Arial" panose="020B0604020202020204" pitchFamily="34" charset="0"/>
                <a:ea typeface="黑体" panose="02010609060101010101" pitchFamily="49" charset="-122"/>
                <a:sym typeface="Arial" panose="020B0604020202020204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000">
                <a:solidFill>
                  <a:srgbClr val="336699"/>
                </a:solidFill>
                <a:latin typeface="Arial" panose="020B0604020202020204" pitchFamily="34" charset="0"/>
                <a:ea typeface="黑体" panose="02010609060101010101" pitchFamily="49" charset="-122"/>
                <a:sym typeface="Arial" panose="020B0604020202020204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000">
                <a:solidFill>
                  <a:srgbClr val="336699"/>
                </a:solidFill>
                <a:latin typeface="Arial" panose="020B0604020202020204" pitchFamily="34" charset="0"/>
                <a:ea typeface="黑体" panose="02010609060101010101" pitchFamily="49" charset="-122"/>
                <a:sym typeface="Arial" panose="020B0604020202020204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000">
                <a:solidFill>
                  <a:srgbClr val="336699"/>
                </a:solidFill>
                <a:latin typeface="Arial" panose="020B0604020202020204" pitchFamily="34" charset="0"/>
                <a:ea typeface="黑体" panose="02010609060101010101" pitchFamily="49" charset="-122"/>
                <a:sym typeface="Arial" panose="020B0604020202020204" pitchFamily="34" charset="0"/>
              </a:defRPr>
            </a:lvl9pPr>
          </a:lstStyle>
          <a:p>
            <a:pPr algn="ctr"/>
            <a:r>
              <a:rPr lang="zh-CN" altLang="en-US" b="0" dirty="0" smtClean="0">
                <a:solidFill>
                  <a:schemeClr val="tx1"/>
                </a:solidFill>
              </a:rPr>
              <a:t>下游进入淡季</a:t>
            </a:r>
            <a:r>
              <a:rPr lang="zh-CN" altLang="en-US" b="0" dirty="0" smtClean="0">
                <a:solidFill>
                  <a:schemeClr val="tx1"/>
                </a:solidFill>
              </a:rPr>
              <a:t>，纱厂订单尚可</a:t>
            </a:r>
            <a:endParaRPr lang="zh-CN" altLang="en-US" b="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067467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" name="标题 1"/>
          <p:cNvSpPr>
            <a:spLocks noGrp="1"/>
          </p:cNvSpPr>
          <p:nvPr/>
        </p:nvSpPr>
        <p:spPr>
          <a:xfrm>
            <a:off x="1270514" y="687486"/>
            <a:ext cx="6243637" cy="398780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46038" rIns="0" bIns="46038" numCol="1" anchor="b" anchorCtr="0" compatLnSpc="1">
            <a:spAutoFit/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2000">
                <a:solidFill>
                  <a:srgbClr val="336699"/>
                </a:solidFill>
                <a:latin typeface="+mj-lt"/>
                <a:ea typeface="+mj-ea"/>
                <a:cs typeface="+mj-cs"/>
                <a:sym typeface="Arial" panose="020B0604020202020204" pitchFamily="34" charset="0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000">
                <a:solidFill>
                  <a:srgbClr val="336699"/>
                </a:solidFill>
                <a:latin typeface="Arial" panose="020B0604020202020204" pitchFamily="34" charset="0"/>
                <a:ea typeface="黑体" panose="02010609060101010101" pitchFamily="49" charset="-122"/>
                <a:sym typeface="Arial" panose="020B0604020202020204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000">
                <a:solidFill>
                  <a:srgbClr val="336699"/>
                </a:solidFill>
                <a:latin typeface="Arial" panose="020B0604020202020204" pitchFamily="34" charset="0"/>
                <a:ea typeface="黑体" panose="02010609060101010101" pitchFamily="49" charset="-122"/>
                <a:sym typeface="Arial" panose="020B0604020202020204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000">
                <a:solidFill>
                  <a:srgbClr val="336699"/>
                </a:solidFill>
                <a:latin typeface="Arial" panose="020B0604020202020204" pitchFamily="34" charset="0"/>
                <a:ea typeface="黑体" panose="02010609060101010101" pitchFamily="49" charset="-122"/>
                <a:sym typeface="Arial" panose="020B0604020202020204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000">
                <a:solidFill>
                  <a:srgbClr val="336699"/>
                </a:solidFill>
                <a:latin typeface="Arial" panose="020B0604020202020204" pitchFamily="34" charset="0"/>
                <a:ea typeface="黑体" panose="02010609060101010101" pitchFamily="49" charset="-122"/>
                <a:sym typeface="Arial" panose="020B0604020202020204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000">
                <a:solidFill>
                  <a:srgbClr val="336699"/>
                </a:solidFill>
                <a:latin typeface="Arial" panose="020B0604020202020204" pitchFamily="34" charset="0"/>
                <a:ea typeface="黑体" panose="02010609060101010101" pitchFamily="49" charset="-122"/>
                <a:sym typeface="Arial" panose="020B0604020202020204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000">
                <a:solidFill>
                  <a:srgbClr val="336699"/>
                </a:solidFill>
                <a:latin typeface="Arial" panose="020B0604020202020204" pitchFamily="34" charset="0"/>
                <a:ea typeface="黑体" panose="02010609060101010101" pitchFamily="49" charset="-122"/>
                <a:sym typeface="Arial" panose="020B0604020202020204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000">
                <a:solidFill>
                  <a:srgbClr val="336699"/>
                </a:solidFill>
                <a:latin typeface="Arial" panose="020B0604020202020204" pitchFamily="34" charset="0"/>
                <a:ea typeface="黑体" panose="02010609060101010101" pitchFamily="49" charset="-122"/>
                <a:sym typeface="Arial" panose="020B0604020202020204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000">
                <a:solidFill>
                  <a:srgbClr val="336699"/>
                </a:solidFill>
                <a:latin typeface="Arial" panose="020B0604020202020204" pitchFamily="34" charset="0"/>
                <a:ea typeface="黑体" panose="02010609060101010101" pitchFamily="49" charset="-122"/>
                <a:sym typeface="Arial" panose="020B0604020202020204" pitchFamily="34" charset="0"/>
              </a:defRPr>
            </a:lvl9pPr>
          </a:lstStyle>
          <a:p>
            <a:pPr algn="ctr"/>
            <a:r>
              <a:rPr lang="zh-CN" altLang="en-US" b="0" dirty="0" smtClean="0">
                <a:solidFill>
                  <a:schemeClr val="tx1"/>
                </a:solidFill>
              </a:rPr>
              <a:t>印度疫情发酵，短期利好低支纱订单</a:t>
            </a:r>
            <a:endParaRPr lang="zh-CN" altLang="en-US" b="0" dirty="0">
              <a:solidFill>
                <a:schemeClr val="tx1"/>
              </a:solidFill>
            </a:endParaRPr>
          </a:p>
        </p:txBody>
      </p:sp>
      <p:graphicFrame>
        <p:nvGraphicFramePr>
          <p:cNvPr id="4" name="图表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193828889"/>
              </p:ext>
            </p:extLst>
          </p:nvPr>
        </p:nvGraphicFramePr>
        <p:xfrm>
          <a:off x="105508" y="1538654"/>
          <a:ext cx="45720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文本框 4"/>
          <p:cNvSpPr txBox="1"/>
          <p:nvPr/>
        </p:nvSpPr>
        <p:spPr>
          <a:xfrm>
            <a:off x="199963" y="1257299"/>
            <a:ext cx="251863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b="0" dirty="0" smtClean="0"/>
              <a:t>印度疫情当日新增病例（人）</a:t>
            </a:r>
            <a:endParaRPr lang="zh-CN" altLang="zh-CN" b="0" dirty="0"/>
          </a:p>
        </p:txBody>
      </p:sp>
      <p:sp>
        <p:nvSpPr>
          <p:cNvPr id="7" name="文本框 6"/>
          <p:cNvSpPr txBox="1"/>
          <p:nvPr/>
        </p:nvSpPr>
        <p:spPr>
          <a:xfrm>
            <a:off x="4599047" y="1257298"/>
            <a:ext cx="267893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b="0" dirty="0" smtClean="0"/>
              <a:t>我国样本织造企业开机率（</a:t>
            </a:r>
            <a:r>
              <a:rPr lang="en-US" altLang="zh-CN" b="0" dirty="0" smtClean="0"/>
              <a:t>%</a:t>
            </a:r>
            <a:r>
              <a:rPr lang="zh-CN" altLang="en-US" b="0" dirty="0" smtClean="0"/>
              <a:t>）</a:t>
            </a:r>
            <a:endParaRPr lang="zh-CN" altLang="zh-CN" b="0" dirty="0"/>
          </a:p>
        </p:txBody>
      </p:sp>
      <p:graphicFrame>
        <p:nvGraphicFramePr>
          <p:cNvPr id="8" name="图表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157925671"/>
              </p:ext>
            </p:extLst>
          </p:nvPr>
        </p:nvGraphicFramePr>
        <p:xfrm>
          <a:off x="4457700" y="1565075"/>
          <a:ext cx="4686300" cy="27343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1363874751"/>
      </p:ext>
    </p:extLst>
  </p:cSld>
  <p:clrMapOvr>
    <a:masterClrMapping/>
  </p:clrMapOvr>
</p:sld>
</file>

<file path=ppt/theme/theme1.xml><?xml version="1.0" encoding="utf-8"?>
<a:theme xmlns:a="http://schemas.openxmlformats.org/drawingml/2006/main" name="6_Default Design">
  <a:themeElements>
    <a:clrScheme name="6_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6_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C0C0C0"/>
        </a:solidFill>
        <a:ln w="2857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0" tIns="46038" rIns="0" bIns="46038" numCol="1" anchor="b" anchorCtr="0" compatLnSpc="1">
        <a:spAutoFit/>
      </a:bodyPr>
      <a:lstStyle>
        <a:defPPr marL="0" marR="0" indent="0" algn="l" defTabSz="914400" rtl="0" eaLnBrk="0" fontAlgn="base" latinLnBrk="0" hangingPunct="0">
          <a:lnSpc>
            <a:spcPct val="140000"/>
          </a:lnSpc>
          <a:spcBef>
            <a:spcPct val="0"/>
          </a:spcBef>
          <a:spcAft>
            <a:spcPct val="0"/>
          </a:spcAft>
          <a:buClr>
            <a:srgbClr val="996633"/>
          </a:buClr>
          <a:buSzTx/>
          <a:buFontTx/>
          <a:buNone/>
          <a:defRPr kumimoji="0" lang="zh-CN" altLang="zh-CN" sz="1400" b="1" i="0" u="none" strike="noStrike" cap="none" normalizeH="0" baseline="0" smtClean="0">
            <a:ln>
              <a:noFill/>
            </a:ln>
            <a:effectLst/>
            <a:latin typeface="Arial" panose="020B0604020202020204" pitchFamily="34" charset="0"/>
            <a:ea typeface="黑体" panose="02010609060101010101" pitchFamily="49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C0C0C0"/>
        </a:solidFill>
        <a:ln w="2857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0" tIns="46038" rIns="0" bIns="46038" numCol="1" anchor="b" anchorCtr="0" compatLnSpc="1">
        <a:spAutoFit/>
      </a:bodyPr>
      <a:lstStyle>
        <a:defPPr marL="0" marR="0" indent="0" algn="l" defTabSz="914400" rtl="0" eaLnBrk="0" fontAlgn="base" latinLnBrk="0" hangingPunct="0">
          <a:lnSpc>
            <a:spcPct val="140000"/>
          </a:lnSpc>
          <a:spcBef>
            <a:spcPct val="0"/>
          </a:spcBef>
          <a:spcAft>
            <a:spcPct val="0"/>
          </a:spcAft>
          <a:buClr>
            <a:srgbClr val="996633"/>
          </a:buClr>
          <a:buSzTx/>
          <a:buFontTx/>
          <a:buNone/>
          <a:defRPr kumimoji="0" lang="zh-CN" altLang="zh-CN" sz="1400" b="1" i="0" u="none" strike="noStrike" cap="none" normalizeH="0" baseline="0" smtClean="0">
            <a:ln>
              <a:noFill/>
            </a:ln>
            <a:effectLst/>
            <a:latin typeface="Arial" panose="020B0604020202020204" pitchFamily="34" charset="0"/>
            <a:ea typeface="黑体" panose="02010609060101010101" pitchFamily="49" charset="-122"/>
          </a:defRPr>
        </a:defPPr>
      </a:lstStyle>
    </a:lnDef>
  </a:objectDefaults>
  <a:extraClrSchemeLst>
    <a:extraClrScheme>
      <a:clrScheme name="6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6_Default 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6_Default Desig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6_Default Desig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6_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6_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6_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0.xml><?xml version="1.0" encoding="utf-8"?>
<a:theme xmlns:a="http://schemas.openxmlformats.org/drawingml/2006/main" name="Office 主题​​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7_Default Design">
  <a:themeElements>
    <a:clrScheme name="7_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7_Default Design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C0C0C0"/>
        </a:solidFill>
        <a:ln w="2857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0" tIns="46038" rIns="0" bIns="46038" numCol="1" anchor="b" anchorCtr="0" compatLnSpc="1">
        <a:spAutoFit/>
      </a:bodyPr>
      <a:lstStyle>
        <a:defPPr marL="0" marR="0" indent="0" algn="l" defTabSz="914400" rtl="0" eaLnBrk="0" fontAlgn="base" latinLnBrk="0" hangingPunct="0">
          <a:lnSpc>
            <a:spcPct val="140000"/>
          </a:lnSpc>
          <a:spcBef>
            <a:spcPct val="0"/>
          </a:spcBef>
          <a:spcAft>
            <a:spcPct val="0"/>
          </a:spcAft>
          <a:buClr>
            <a:srgbClr val="996633"/>
          </a:buClr>
          <a:buSzTx/>
          <a:buFontTx/>
          <a:buNone/>
          <a:defRPr kumimoji="0" lang="zh-CN" altLang="zh-CN" sz="1400" b="1" i="0" u="none" strike="noStrike" cap="none" normalizeH="0" baseline="0" smtClean="0">
            <a:ln>
              <a:noFill/>
            </a:ln>
            <a:effectLst/>
            <a:latin typeface="Arial" panose="020B0604020202020204" pitchFamily="34" charset="0"/>
            <a:ea typeface="黑体" panose="02010609060101010101" pitchFamily="49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C0C0C0"/>
        </a:solidFill>
        <a:ln w="2857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0" tIns="46038" rIns="0" bIns="46038" numCol="1" anchor="b" anchorCtr="0" compatLnSpc="1">
        <a:spAutoFit/>
      </a:bodyPr>
      <a:lstStyle>
        <a:defPPr marL="0" marR="0" indent="0" algn="l" defTabSz="914400" rtl="0" eaLnBrk="0" fontAlgn="base" latinLnBrk="0" hangingPunct="0">
          <a:lnSpc>
            <a:spcPct val="140000"/>
          </a:lnSpc>
          <a:spcBef>
            <a:spcPct val="0"/>
          </a:spcBef>
          <a:spcAft>
            <a:spcPct val="0"/>
          </a:spcAft>
          <a:buClr>
            <a:srgbClr val="996633"/>
          </a:buClr>
          <a:buSzTx/>
          <a:buFontTx/>
          <a:buNone/>
          <a:defRPr kumimoji="0" lang="zh-CN" altLang="zh-CN" sz="1400" b="1" i="0" u="none" strike="noStrike" cap="none" normalizeH="0" baseline="0" smtClean="0">
            <a:ln>
              <a:noFill/>
            </a:ln>
            <a:effectLst/>
            <a:latin typeface="Arial" panose="020B0604020202020204" pitchFamily="34" charset="0"/>
            <a:ea typeface="黑体" panose="02010609060101010101" pitchFamily="49" charset="-122"/>
          </a:defRPr>
        </a:defPPr>
      </a:lstStyle>
    </a:lnDef>
  </a:objectDefaults>
  <a:extraClrSchemeLst>
    <a:extraClrScheme>
      <a:clrScheme name="7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7_Default 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7_Default Desig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7_Default Desig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7_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7_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7_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8_Default Design">
  <a:themeElements>
    <a:clrScheme name="6_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6_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C0C0C0"/>
        </a:solidFill>
        <a:ln w="2857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0" tIns="46038" rIns="0" bIns="46038" numCol="1" anchor="b" anchorCtr="0" compatLnSpc="1">
        <a:spAutoFit/>
      </a:bodyPr>
      <a:lstStyle>
        <a:defPPr marL="0" marR="0" indent="0" algn="l" defTabSz="914400" rtl="0" eaLnBrk="0" fontAlgn="base" latinLnBrk="0" hangingPunct="0">
          <a:lnSpc>
            <a:spcPct val="140000"/>
          </a:lnSpc>
          <a:spcBef>
            <a:spcPct val="0"/>
          </a:spcBef>
          <a:spcAft>
            <a:spcPct val="0"/>
          </a:spcAft>
          <a:buClr>
            <a:srgbClr val="996633"/>
          </a:buClr>
          <a:buSzTx/>
          <a:buFontTx/>
          <a:buNone/>
          <a:defRPr kumimoji="0" lang="zh-CN" altLang="zh-CN" sz="1400" b="1" i="0" u="none" strike="noStrike" cap="none" normalizeH="0" baseline="0" smtClean="0">
            <a:ln>
              <a:noFill/>
            </a:ln>
            <a:effectLst/>
            <a:latin typeface="Arial" panose="020B0604020202020204" pitchFamily="34" charset="0"/>
            <a:ea typeface="黑体" panose="02010609060101010101" pitchFamily="49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C0C0C0"/>
        </a:solidFill>
        <a:ln w="2857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0" tIns="46038" rIns="0" bIns="46038" numCol="1" anchor="b" anchorCtr="0" compatLnSpc="1">
        <a:spAutoFit/>
      </a:bodyPr>
      <a:lstStyle>
        <a:defPPr marL="0" marR="0" indent="0" algn="l" defTabSz="914400" rtl="0" eaLnBrk="0" fontAlgn="base" latinLnBrk="0" hangingPunct="0">
          <a:lnSpc>
            <a:spcPct val="140000"/>
          </a:lnSpc>
          <a:spcBef>
            <a:spcPct val="0"/>
          </a:spcBef>
          <a:spcAft>
            <a:spcPct val="0"/>
          </a:spcAft>
          <a:buClr>
            <a:srgbClr val="996633"/>
          </a:buClr>
          <a:buSzTx/>
          <a:buFontTx/>
          <a:buNone/>
          <a:defRPr kumimoji="0" lang="zh-CN" altLang="zh-CN" sz="1400" b="1" i="0" u="none" strike="noStrike" cap="none" normalizeH="0" baseline="0" smtClean="0">
            <a:ln>
              <a:noFill/>
            </a:ln>
            <a:effectLst/>
            <a:latin typeface="Arial" panose="020B0604020202020204" pitchFamily="34" charset="0"/>
            <a:ea typeface="黑体" panose="02010609060101010101" pitchFamily="49" charset="-122"/>
          </a:defRPr>
        </a:defPPr>
      </a:lstStyle>
    </a:lnDef>
  </a:objectDefaults>
  <a:extraClrSchemeLst>
    <a:extraClrScheme>
      <a:clrScheme name="6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6_Default 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6_Default Desig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6_Default Desig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6_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6_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6_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MRE - Commodities">
  <a:themeElements>
    <a:clrScheme name="">
      <a:dk1>
        <a:srgbClr val="000000"/>
      </a:dk1>
      <a:lt1>
        <a:srgbClr val="FFFFFF"/>
      </a:lt1>
      <a:dk2>
        <a:srgbClr val="411401"/>
      </a:dk2>
      <a:lt2>
        <a:srgbClr val="FFE6E6"/>
      </a:lt2>
      <a:accent1>
        <a:srgbClr val="A24A48"/>
      </a:accent1>
      <a:accent2>
        <a:srgbClr val="B2935C"/>
      </a:accent2>
      <a:accent3>
        <a:srgbClr val="FFFFFF"/>
      </a:accent3>
      <a:accent4>
        <a:srgbClr val="000000"/>
      </a:accent4>
      <a:accent5>
        <a:srgbClr val="CEB1B1"/>
      </a:accent5>
      <a:accent6>
        <a:srgbClr val="A18553"/>
      </a:accent6>
      <a:hlink>
        <a:srgbClr val="00A800"/>
      </a:hlink>
      <a:folHlink>
        <a:srgbClr val="FF00FF"/>
      </a:folHlink>
    </a:clrScheme>
    <a:fontScheme name="MRE - Commodities">
      <a:majorFont>
        <a:latin typeface="Arial"/>
        <a:ea typeface="黑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C0C0C0"/>
        </a:solidFill>
        <a:ln w="2857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0" tIns="46038" rIns="0" bIns="46038" numCol="1" anchor="b" anchorCtr="0" compatLnSpc="1">
        <a:spAutoFit/>
      </a:bodyPr>
      <a:lstStyle>
        <a:defPPr marL="0" marR="0" indent="0" algn="l" defTabSz="914400" rtl="0" eaLnBrk="0" fontAlgn="base" latinLnBrk="0" hangingPunct="0">
          <a:lnSpc>
            <a:spcPct val="140000"/>
          </a:lnSpc>
          <a:spcBef>
            <a:spcPct val="0"/>
          </a:spcBef>
          <a:spcAft>
            <a:spcPct val="0"/>
          </a:spcAft>
          <a:buClr>
            <a:srgbClr val="996633"/>
          </a:buClr>
          <a:buSzTx/>
          <a:buFontTx/>
          <a:buNone/>
          <a:defRPr kumimoji="0" lang="zh-CN" altLang="zh-CN" sz="1400" b="1" i="0" u="none" strike="noStrike" cap="none" normalizeH="0" baseline="0" smtClean="0">
            <a:ln>
              <a:noFill/>
            </a:ln>
            <a:effectLst/>
            <a:latin typeface="Arial" panose="020B0604020202020204" pitchFamily="34" charset="0"/>
            <a:ea typeface="黑体" panose="02010609060101010101" pitchFamily="49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C0C0C0"/>
        </a:solidFill>
        <a:ln w="2857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0" tIns="46038" rIns="0" bIns="46038" numCol="1" anchor="b" anchorCtr="0" compatLnSpc="1">
        <a:spAutoFit/>
      </a:bodyPr>
      <a:lstStyle>
        <a:defPPr marL="0" marR="0" indent="0" algn="l" defTabSz="914400" rtl="0" eaLnBrk="0" fontAlgn="base" latinLnBrk="0" hangingPunct="0">
          <a:lnSpc>
            <a:spcPct val="140000"/>
          </a:lnSpc>
          <a:spcBef>
            <a:spcPct val="0"/>
          </a:spcBef>
          <a:spcAft>
            <a:spcPct val="0"/>
          </a:spcAft>
          <a:buClr>
            <a:srgbClr val="996633"/>
          </a:buClr>
          <a:buSzTx/>
          <a:buFontTx/>
          <a:buNone/>
          <a:defRPr kumimoji="0" lang="zh-CN" altLang="zh-CN" sz="1400" b="1" i="0" u="none" strike="noStrike" cap="none" normalizeH="0" baseline="0" smtClean="0">
            <a:ln>
              <a:noFill/>
            </a:ln>
            <a:effectLst/>
            <a:latin typeface="Arial" panose="020B0604020202020204" pitchFamily="34" charset="0"/>
            <a:ea typeface="黑体" panose="02010609060101010101" pitchFamily="49" charset="-122"/>
          </a:defRPr>
        </a:defPPr>
      </a:lstStyle>
    </a:ln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9_Default Design">
  <a:themeElements>
    <a:clrScheme name="7_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7_Default Design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C0C0C0"/>
        </a:solidFill>
        <a:ln w="2857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0" tIns="46038" rIns="0" bIns="46038" numCol="1" anchor="b" anchorCtr="0" compatLnSpc="1">
        <a:spAutoFit/>
      </a:bodyPr>
      <a:lstStyle>
        <a:defPPr marL="0" marR="0" indent="0" algn="l" defTabSz="914400" rtl="0" eaLnBrk="0" fontAlgn="base" latinLnBrk="0" hangingPunct="0">
          <a:lnSpc>
            <a:spcPct val="140000"/>
          </a:lnSpc>
          <a:spcBef>
            <a:spcPct val="0"/>
          </a:spcBef>
          <a:spcAft>
            <a:spcPct val="0"/>
          </a:spcAft>
          <a:buClr>
            <a:srgbClr val="996633"/>
          </a:buClr>
          <a:buSzTx/>
          <a:buFontTx/>
          <a:buNone/>
          <a:defRPr kumimoji="0" lang="zh-CN" altLang="zh-CN" sz="1400" b="1" i="0" u="none" strike="noStrike" cap="none" normalizeH="0" baseline="0" smtClean="0">
            <a:ln>
              <a:noFill/>
            </a:ln>
            <a:effectLst/>
            <a:latin typeface="Arial" panose="020B0604020202020204" pitchFamily="34" charset="0"/>
            <a:ea typeface="黑体" panose="02010609060101010101" pitchFamily="49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C0C0C0"/>
        </a:solidFill>
        <a:ln w="2857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0" tIns="46038" rIns="0" bIns="46038" numCol="1" anchor="b" anchorCtr="0" compatLnSpc="1">
        <a:spAutoFit/>
      </a:bodyPr>
      <a:lstStyle>
        <a:defPPr marL="0" marR="0" indent="0" algn="l" defTabSz="914400" rtl="0" eaLnBrk="0" fontAlgn="base" latinLnBrk="0" hangingPunct="0">
          <a:lnSpc>
            <a:spcPct val="140000"/>
          </a:lnSpc>
          <a:spcBef>
            <a:spcPct val="0"/>
          </a:spcBef>
          <a:spcAft>
            <a:spcPct val="0"/>
          </a:spcAft>
          <a:buClr>
            <a:srgbClr val="996633"/>
          </a:buClr>
          <a:buSzTx/>
          <a:buFontTx/>
          <a:buNone/>
          <a:defRPr kumimoji="0" lang="zh-CN" altLang="zh-CN" sz="1400" b="1" i="0" u="none" strike="noStrike" cap="none" normalizeH="0" baseline="0" smtClean="0">
            <a:ln>
              <a:noFill/>
            </a:ln>
            <a:effectLst/>
            <a:latin typeface="Arial" panose="020B0604020202020204" pitchFamily="34" charset="0"/>
            <a:ea typeface="黑体" panose="02010609060101010101" pitchFamily="49" charset="-122"/>
          </a:defRPr>
        </a:defPPr>
      </a:lstStyle>
    </a:lnDef>
  </a:objectDefaults>
  <a:extraClrSchemeLst>
    <a:extraClrScheme>
      <a:clrScheme name="7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7_Default 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7_Default Desig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7_Default Desig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7_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7_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7_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10_Default Design">
  <a:themeElements>
    <a:clrScheme name="6_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6_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C0C0C0"/>
        </a:solidFill>
        <a:ln w="2857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0" tIns="46038" rIns="0" bIns="46038" numCol="1" anchor="b" anchorCtr="0" compatLnSpc="1">
        <a:spAutoFit/>
      </a:bodyPr>
      <a:lstStyle>
        <a:defPPr marL="0" marR="0" indent="0" algn="l" defTabSz="914400" rtl="0" eaLnBrk="0" fontAlgn="base" latinLnBrk="0" hangingPunct="0">
          <a:lnSpc>
            <a:spcPct val="140000"/>
          </a:lnSpc>
          <a:spcBef>
            <a:spcPct val="0"/>
          </a:spcBef>
          <a:spcAft>
            <a:spcPct val="0"/>
          </a:spcAft>
          <a:buClr>
            <a:srgbClr val="996633"/>
          </a:buClr>
          <a:buSzTx/>
          <a:buFontTx/>
          <a:buNone/>
          <a:defRPr kumimoji="0" lang="zh-CN" altLang="zh-CN" sz="1400" b="1" i="0" u="none" strike="noStrike" cap="none" normalizeH="0" baseline="0" smtClean="0">
            <a:ln>
              <a:noFill/>
            </a:ln>
            <a:effectLst/>
            <a:latin typeface="Arial" panose="020B0604020202020204" pitchFamily="34" charset="0"/>
            <a:ea typeface="黑体" panose="02010609060101010101" pitchFamily="49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C0C0C0"/>
        </a:solidFill>
        <a:ln w="2857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0" tIns="46038" rIns="0" bIns="46038" numCol="1" anchor="b" anchorCtr="0" compatLnSpc="1">
        <a:spAutoFit/>
      </a:bodyPr>
      <a:lstStyle>
        <a:defPPr marL="0" marR="0" indent="0" algn="l" defTabSz="914400" rtl="0" eaLnBrk="0" fontAlgn="base" latinLnBrk="0" hangingPunct="0">
          <a:lnSpc>
            <a:spcPct val="140000"/>
          </a:lnSpc>
          <a:spcBef>
            <a:spcPct val="0"/>
          </a:spcBef>
          <a:spcAft>
            <a:spcPct val="0"/>
          </a:spcAft>
          <a:buClr>
            <a:srgbClr val="996633"/>
          </a:buClr>
          <a:buSzTx/>
          <a:buFontTx/>
          <a:buNone/>
          <a:defRPr kumimoji="0" lang="zh-CN" altLang="zh-CN" sz="1400" b="1" i="0" u="none" strike="noStrike" cap="none" normalizeH="0" baseline="0" smtClean="0">
            <a:ln>
              <a:noFill/>
            </a:ln>
            <a:effectLst/>
            <a:latin typeface="Arial" panose="020B0604020202020204" pitchFamily="34" charset="0"/>
            <a:ea typeface="黑体" panose="02010609060101010101" pitchFamily="49" charset="-122"/>
          </a:defRPr>
        </a:defPPr>
      </a:lstStyle>
    </a:lnDef>
  </a:objectDefaults>
  <a:extraClrSchemeLst>
    <a:extraClrScheme>
      <a:clrScheme name="6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6_Default 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6_Default Desig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6_Default Desig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6_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6_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6_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1_MRE - Commodities">
  <a:themeElements>
    <a:clrScheme name="">
      <a:dk1>
        <a:srgbClr val="000000"/>
      </a:dk1>
      <a:lt1>
        <a:srgbClr val="FFFFFF"/>
      </a:lt1>
      <a:dk2>
        <a:srgbClr val="411401"/>
      </a:dk2>
      <a:lt2>
        <a:srgbClr val="FFE6E6"/>
      </a:lt2>
      <a:accent1>
        <a:srgbClr val="A24A48"/>
      </a:accent1>
      <a:accent2>
        <a:srgbClr val="B2935C"/>
      </a:accent2>
      <a:accent3>
        <a:srgbClr val="FFFFFF"/>
      </a:accent3>
      <a:accent4>
        <a:srgbClr val="000000"/>
      </a:accent4>
      <a:accent5>
        <a:srgbClr val="CEB1B1"/>
      </a:accent5>
      <a:accent6>
        <a:srgbClr val="A18553"/>
      </a:accent6>
      <a:hlink>
        <a:srgbClr val="00A800"/>
      </a:hlink>
      <a:folHlink>
        <a:srgbClr val="FF00FF"/>
      </a:folHlink>
    </a:clrScheme>
    <a:fontScheme name="MRE - Commodities">
      <a:majorFont>
        <a:latin typeface="Arial"/>
        <a:ea typeface="黑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C0C0C0"/>
        </a:solidFill>
        <a:ln w="2857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0" tIns="46038" rIns="0" bIns="46038" numCol="1" anchor="b" anchorCtr="0" compatLnSpc="1">
        <a:spAutoFit/>
      </a:bodyPr>
      <a:lstStyle>
        <a:defPPr marL="0" marR="0" indent="0" algn="l" defTabSz="914400" rtl="0" eaLnBrk="0" fontAlgn="base" latinLnBrk="0" hangingPunct="0">
          <a:lnSpc>
            <a:spcPct val="140000"/>
          </a:lnSpc>
          <a:spcBef>
            <a:spcPct val="0"/>
          </a:spcBef>
          <a:spcAft>
            <a:spcPct val="0"/>
          </a:spcAft>
          <a:buClr>
            <a:srgbClr val="996633"/>
          </a:buClr>
          <a:buSzTx/>
          <a:buFontTx/>
          <a:buNone/>
          <a:defRPr kumimoji="0" lang="zh-CN" altLang="zh-CN" sz="1400" b="1" i="0" u="none" strike="noStrike" cap="none" normalizeH="0" baseline="0" smtClean="0">
            <a:ln>
              <a:noFill/>
            </a:ln>
            <a:effectLst/>
            <a:latin typeface="Arial" panose="020B0604020202020204" pitchFamily="34" charset="0"/>
            <a:ea typeface="黑体" panose="02010609060101010101" pitchFamily="49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C0C0C0"/>
        </a:solidFill>
        <a:ln w="2857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0" tIns="46038" rIns="0" bIns="46038" numCol="1" anchor="b" anchorCtr="0" compatLnSpc="1">
        <a:spAutoFit/>
      </a:bodyPr>
      <a:lstStyle>
        <a:defPPr marL="0" marR="0" indent="0" algn="l" defTabSz="914400" rtl="0" eaLnBrk="0" fontAlgn="base" latinLnBrk="0" hangingPunct="0">
          <a:lnSpc>
            <a:spcPct val="140000"/>
          </a:lnSpc>
          <a:spcBef>
            <a:spcPct val="0"/>
          </a:spcBef>
          <a:spcAft>
            <a:spcPct val="0"/>
          </a:spcAft>
          <a:buClr>
            <a:srgbClr val="996633"/>
          </a:buClr>
          <a:buSzTx/>
          <a:buFontTx/>
          <a:buNone/>
          <a:defRPr kumimoji="0" lang="zh-CN" altLang="zh-CN" sz="1400" b="1" i="0" u="none" strike="noStrike" cap="none" normalizeH="0" baseline="0" smtClean="0">
            <a:ln>
              <a:noFill/>
            </a:ln>
            <a:effectLst/>
            <a:latin typeface="Arial" panose="020B0604020202020204" pitchFamily="34" charset="0"/>
            <a:ea typeface="黑体" panose="02010609060101010101" pitchFamily="49" charset="-122"/>
          </a:defRPr>
        </a:defPPr>
      </a:lstStyle>
    </a:ln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8.xml><?xml version="1.0" encoding="utf-8"?>
<a:theme xmlns:a="http://schemas.openxmlformats.org/drawingml/2006/main" name="11_Default Design">
  <a:themeElements>
    <a:clrScheme name="7_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7_Default Design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C0C0C0"/>
        </a:solidFill>
        <a:ln w="2857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0" tIns="46038" rIns="0" bIns="46038" numCol="1" anchor="b" anchorCtr="0" compatLnSpc="1">
        <a:spAutoFit/>
      </a:bodyPr>
      <a:lstStyle>
        <a:defPPr marL="0" marR="0" indent="0" algn="l" defTabSz="914400" rtl="0" eaLnBrk="0" fontAlgn="base" latinLnBrk="0" hangingPunct="0">
          <a:lnSpc>
            <a:spcPct val="140000"/>
          </a:lnSpc>
          <a:spcBef>
            <a:spcPct val="0"/>
          </a:spcBef>
          <a:spcAft>
            <a:spcPct val="0"/>
          </a:spcAft>
          <a:buClr>
            <a:srgbClr val="996633"/>
          </a:buClr>
          <a:buSzTx/>
          <a:buFontTx/>
          <a:buNone/>
          <a:defRPr kumimoji="0" lang="zh-CN" altLang="zh-CN" sz="1400" b="1" i="0" u="none" strike="noStrike" cap="none" normalizeH="0" baseline="0" smtClean="0">
            <a:ln>
              <a:noFill/>
            </a:ln>
            <a:effectLst/>
            <a:latin typeface="Arial" panose="020B0604020202020204" pitchFamily="34" charset="0"/>
            <a:ea typeface="黑体" panose="02010609060101010101" pitchFamily="49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C0C0C0"/>
        </a:solidFill>
        <a:ln w="2857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0" tIns="46038" rIns="0" bIns="46038" numCol="1" anchor="b" anchorCtr="0" compatLnSpc="1">
        <a:spAutoFit/>
      </a:bodyPr>
      <a:lstStyle>
        <a:defPPr marL="0" marR="0" indent="0" algn="l" defTabSz="914400" rtl="0" eaLnBrk="0" fontAlgn="base" latinLnBrk="0" hangingPunct="0">
          <a:lnSpc>
            <a:spcPct val="140000"/>
          </a:lnSpc>
          <a:spcBef>
            <a:spcPct val="0"/>
          </a:spcBef>
          <a:spcAft>
            <a:spcPct val="0"/>
          </a:spcAft>
          <a:buClr>
            <a:srgbClr val="996633"/>
          </a:buClr>
          <a:buSzTx/>
          <a:buFontTx/>
          <a:buNone/>
          <a:defRPr kumimoji="0" lang="zh-CN" altLang="zh-CN" sz="1400" b="1" i="0" u="none" strike="noStrike" cap="none" normalizeH="0" baseline="0" smtClean="0">
            <a:ln>
              <a:noFill/>
            </a:ln>
            <a:effectLst/>
            <a:latin typeface="Arial" panose="020B0604020202020204" pitchFamily="34" charset="0"/>
            <a:ea typeface="黑体" panose="02010609060101010101" pitchFamily="49" charset="-122"/>
          </a:defRPr>
        </a:defPPr>
      </a:lstStyle>
    </a:lnDef>
  </a:objectDefaults>
  <a:extraClrSchemeLst>
    <a:extraClrScheme>
      <a:clrScheme name="7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7_Default 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7_Default Desig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7_Default Desig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7_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7_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7_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9.xml><?xml version="1.0" encoding="utf-8"?>
<a:theme xmlns:a="http://schemas.openxmlformats.org/drawingml/2006/main" name="Office 主题​​">
  <a:themeElements>
    <a:clrScheme name="">
      <a:dk1>
        <a:srgbClr val="000000"/>
      </a:dk1>
      <a:lt1>
        <a:srgbClr val="FFFFFF"/>
      </a:lt1>
      <a:dk2>
        <a:srgbClr val="411401"/>
      </a:dk2>
      <a:lt2>
        <a:srgbClr val="FFE6E6"/>
      </a:lt2>
      <a:accent1>
        <a:srgbClr val="A24A48"/>
      </a:accent1>
      <a:accent2>
        <a:srgbClr val="B2935C"/>
      </a:accent2>
      <a:accent3>
        <a:srgbClr val="FFFFFF"/>
      </a:accent3>
      <a:accent4>
        <a:srgbClr val="000000"/>
      </a:accent4>
      <a:accent5>
        <a:srgbClr val="CEB1B1"/>
      </a:accent5>
      <a:accent6>
        <a:srgbClr val="A18553"/>
      </a:accent6>
      <a:hlink>
        <a:srgbClr val="00A800"/>
      </a:hlink>
      <a:folHlink>
        <a:srgbClr val="FF00FF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10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1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1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1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1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15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16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17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18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19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20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2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2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2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2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25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26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27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5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6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7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8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9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5470</TotalTime>
  <Words>668</Words>
  <Application>Microsoft Office PowerPoint</Application>
  <PresentationFormat>全屏显示(4:3)</PresentationFormat>
  <Paragraphs>91</Paragraphs>
  <Slides>18</Slides>
  <Notes>11</Notes>
  <HiddenSlides>0</HiddenSlides>
  <MMClips>0</MMClips>
  <ScaleCrop>false</ScaleCrop>
  <HeadingPairs>
    <vt:vector size="6" baseType="variant">
      <vt:variant>
        <vt:lpstr>已用的字体</vt:lpstr>
      </vt:variant>
      <vt:variant>
        <vt:i4>9</vt:i4>
      </vt:variant>
      <vt:variant>
        <vt:lpstr>主题</vt:lpstr>
      </vt:variant>
      <vt:variant>
        <vt:i4>8</vt:i4>
      </vt:variant>
      <vt:variant>
        <vt:lpstr>幻灯片标题</vt:lpstr>
      </vt:variant>
      <vt:variant>
        <vt:i4>18</vt:i4>
      </vt:variant>
    </vt:vector>
  </HeadingPairs>
  <TitlesOfParts>
    <vt:vector size="35" baseType="lpstr">
      <vt:lpstr>Helvetica 45 Light</vt:lpstr>
      <vt:lpstr>黑体</vt:lpstr>
      <vt:lpstr>华文新魏</vt:lpstr>
      <vt:lpstr>楷体_GB2312</vt:lpstr>
      <vt:lpstr>隶书</vt:lpstr>
      <vt:lpstr>宋体</vt:lpstr>
      <vt:lpstr>微软雅黑</vt:lpstr>
      <vt:lpstr>Arial</vt:lpstr>
      <vt:lpstr>Wingdings</vt:lpstr>
      <vt:lpstr>6_Default Design</vt:lpstr>
      <vt:lpstr>7_Default Design</vt:lpstr>
      <vt:lpstr>8_Default Design</vt:lpstr>
      <vt:lpstr>MRE - Commodities</vt:lpstr>
      <vt:lpstr>9_Default Design</vt:lpstr>
      <vt:lpstr>10_Default Design</vt:lpstr>
      <vt:lpstr>1_MRE - Commodities</vt:lpstr>
      <vt:lpstr>11_Default Design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Macquarie Bank Limited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China’s impact on the base metals markets</dc:title>
  <dc:creator>Macquarie Bank Limited</dc:creator>
  <cp:lastModifiedBy>zongbu1</cp:lastModifiedBy>
  <cp:revision>3646</cp:revision>
  <cp:lastPrinted>2017-05-05T07:42:00Z</cp:lastPrinted>
  <dcterms:created xsi:type="dcterms:W3CDTF">2007-04-19T02:01:00Z</dcterms:created>
  <dcterms:modified xsi:type="dcterms:W3CDTF">2021-05-20T02:28:04Z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2052-11.1.0.10228</vt:lpwstr>
  </property>
</Properties>
</file>